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theme/theme2.xml" ContentType="application/vnd.openxmlformats-officedocument.theme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theme/theme3.xml" ContentType="application/vnd.openxmlformats-officedocument.theme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theme/theme4.xml" ContentType="application/vnd.openxmlformats-officedocument.theme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4229" r:id="rId4"/>
    <p:sldMasterId id="2147484310" r:id="rId5"/>
    <p:sldMasterId id="2147484341" r:id="rId6"/>
    <p:sldMasterId id="2147484366" r:id="rId7"/>
    <p:sldMasterId id="2147484390" r:id="rId8"/>
  </p:sldMasterIdLst>
  <p:notesMasterIdLst>
    <p:notesMasterId r:id="rId98"/>
  </p:notesMasterIdLst>
  <p:handoutMasterIdLst>
    <p:handoutMasterId r:id="rId99"/>
  </p:handoutMasterIdLst>
  <p:sldIdLst>
    <p:sldId id="256" r:id="rId9"/>
    <p:sldId id="257" r:id="rId10"/>
    <p:sldId id="258" r:id="rId11"/>
    <p:sldId id="259" r:id="rId12"/>
    <p:sldId id="260" r:id="rId13"/>
    <p:sldId id="261" r:id="rId14"/>
    <p:sldId id="262" r:id="rId15"/>
    <p:sldId id="263" r:id="rId16"/>
    <p:sldId id="264" r:id="rId17"/>
    <p:sldId id="265" r:id="rId18"/>
    <p:sldId id="266" r:id="rId19"/>
    <p:sldId id="267" r:id="rId20"/>
    <p:sldId id="268" r:id="rId21"/>
    <p:sldId id="269" r:id="rId22"/>
    <p:sldId id="270" r:id="rId23"/>
    <p:sldId id="271" r:id="rId24"/>
    <p:sldId id="272" r:id="rId25"/>
    <p:sldId id="273" r:id="rId26"/>
    <p:sldId id="274" r:id="rId27"/>
    <p:sldId id="275" r:id="rId28"/>
    <p:sldId id="276" r:id="rId29"/>
    <p:sldId id="277" r:id="rId30"/>
    <p:sldId id="278" r:id="rId31"/>
    <p:sldId id="279" r:id="rId32"/>
    <p:sldId id="280" r:id="rId33"/>
    <p:sldId id="281" r:id="rId34"/>
    <p:sldId id="282" r:id="rId35"/>
    <p:sldId id="283" r:id="rId36"/>
    <p:sldId id="284" r:id="rId37"/>
    <p:sldId id="285" r:id="rId38"/>
    <p:sldId id="286" r:id="rId39"/>
    <p:sldId id="287" r:id="rId40"/>
    <p:sldId id="288" r:id="rId41"/>
    <p:sldId id="289" r:id="rId42"/>
    <p:sldId id="290" r:id="rId43"/>
    <p:sldId id="291" r:id="rId44"/>
    <p:sldId id="292" r:id="rId45"/>
    <p:sldId id="293" r:id="rId46"/>
    <p:sldId id="294" r:id="rId47"/>
    <p:sldId id="295" r:id="rId48"/>
    <p:sldId id="296" r:id="rId49"/>
    <p:sldId id="297" r:id="rId50"/>
    <p:sldId id="298" r:id="rId51"/>
    <p:sldId id="299" r:id="rId52"/>
    <p:sldId id="300" r:id="rId53"/>
    <p:sldId id="301" r:id="rId54"/>
    <p:sldId id="302" r:id="rId55"/>
    <p:sldId id="303" r:id="rId56"/>
    <p:sldId id="304" r:id="rId57"/>
    <p:sldId id="305" r:id="rId58"/>
    <p:sldId id="306" r:id="rId59"/>
    <p:sldId id="307" r:id="rId60"/>
    <p:sldId id="308" r:id="rId61"/>
    <p:sldId id="309" r:id="rId62"/>
    <p:sldId id="310" r:id="rId63"/>
    <p:sldId id="311" r:id="rId64"/>
    <p:sldId id="312" r:id="rId65"/>
    <p:sldId id="313" r:id="rId66"/>
    <p:sldId id="314" r:id="rId67"/>
    <p:sldId id="315" r:id="rId68"/>
    <p:sldId id="316" r:id="rId69"/>
    <p:sldId id="317" r:id="rId70"/>
    <p:sldId id="318" r:id="rId71"/>
    <p:sldId id="319" r:id="rId72"/>
    <p:sldId id="320" r:id="rId73"/>
    <p:sldId id="321" r:id="rId74"/>
    <p:sldId id="322" r:id="rId75"/>
    <p:sldId id="323" r:id="rId76"/>
    <p:sldId id="324" r:id="rId77"/>
    <p:sldId id="325" r:id="rId78"/>
    <p:sldId id="326" r:id="rId79"/>
    <p:sldId id="327" r:id="rId80"/>
    <p:sldId id="328" r:id="rId81"/>
    <p:sldId id="329" r:id="rId82"/>
    <p:sldId id="330" r:id="rId83"/>
    <p:sldId id="331" r:id="rId84"/>
    <p:sldId id="332" r:id="rId85"/>
    <p:sldId id="333" r:id="rId86"/>
    <p:sldId id="334" r:id="rId87"/>
    <p:sldId id="335" r:id="rId88"/>
    <p:sldId id="336" r:id="rId89"/>
    <p:sldId id="337" r:id="rId90"/>
    <p:sldId id="338" r:id="rId91"/>
    <p:sldId id="339" r:id="rId92"/>
    <p:sldId id="340" r:id="rId93"/>
    <p:sldId id="342" r:id="rId94"/>
    <p:sldId id="343" r:id="rId95"/>
    <p:sldId id="341" r:id="rId96"/>
    <p:sldId id="344" r:id="rId97"/>
  </p:sldIdLst>
  <p:sldSz cx="12436475" cy="6994525"/>
  <p:notesSz cx="6858000" cy="9144000"/>
  <p:defaultTextStyle>
    <a:defPPr>
      <a:defRPr lang="en-US"/>
    </a:defPPr>
    <a:lvl1pPr marL="0" algn="l" defTabSz="93274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66371" algn="l" defTabSz="93274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32742" algn="l" defTabSz="93274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99113" algn="l" defTabSz="93274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65484" algn="l" defTabSz="93274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331856" algn="l" defTabSz="93274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98226" algn="l" defTabSz="93274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64597" algn="l" defTabSz="93274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730969" algn="l" defTabSz="93274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aku Uchikawa" initials="SU" lastIdx="11" clrIdx="0"/>
  <p:cmAuthor id="1" name="Mary Feil-Jacobs" initials="MFJ" lastIdx="43" clrIdx="1"/>
  <p:cmAuthor id="2" name="Monica Lueder" initials="ML" lastIdx="22" clrIdx="2">
    <p:extLst>
      <p:ext uri="{19B8F6BF-5375-455C-9EA6-DF929625EA0E}">
        <p15:presenceInfo xmlns:p15="http://schemas.microsoft.com/office/powerpoint/2012/main" userId="S-1-5-21-2127521184-1604012920-1887927527-2598260" providerId="AD"/>
      </p:ext>
    </p:extLst>
  </p:cmAuthor>
  <p:cmAuthor id="3" name="Mary Feil-Jacobs" initials="MF" lastIdx="22" clrIdx="3">
    <p:extLst>
      <p:ext uri="{19B8F6BF-5375-455C-9EA6-DF929625EA0E}">
        <p15:presenceInfo xmlns:p15="http://schemas.microsoft.com/office/powerpoint/2012/main" userId="S-1-5-21-2127521184-1604012920-1887927527-65006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92929"/>
    <a:srgbClr val="FFFFFF"/>
    <a:srgbClr val="BAD80A"/>
    <a:srgbClr val="A80000"/>
    <a:srgbClr val="5C2D91"/>
    <a:srgbClr val="0078D7"/>
    <a:srgbClr val="107C10"/>
    <a:srgbClr val="000000"/>
    <a:srgbClr val="D83B01"/>
    <a:srgbClr val="00205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6215" autoAdjust="0"/>
  </p:normalViewPr>
  <p:slideViewPr>
    <p:cSldViewPr>
      <p:cViewPr varScale="1">
        <p:scale>
          <a:sx n="102" d="100"/>
          <a:sy n="102" d="100"/>
        </p:scale>
        <p:origin x="162" y="126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notesViewPr>
    <p:cSldViewPr showGuides="1">
      <p:cViewPr varScale="1">
        <p:scale>
          <a:sx n="81" d="100"/>
          <a:sy n="81" d="100"/>
        </p:scale>
        <p:origin x="3894" y="84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18.xml"/><Relationship Id="rId21" Type="http://schemas.openxmlformats.org/officeDocument/2006/relationships/slide" Target="slides/slide13.xml"/><Relationship Id="rId42" Type="http://schemas.openxmlformats.org/officeDocument/2006/relationships/slide" Target="slides/slide34.xml"/><Relationship Id="rId47" Type="http://schemas.openxmlformats.org/officeDocument/2006/relationships/slide" Target="slides/slide39.xml"/><Relationship Id="rId63" Type="http://schemas.openxmlformats.org/officeDocument/2006/relationships/slide" Target="slides/slide55.xml"/><Relationship Id="rId68" Type="http://schemas.openxmlformats.org/officeDocument/2006/relationships/slide" Target="slides/slide60.xml"/><Relationship Id="rId84" Type="http://schemas.openxmlformats.org/officeDocument/2006/relationships/slide" Target="slides/slide76.xml"/><Relationship Id="rId89" Type="http://schemas.openxmlformats.org/officeDocument/2006/relationships/slide" Target="slides/slide81.xml"/><Relationship Id="rId16" Type="http://schemas.openxmlformats.org/officeDocument/2006/relationships/slide" Target="slides/slide8.xml"/><Relationship Id="rId11" Type="http://schemas.openxmlformats.org/officeDocument/2006/relationships/slide" Target="slides/slide3.xml"/><Relationship Id="rId32" Type="http://schemas.openxmlformats.org/officeDocument/2006/relationships/slide" Target="slides/slide24.xml"/><Relationship Id="rId37" Type="http://schemas.openxmlformats.org/officeDocument/2006/relationships/slide" Target="slides/slide29.xml"/><Relationship Id="rId53" Type="http://schemas.openxmlformats.org/officeDocument/2006/relationships/slide" Target="slides/slide45.xml"/><Relationship Id="rId58" Type="http://schemas.openxmlformats.org/officeDocument/2006/relationships/slide" Target="slides/slide50.xml"/><Relationship Id="rId74" Type="http://schemas.openxmlformats.org/officeDocument/2006/relationships/slide" Target="slides/slide66.xml"/><Relationship Id="rId79" Type="http://schemas.openxmlformats.org/officeDocument/2006/relationships/slide" Target="slides/slide71.xml"/><Relationship Id="rId102" Type="http://schemas.openxmlformats.org/officeDocument/2006/relationships/viewProps" Target="viewProps.xml"/><Relationship Id="rId5" Type="http://schemas.openxmlformats.org/officeDocument/2006/relationships/slideMaster" Target="slideMasters/slideMaster2.xml"/><Relationship Id="rId90" Type="http://schemas.openxmlformats.org/officeDocument/2006/relationships/slide" Target="slides/slide82.xml"/><Relationship Id="rId95" Type="http://schemas.openxmlformats.org/officeDocument/2006/relationships/slide" Target="slides/slide87.xml"/><Relationship Id="rId22" Type="http://schemas.openxmlformats.org/officeDocument/2006/relationships/slide" Target="slides/slide14.xml"/><Relationship Id="rId27" Type="http://schemas.openxmlformats.org/officeDocument/2006/relationships/slide" Target="slides/slide19.xml"/><Relationship Id="rId43" Type="http://schemas.openxmlformats.org/officeDocument/2006/relationships/slide" Target="slides/slide35.xml"/><Relationship Id="rId48" Type="http://schemas.openxmlformats.org/officeDocument/2006/relationships/slide" Target="slides/slide40.xml"/><Relationship Id="rId64" Type="http://schemas.openxmlformats.org/officeDocument/2006/relationships/slide" Target="slides/slide56.xml"/><Relationship Id="rId69" Type="http://schemas.openxmlformats.org/officeDocument/2006/relationships/slide" Target="slides/slide61.xml"/><Relationship Id="rId80" Type="http://schemas.openxmlformats.org/officeDocument/2006/relationships/slide" Target="slides/slide72.xml"/><Relationship Id="rId85" Type="http://schemas.openxmlformats.org/officeDocument/2006/relationships/slide" Target="slides/slide77.xml"/><Relationship Id="rId12" Type="http://schemas.openxmlformats.org/officeDocument/2006/relationships/slide" Target="slides/slide4.xml"/><Relationship Id="rId17" Type="http://schemas.openxmlformats.org/officeDocument/2006/relationships/slide" Target="slides/slide9.xml"/><Relationship Id="rId25" Type="http://schemas.openxmlformats.org/officeDocument/2006/relationships/slide" Target="slides/slide17.xml"/><Relationship Id="rId33" Type="http://schemas.openxmlformats.org/officeDocument/2006/relationships/slide" Target="slides/slide25.xml"/><Relationship Id="rId38" Type="http://schemas.openxmlformats.org/officeDocument/2006/relationships/slide" Target="slides/slide30.xml"/><Relationship Id="rId46" Type="http://schemas.openxmlformats.org/officeDocument/2006/relationships/slide" Target="slides/slide38.xml"/><Relationship Id="rId59" Type="http://schemas.openxmlformats.org/officeDocument/2006/relationships/slide" Target="slides/slide51.xml"/><Relationship Id="rId67" Type="http://schemas.openxmlformats.org/officeDocument/2006/relationships/slide" Target="slides/slide59.xml"/><Relationship Id="rId103" Type="http://schemas.openxmlformats.org/officeDocument/2006/relationships/theme" Target="theme/theme1.xml"/><Relationship Id="rId20" Type="http://schemas.openxmlformats.org/officeDocument/2006/relationships/slide" Target="slides/slide12.xml"/><Relationship Id="rId41" Type="http://schemas.openxmlformats.org/officeDocument/2006/relationships/slide" Target="slides/slide33.xml"/><Relationship Id="rId54" Type="http://schemas.openxmlformats.org/officeDocument/2006/relationships/slide" Target="slides/slide46.xml"/><Relationship Id="rId62" Type="http://schemas.openxmlformats.org/officeDocument/2006/relationships/slide" Target="slides/slide54.xml"/><Relationship Id="rId70" Type="http://schemas.openxmlformats.org/officeDocument/2006/relationships/slide" Target="slides/slide62.xml"/><Relationship Id="rId75" Type="http://schemas.openxmlformats.org/officeDocument/2006/relationships/slide" Target="slides/slide67.xml"/><Relationship Id="rId83" Type="http://schemas.openxmlformats.org/officeDocument/2006/relationships/slide" Target="slides/slide75.xml"/><Relationship Id="rId88" Type="http://schemas.openxmlformats.org/officeDocument/2006/relationships/slide" Target="slides/slide80.xml"/><Relationship Id="rId91" Type="http://schemas.openxmlformats.org/officeDocument/2006/relationships/slide" Target="slides/slide83.xml"/><Relationship Id="rId96" Type="http://schemas.openxmlformats.org/officeDocument/2006/relationships/slide" Target="slides/slide88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5" Type="http://schemas.openxmlformats.org/officeDocument/2006/relationships/slide" Target="slides/slide7.xml"/><Relationship Id="rId23" Type="http://schemas.openxmlformats.org/officeDocument/2006/relationships/slide" Target="slides/slide15.xml"/><Relationship Id="rId28" Type="http://schemas.openxmlformats.org/officeDocument/2006/relationships/slide" Target="slides/slide20.xml"/><Relationship Id="rId36" Type="http://schemas.openxmlformats.org/officeDocument/2006/relationships/slide" Target="slides/slide28.xml"/><Relationship Id="rId49" Type="http://schemas.openxmlformats.org/officeDocument/2006/relationships/slide" Target="slides/slide41.xml"/><Relationship Id="rId57" Type="http://schemas.openxmlformats.org/officeDocument/2006/relationships/slide" Target="slides/slide49.xml"/><Relationship Id="rId10" Type="http://schemas.openxmlformats.org/officeDocument/2006/relationships/slide" Target="slides/slide2.xml"/><Relationship Id="rId31" Type="http://schemas.openxmlformats.org/officeDocument/2006/relationships/slide" Target="slides/slide23.xml"/><Relationship Id="rId44" Type="http://schemas.openxmlformats.org/officeDocument/2006/relationships/slide" Target="slides/slide36.xml"/><Relationship Id="rId52" Type="http://schemas.openxmlformats.org/officeDocument/2006/relationships/slide" Target="slides/slide44.xml"/><Relationship Id="rId60" Type="http://schemas.openxmlformats.org/officeDocument/2006/relationships/slide" Target="slides/slide52.xml"/><Relationship Id="rId65" Type="http://schemas.openxmlformats.org/officeDocument/2006/relationships/slide" Target="slides/slide57.xml"/><Relationship Id="rId73" Type="http://schemas.openxmlformats.org/officeDocument/2006/relationships/slide" Target="slides/slide65.xml"/><Relationship Id="rId78" Type="http://schemas.openxmlformats.org/officeDocument/2006/relationships/slide" Target="slides/slide70.xml"/><Relationship Id="rId81" Type="http://schemas.openxmlformats.org/officeDocument/2006/relationships/slide" Target="slides/slide73.xml"/><Relationship Id="rId86" Type="http://schemas.openxmlformats.org/officeDocument/2006/relationships/slide" Target="slides/slide78.xml"/><Relationship Id="rId94" Type="http://schemas.openxmlformats.org/officeDocument/2006/relationships/slide" Target="slides/slide86.xml"/><Relationship Id="rId99" Type="http://schemas.openxmlformats.org/officeDocument/2006/relationships/handoutMaster" Target="handoutMasters/handoutMaster1.xml"/><Relationship Id="rId101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1.xml"/><Relationship Id="rId13" Type="http://schemas.openxmlformats.org/officeDocument/2006/relationships/slide" Target="slides/slide5.xml"/><Relationship Id="rId18" Type="http://schemas.openxmlformats.org/officeDocument/2006/relationships/slide" Target="slides/slide10.xml"/><Relationship Id="rId39" Type="http://schemas.openxmlformats.org/officeDocument/2006/relationships/slide" Target="slides/slide31.xml"/><Relationship Id="rId34" Type="http://schemas.openxmlformats.org/officeDocument/2006/relationships/slide" Target="slides/slide26.xml"/><Relationship Id="rId50" Type="http://schemas.openxmlformats.org/officeDocument/2006/relationships/slide" Target="slides/slide42.xml"/><Relationship Id="rId55" Type="http://schemas.openxmlformats.org/officeDocument/2006/relationships/slide" Target="slides/slide47.xml"/><Relationship Id="rId76" Type="http://schemas.openxmlformats.org/officeDocument/2006/relationships/slide" Target="slides/slide68.xml"/><Relationship Id="rId97" Type="http://schemas.openxmlformats.org/officeDocument/2006/relationships/slide" Target="slides/slide89.xml"/><Relationship Id="rId104" Type="http://schemas.openxmlformats.org/officeDocument/2006/relationships/tableStyles" Target="tableStyles.xml"/><Relationship Id="rId7" Type="http://schemas.openxmlformats.org/officeDocument/2006/relationships/slideMaster" Target="slideMasters/slideMaster4.xml"/><Relationship Id="rId71" Type="http://schemas.openxmlformats.org/officeDocument/2006/relationships/slide" Target="slides/slide63.xml"/><Relationship Id="rId92" Type="http://schemas.openxmlformats.org/officeDocument/2006/relationships/slide" Target="slides/slide84.xml"/><Relationship Id="rId2" Type="http://schemas.openxmlformats.org/officeDocument/2006/relationships/customXml" Target="../customXml/item2.xml"/><Relationship Id="rId29" Type="http://schemas.openxmlformats.org/officeDocument/2006/relationships/slide" Target="slides/slide21.xml"/><Relationship Id="rId24" Type="http://schemas.openxmlformats.org/officeDocument/2006/relationships/slide" Target="slides/slide16.xml"/><Relationship Id="rId40" Type="http://schemas.openxmlformats.org/officeDocument/2006/relationships/slide" Target="slides/slide32.xml"/><Relationship Id="rId45" Type="http://schemas.openxmlformats.org/officeDocument/2006/relationships/slide" Target="slides/slide37.xml"/><Relationship Id="rId66" Type="http://schemas.openxmlformats.org/officeDocument/2006/relationships/slide" Target="slides/slide58.xml"/><Relationship Id="rId87" Type="http://schemas.openxmlformats.org/officeDocument/2006/relationships/slide" Target="slides/slide79.xml"/><Relationship Id="rId61" Type="http://schemas.openxmlformats.org/officeDocument/2006/relationships/slide" Target="slides/slide53.xml"/><Relationship Id="rId82" Type="http://schemas.openxmlformats.org/officeDocument/2006/relationships/slide" Target="slides/slide74.xml"/><Relationship Id="rId19" Type="http://schemas.openxmlformats.org/officeDocument/2006/relationships/slide" Target="slides/slide11.xml"/><Relationship Id="rId14" Type="http://schemas.openxmlformats.org/officeDocument/2006/relationships/slide" Target="slides/slide6.xml"/><Relationship Id="rId30" Type="http://schemas.openxmlformats.org/officeDocument/2006/relationships/slide" Target="slides/slide22.xml"/><Relationship Id="rId35" Type="http://schemas.openxmlformats.org/officeDocument/2006/relationships/slide" Target="slides/slide27.xml"/><Relationship Id="rId56" Type="http://schemas.openxmlformats.org/officeDocument/2006/relationships/slide" Target="slides/slide48.xml"/><Relationship Id="rId77" Type="http://schemas.openxmlformats.org/officeDocument/2006/relationships/slide" Target="slides/slide69.xml"/><Relationship Id="rId100" Type="http://schemas.openxmlformats.org/officeDocument/2006/relationships/commentAuthors" Target="commentAuthors.xml"/><Relationship Id="rId8" Type="http://schemas.openxmlformats.org/officeDocument/2006/relationships/slideMaster" Target="slideMasters/slideMaster5.xml"/><Relationship Id="rId51" Type="http://schemas.openxmlformats.org/officeDocument/2006/relationships/slide" Target="slides/slide43.xml"/><Relationship Id="rId72" Type="http://schemas.openxmlformats.org/officeDocument/2006/relationships/slide" Target="slides/slide64.xml"/><Relationship Id="rId93" Type="http://schemas.openxmlformats.org/officeDocument/2006/relationships/slide" Target="slides/slide85.xml"/><Relationship Id="rId98" Type="http://schemas.openxmlformats.org/officeDocument/2006/relationships/notesMaster" Target="notesMasters/notesMaster1.xml"/><Relationship Id="rId3" Type="http://schemas.openxmlformats.org/officeDocument/2006/relationships/customXml" Target="../customXml/item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703644B-9A34-44B0-94ED-CBBBFEF29B6D}" type="doc">
      <dgm:prSet loTypeId="urn:microsoft.com/office/officeart/2005/8/layout/arrow2" loCatId="process" qsTypeId="urn:microsoft.com/office/officeart/2005/8/quickstyle/simple1" qsCatId="simple" csTypeId="urn:microsoft.com/office/officeart/2005/8/colors/accent1_2" csCatId="accent1" phldr="1"/>
      <dgm:spPr/>
    </dgm:pt>
    <dgm:pt modelId="{B921B4F7-F9DE-464E-B45B-F1C1D0C010E2}">
      <dgm:prSet phldrT="[Text]"/>
      <dgm:spPr/>
      <dgm:t>
        <a:bodyPr/>
        <a:lstStyle/>
        <a:p>
          <a:r>
            <a:rPr lang="en-US" dirty="0"/>
            <a:t>Containers are cool…</a:t>
          </a:r>
        </a:p>
      </dgm:t>
    </dgm:pt>
    <dgm:pt modelId="{ECC8286A-C3DF-4019-A9A2-3BDDA0B3AE24}" type="parTrans" cxnId="{CE5BC703-30D3-4D06-9961-E59B451F48F2}">
      <dgm:prSet/>
      <dgm:spPr/>
      <dgm:t>
        <a:bodyPr/>
        <a:lstStyle/>
        <a:p>
          <a:endParaRPr lang="en-US"/>
        </a:p>
      </dgm:t>
    </dgm:pt>
    <dgm:pt modelId="{B769924F-C4FC-47C4-AAB1-0A146E6906A7}" type="sibTrans" cxnId="{CE5BC703-30D3-4D06-9961-E59B451F48F2}">
      <dgm:prSet/>
      <dgm:spPr/>
      <dgm:t>
        <a:bodyPr/>
        <a:lstStyle/>
        <a:p>
          <a:endParaRPr lang="en-US"/>
        </a:p>
      </dgm:t>
    </dgm:pt>
    <dgm:pt modelId="{E144840C-1C0A-40A2-A3CE-B812D5EBE010}">
      <dgm:prSet phldrT="[Text]"/>
      <dgm:spPr/>
      <dgm:t>
        <a:bodyPr/>
        <a:lstStyle/>
        <a:p>
          <a:r>
            <a:rPr lang="en-US" dirty="0"/>
            <a:t>What, Why, How of Containers</a:t>
          </a:r>
        </a:p>
      </dgm:t>
    </dgm:pt>
    <dgm:pt modelId="{5E016143-E8EF-4694-8618-437A363A0384}" type="parTrans" cxnId="{7315D389-977D-4721-BB02-1F3BD126E348}">
      <dgm:prSet/>
      <dgm:spPr/>
      <dgm:t>
        <a:bodyPr/>
        <a:lstStyle/>
        <a:p>
          <a:endParaRPr lang="en-US"/>
        </a:p>
      </dgm:t>
    </dgm:pt>
    <dgm:pt modelId="{535A91BC-EC39-4864-8BD0-B66F46178880}" type="sibTrans" cxnId="{7315D389-977D-4721-BB02-1F3BD126E348}">
      <dgm:prSet/>
      <dgm:spPr/>
      <dgm:t>
        <a:bodyPr/>
        <a:lstStyle/>
        <a:p>
          <a:endParaRPr lang="en-US"/>
        </a:p>
      </dgm:t>
    </dgm:pt>
    <dgm:pt modelId="{FA749A19-4FD7-4EDB-8F13-E1BD6D5EAD3A}">
      <dgm:prSet phldrT="[Text]"/>
      <dgm:spPr/>
      <dgm:t>
        <a:bodyPr/>
        <a:lstStyle/>
        <a:p>
          <a:r>
            <a:rPr lang="en-US" dirty="0"/>
            <a:t>Docker overview</a:t>
          </a:r>
        </a:p>
      </dgm:t>
    </dgm:pt>
    <dgm:pt modelId="{BCD54634-4A0D-4723-A598-378E9965946E}" type="parTrans" cxnId="{09674FB3-0DF6-4F25-845D-1E0A1C890538}">
      <dgm:prSet/>
      <dgm:spPr/>
      <dgm:t>
        <a:bodyPr/>
        <a:lstStyle/>
        <a:p>
          <a:endParaRPr lang="en-US"/>
        </a:p>
      </dgm:t>
    </dgm:pt>
    <dgm:pt modelId="{5EB2C17D-26E1-4C0E-A7B9-68F1A919CFF9}" type="sibTrans" cxnId="{09674FB3-0DF6-4F25-845D-1E0A1C890538}">
      <dgm:prSet/>
      <dgm:spPr/>
      <dgm:t>
        <a:bodyPr/>
        <a:lstStyle/>
        <a:p>
          <a:endParaRPr lang="en-US"/>
        </a:p>
      </dgm:t>
    </dgm:pt>
    <dgm:pt modelId="{4F7F8119-7D68-4BF5-810C-1D653ABE1FE8}">
      <dgm:prSet phldrT="[Text]"/>
      <dgm:spPr/>
      <dgm:t>
        <a:bodyPr/>
        <a:lstStyle/>
        <a:p>
          <a:r>
            <a:rPr lang="en-US" dirty="0"/>
            <a:t>Taking the first step on your path to containerization</a:t>
          </a:r>
        </a:p>
      </dgm:t>
    </dgm:pt>
    <dgm:pt modelId="{EDF7F910-3050-4F6F-8FAC-285EB3A83E67}" type="parTrans" cxnId="{CD86162B-6965-46F1-8AEF-19CC723A7715}">
      <dgm:prSet/>
      <dgm:spPr/>
      <dgm:t>
        <a:bodyPr/>
        <a:lstStyle/>
        <a:p>
          <a:endParaRPr lang="en-US"/>
        </a:p>
      </dgm:t>
    </dgm:pt>
    <dgm:pt modelId="{697D2971-4AB5-47D9-A332-DEABA6C93BA0}" type="sibTrans" cxnId="{CD86162B-6965-46F1-8AEF-19CC723A7715}">
      <dgm:prSet/>
      <dgm:spPr/>
      <dgm:t>
        <a:bodyPr/>
        <a:lstStyle/>
        <a:p>
          <a:endParaRPr lang="en-US"/>
        </a:p>
      </dgm:t>
    </dgm:pt>
    <dgm:pt modelId="{8B7E9ADB-91D6-468A-855D-B6B64F2AF1B2}">
      <dgm:prSet phldrT="[Text]"/>
      <dgm:spPr/>
      <dgm:t>
        <a:bodyPr/>
        <a:lstStyle/>
        <a:p>
          <a:r>
            <a:rPr lang="en-US" dirty="0"/>
            <a:t>Tooling to make you more efficient</a:t>
          </a:r>
        </a:p>
      </dgm:t>
    </dgm:pt>
    <dgm:pt modelId="{B3BE2C35-1AD2-439A-8AB3-864BBB17F3DA}" type="parTrans" cxnId="{ECC5A980-BCA9-4EC6-9FD7-B962AA5FBC8F}">
      <dgm:prSet/>
      <dgm:spPr/>
      <dgm:t>
        <a:bodyPr/>
        <a:lstStyle/>
        <a:p>
          <a:endParaRPr lang="en-US"/>
        </a:p>
      </dgm:t>
    </dgm:pt>
    <dgm:pt modelId="{54C30FE9-4DF5-479B-83FC-EF0D385EDAF5}" type="sibTrans" cxnId="{ECC5A980-BCA9-4EC6-9FD7-B962AA5FBC8F}">
      <dgm:prSet/>
      <dgm:spPr/>
      <dgm:t>
        <a:bodyPr/>
        <a:lstStyle/>
        <a:p>
          <a:endParaRPr lang="en-US"/>
        </a:p>
      </dgm:t>
    </dgm:pt>
    <dgm:pt modelId="{1FB61A41-6EB9-48F1-87C2-19B99FB51C88}" type="pres">
      <dgm:prSet presAssocID="{B703644B-9A34-44B0-94ED-CBBBFEF29B6D}" presName="arrowDiagram" presStyleCnt="0">
        <dgm:presLayoutVars>
          <dgm:chMax val="5"/>
          <dgm:dir/>
          <dgm:resizeHandles val="exact"/>
        </dgm:presLayoutVars>
      </dgm:prSet>
      <dgm:spPr/>
    </dgm:pt>
    <dgm:pt modelId="{236F25A9-7E48-46B0-8077-6BF3B91955CD}" type="pres">
      <dgm:prSet presAssocID="{B703644B-9A34-44B0-94ED-CBBBFEF29B6D}" presName="arrow" presStyleLbl="bgShp" presStyleIdx="0" presStyleCnt="1"/>
      <dgm:spPr/>
    </dgm:pt>
    <dgm:pt modelId="{0DCAEA30-8846-48A8-A5A1-7E1286BBA552}" type="pres">
      <dgm:prSet presAssocID="{B703644B-9A34-44B0-94ED-CBBBFEF29B6D}" presName="arrowDiagram5" presStyleCnt="0"/>
      <dgm:spPr/>
    </dgm:pt>
    <dgm:pt modelId="{A97341B3-2831-4E23-A2AE-65F9B7197E1A}" type="pres">
      <dgm:prSet presAssocID="{B921B4F7-F9DE-464E-B45B-F1C1D0C010E2}" presName="bullet5a" presStyleLbl="node1" presStyleIdx="0" presStyleCnt="5"/>
      <dgm:spPr/>
    </dgm:pt>
    <dgm:pt modelId="{B5A3C268-A4CE-45C9-867C-7EC562464E62}" type="pres">
      <dgm:prSet presAssocID="{B921B4F7-F9DE-464E-B45B-F1C1D0C010E2}" presName="textBox5a" presStyleLbl="revTx" presStyleIdx="0" presStyleCnt="5">
        <dgm:presLayoutVars>
          <dgm:bulletEnabled val="1"/>
        </dgm:presLayoutVars>
      </dgm:prSet>
      <dgm:spPr/>
    </dgm:pt>
    <dgm:pt modelId="{D1EEFFEE-EB5A-4C88-A342-29A1679171C1}" type="pres">
      <dgm:prSet presAssocID="{E144840C-1C0A-40A2-A3CE-B812D5EBE010}" presName="bullet5b" presStyleLbl="node1" presStyleIdx="1" presStyleCnt="5"/>
      <dgm:spPr/>
    </dgm:pt>
    <dgm:pt modelId="{44D7FBFE-542E-4768-B0AB-ABEE17E14F89}" type="pres">
      <dgm:prSet presAssocID="{E144840C-1C0A-40A2-A3CE-B812D5EBE010}" presName="textBox5b" presStyleLbl="revTx" presStyleIdx="1" presStyleCnt="5">
        <dgm:presLayoutVars>
          <dgm:bulletEnabled val="1"/>
        </dgm:presLayoutVars>
      </dgm:prSet>
      <dgm:spPr/>
    </dgm:pt>
    <dgm:pt modelId="{FE007982-CBEF-44E8-B1CD-A78EC72FB060}" type="pres">
      <dgm:prSet presAssocID="{FA749A19-4FD7-4EDB-8F13-E1BD6D5EAD3A}" presName="bullet5c" presStyleLbl="node1" presStyleIdx="2" presStyleCnt="5"/>
      <dgm:spPr/>
    </dgm:pt>
    <dgm:pt modelId="{26F97235-DA1F-457D-9CEE-D72191ADC89F}" type="pres">
      <dgm:prSet presAssocID="{FA749A19-4FD7-4EDB-8F13-E1BD6D5EAD3A}" presName="textBox5c" presStyleLbl="revTx" presStyleIdx="2" presStyleCnt="5">
        <dgm:presLayoutVars>
          <dgm:bulletEnabled val="1"/>
        </dgm:presLayoutVars>
      </dgm:prSet>
      <dgm:spPr/>
    </dgm:pt>
    <dgm:pt modelId="{0A82C1F6-84BB-4092-95D8-D75E88D232A5}" type="pres">
      <dgm:prSet presAssocID="{4F7F8119-7D68-4BF5-810C-1D653ABE1FE8}" presName="bullet5d" presStyleLbl="node1" presStyleIdx="3" presStyleCnt="5"/>
      <dgm:spPr/>
    </dgm:pt>
    <dgm:pt modelId="{8AC7C208-6779-48A2-B206-B9B0880BE4BB}" type="pres">
      <dgm:prSet presAssocID="{4F7F8119-7D68-4BF5-810C-1D653ABE1FE8}" presName="textBox5d" presStyleLbl="revTx" presStyleIdx="3" presStyleCnt="5">
        <dgm:presLayoutVars>
          <dgm:bulletEnabled val="1"/>
        </dgm:presLayoutVars>
      </dgm:prSet>
      <dgm:spPr/>
    </dgm:pt>
    <dgm:pt modelId="{67B297BC-274D-4FA0-820B-3FB8384F13AE}" type="pres">
      <dgm:prSet presAssocID="{8B7E9ADB-91D6-468A-855D-B6B64F2AF1B2}" presName="bullet5e" presStyleLbl="node1" presStyleIdx="4" presStyleCnt="5"/>
      <dgm:spPr/>
    </dgm:pt>
    <dgm:pt modelId="{BEFD8698-11B8-4508-83B6-C4B05AAAC4C0}" type="pres">
      <dgm:prSet presAssocID="{8B7E9ADB-91D6-468A-855D-B6B64F2AF1B2}" presName="textBox5e" presStyleLbl="revTx" presStyleIdx="4" presStyleCnt="5">
        <dgm:presLayoutVars>
          <dgm:bulletEnabled val="1"/>
        </dgm:presLayoutVars>
      </dgm:prSet>
      <dgm:spPr/>
    </dgm:pt>
  </dgm:ptLst>
  <dgm:cxnLst>
    <dgm:cxn modelId="{D562DF04-2D05-4BD2-BE2D-0A03C2407E9B}" type="presOf" srcId="{8B7E9ADB-91D6-468A-855D-B6B64F2AF1B2}" destId="{BEFD8698-11B8-4508-83B6-C4B05AAAC4C0}" srcOrd="0" destOrd="0" presId="urn:microsoft.com/office/officeart/2005/8/layout/arrow2"/>
    <dgm:cxn modelId="{CD86162B-6965-46F1-8AEF-19CC723A7715}" srcId="{B703644B-9A34-44B0-94ED-CBBBFEF29B6D}" destId="{4F7F8119-7D68-4BF5-810C-1D653ABE1FE8}" srcOrd="3" destOrd="0" parTransId="{EDF7F910-3050-4F6F-8FAC-285EB3A83E67}" sibTransId="{697D2971-4AB5-47D9-A332-DEABA6C93BA0}"/>
    <dgm:cxn modelId="{267F8980-3369-4A5E-9A1B-6BB612BBDFC5}" type="presOf" srcId="{E144840C-1C0A-40A2-A3CE-B812D5EBE010}" destId="{44D7FBFE-542E-4768-B0AB-ABEE17E14F89}" srcOrd="0" destOrd="0" presId="urn:microsoft.com/office/officeart/2005/8/layout/arrow2"/>
    <dgm:cxn modelId="{18EF7DEA-FA7F-45F2-8EAC-C0BAF4BBF19F}" type="presOf" srcId="{4F7F8119-7D68-4BF5-810C-1D653ABE1FE8}" destId="{8AC7C208-6779-48A2-B206-B9B0880BE4BB}" srcOrd="0" destOrd="0" presId="urn:microsoft.com/office/officeart/2005/8/layout/arrow2"/>
    <dgm:cxn modelId="{09674FB3-0DF6-4F25-845D-1E0A1C890538}" srcId="{B703644B-9A34-44B0-94ED-CBBBFEF29B6D}" destId="{FA749A19-4FD7-4EDB-8F13-E1BD6D5EAD3A}" srcOrd="2" destOrd="0" parTransId="{BCD54634-4A0D-4723-A598-378E9965946E}" sibTransId="{5EB2C17D-26E1-4C0E-A7B9-68F1A919CFF9}"/>
    <dgm:cxn modelId="{ECC5A980-BCA9-4EC6-9FD7-B962AA5FBC8F}" srcId="{B703644B-9A34-44B0-94ED-CBBBFEF29B6D}" destId="{8B7E9ADB-91D6-468A-855D-B6B64F2AF1B2}" srcOrd="4" destOrd="0" parTransId="{B3BE2C35-1AD2-439A-8AB3-864BBB17F3DA}" sibTransId="{54C30FE9-4DF5-479B-83FC-EF0D385EDAF5}"/>
    <dgm:cxn modelId="{FB43E118-7328-492B-8DB5-176F028106C7}" type="presOf" srcId="{B921B4F7-F9DE-464E-B45B-F1C1D0C010E2}" destId="{B5A3C268-A4CE-45C9-867C-7EC562464E62}" srcOrd="0" destOrd="0" presId="urn:microsoft.com/office/officeart/2005/8/layout/arrow2"/>
    <dgm:cxn modelId="{01067726-FE2B-4DC4-8440-559B391B0BE6}" type="presOf" srcId="{B703644B-9A34-44B0-94ED-CBBBFEF29B6D}" destId="{1FB61A41-6EB9-48F1-87C2-19B99FB51C88}" srcOrd="0" destOrd="0" presId="urn:microsoft.com/office/officeart/2005/8/layout/arrow2"/>
    <dgm:cxn modelId="{283C1723-57EF-4822-BEA8-2B6A5D459A16}" type="presOf" srcId="{FA749A19-4FD7-4EDB-8F13-E1BD6D5EAD3A}" destId="{26F97235-DA1F-457D-9CEE-D72191ADC89F}" srcOrd="0" destOrd="0" presId="urn:microsoft.com/office/officeart/2005/8/layout/arrow2"/>
    <dgm:cxn modelId="{7315D389-977D-4721-BB02-1F3BD126E348}" srcId="{B703644B-9A34-44B0-94ED-CBBBFEF29B6D}" destId="{E144840C-1C0A-40A2-A3CE-B812D5EBE010}" srcOrd="1" destOrd="0" parTransId="{5E016143-E8EF-4694-8618-437A363A0384}" sibTransId="{535A91BC-EC39-4864-8BD0-B66F46178880}"/>
    <dgm:cxn modelId="{CE5BC703-30D3-4D06-9961-E59B451F48F2}" srcId="{B703644B-9A34-44B0-94ED-CBBBFEF29B6D}" destId="{B921B4F7-F9DE-464E-B45B-F1C1D0C010E2}" srcOrd="0" destOrd="0" parTransId="{ECC8286A-C3DF-4019-A9A2-3BDDA0B3AE24}" sibTransId="{B769924F-C4FC-47C4-AAB1-0A146E6906A7}"/>
    <dgm:cxn modelId="{223650FB-99B3-4D17-899D-6559F330E75A}" type="presParOf" srcId="{1FB61A41-6EB9-48F1-87C2-19B99FB51C88}" destId="{236F25A9-7E48-46B0-8077-6BF3B91955CD}" srcOrd="0" destOrd="0" presId="urn:microsoft.com/office/officeart/2005/8/layout/arrow2"/>
    <dgm:cxn modelId="{196B6CCB-E196-4CE3-B106-F616DF302B30}" type="presParOf" srcId="{1FB61A41-6EB9-48F1-87C2-19B99FB51C88}" destId="{0DCAEA30-8846-48A8-A5A1-7E1286BBA552}" srcOrd="1" destOrd="0" presId="urn:microsoft.com/office/officeart/2005/8/layout/arrow2"/>
    <dgm:cxn modelId="{6773E03B-63AF-43AB-A696-9059CB078517}" type="presParOf" srcId="{0DCAEA30-8846-48A8-A5A1-7E1286BBA552}" destId="{A97341B3-2831-4E23-A2AE-65F9B7197E1A}" srcOrd="0" destOrd="0" presId="urn:microsoft.com/office/officeart/2005/8/layout/arrow2"/>
    <dgm:cxn modelId="{3E2565FE-2AEC-44C3-9CAF-3475D37DBD09}" type="presParOf" srcId="{0DCAEA30-8846-48A8-A5A1-7E1286BBA552}" destId="{B5A3C268-A4CE-45C9-867C-7EC562464E62}" srcOrd="1" destOrd="0" presId="urn:microsoft.com/office/officeart/2005/8/layout/arrow2"/>
    <dgm:cxn modelId="{01CE30E3-CF12-499A-B803-41184DE99BCA}" type="presParOf" srcId="{0DCAEA30-8846-48A8-A5A1-7E1286BBA552}" destId="{D1EEFFEE-EB5A-4C88-A342-29A1679171C1}" srcOrd="2" destOrd="0" presId="urn:microsoft.com/office/officeart/2005/8/layout/arrow2"/>
    <dgm:cxn modelId="{4180952F-261A-4C90-A120-133F2B061BE3}" type="presParOf" srcId="{0DCAEA30-8846-48A8-A5A1-7E1286BBA552}" destId="{44D7FBFE-542E-4768-B0AB-ABEE17E14F89}" srcOrd="3" destOrd="0" presId="urn:microsoft.com/office/officeart/2005/8/layout/arrow2"/>
    <dgm:cxn modelId="{16074C4F-2E4E-4CDE-B037-76C27174AAD5}" type="presParOf" srcId="{0DCAEA30-8846-48A8-A5A1-7E1286BBA552}" destId="{FE007982-CBEF-44E8-B1CD-A78EC72FB060}" srcOrd="4" destOrd="0" presId="urn:microsoft.com/office/officeart/2005/8/layout/arrow2"/>
    <dgm:cxn modelId="{B7AA1B59-94C3-4D32-BF21-8583D1910E55}" type="presParOf" srcId="{0DCAEA30-8846-48A8-A5A1-7E1286BBA552}" destId="{26F97235-DA1F-457D-9CEE-D72191ADC89F}" srcOrd="5" destOrd="0" presId="urn:microsoft.com/office/officeart/2005/8/layout/arrow2"/>
    <dgm:cxn modelId="{9DF2D861-9E9C-4D5C-A29A-EE9BD35F1544}" type="presParOf" srcId="{0DCAEA30-8846-48A8-A5A1-7E1286BBA552}" destId="{0A82C1F6-84BB-4092-95D8-D75E88D232A5}" srcOrd="6" destOrd="0" presId="urn:microsoft.com/office/officeart/2005/8/layout/arrow2"/>
    <dgm:cxn modelId="{645F6174-3167-4E63-8777-C9858017EDCF}" type="presParOf" srcId="{0DCAEA30-8846-48A8-A5A1-7E1286BBA552}" destId="{8AC7C208-6779-48A2-B206-B9B0880BE4BB}" srcOrd="7" destOrd="0" presId="urn:microsoft.com/office/officeart/2005/8/layout/arrow2"/>
    <dgm:cxn modelId="{EB61ED34-F23B-4387-A395-A76389D786A4}" type="presParOf" srcId="{0DCAEA30-8846-48A8-A5A1-7E1286BBA552}" destId="{67B297BC-274D-4FA0-820B-3FB8384F13AE}" srcOrd="8" destOrd="0" presId="urn:microsoft.com/office/officeart/2005/8/layout/arrow2"/>
    <dgm:cxn modelId="{27492657-0F54-4CF1-B13B-698A29D8C668}" type="presParOf" srcId="{0DCAEA30-8846-48A8-A5A1-7E1286BBA552}" destId="{BEFD8698-11B8-4508-83B6-C4B05AAAC4C0}" srcOrd="9" destOrd="0" presId="urn:microsoft.com/office/officeart/2005/8/layout/arrow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36F25A9-7E48-46B0-8077-6BF3B91955CD}">
      <dsp:nvSpPr>
        <dsp:cNvPr id="0" name=""/>
        <dsp:cNvSpPr/>
      </dsp:nvSpPr>
      <dsp:spPr>
        <a:xfrm>
          <a:off x="654208" y="0"/>
          <a:ext cx="11082020" cy="6926263"/>
        </a:xfrm>
        <a:prstGeom prst="swooshArrow">
          <a:avLst>
            <a:gd name="adj1" fmla="val 25000"/>
            <a:gd name="adj2" fmla="val 25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97341B3-2831-4E23-A2AE-65F9B7197E1A}">
      <dsp:nvSpPr>
        <dsp:cNvPr id="0" name=""/>
        <dsp:cNvSpPr/>
      </dsp:nvSpPr>
      <dsp:spPr>
        <a:xfrm>
          <a:off x="1745787" y="5150369"/>
          <a:ext cx="254886" cy="254886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5A3C268-A4CE-45C9-867C-7EC562464E62}">
      <dsp:nvSpPr>
        <dsp:cNvPr id="0" name=""/>
        <dsp:cNvSpPr/>
      </dsp:nvSpPr>
      <dsp:spPr>
        <a:xfrm>
          <a:off x="1873230" y="5277812"/>
          <a:ext cx="1451744" cy="164845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5059" tIns="0" rIns="0" bIns="0" numCol="1" spcCol="1270" anchor="t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/>
            <a:t>Containers are cool…</a:t>
          </a:r>
        </a:p>
      </dsp:txBody>
      <dsp:txXfrm>
        <a:off x="1873230" y="5277812"/>
        <a:ext cx="1451744" cy="1648450"/>
      </dsp:txXfrm>
    </dsp:sp>
    <dsp:sp modelId="{D1EEFFEE-EB5A-4C88-A342-29A1679171C1}">
      <dsp:nvSpPr>
        <dsp:cNvPr id="0" name=""/>
        <dsp:cNvSpPr/>
      </dsp:nvSpPr>
      <dsp:spPr>
        <a:xfrm>
          <a:off x="3125498" y="3824682"/>
          <a:ext cx="398952" cy="398952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4D7FBFE-542E-4768-B0AB-ABEE17E14F89}">
      <dsp:nvSpPr>
        <dsp:cNvPr id="0" name=""/>
        <dsp:cNvSpPr/>
      </dsp:nvSpPr>
      <dsp:spPr>
        <a:xfrm>
          <a:off x="3324975" y="4024158"/>
          <a:ext cx="1839615" cy="290210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11397" tIns="0" rIns="0" bIns="0" numCol="1" spcCol="1270" anchor="t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/>
            <a:t>What, Why, How of Containers</a:t>
          </a:r>
        </a:p>
      </dsp:txBody>
      <dsp:txXfrm>
        <a:off x="3324975" y="4024158"/>
        <a:ext cx="1839615" cy="2902104"/>
      </dsp:txXfrm>
    </dsp:sp>
    <dsp:sp modelId="{FE007982-CBEF-44E8-B1CD-A78EC72FB060}">
      <dsp:nvSpPr>
        <dsp:cNvPr id="0" name=""/>
        <dsp:cNvSpPr/>
      </dsp:nvSpPr>
      <dsp:spPr>
        <a:xfrm>
          <a:off x="4898622" y="2767734"/>
          <a:ext cx="531936" cy="531936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6F97235-DA1F-457D-9CEE-D72191ADC89F}">
      <dsp:nvSpPr>
        <dsp:cNvPr id="0" name=""/>
        <dsp:cNvSpPr/>
      </dsp:nvSpPr>
      <dsp:spPr>
        <a:xfrm>
          <a:off x="5164590" y="3033703"/>
          <a:ext cx="2138830" cy="389255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81862" tIns="0" rIns="0" bIns="0" numCol="1" spcCol="1270" anchor="t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/>
            <a:t>Docker overview</a:t>
          </a:r>
        </a:p>
      </dsp:txBody>
      <dsp:txXfrm>
        <a:off x="5164590" y="3033703"/>
        <a:ext cx="2138830" cy="3892559"/>
      </dsp:txXfrm>
    </dsp:sp>
    <dsp:sp modelId="{0A82C1F6-84BB-4092-95D8-D75E88D232A5}">
      <dsp:nvSpPr>
        <dsp:cNvPr id="0" name=""/>
        <dsp:cNvSpPr/>
      </dsp:nvSpPr>
      <dsp:spPr>
        <a:xfrm>
          <a:off x="6959877" y="1942124"/>
          <a:ext cx="687085" cy="687085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AC7C208-6779-48A2-B206-B9B0880BE4BB}">
      <dsp:nvSpPr>
        <dsp:cNvPr id="0" name=""/>
        <dsp:cNvSpPr/>
      </dsp:nvSpPr>
      <dsp:spPr>
        <a:xfrm>
          <a:off x="7303420" y="2285666"/>
          <a:ext cx="2216404" cy="464059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64072" tIns="0" rIns="0" bIns="0" numCol="1" spcCol="1270" anchor="t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/>
            <a:t>Taking the first step on your path to containerization</a:t>
          </a:r>
        </a:p>
      </dsp:txBody>
      <dsp:txXfrm>
        <a:off x="7303420" y="2285666"/>
        <a:ext cx="2216404" cy="4640596"/>
      </dsp:txXfrm>
    </dsp:sp>
    <dsp:sp modelId="{67B297BC-274D-4FA0-820B-3FB8384F13AE}">
      <dsp:nvSpPr>
        <dsp:cNvPr id="0" name=""/>
        <dsp:cNvSpPr/>
      </dsp:nvSpPr>
      <dsp:spPr>
        <a:xfrm>
          <a:off x="9082084" y="1390793"/>
          <a:ext cx="875479" cy="875479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EFD8698-11B8-4508-83B6-C4B05AAAC4C0}">
      <dsp:nvSpPr>
        <dsp:cNvPr id="0" name=""/>
        <dsp:cNvSpPr/>
      </dsp:nvSpPr>
      <dsp:spPr>
        <a:xfrm>
          <a:off x="9519824" y="1828533"/>
          <a:ext cx="2216404" cy="509772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63899" tIns="0" rIns="0" bIns="0" numCol="1" spcCol="1270" anchor="t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/>
            <a:t>Tooling to make you more efficient</a:t>
          </a:r>
        </a:p>
      </dsp:txBody>
      <dsp:txXfrm>
        <a:off x="9519824" y="1828533"/>
        <a:ext cx="2216404" cy="509772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arrow2">
  <dgm:title val=""/>
  <dgm:desc val=""/>
  <dgm:catLst>
    <dgm:cat type="process" pri="2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arrowDiagram">
    <dgm:varLst>
      <dgm:chMax val="5"/>
      <dgm:dir/>
      <dgm:resizeHandles val="exact"/>
    </dgm:varLst>
    <dgm:alg type="composite">
      <dgm:param type="ar" val="1.6"/>
    </dgm:alg>
    <dgm:shape xmlns:r="http://schemas.openxmlformats.org/officeDocument/2006/relationships" r:blip="">
      <dgm:adjLst/>
    </dgm:shape>
    <dgm:presOf/>
    <dgm:constrLst>
      <dgm:constr type="l" for="ch" forName="arrow"/>
      <dgm:constr type="t" for="ch" forName="arrow"/>
      <dgm:constr type="w" for="ch" forName="arrow" refType="w"/>
      <dgm:constr type="h" for="ch" forName="arrow" refType="h"/>
      <dgm:constr type="ctrX" for="ch" forName="arrowDiagram1" refType="w" fact="0.5"/>
      <dgm:constr type="ctrY" for="ch" forName="arrowDiagram1" refType="h" fact="0.5"/>
      <dgm:constr type="w" for="ch" forName="arrowDiagram1" refType="w"/>
      <dgm:constr type="h" for="ch" forName="arrowDiagram1" refType="h"/>
      <dgm:constr type="ctrX" for="ch" forName="arrowDiagram2" refType="w" fact="0.5"/>
      <dgm:constr type="ctrY" for="ch" forName="arrowDiagram2" refType="h" fact="0.5"/>
      <dgm:constr type="w" for="ch" forName="arrowDiagram2" refType="w"/>
      <dgm:constr type="h" for="ch" forName="arrowDiagram2" refType="h"/>
      <dgm:constr type="ctrX" for="ch" forName="arrowDiagram3" refType="w" fact="0.5"/>
      <dgm:constr type="ctrY" for="ch" forName="arrowDiagram3" refType="h" fact="0.5"/>
      <dgm:constr type="w" for="ch" forName="arrowDiagram3" refType="w"/>
      <dgm:constr type="h" for="ch" forName="arrowDiagram3" refType="h"/>
      <dgm:constr type="ctrX" for="ch" forName="arrowDiagram4" refType="w" fact="0.5"/>
      <dgm:constr type="ctrY" for="ch" forName="arrowDiagram4" refType="h" fact="0.5"/>
      <dgm:constr type="w" for="ch" forName="arrowDiagram4" refType="w"/>
      <dgm:constr type="h" for="ch" forName="arrowDiagram4" refType="h"/>
      <dgm:constr type="ctrX" for="ch" forName="arrowDiagram5" refType="w" fact="0.5"/>
      <dgm:constr type="ctrY" for="ch" forName="arrowDiagram5" refType="h" fact="0.5"/>
      <dgm:constr type="w" for="ch" forName="arrowDiagram5" refType="w"/>
      <dgm:constr type="h" for="ch" forName="arrowDiagram5" refType="h"/>
    </dgm:constrLst>
    <dgm:ruleLst/>
    <dgm:choose name="Name0">
      <dgm:if name="Name1" axis="ch" ptType="node" func="cnt" op="gte" val="1">
        <dgm:layoutNode name="arrow" styleLbl="bgShp">
          <dgm:alg type="sp"/>
          <dgm:shape xmlns:r="http://schemas.openxmlformats.org/officeDocument/2006/relationships" type="swooshArrow" r:blip="">
            <dgm:adjLst>
              <dgm:adj idx="2" val="0.25"/>
            </dgm:adjLst>
          </dgm:shape>
          <dgm:presOf/>
          <dgm:constrLst/>
          <dgm:ruleLst/>
        </dgm:layoutNode>
        <dgm:choose name="Name2">
          <dgm:if name="Name3" axis="ch" ptType="node" func="cnt" op="lt" val="1"/>
          <dgm:if name="Name4" axis="ch" ptType="node" func="cnt" op="equ" val="1">
            <dgm:layoutNode name="arrowDiagram1">
              <dgm:varLst>
                <dgm:bulletEnabled val="1"/>
              </dgm:varLst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ctrX" for="ch" forName="bullet1" refType="w" fact="0.8"/>
                <dgm:constr type="ctrY" for="ch" forName="bullet1" refType="h" fact="0.262"/>
                <dgm:constr type="w" for="ch" forName="bullet1" refType="w" fact="0.074"/>
                <dgm:constr type="h" for="ch" forName="bullet1" refType="w" refFor="ch" refForName="bullet1"/>
                <dgm:constr type="r" for="ch" forName="textBox1" refType="ctrX" refFor="ch" refForName="bullet1"/>
                <dgm:constr type="t" for="ch" forName="textBox1" refType="ctrY" refFor="ch" refForName="bullet1"/>
                <dgm:constr type="w" for="ch" forName="textBox1" refType="w" fact="0.4"/>
                <dgm:constr type="h" for="ch" forName="textBox1" refType="h" fact="0.738"/>
                <dgm:constr type="userA" refType="h" refFor="ch" refForName="bullet1" fact="0.53"/>
                <dgm:constr type="rMarg" for="ch" forName="textBox1" refType="userA" fact="2.834"/>
                <dgm:constr type="primFontSz" for="ch" ptType="node" op="equ" val="65"/>
              </dgm:constrLst>
              <dgm:ruleLst/>
              <dgm:forEach name="Name5" axis="ch" ptType="node" cnt="1">
                <dgm:layoutNode name="bullet1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1" styleLbl="revTx">
                  <dgm:varLst>
                    <dgm:bulletEnabled val="1"/>
                  </dgm:varLst>
                  <dgm:alg type="tx">
                    <dgm:param type="txAnchorVert" val="t"/>
                    <dgm:param type="parTxLTRAlign" val="r"/>
                    <dgm:param type="parTxRTLAlign" val="r"/>
                  </dgm:alg>
                  <dgm:shape xmlns:r="http://schemas.openxmlformats.org/officeDocument/2006/relationships" type="round2DiagRect" r:blip="">
                    <dgm:adjLst/>
                  </dgm:shape>
                  <dgm:presOf axis="desOrSelf" ptType="node"/>
                  <dgm:constrLst>
                    <dgm:constr type="lMarg"/>
                    <dgm:constr type="tMarg"/>
                    <dgm:constr type="bMarg"/>
                  </dgm:constrLst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6" axis="ch" ptType="node" func="cnt" op="equ" val="2">
            <dgm:layoutNode name="arrowDiagram2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7">
                <dgm:if name="Name8" func="var" arg="dir" op="equ" val="norm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l" for="ch" forName="textBox2a" refType="ctrX" refFor="ch" refForName="bullet2a"/>
                    <dgm:constr type="t" for="ch" forName="textBox2a" refType="ctrY" refFor="ch" refForName="bullet2a"/>
                    <dgm:constr type="w" for="ch" forName="textBox2a" refType="w" fact="0.325"/>
                    <dgm:constr type="h" for="ch" forName="textBox2a" refType="h" fact="0.427"/>
                    <dgm:constr type="userA" refType="h" refFor="ch" refForName="bullet2a" fact="0.53"/>
                    <dgm:constr type="l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l" for="ch" forName="textBox2b" refType="ctrX" refFor="ch" refForName="bullet2b"/>
                    <dgm:constr type="t" for="ch" forName="textBox2b" refType="ctrY" refFor="ch" refForName="bullet2b"/>
                    <dgm:constr type="w" for="ch" forName="textBox2b" refType="w" fact="0.325"/>
                    <dgm:constr type="h" for="ch" forName="textBox2b" refType="h" fact="0.662"/>
                    <dgm:constr type="userB" refType="h" refFor="ch" refForName="bullet2b" fact="0.53"/>
                    <dgm:constr type="lMarg" for="ch" forName="textBox2b" refType="userB" fact="2.834"/>
                    <dgm:constr type="primFontSz" for="ch" ptType="node" op="equ" val="65"/>
                  </dgm:constrLst>
                </dgm:if>
                <dgm:else name="Name9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r" for="ch" forName="textBox2a" refType="ctrX" refFor="ch" refForName="bullet2a"/>
                    <dgm:constr type="b" for="ch" forName="textBox2a" refType="ctrY" refFor="ch" refForName="bullet2a"/>
                    <dgm:constr type="w" for="ch" forName="textBox2a" refType="w" fact="0.25"/>
                    <dgm:constr type="h" for="ch" forName="textBox2a" refType="h" fact="0.573"/>
                    <dgm:constr type="userA" refType="h" refFor="ch" refForName="bullet2a" fact="0.53"/>
                    <dgm:constr type="r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r" for="ch" forName="textBox2b" refType="ctrX" refFor="ch" refForName="bullet2b"/>
                    <dgm:constr type="b" for="ch" forName="textBox2b" refType="ctrY" refFor="ch" refForName="bullet2b"/>
                    <dgm:constr type="w" for="ch" forName="textBox2b" refType="w" fact="0.28"/>
                    <dgm:constr type="h" for="ch" forName="textBox2b" refType="h" fact="0.338"/>
                    <dgm:constr type="userB" refType="h" refFor="ch" refForName="bullet2b" fact="0.53"/>
                    <dgm:constr type="rMarg" for="ch" forName="textBox2b" refType="userB" fact="2.834"/>
                    <dgm:constr type="primFontSz" for="ch" ptType="node" op="equ" val="65"/>
                  </dgm:constrLst>
                </dgm:else>
              </dgm:choose>
              <dgm:ruleLst/>
              <dgm:forEach name="Name10" axis="ch" ptType="node" cnt="1">
                <dgm:layoutNode name="bullet2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a" styleLbl="revTx">
                  <dgm:varLst>
                    <dgm:bulletEnabled val="1"/>
                  </dgm:varLst>
                  <dgm:choose name="Name11">
                    <dgm:if name="Name12" func="var" arg="dir" op="equ" val="norm">
                      <dgm:choose name="Name13">
                        <dgm:if name="Name1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6">
                      <dgm:choose name="Name17">
                        <dgm:if name="Name1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">
                    <dgm:if name="Name2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23" axis="ch" ptType="node" st="2" cnt="1">
                <dgm:layoutNode name="bullet2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b" styleLbl="revTx">
                  <dgm:varLst>
                    <dgm:bulletEnabled val="1"/>
                  </dgm:varLst>
                  <dgm:choose name="Name24">
                    <dgm:if name="Name25" func="var" arg="dir" op="equ" val="norm">
                      <dgm:choose name="Name26">
                        <dgm:if name="Name2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2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29">
                      <dgm:choose name="Name30">
                        <dgm:if name="Name3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3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33">
                    <dgm:if name="Name3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3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36" axis="ch" ptType="node" func="cnt" op="equ" val="3">
            <dgm:layoutNode name="arrowDiagram3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37">
                <dgm:if name="Name38" func="var" arg="dir" op="equ" val="norm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l" for="ch" forName="textBox3a" refType="ctrX" refFor="ch" refForName="bullet3a"/>
                    <dgm:constr type="t" for="ch" forName="textBox3a" refType="ctrY" refFor="ch" refForName="bullet3a"/>
                    <dgm:constr type="w" for="ch" forName="textBox3a" refType="w" fact="0.233"/>
                    <dgm:constr type="h" for="ch" forName="textBox3a" refType="h" fact="0.289"/>
                    <dgm:constr type="userA" refType="h" refFor="ch" refForName="bullet3a" fact="0.53"/>
                    <dgm:constr type="l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l" for="ch" forName="textBox3b" refType="ctrX" refFor="ch" refForName="bullet3b"/>
                    <dgm:constr type="t" for="ch" forName="textBox3b" refType="ctrY" refFor="ch" refForName="bullet3b"/>
                    <dgm:constr type="w" for="ch" forName="textBox3b" refType="w" fact="0.24"/>
                    <dgm:constr type="h" for="ch" forName="textBox3b" refType="h" fact="0.544"/>
                    <dgm:constr type="userB" refType="h" refFor="ch" refForName="bullet3b" fact="0.53"/>
                    <dgm:constr type="l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l" for="ch" forName="textBox3c" refType="ctrX" refFor="ch" refForName="bullet3c"/>
                    <dgm:constr type="t" for="ch" forName="textBox3c" refType="ctrY" refFor="ch" refForName="bullet3c"/>
                    <dgm:constr type="w" for="ch" forName="textBox3c" refType="w" fact="0.24"/>
                    <dgm:constr type="h" for="ch" forName="textBox3c" refType="h" fact="0.695"/>
                    <dgm:constr type="userC" refType="h" refFor="ch" refForName="bullet3c" fact="0.53"/>
                    <dgm:constr type="lMarg" for="ch" forName="textBox3c" refType="userC" fact="2.834"/>
                    <dgm:constr type="primFontSz" for="ch" ptType="node" op="equ" val="65"/>
                  </dgm:constrLst>
                </dgm:if>
                <dgm:else name="Name39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r" for="ch" forName="textBox3a" refType="ctrX" refFor="ch" refForName="bullet3a"/>
                    <dgm:constr type="b" for="ch" forName="textBox3a" refType="ctrY" refFor="ch" refForName="bullet3a"/>
                    <dgm:constr type="w" for="ch" forName="textBox3a" refType="w" fact="0.14"/>
                    <dgm:constr type="h" for="ch" forName="textBox3a" refType="h" fact="0.711"/>
                    <dgm:constr type="userA" refType="h" refFor="ch" refForName="bullet3a" fact="0.53"/>
                    <dgm:constr type="r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r" for="ch" forName="textBox3b" refType="ctrX" refFor="ch" refForName="bullet3b"/>
                    <dgm:constr type="b" for="ch" forName="textBox3b" refType="ctrY" refFor="ch" refForName="bullet3b"/>
                    <dgm:constr type="w" for="ch" forName="textBox3b" refType="w" fact="0.24"/>
                    <dgm:constr type="h" for="ch" forName="textBox3b" refType="h" fact="0.456"/>
                    <dgm:constr type="userB" refType="h" refFor="ch" refForName="bullet3b" fact="0.53"/>
                    <dgm:constr type="r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r" for="ch" forName="textBox3c" refType="ctrX" refFor="ch" refForName="bullet3c"/>
                    <dgm:constr type="b" for="ch" forName="textBox3c" refType="ctrY" refFor="ch" refForName="bullet3c"/>
                    <dgm:constr type="w" for="ch" forName="textBox3c" refType="w" fact="0.24"/>
                    <dgm:constr type="h" for="ch" forName="textBox3c" refType="h" fact="0.305"/>
                    <dgm:constr type="userC" refType="h" refFor="ch" refForName="bullet3c" fact="0.53"/>
                    <dgm:constr type="rMarg" for="ch" forName="textBox3c" refType="userC" fact="2.834"/>
                    <dgm:constr type="primFontSz" for="ch" ptType="node" op="equ" val="65"/>
                  </dgm:constrLst>
                </dgm:else>
              </dgm:choose>
              <dgm:ruleLst/>
              <dgm:forEach name="Name40" axis="ch" ptType="node" cnt="1">
                <dgm:layoutNode name="bullet3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a" styleLbl="revTx">
                  <dgm:varLst>
                    <dgm:bulletEnabled val="1"/>
                  </dgm:varLst>
                  <dgm:choose name="Name41">
                    <dgm:if name="Name42" func="var" arg="dir" op="equ" val="norm">
                      <dgm:choose name="Name43">
                        <dgm:if name="Name4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4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46">
                      <dgm:choose name="Name47">
                        <dgm:if name="Name4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4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50">
                    <dgm:if name="Name5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5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53" axis="ch" ptType="node" st="2" cnt="1">
                <dgm:layoutNode name="bullet3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b" styleLbl="revTx">
                  <dgm:varLst>
                    <dgm:bulletEnabled val="1"/>
                  </dgm:varLst>
                  <dgm:choose name="Name54">
                    <dgm:if name="Name55" func="var" arg="dir" op="equ" val="norm">
                      <dgm:choose name="Name56">
                        <dgm:if name="Name5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5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59">
                      <dgm:choose name="Name60">
                        <dgm:if name="Name6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6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63">
                    <dgm:if name="Name6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6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66" axis="ch" ptType="node" st="3" cnt="1">
                <dgm:layoutNode name="bullet3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c" styleLbl="revTx">
                  <dgm:varLst>
                    <dgm:bulletEnabled val="1"/>
                  </dgm:varLst>
                  <dgm:choose name="Name67">
                    <dgm:if name="Name68" func="var" arg="dir" op="equ" val="norm">
                      <dgm:choose name="Name69">
                        <dgm:if name="Name7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7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72">
                      <dgm:choose name="Name73">
                        <dgm:if name="Name7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7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76">
                    <dgm:if name="Name7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7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79" axis="ch" ptType="node" func="cnt" op="equ" val="4">
            <dgm:layoutNode name="arrowDiagram4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80">
                <dgm:if name="Name81" func="var" arg="dir" op="equ" val="norm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l" for="ch" forName="textBox4a" refType="ctrX" refFor="ch" refForName="bullet4a"/>
                    <dgm:constr type="t" for="ch" forName="textBox4a" refType="ctrY" refFor="ch" refForName="bullet4a"/>
                    <dgm:constr type="w" for="ch" forName="textBox4a" refType="w" fact="0.171"/>
                    <dgm:constr type="h" for="ch" forName="textBox4a" refType="h" fact="0.238"/>
                    <dgm:constr type="userA" refType="h" refFor="ch" refForName="bullet4a" fact="0.53"/>
                    <dgm:constr type="l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l" for="ch" forName="textBox4b" refType="ctrX" refFor="ch" refForName="bullet4b"/>
                    <dgm:constr type="t" for="ch" forName="textBox4b" refType="ctrY" refFor="ch" refForName="bullet4b"/>
                    <dgm:constr type="w" for="ch" forName="textBox4b" refType="w" fact="0.21"/>
                    <dgm:constr type="h" for="ch" forName="textBox4b" refType="h" fact="0.457"/>
                    <dgm:constr type="userB" refType="h" refFor="ch" refForName="bullet4b" fact="0.53"/>
                    <dgm:constr type="l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l" for="ch" forName="textBox4c" refType="ctrX" refFor="ch" refForName="bullet4c"/>
                    <dgm:constr type="t" for="ch" forName="textBox4c" refType="ctrY" refFor="ch" refForName="bullet4c"/>
                    <dgm:constr type="w" for="ch" forName="textBox4c" refType="w" fact="0.21"/>
                    <dgm:constr type="h" for="ch" forName="textBox4c" refType="h" fact="0.618"/>
                    <dgm:constr type="userC" refType="h" refFor="ch" refForName="bullet4c" fact="0.53"/>
                    <dgm:constr type="l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l" for="ch" forName="textBox4d" refType="ctrX" refFor="ch" refForName="bullet4d"/>
                    <dgm:constr type="t" for="ch" forName="textBox4d" refType="ctrY" refFor="ch" refForName="bullet4d"/>
                    <dgm:constr type="w" for="ch" forName="textBox4d" refType="w" fact="0.21"/>
                    <dgm:constr type="h" for="ch" forName="textBox4d" refType="h" fact="0.717"/>
                    <dgm:constr type="userD" refType="h" refFor="ch" refForName="bullet4d" fact="0.53"/>
                    <dgm:constr type="lMarg" for="ch" forName="textBox4d" refType="userD" fact="2.834"/>
                    <dgm:constr type="primFontSz" for="ch" ptType="node" op="equ" val="65"/>
                  </dgm:constrLst>
                </dgm:if>
                <dgm:else name="Name82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r" for="ch" forName="textBox4a" refType="ctrX" refFor="ch" refForName="bullet4a"/>
                    <dgm:constr type="b" for="ch" forName="textBox4a" refType="ctrY" refFor="ch" refForName="bullet4a"/>
                    <dgm:constr type="w" for="ch" forName="textBox4a" refType="w" fact="0.11"/>
                    <dgm:constr type="h" for="ch" forName="textBox4a" refType="h" fact="0.762"/>
                    <dgm:constr type="userA" refType="h" refFor="ch" refForName="bullet4a" fact="0.53"/>
                    <dgm:constr type="r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r" for="ch" forName="textBox4b" refType="ctrX" refFor="ch" refForName="bullet4b"/>
                    <dgm:constr type="b" for="ch" forName="textBox4b" refType="ctrY" refFor="ch" refForName="bullet4b"/>
                    <dgm:constr type="w" for="ch" forName="textBox4b" refType="w" fact="0.171"/>
                    <dgm:constr type="h" for="ch" forName="textBox4b" refType="h" fact="0.543"/>
                    <dgm:constr type="userB" refType="h" refFor="ch" refForName="bullet4b" fact="0.53"/>
                    <dgm:constr type="r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r" for="ch" forName="textBox4c" refType="ctrX" refFor="ch" refForName="bullet4c"/>
                    <dgm:constr type="b" for="ch" forName="textBox4c" refType="ctrY" refFor="ch" refForName="bullet4c"/>
                    <dgm:constr type="w" for="ch" forName="textBox4c" refType="w" fact="0.21"/>
                    <dgm:constr type="h" for="ch" forName="textBox4c" refType="h" fact="0.382"/>
                    <dgm:constr type="userC" refType="h" refFor="ch" refForName="bullet4c" fact="0.53"/>
                    <dgm:constr type="r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r" for="ch" forName="textBox4d" refType="ctrX" refFor="ch" refForName="bullet4d"/>
                    <dgm:constr type="b" for="ch" forName="textBox4d" refType="ctrY" refFor="ch" refForName="bullet4d"/>
                    <dgm:constr type="w" for="ch" forName="textBox4d" refType="w" fact="0.21"/>
                    <dgm:constr type="h" for="ch" forName="textBox4d" refType="h" fact="0.283"/>
                    <dgm:constr type="userD" refType="h" refFor="ch" refForName="bullet4d" fact="0.53"/>
                    <dgm:constr type="rMarg" for="ch" forName="textBox4d" refType="userD" fact="2.834"/>
                    <dgm:constr type="primFontSz" for="ch" ptType="node" op="equ" val="65"/>
                  </dgm:constrLst>
                </dgm:else>
              </dgm:choose>
              <dgm:ruleLst/>
              <dgm:forEach name="Name83" axis="ch" ptType="node" cnt="1">
                <dgm:layoutNode name="bullet4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a" styleLbl="revTx">
                  <dgm:varLst>
                    <dgm:bulletEnabled val="1"/>
                  </dgm:varLst>
                  <dgm:choose name="Name84">
                    <dgm:if name="Name85" func="var" arg="dir" op="equ" val="norm">
                      <dgm:choose name="Name86">
                        <dgm:if name="Name8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8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89">
                      <dgm:choose name="Name90">
                        <dgm:if name="Name9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9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93">
                    <dgm:if name="Name9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9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96" axis="ch" ptType="node" st="2" cnt="1">
                <dgm:layoutNode name="bullet4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b" styleLbl="revTx">
                  <dgm:varLst>
                    <dgm:bulletEnabled val="1"/>
                  </dgm:varLst>
                  <dgm:choose name="Name97">
                    <dgm:if name="Name98" func="var" arg="dir" op="equ" val="norm">
                      <dgm:choose name="Name99">
                        <dgm:if name="Name10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0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02">
                      <dgm:choose name="Name103">
                        <dgm:if name="Name10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0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06">
                    <dgm:if name="Name10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0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09" axis="ch" ptType="node" st="3" cnt="1">
                <dgm:layoutNode name="bullet4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c" styleLbl="revTx">
                  <dgm:varLst>
                    <dgm:bulletEnabled val="1"/>
                  </dgm:varLst>
                  <dgm:choose name="Name110">
                    <dgm:if name="Name111" func="var" arg="dir" op="equ" val="norm">
                      <dgm:choose name="Name112">
                        <dgm:if name="Name11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1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15">
                      <dgm:choose name="Name116">
                        <dgm:if name="Name11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1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19">
                    <dgm:if name="Name12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2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22" axis="ch" ptType="node" st="4" cnt="1">
                <dgm:layoutNode name="bullet4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d" styleLbl="revTx">
                  <dgm:varLst>
                    <dgm:bulletEnabled val="1"/>
                  </dgm:varLst>
                  <dgm:choose name="Name123">
                    <dgm:if name="Name124" func="var" arg="dir" op="equ" val="norm">
                      <dgm:choose name="Name125">
                        <dgm:if name="Name12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2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28">
                      <dgm:choose name="Name129">
                        <dgm:if name="Name13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3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32">
                    <dgm:if name="Name13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3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else name="Name135">
            <dgm:layoutNode name="arrowDiagram5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136">
                <dgm:if name="Name137" func="var" arg="dir" op="equ" val="norm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l" for="ch" forName="textBox5a" refType="ctrX" refFor="ch" refForName="bullet5a"/>
                    <dgm:constr type="t" for="ch" forName="textBox5a" refType="ctrY" refFor="ch" refForName="bullet5a"/>
                    <dgm:constr type="w" for="ch" forName="textBox5a" refType="w" fact="0.131"/>
                    <dgm:constr type="h" for="ch" forName="textBox5a" refType="h" fact="0.238"/>
                    <dgm:constr type="userA" refType="h" refFor="ch" refForName="bullet5a" fact="0.53"/>
                    <dgm:constr type="l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l" for="ch" forName="textBox5b" refType="ctrX" refFor="ch" refForName="bullet5b"/>
                    <dgm:constr type="t" for="ch" forName="textBox5b" refType="ctrY" refFor="ch" refForName="bullet5b"/>
                    <dgm:constr type="w" for="ch" forName="textBox5b" refType="w" fact="0.166"/>
                    <dgm:constr type="h" for="ch" forName="textBox5b" refType="h" fact="0.419"/>
                    <dgm:constr type="userB" refType="h" refFor="ch" refForName="bullet5b" fact="0.53"/>
                    <dgm:constr type="l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l" for="ch" forName="textBox5c" refType="ctrX" refFor="ch" refForName="bullet5c"/>
                    <dgm:constr type="t" for="ch" forName="textBox5c" refType="ctrY" refFor="ch" refForName="bullet5c"/>
                    <dgm:constr type="w" for="ch" forName="textBox5c" refType="w" fact="0.193"/>
                    <dgm:constr type="h" for="ch" forName="textBox5c" refType="h" fact="0.562"/>
                    <dgm:constr type="userC" refType="h" refFor="ch" refForName="bullet5c" fact="0.53"/>
                    <dgm:constr type="l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l" for="ch" forName="textBox5d" refType="ctrX" refFor="ch" refForName="bullet5d"/>
                    <dgm:constr type="t" for="ch" forName="textBox5d" refType="ctrY" refFor="ch" refForName="bullet5d"/>
                    <dgm:constr type="w" for="ch" forName="textBox5d" refType="w" fact="0.2"/>
                    <dgm:constr type="h" for="ch" forName="textBox5d" refType="h" fact="0.67"/>
                    <dgm:constr type="userD" refType="h" refFor="ch" refForName="bullet5d" fact="0.53"/>
                    <dgm:constr type="l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l" for="ch" forName="textBox5e" refType="ctrX" refFor="ch" refForName="bullet5e"/>
                    <dgm:constr type="t" for="ch" forName="textBox5e" refType="ctrY" refFor="ch" refForName="bullet5e"/>
                    <dgm:constr type="w" for="ch" forName="textBox5e" refType="w" fact="0.2"/>
                    <dgm:constr type="h" for="ch" forName="textBox5e" refType="h" fact="0.736"/>
                    <dgm:constr type="userE" refType="h" refFor="ch" refForName="bullet5e" fact="0.53"/>
                    <dgm:constr type="lMarg" for="ch" forName="textBox5e" refType="userE" fact="2.834"/>
                    <dgm:constr type="primFontSz" for="ch" ptType="node" op="equ" val="65"/>
                  </dgm:constrLst>
                </dgm:if>
                <dgm:else name="Name138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r" for="ch" forName="textBox5a" refType="ctrX" refFor="ch" refForName="bullet5a"/>
                    <dgm:constr type="b" for="ch" forName="textBox5a" refType="ctrY" refFor="ch" refForName="bullet5a"/>
                    <dgm:constr type="w" for="ch" forName="textBox5a" refType="w" fact="0.11"/>
                    <dgm:constr type="h" for="ch" forName="textBox5a" refType="h" fact="0.762"/>
                    <dgm:constr type="userA" refType="h" refFor="ch" refForName="bullet5a" fact="0.53"/>
                    <dgm:constr type="r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r" for="ch" forName="textBox5b" refType="ctrX" refFor="ch" refForName="bullet5b"/>
                    <dgm:constr type="b" for="ch" forName="textBox5b" refType="ctrY" refFor="ch" refForName="bullet5b"/>
                    <dgm:constr type="w" for="ch" forName="textBox5b" refType="w" fact="0.131"/>
                    <dgm:constr type="h" for="ch" forName="textBox5b" refType="h" fact="0.581"/>
                    <dgm:constr type="userB" refType="h" refFor="ch" refForName="bullet5b" fact="0.53"/>
                    <dgm:constr type="r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r" for="ch" forName="textBox5c" refType="ctrX" refFor="ch" refForName="bullet5c"/>
                    <dgm:constr type="b" for="ch" forName="textBox5c" refType="ctrY" refFor="ch" refForName="bullet5c"/>
                    <dgm:constr type="w" for="ch" forName="textBox5c" refType="w" fact="0.166"/>
                    <dgm:constr type="h" for="ch" forName="textBox5c" refType="h" fact="0.438"/>
                    <dgm:constr type="userC" refType="h" refFor="ch" refForName="bullet5c" fact="0.53"/>
                    <dgm:constr type="r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r" for="ch" forName="textBox5d" refType="ctrX" refFor="ch" refForName="bullet5d"/>
                    <dgm:constr type="b" for="ch" forName="textBox5d" refType="ctrY" refFor="ch" refForName="bullet5d"/>
                    <dgm:constr type="w" for="ch" forName="textBox5d" refType="w" fact="0.193"/>
                    <dgm:constr type="h" for="ch" forName="textBox5d" refType="h" fact="0.33"/>
                    <dgm:constr type="userD" refType="h" refFor="ch" refForName="bullet5d" fact="0.53"/>
                    <dgm:constr type="r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r" for="ch" forName="textBox5e" refType="ctrX" refFor="ch" refForName="bullet5e"/>
                    <dgm:constr type="b" for="ch" forName="textBox5e" refType="ctrY" refFor="ch" refForName="bullet5e"/>
                    <dgm:constr type="w" for="ch" forName="textBox5e" refType="w" fact="0.2"/>
                    <dgm:constr type="h" for="ch" forName="textBox5e" refType="h" fact="0.264"/>
                    <dgm:constr type="userE" refType="h" refFor="ch" refForName="bullet5e" fact="0.53"/>
                    <dgm:constr type="rMarg" for="ch" forName="textBox5e" refType="userE" fact="2.834"/>
                    <dgm:constr type="primFontSz" for="ch" ptType="node" op="equ" val="65"/>
                  </dgm:constrLst>
                </dgm:else>
              </dgm:choose>
              <dgm:ruleLst/>
              <dgm:forEach name="Name139" axis="ch" ptType="node" cnt="1">
                <dgm:layoutNode name="bullet5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a" styleLbl="revTx">
                  <dgm:varLst>
                    <dgm:bulletEnabled val="1"/>
                  </dgm:varLst>
                  <dgm:choose name="Name140">
                    <dgm:if name="Name141" func="var" arg="dir" op="equ" val="norm">
                      <dgm:choose name="Name142">
                        <dgm:if name="Name14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4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45">
                      <dgm:choose name="Name146">
                        <dgm:if name="Name14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4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49">
                    <dgm:if name="Name15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5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52" axis="ch" ptType="node" st="2" cnt="1">
                <dgm:layoutNode name="bullet5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b" styleLbl="revTx">
                  <dgm:varLst>
                    <dgm:bulletEnabled val="1"/>
                  </dgm:varLst>
                  <dgm:choose name="Name153">
                    <dgm:if name="Name154" func="var" arg="dir" op="equ" val="norm">
                      <dgm:choose name="Name155">
                        <dgm:if name="Name15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58">
                      <dgm:choose name="Name159">
                        <dgm:if name="Name16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6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62">
                    <dgm:if name="Name16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6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65" axis="ch" ptType="node" st="3" cnt="1">
                <dgm:layoutNode name="bullet5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c" styleLbl="revTx">
                  <dgm:varLst>
                    <dgm:bulletEnabled val="1"/>
                  </dgm:varLst>
                  <dgm:choose name="Name166">
                    <dgm:if name="Name167" func="var" arg="dir" op="equ" val="norm">
                      <dgm:choose name="Name168">
                        <dgm:if name="Name169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70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71">
                      <dgm:choose name="Name172">
                        <dgm:if name="Name173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74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75">
                    <dgm:if name="Name176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77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78" axis="ch" ptType="node" st="4" cnt="1">
                <dgm:layoutNode name="bullet5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d" styleLbl="revTx">
                  <dgm:varLst>
                    <dgm:bulletEnabled val="1"/>
                  </dgm:varLst>
                  <dgm:choose name="Name179">
                    <dgm:if name="Name180" func="var" arg="dir" op="equ" val="norm">
                      <dgm:choose name="Name181">
                        <dgm:if name="Name182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83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84">
                      <dgm:choose name="Name185">
                        <dgm:if name="Name186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87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88">
                    <dgm:if name="Name189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90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91" axis="ch" ptType="node" st="5" cnt="1">
                <dgm:layoutNode name="bullet5e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e" styleLbl="revTx">
                  <dgm:varLst>
                    <dgm:bulletEnabled val="1"/>
                  </dgm:varLst>
                  <dgm:choose name="Name192">
                    <dgm:if name="Name193" func="var" arg="dir" op="equ" val="norm">
                      <dgm:choose name="Name194">
                        <dgm:if name="Name195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96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97">
                      <dgm:choose name="Name198">
                        <dgm:if name="Name199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200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1">
                    <dgm:if name="Name202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03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else>
        </dgm:choose>
      </dgm:if>
      <dgm:else name="Name204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Header Placeholder 5"/>
          <p:cNvSpPr>
            <a:spLocks noGrp="1"/>
          </p:cNvSpPr>
          <p:nvPr>
            <p:ph type="hdr" sz="quarter"/>
          </p:nvPr>
        </p:nvSpPr>
        <p:spPr>
          <a:xfrm>
            <a:off x="0" y="-11574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 dirty="0">
                <a:latin typeface="Segoe UI" pitchFamily="34" charset="0"/>
              </a:rPr>
              <a:t>Microsoft 2016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C8D045D-9A66-44E7-900A-FC6D0BD4E54A}" type="datetime8">
              <a:rPr lang="en-US" smtClean="0">
                <a:latin typeface="Segoe UI" pitchFamily="34" charset="0"/>
              </a:rPr>
              <a:t>9/28/2016 2:16 PM</a:t>
            </a:fld>
            <a:endParaRPr lang="en-US" dirty="0">
              <a:latin typeface="Segoe UI" pitchFamily="34" charset="0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5795010" cy="3324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398463" defTabSz="914099" eaLnBrk="0" hangingPunct="0"/>
            <a:r>
              <a:rPr lang="en-US" sz="400" dirty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2016 Microsoft Corporation. All rights reserved. MICROSOFT MAKES NO WARRANTIES, EXPRESS, IMPLIED OR STATUTORY, AS TO THE INFORMATION IN THIS PRESENTATION.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3"/>
          </p:nvPr>
        </p:nvSpPr>
        <p:spPr>
          <a:xfrm>
            <a:off x="5783579" y="8685213"/>
            <a:ext cx="1072833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C9E9D6-92A0-482B-A603-C9BA7FFB8190}" type="slidenum">
              <a:rPr lang="en-US" smtClean="0">
                <a:latin typeface="Segoe UI" pitchFamily="34" charset="0"/>
              </a:rPr>
              <a:t>‹#›</a:t>
            </a:fld>
            <a:endParaRPr lang="en-US" dirty="0">
              <a:latin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4595630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Header Placeholder 7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Segoe UI" pitchFamily="34" charset="0"/>
              </a:defRPr>
            </a:lvl1pPr>
          </a:lstStyle>
          <a:p>
            <a:r>
              <a:rPr lang="en-US" dirty="0"/>
              <a:t>Microsoft 2016</a:t>
            </a:r>
          </a:p>
        </p:txBody>
      </p:sp>
      <p:sp>
        <p:nvSpPr>
          <p:cNvPr id="9" name="Slide Image Placeholder 8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4"/>
          </p:nvPr>
        </p:nvSpPr>
        <p:spPr>
          <a:xfrm>
            <a:off x="0" y="8686800"/>
            <a:ext cx="5920740" cy="35596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marL="571500" indent="0" algn="l">
              <a:defRPr sz="1200"/>
            </a:lvl1pPr>
          </a:lstStyle>
          <a:p>
            <a:pPr defTabSz="914099" eaLnBrk="0" hangingPunct="0"/>
            <a:r>
              <a:rPr lang="en-US" sz="400" dirty="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2016 Microsoft Corporation. All rights reserved. MICROSOFT MAKES NO WARRANTIES, EXPRESS, IMPLIED OR STATUTORY, AS TO THE INFORMATION IN THIS PRESENTATION.</a:t>
            </a:r>
          </a:p>
        </p:txBody>
      </p:sp>
      <p:sp>
        <p:nvSpPr>
          <p:cNvPr id="11" name="Date Placeholder 10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Segoe UI" pitchFamily="34" charset="0"/>
              </a:defRPr>
            </a:lvl1pPr>
          </a:lstStyle>
          <a:p>
            <a:fld id="{38EEC551-8CDA-4EB6-89BB-2A86C9F091C8}" type="datetime8">
              <a:rPr lang="en-US" smtClean="0"/>
              <a:t>9/28/2016 2:16 PM</a:t>
            </a:fld>
            <a:endParaRPr lang="en-US" dirty="0"/>
          </a:p>
        </p:txBody>
      </p:sp>
      <p:sp>
        <p:nvSpPr>
          <p:cNvPr id="12" name="Notes Placeholder 11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5"/>
          </p:nvPr>
        </p:nvSpPr>
        <p:spPr>
          <a:xfrm>
            <a:off x="5909309" y="8685213"/>
            <a:ext cx="947103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Segoe UI" pitchFamily="34" charset="0"/>
              </a:defRPr>
            </a:lvl1pPr>
          </a:lstStyle>
          <a:p>
            <a:fld id="{B4008EB6-D09E-4580-8CD6-DDB14511944F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4648265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marL="0" algn="l" defTabSz="932742" rtl="0" eaLnBrk="1" latinLnBrk="0" hangingPunct="1">
      <a:lnSpc>
        <a:spcPct val="90000"/>
      </a:lnSpc>
      <a:spcAft>
        <a:spcPts val="340"/>
      </a:spcAft>
      <a:defRPr sz="900" kern="1200">
        <a:solidFill>
          <a:schemeClr val="tx1"/>
        </a:solidFill>
        <a:latin typeface="Segoe UI Light" pitchFamily="34" charset="0"/>
        <a:ea typeface="+mn-ea"/>
        <a:cs typeface="+mn-cs"/>
      </a:defRPr>
    </a:lvl1pPr>
    <a:lvl2pPr marL="217262" indent="-107956" algn="l" defTabSz="932742" rtl="0" eaLnBrk="1" latinLnBrk="0" hangingPunct="1">
      <a:lnSpc>
        <a:spcPct val="90000"/>
      </a:lnSpc>
      <a:spcAft>
        <a:spcPts val="340"/>
      </a:spcAft>
      <a:buFont typeface="Arial" pitchFamily="34" charset="0"/>
      <a:buChar char="•"/>
      <a:defRPr sz="900" kern="1200">
        <a:solidFill>
          <a:schemeClr val="tx1"/>
        </a:solidFill>
        <a:latin typeface="Segoe UI Light" pitchFamily="34" charset="0"/>
        <a:ea typeface="+mn-ea"/>
        <a:cs typeface="+mn-cs"/>
      </a:defRPr>
    </a:lvl2pPr>
    <a:lvl3pPr marL="334664" indent="-117403" algn="l" defTabSz="932742" rtl="0" eaLnBrk="1" latinLnBrk="0" hangingPunct="1">
      <a:lnSpc>
        <a:spcPct val="90000"/>
      </a:lnSpc>
      <a:spcAft>
        <a:spcPts val="340"/>
      </a:spcAft>
      <a:buFont typeface="Arial" pitchFamily="34" charset="0"/>
      <a:buChar char="•"/>
      <a:defRPr sz="900" kern="1200">
        <a:solidFill>
          <a:schemeClr val="tx1"/>
        </a:solidFill>
        <a:latin typeface="Segoe UI Light" pitchFamily="34" charset="0"/>
        <a:ea typeface="+mn-ea"/>
        <a:cs typeface="+mn-cs"/>
      </a:defRPr>
    </a:lvl3pPr>
    <a:lvl4pPr marL="492551" indent="-149789" algn="l" defTabSz="932742" rtl="0" eaLnBrk="1" latinLnBrk="0" hangingPunct="1">
      <a:lnSpc>
        <a:spcPct val="90000"/>
      </a:lnSpc>
      <a:spcAft>
        <a:spcPts val="340"/>
      </a:spcAft>
      <a:buFont typeface="Arial" pitchFamily="34" charset="0"/>
      <a:buChar char="•"/>
      <a:defRPr sz="900" kern="1200">
        <a:solidFill>
          <a:schemeClr val="tx1"/>
        </a:solidFill>
        <a:latin typeface="Segoe UI Light" pitchFamily="34" charset="0"/>
        <a:ea typeface="+mn-ea"/>
        <a:cs typeface="+mn-cs"/>
      </a:defRPr>
    </a:lvl4pPr>
    <a:lvl5pPr marL="627496" indent="-117403" algn="l" defTabSz="932742" rtl="0" eaLnBrk="1" latinLnBrk="0" hangingPunct="1">
      <a:lnSpc>
        <a:spcPct val="90000"/>
      </a:lnSpc>
      <a:spcAft>
        <a:spcPts val="340"/>
      </a:spcAft>
      <a:buFont typeface="Arial" pitchFamily="34" charset="0"/>
      <a:buChar char="•"/>
      <a:defRPr sz="900" kern="1200">
        <a:solidFill>
          <a:schemeClr val="tx1"/>
        </a:solidFill>
        <a:latin typeface="Segoe UI Light" pitchFamily="34" charset="0"/>
        <a:ea typeface="+mn-ea"/>
        <a:cs typeface="+mn-cs"/>
      </a:defRPr>
    </a:lvl5pPr>
    <a:lvl6pPr marL="2331856" algn="l" defTabSz="93274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98226" algn="l" defTabSz="93274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64597" algn="l" defTabSz="93274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730969" algn="l" defTabSz="93274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0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4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Microsoft 2016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defTabSz="914099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effectLst/>
                <a:uLnTx/>
                <a:uFillTx/>
                <a:latin typeface="Segoe UI" pitchFamily="34" charset="0"/>
                <a:ea typeface="Segoe UI" pitchFamily="34" charset="0"/>
                <a:cs typeface="Segoe UI" pitchFamily="34" charset="0"/>
              </a:rPr>
              <a:t>© 2016 Microsoft Corporation. All rights reserved. MICROSOFT MAKES NO WARRANTIES, EXPRESS, IMPLIED OR STATUTORY, AS TO THE INFORMATION IN THIS PRESENTATION.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8EEC551-8CDA-4EB6-89BB-2A86C9F091C8}" type="datetime8">
              <a: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9/28/2016 2:16 PM</a:t>
            </a:fld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008EB6-D09E-4580-8CD6-DDB14511944F}" type="slidenum">
              <a: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327860724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Microsoft Build 2016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defTabSz="914099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effectLst/>
                <a:uLnTx/>
                <a:uFillTx/>
                <a:latin typeface="Segoe UI" pitchFamily="34" charset="0"/>
                <a:ea typeface="Segoe UI" pitchFamily="34" charset="0"/>
                <a:cs typeface="Segoe UI" pitchFamily="34" charset="0"/>
              </a:rPr>
              <a:t>© 2016 Microsoft Corporation. All rights reserved. MICROSOFT MAKES NO WARRANTIES, EXPRESS, IMPLIED OR STATUTORY, AS TO THE INFORMATION IN THIS PRESENTATION.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8EEC551-8CDA-4EB6-89BB-2A86C9F091C8}" type="datetime8">
              <a: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9/28/2016 2:16 PM</a:t>
            </a:fld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008EB6-D09E-4580-8CD6-DDB14511944F}" type="slidenum">
              <a: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121177715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Microsoft Build 2016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defTabSz="914099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effectLst/>
                <a:uLnTx/>
                <a:uFillTx/>
                <a:latin typeface="Segoe UI" pitchFamily="34" charset="0"/>
                <a:ea typeface="Segoe UI" pitchFamily="34" charset="0"/>
                <a:cs typeface="Segoe UI" pitchFamily="34" charset="0"/>
              </a:rPr>
              <a:t>© 2016 Microsoft Corporation. All rights reserved. MICROSOFT MAKES NO WARRANTIES, EXPRESS, IMPLIED OR STATUTORY, AS TO THE INFORMATION IN THIS PRESENTATION.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8EEC551-8CDA-4EB6-89BB-2A86C9F091C8}" type="datetime8">
              <a: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9/28/2016 2:16 PM</a:t>
            </a:fld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008EB6-D09E-4580-8CD6-DDB14511944F}" type="slidenum">
              <a: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340443657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Microsoft Build 2016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defTabSz="914099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effectLst/>
                <a:uLnTx/>
                <a:uFillTx/>
                <a:latin typeface="Segoe UI" pitchFamily="34" charset="0"/>
                <a:ea typeface="Segoe UI" pitchFamily="34" charset="0"/>
                <a:cs typeface="Segoe UI" pitchFamily="34" charset="0"/>
              </a:rPr>
              <a:t>© 2016 Microsoft Corporation. All rights reserved. MICROSOFT MAKES NO WARRANTIES, EXPRESS, IMPLIED OR STATUTORY, AS TO THE INFORMATION IN THIS PRESENTATION.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8EEC551-8CDA-4EB6-89BB-2A86C9F091C8}" type="datetime8">
              <a: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9/28/2016 2:16 PM</a:t>
            </a:fld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008EB6-D09E-4580-8CD6-DDB14511944F}" type="slidenum">
              <a: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216272318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Microsoft Build 2016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defTabSz="914099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effectLst/>
                <a:uLnTx/>
                <a:uFillTx/>
                <a:latin typeface="Segoe UI" pitchFamily="34" charset="0"/>
                <a:ea typeface="Segoe UI" pitchFamily="34" charset="0"/>
                <a:cs typeface="Segoe UI" pitchFamily="34" charset="0"/>
              </a:rPr>
              <a:t>© 2016 Microsoft Corporation. All rights reserved. MICROSOFT MAKES NO WARRANTIES, EXPRESS, IMPLIED OR STATUTORY, AS TO THE INFORMATION IN THIS PRESENTATION.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8EEC551-8CDA-4EB6-89BB-2A86C9F091C8}" type="datetime8">
              <a: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9/28/2016 2:16 PM</a:t>
            </a:fld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008EB6-D09E-4580-8CD6-DDB14511944F}" type="slidenum">
              <a: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154784901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Microsoft Build 2016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defTabSz="914099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effectLst/>
                <a:uLnTx/>
                <a:uFillTx/>
                <a:latin typeface="Segoe UI" pitchFamily="34" charset="0"/>
                <a:ea typeface="Segoe UI" pitchFamily="34" charset="0"/>
                <a:cs typeface="Segoe UI" pitchFamily="34" charset="0"/>
              </a:rPr>
              <a:t>© 2016 Microsoft Corporation. All rights reserved. MICROSOFT MAKES NO WARRANTIES, EXPRESS, IMPLIED OR STATUTORY, AS TO THE INFORMATION IN THIS PRESENTATION.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8EEC551-8CDA-4EB6-89BB-2A86C9F091C8}" type="datetime8">
              <a: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9/28/2016 2:16 PM</a:t>
            </a:fld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008EB6-D09E-4580-8CD6-DDB14511944F}" type="slidenum">
              <a: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216034453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Microsoft Build 2016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defTabSz="914099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effectLst/>
                <a:uLnTx/>
                <a:uFillTx/>
                <a:latin typeface="Segoe UI" pitchFamily="34" charset="0"/>
                <a:ea typeface="Segoe UI" pitchFamily="34" charset="0"/>
                <a:cs typeface="Segoe UI" pitchFamily="34" charset="0"/>
              </a:rPr>
              <a:t>© 2016 Microsoft Corporation. All rights reserved. MICROSOFT MAKES NO WARRANTIES, EXPRESS, IMPLIED OR STATUTORY, AS TO THE INFORMATION IN THIS PRESENTATION.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8EEC551-8CDA-4EB6-89BB-2A86C9F091C8}" type="datetime8">
              <a: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9/28/2016 2:16 PM</a:t>
            </a:fld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008EB6-D09E-4580-8CD6-DDB14511944F}" type="slidenum">
              <a: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17178460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Microsoft Build 2016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defTabSz="914099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effectLst/>
                <a:uLnTx/>
                <a:uFillTx/>
                <a:latin typeface="Segoe UI" pitchFamily="34" charset="0"/>
                <a:ea typeface="Segoe UI" pitchFamily="34" charset="0"/>
                <a:cs typeface="Segoe UI" pitchFamily="34" charset="0"/>
              </a:rPr>
              <a:t>© 2016 Microsoft Corporation. All rights reserved. MICROSOFT MAKES NO WARRANTIES, EXPRESS, IMPLIED OR STATUTORY, AS TO THE INFORMATION IN THIS PRESENTATION.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8EEC551-8CDA-4EB6-89BB-2A86C9F091C8}" type="datetime8">
              <a: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9/28/2016 2:16 PM</a:t>
            </a:fld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008EB6-D09E-4580-8CD6-DDB14511944F}" type="slidenum">
              <a: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305823370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Microsoft Build 2016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defTabSz="914099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effectLst/>
                <a:uLnTx/>
                <a:uFillTx/>
                <a:latin typeface="Segoe UI" pitchFamily="34" charset="0"/>
                <a:ea typeface="Segoe UI" pitchFamily="34" charset="0"/>
                <a:cs typeface="Segoe UI" pitchFamily="34" charset="0"/>
              </a:rPr>
              <a:t>© 2016 Microsoft Corporation. All rights reserved. MICROSOFT MAKES NO WARRANTIES, EXPRESS, IMPLIED OR STATUTORY, AS TO THE INFORMATION IN THIS PRESENTATION.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8EEC551-8CDA-4EB6-89BB-2A86C9F091C8}" type="datetime8">
              <a: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9/28/2016 2:16 PM</a:t>
            </a:fld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008EB6-D09E-4580-8CD6-DDB14511944F}" type="slidenum">
              <a: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82662133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Microsoft Build 2016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defTabSz="914099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effectLst/>
                <a:uLnTx/>
                <a:uFillTx/>
                <a:latin typeface="Segoe UI" pitchFamily="34" charset="0"/>
                <a:ea typeface="Segoe UI" pitchFamily="34" charset="0"/>
                <a:cs typeface="Segoe UI" pitchFamily="34" charset="0"/>
              </a:rPr>
              <a:t>© 2016 Microsoft Corporation. All rights reserved. MICROSOFT MAKES NO WARRANTIES, EXPRESS, IMPLIED OR STATUTORY, AS TO THE INFORMATION IN THIS PRESENTATION.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8EEC551-8CDA-4EB6-89BB-2A86C9F091C8}" type="datetime8">
              <a: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9/28/2016 2:16 PM</a:t>
            </a:fld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008EB6-D09E-4580-8CD6-DDB14511944F}" type="slidenum">
              <a: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8734603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Microsoft Build 2016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defTabSz="914099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effectLst/>
                <a:uLnTx/>
                <a:uFillTx/>
                <a:latin typeface="Segoe UI" pitchFamily="34" charset="0"/>
                <a:ea typeface="Segoe UI" pitchFamily="34" charset="0"/>
                <a:cs typeface="Segoe UI" pitchFamily="34" charset="0"/>
              </a:rPr>
              <a:t>© 2016 Microsoft Corporation. All rights reserved. MICROSOFT MAKES NO WARRANTIES, EXPRESS, IMPLIED OR STATUTORY, AS TO THE INFORMATION IN THIS PRESENTATION.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8EEC551-8CDA-4EB6-89BB-2A86C9F091C8}" type="datetime8">
              <a: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9/28/2016 2:16 PM</a:t>
            </a:fld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008EB6-D09E-4580-8CD6-DDB14511944F}" type="slidenum">
              <a: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</a:t>
            </a:fld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156387248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Microsoft 2016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defTabSz="914099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effectLst/>
                <a:uLnTx/>
                <a:uFillTx/>
                <a:latin typeface="Segoe UI" pitchFamily="34" charset="0"/>
                <a:ea typeface="Segoe UI" pitchFamily="34" charset="0"/>
                <a:cs typeface="Segoe UI" pitchFamily="34" charset="0"/>
              </a:rPr>
              <a:t>© 2016 Microsoft Corporation. All rights reserved. MICROSOFT MAKES NO WARRANTIES, EXPRESS, IMPLIED OR STATUTORY, AS TO THE INFORMATION IN THIS PRESENTATION.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8EEC551-8CDA-4EB6-89BB-2A86C9F091C8}" type="datetime8">
              <a: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9/28/2016 2:16 PM</a:t>
            </a:fld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008EB6-D09E-4580-8CD6-DDB14511944F}" type="slidenum">
              <a: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361504320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Microsoft Build 2016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defTabSz="914099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effectLst/>
                <a:uLnTx/>
                <a:uFillTx/>
                <a:latin typeface="Segoe UI" pitchFamily="34" charset="0"/>
                <a:ea typeface="Segoe UI" pitchFamily="34" charset="0"/>
                <a:cs typeface="Segoe UI" pitchFamily="34" charset="0"/>
              </a:rPr>
              <a:t>© 2016 Microsoft Corporation. All rights reserved. MICROSOFT MAKES NO WARRANTIES, EXPRESS, IMPLIED OR STATUTORY, AS TO THE INFORMATION IN THIS PRESENTATION.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8EEC551-8CDA-4EB6-89BB-2A86C9F091C8}" type="datetime8">
              <a: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9/28/2016 2:16 PM</a:t>
            </a:fld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008EB6-D09E-4580-8CD6-DDB14511944F}" type="slidenum">
              <a: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</a:t>
            </a:fld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261706130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Microsoft Build 2016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defTabSz="914099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effectLst/>
                <a:uLnTx/>
                <a:uFillTx/>
                <a:latin typeface="Segoe UI" pitchFamily="34" charset="0"/>
                <a:ea typeface="Segoe UI" pitchFamily="34" charset="0"/>
                <a:cs typeface="Segoe UI" pitchFamily="34" charset="0"/>
              </a:rPr>
              <a:t>© 2016 Microsoft Corporation. All rights reserved. MICROSOFT MAKES NO WARRANTIES, EXPRESS, IMPLIED OR STATUTORY, AS TO THE INFORMATION IN THIS PRESENTATION.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8EEC551-8CDA-4EB6-89BB-2A86C9F091C8}" type="datetime8">
              <a: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9/28/2016 2:16 PM</a:t>
            </a:fld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008EB6-D09E-4580-8CD6-DDB14511944F}" type="slidenum">
              <a: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22</a:t>
            </a:fld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317413057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Microsoft 2016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defTabSz="914099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effectLst/>
                <a:uLnTx/>
                <a:uFillTx/>
                <a:latin typeface="Segoe UI" pitchFamily="34" charset="0"/>
                <a:ea typeface="Segoe UI" pitchFamily="34" charset="0"/>
                <a:cs typeface="Segoe UI" pitchFamily="34" charset="0"/>
              </a:rPr>
              <a:t>© 2016 Microsoft Corporation. All rights reserved. MICROSOFT MAKES NO WARRANTIES, EXPRESS, IMPLIED OR STATUTORY, AS TO THE INFORMATION IN THIS PRESENTATION.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8EEC551-8CDA-4EB6-89BB-2A86C9F091C8}" type="datetime8">
              <a: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9/28/2016 2:16 PM</a:t>
            </a:fld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008EB6-D09E-4580-8CD6-DDB14511944F}" type="slidenum">
              <a: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33</a:t>
            </a:fld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234602992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Microsoft 2016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defTabSz="914099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effectLst/>
                <a:uLnTx/>
                <a:uFillTx/>
                <a:latin typeface="Segoe UI" pitchFamily="34" charset="0"/>
                <a:ea typeface="Segoe UI" pitchFamily="34" charset="0"/>
                <a:cs typeface="Segoe UI" pitchFamily="34" charset="0"/>
              </a:rPr>
              <a:t>© 2016 Microsoft Corporation. All rights reserved. MICROSOFT MAKES NO WARRANTIES, EXPRESS, IMPLIED OR STATUTORY, AS TO THE INFORMATION IN THIS PRESENTATION.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8EEC551-8CDA-4EB6-89BB-2A86C9F091C8}" type="datetime8">
              <a: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9/28/2016 2:16 PM</a:t>
            </a:fld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008EB6-D09E-4580-8CD6-DDB14511944F}" type="slidenum">
              <a: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34</a:t>
            </a:fld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403469901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Microsoft 2016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defTabSz="914099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effectLst/>
                <a:uLnTx/>
                <a:uFillTx/>
                <a:latin typeface="Segoe UI" pitchFamily="34" charset="0"/>
                <a:ea typeface="Segoe UI" pitchFamily="34" charset="0"/>
                <a:cs typeface="Segoe UI" pitchFamily="34" charset="0"/>
              </a:rPr>
              <a:t>© 2016 Microsoft Corporation. All rights reserved. MICROSOFT MAKES NO WARRANTIES, EXPRESS, IMPLIED OR STATUTORY, AS TO THE INFORMATION IN THIS PRESENTATION.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8EEC551-8CDA-4EB6-89BB-2A86C9F091C8}" type="datetime8">
              <a: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9/28/2016 2:16 PM</a:t>
            </a:fld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008EB6-D09E-4580-8CD6-DDB14511944F}" type="slidenum">
              <a: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35</a:t>
            </a:fld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3641367162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Microsoft 2016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defTabSz="914099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effectLst/>
                <a:uLnTx/>
                <a:uFillTx/>
                <a:latin typeface="Segoe UI" pitchFamily="34" charset="0"/>
                <a:ea typeface="Segoe UI" pitchFamily="34" charset="0"/>
                <a:cs typeface="Segoe UI" pitchFamily="34" charset="0"/>
              </a:rPr>
              <a:t>© 2016 Microsoft Corporation. All rights reserved. MICROSOFT MAKES NO WARRANTIES, EXPRESS, IMPLIED OR STATUTORY, AS TO THE INFORMATION IN THIS PRESENTATION.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8EEC551-8CDA-4EB6-89BB-2A86C9F091C8}" type="datetime8">
              <a: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9/28/2016 2:16 PM</a:t>
            </a:fld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008EB6-D09E-4580-8CD6-DDB14511944F}" type="slidenum">
              <a: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36</a:t>
            </a:fld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1180007334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Microsoft Build 2016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defTabSz="914099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effectLst/>
                <a:uLnTx/>
                <a:uFillTx/>
                <a:latin typeface="Segoe UI" pitchFamily="34" charset="0"/>
                <a:ea typeface="Segoe UI" pitchFamily="34" charset="0"/>
                <a:cs typeface="Segoe UI" pitchFamily="34" charset="0"/>
              </a:rPr>
              <a:t>© 2016 Microsoft Corporation. All rights reserved. MICROSOFT MAKES NO WARRANTIES, EXPRESS, IMPLIED OR STATUTORY, AS TO THE INFORMATION IN THIS PRESENTATION.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8EEC551-8CDA-4EB6-89BB-2A86C9F091C8}" type="datetime8">
              <a: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9/28/2016 2:16 PM</a:t>
            </a:fld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008EB6-D09E-4580-8CD6-DDB14511944F}" type="slidenum">
              <a: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37</a:t>
            </a:fld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984108830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Microsoft 2016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defTabSz="914099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effectLst/>
                <a:uLnTx/>
                <a:uFillTx/>
                <a:latin typeface="Segoe UI" pitchFamily="34" charset="0"/>
                <a:ea typeface="Segoe UI" pitchFamily="34" charset="0"/>
                <a:cs typeface="Segoe UI" pitchFamily="34" charset="0"/>
              </a:rPr>
              <a:t>© 2016 Microsoft Corporation. All rights reserved. MICROSOFT MAKES NO WARRANTIES, EXPRESS, IMPLIED OR STATUTORY, AS TO THE INFORMATION IN THIS PRESENTATION.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8EEC551-8CDA-4EB6-89BB-2A86C9F091C8}" type="datetime8">
              <a: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9/28/2016 2:16 PM</a:t>
            </a:fld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008EB6-D09E-4580-8CD6-DDB14511944F}" type="slidenum">
              <a: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38</a:t>
            </a:fld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1101366655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Microsoft 2016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defTabSz="914099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effectLst/>
                <a:uLnTx/>
                <a:uFillTx/>
                <a:latin typeface="Segoe UI" pitchFamily="34" charset="0"/>
                <a:ea typeface="Segoe UI" pitchFamily="34" charset="0"/>
                <a:cs typeface="Segoe UI" pitchFamily="34" charset="0"/>
              </a:rPr>
              <a:t>© 2016 Microsoft Corporation. All rights reserved. MICROSOFT MAKES NO WARRANTIES, EXPRESS, IMPLIED OR STATUTORY, AS TO THE INFORMATION IN THIS PRESENTATION.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8EEC551-8CDA-4EB6-89BB-2A86C9F091C8}" type="datetime8">
              <a: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9/28/2016 2:16 PM</a:t>
            </a:fld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008EB6-D09E-4580-8CD6-DDB14511944F}" type="slidenum">
              <a: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39</a:t>
            </a:fld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285603679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Microsoft Build 2016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defTabSz="914099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effectLst/>
                <a:uLnTx/>
                <a:uFillTx/>
                <a:latin typeface="Segoe UI" pitchFamily="34" charset="0"/>
                <a:ea typeface="Segoe UI" pitchFamily="34" charset="0"/>
                <a:cs typeface="Segoe UI" pitchFamily="34" charset="0"/>
              </a:rPr>
              <a:t>© 2016 Microsoft Corporation. All rights reserved. MICROSOFT MAKES NO WARRANTIES, EXPRESS, IMPLIED OR STATUTORY, AS TO THE INFORMATION IN THIS PRESENTATION.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8EEC551-8CDA-4EB6-89BB-2A86C9F091C8}" type="datetime8">
              <a: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9/28/2016 2:16 PM</a:t>
            </a:fld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008EB6-D09E-4580-8CD6-DDB14511944F}" type="slidenum">
              <a: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40</a:t>
            </a:fld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121229300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Microsoft Build 2016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defTabSz="914099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effectLst/>
                <a:uLnTx/>
                <a:uFillTx/>
                <a:latin typeface="Segoe UI" pitchFamily="34" charset="0"/>
                <a:ea typeface="Segoe UI" pitchFamily="34" charset="0"/>
                <a:cs typeface="Segoe UI" pitchFamily="34" charset="0"/>
              </a:rPr>
              <a:t>© 2016 Microsoft Corporation. All rights reserved. MICROSOFT MAKES NO WARRANTIES, EXPRESS, IMPLIED OR STATUTORY, AS TO THE INFORMATION IN THIS PRESENTATION.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8EEC551-8CDA-4EB6-89BB-2A86C9F091C8}" type="datetime8">
              <a: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9/28/2016 2:16 PM</a:t>
            </a:fld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008EB6-D09E-4580-8CD6-DDB14511944F}" type="slidenum">
              <a: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3792856160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Microsoft 2016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defTabSz="914099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effectLst/>
                <a:uLnTx/>
                <a:uFillTx/>
                <a:latin typeface="Segoe UI" pitchFamily="34" charset="0"/>
                <a:ea typeface="Segoe UI" pitchFamily="34" charset="0"/>
                <a:cs typeface="Segoe UI" pitchFamily="34" charset="0"/>
              </a:rPr>
              <a:t>© 2016 Microsoft Corporation. All rights reserved. MICROSOFT MAKES NO WARRANTIES, EXPRESS, IMPLIED OR STATUTORY, AS TO THE INFORMATION IN THIS PRESENTATION.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8EEC551-8CDA-4EB6-89BB-2A86C9F091C8}" type="datetime8">
              <a: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9/28/2016 2:16 PM</a:t>
            </a:fld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008EB6-D09E-4580-8CD6-DDB14511944F}" type="slidenum">
              <a: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41</a:t>
            </a:fld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295830853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Microsoft 2016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defTabSz="914099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effectLst/>
                <a:uLnTx/>
                <a:uFillTx/>
                <a:latin typeface="Segoe UI" pitchFamily="34" charset="0"/>
                <a:ea typeface="Segoe UI" pitchFamily="34" charset="0"/>
                <a:cs typeface="Segoe UI" pitchFamily="34" charset="0"/>
              </a:rPr>
              <a:t>© 2016 Microsoft Corporation. All rights reserved. MICROSOFT MAKES NO WARRANTIES, EXPRESS, IMPLIED OR STATUTORY, AS TO THE INFORMATION IN THIS PRESENTATION.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8EEC551-8CDA-4EB6-89BB-2A86C9F091C8}" type="datetime8">
              <a: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9/28/2016 2:16 PM</a:t>
            </a:fld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008EB6-D09E-4580-8CD6-DDB14511944F}" type="slidenum">
              <a: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48</a:t>
            </a:fld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3339837179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Microsoft Build 2016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defTabSz="914099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effectLst/>
                <a:uLnTx/>
                <a:uFillTx/>
                <a:latin typeface="Segoe UI" pitchFamily="34" charset="0"/>
                <a:ea typeface="Segoe UI" pitchFamily="34" charset="0"/>
                <a:cs typeface="Segoe UI" pitchFamily="34" charset="0"/>
              </a:rPr>
              <a:t>© 2016 Microsoft Corporation. All rights reserved. MICROSOFT MAKES NO WARRANTIES, EXPRESS, IMPLIED OR STATUTORY, AS TO THE INFORMATION IN THIS PRESENTATION.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8EEC551-8CDA-4EB6-89BB-2A86C9F091C8}" type="datetime8">
              <a: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9/28/2016 2:16 PM</a:t>
            </a:fld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008EB6-D09E-4580-8CD6-DDB14511944F}" type="slidenum">
              <a: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49</a:t>
            </a:fld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2853597825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Microsoft 2016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defTabSz="914099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effectLst/>
                <a:uLnTx/>
                <a:uFillTx/>
                <a:latin typeface="Segoe UI" pitchFamily="34" charset="0"/>
                <a:ea typeface="Segoe UI" pitchFamily="34" charset="0"/>
                <a:cs typeface="Segoe UI" pitchFamily="34" charset="0"/>
              </a:rPr>
              <a:t>© 2016 Microsoft Corporation. All rights reserved. MICROSOFT MAKES NO WARRANTIES, EXPRESS, IMPLIED OR STATUTORY, AS TO THE INFORMATION IN THIS PRESENTATION.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8EEC551-8CDA-4EB6-89BB-2A86C9F091C8}" type="datetime8">
              <a: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9/28/2016 2:16 PM</a:t>
            </a:fld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008EB6-D09E-4580-8CD6-DDB14511944F}" type="slidenum">
              <a: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60</a:t>
            </a:fld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3916933215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Microsoft Build 2016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defTabSz="914099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effectLst/>
                <a:uLnTx/>
                <a:uFillTx/>
                <a:latin typeface="Segoe UI" pitchFamily="34" charset="0"/>
                <a:ea typeface="Segoe UI" pitchFamily="34" charset="0"/>
                <a:cs typeface="Segoe UI" pitchFamily="34" charset="0"/>
              </a:rPr>
              <a:t>© 2016 Microsoft Corporation. All rights reserved. MICROSOFT MAKES NO WARRANTIES, EXPRESS, IMPLIED OR STATUTORY, AS TO THE INFORMATION IN THIS PRESENTATION.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8EEC551-8CDA-4EB6-89BB-2A86C9F091C8}" type="datetime8">
              <a: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9/28/2016 2:16 PM</a:t>
            </a:fld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008EB6-D09E-4580-8CD6-DDB14511944F}" type="slidenum">
              <a: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64</a:t>
            </a:fld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3320265176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Microsoft Build 2016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defTabSz="914099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effectLst/>
                <a:uLnTx/>
                <a:uFillTx/>
                <a:latin typeface="Segoe UI" pitchFamily="34" charset="0"/>
                <a:ea typeface="Segoe UI" pitchFamily="34" charset="0"/>
                <a:cs typeface="Segoe UI" pitchFamily="34" charset="0"/>
              </a:rPr>
              <a:t>© 2016 Microsoft Corporation. All rights reserved. MICROSOFT MAKES NO WARRANTIES, EXPRESS, IMPLIED OR STATUTORY, AS TO THE INFORMATION IN THIS PRESENTATION.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8EEC551-8CDA-4EB6-89BB-2A86C9F091C8}" type="datetime8">
              <a: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9/28/2016 2:16 PM</a:t>
            </a:fld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008EB6-D09E-4580-8CD6-DDB14511944F}" type="slidenum">
              <a: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65</a:t>
            </a:fld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953677373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Microsoft Build 2016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defTabSz="914099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effectLst/>
                <a:uLnTx/>
                <a:uFillTx/>
                <a:latin typeface="Segoe UI" pitchFamily="34" charset="0"/>
                <a:ea typeface="Segoe UI" pitchFamily="34" charset="0"/>
                <a:cs typeface="Segoe UI" pitchFamily="34" charset="0"/>
              </a:rPr>
              <a:t>© 2016 Microsoft Corporation. All rights reserved. MICROSOFT MAKES NO WARRANTIES, EXPRESS, IMPLIED OR STATUTORY, AS TO THE INFORMATION IN THIS PRESENTATION.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8EEC551-8CDA-4EB6-89BB-2A86C9F091C8}" type="datetime8">
              <a: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9/28/2016 2:16 PM</a:t>
            </a:fld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008EB6-D09E-4580-8CD6-DDB14511944F}" type="slidenum">
              <a: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66</a:t>
            </a:fld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1889610057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Microsoft Build 2016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defTabSz="914099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effectLst/>
                <a:uLnTx/>
                <a:uFillTx/>
                <a:latin typeface="Segoe UI" pitchFamily="34" charset="0"/>
                <a:ea typeface="Segoe UI" pitchFamily="34" charset="0"/>
                <a:cs typeface="Segoe UI" pitchFamily="34" charset="0"/>
              </a:rPr>
              <a:t>© 2016 Microsoft Corporation. All rights reserved. MICROSOFT MAKES NO WARRANTIES, EXPRESS, IMPLIED OR STATUTORY, AS TO THE INFORMATION IN THIS PRESENTATION.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8EEC551-8CDA-4EB6-89BB-2A86C9F091C8}" type="datetime8">
              <a: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9/28/2016 2:16 PM</a:t>
            </a:fld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008EB6-D09E-4580-8CD6-DDB14511944F}" type="slidenum">
              <a: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67</a:t>
            </a:fld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1651354617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Microsoft Build 2016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defTabSz="914099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effectLst/>
                <a:uLnTx/>
                <a:uFillTx/>
                <a:latin typeface="Segoe UI" pitchFamily="34" charset="0"/>
                <a:ea typeface="Segoe UI" pitchFamily="34" charset="0"/>
                <a:cs typeface="Segoe UI" pitchFamily="34" charset="0"/>
              </a:rPr>
              <a:t>© 2016 Microsoft Corporation. All rights reserved. MICROSOFT MAKES NO WARRANTIES, EXPRESS, IMPLIED OR STATUTORY, AS TO THE INFORMATION IN THIS PRESENTATION.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8EEC551-8CDA-4EB6-89BB-2A86C9F091C8}" type="datetime8">
              <a: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9/28/2016 2:16 PM</a:t>
            </a:fld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008EB6-D09E-4580-8CD6-DDB14511944F}" type="slidenum">
              <a: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68</a:t>
            </a:fld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2984004139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Microsoft 2016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defTabSz="914099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effectLst/>
                <a:uLnTx/>
                <a:uFillTx/>
                <a:latin typeface="Segoe UI" pitchFamily="34" charset="0"/>
                <a:ea typeface="Segoe UI" pitchFamily="34" charset="0"/>
                <a:cs typeface="Segoe UI" pitchFamily="34" charset="0"/>
              </a:rPr>
              <a:t>© 2016 Microsoft Corporation. All rights reserved. MICROSOFT MAKES NO WARRANTIES, EXPRESS, IMPLIED OR STATUTORY, AS TO THE INFORMATION IN THIS PRESENTATION.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8EEC551-8CDA-4EB6-89BB-2A86C9F091C8}" type="datetime8">
              <a: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9/28/2016 2:16 PM</a:t>
            </a:fld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008EB6-D09E-4580-8CD6-DDB14511944F}" type="slidenum">
              <a: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69</a:t>
            </a:fld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306194541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Microsoft Build 2016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defTabSz="914099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effectLst/>
                <a:uLnTx/>
                <a:uFillTx/>
                <a:latin typeface="Segoe UI" pitchFamily="34" charset="0"/>
                <a:ea typeface="Segoe UI" pitchFamily="34" charset="0"/>
                <a:cs typeface="Segoe UI" pitchFamily="34" charset="0"/>
              </a:rPr>
              <a:t>© 2016 Microsoft Corporation. All rights reserved. MICROSOFT MAKES NO WARRANTIES, EXPRESS, IMPLIED OR STATUTORY, AS TO THE INFORMATION IN THIS PRESENTATION.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8EEC551-8CDA-4EB6-89BB-2A86C9F091C8}" type="datetime8">
              <a: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9/28/2016 2:16 PM</a:t>
            </a:fld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008EB6-D09E-4580-8CD6-DDB14511944F}" type="slidenum">
              <a: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2076003342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Microsoft 2016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defTabSz="914099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effectLst/>
                <a:uLnTx/>
                <a:uFillTx/>
                <a:latin typeface="Segoe UI" pitchFamily="34" charset="0"/>
                <a:ea typeface="Segoe UI" pitchFamily="34" charset="0"/>
                <a:cs typeface="Segoe UI" pitchFamily="34" charset="0"/>
              </a:rPr>
              <a:t>© 2016 Microsoft Corporation. All rights reserved. MICROSOFT MAKES NO WARRANTIES, EXPRESS, IMPLIED OR STATUTORY, AS TO THE INFORMATION IN THIS PRESENTATION.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8EEC551-8CDA-4EB6-89BB-2A86C9F091C8}" type="datetime8">
              <a: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9/28/2016 2:16 PM</a:t>
            </a:fld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008EB6-D09E-4580-8CD6-DDB14511944F}" type="slidenum">
              <a: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71</a:t>
            </a:fld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2498432042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Microsoft Build 2016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defTabSz="914099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effectLst/>
                <a:uLnTx/>
                <a:uFillTx/>
                <a:latin typeface="Segoe UI" pitchFamily="34" charset="0"/>
                <a:ea typeface="Segoe UI" pitchFamily="34" charset="0"/>
                <a:cs typeface="Segoe UI" pitchFamily="34" charset="0"/>
              </a:rPr>
              <a:t>© 2016 Microsoft Corporation. All rights reserved. MICROSOFT MAKES NO WARRANTIES, EXPRESS, IMPLIED OR STATUTORY, AS TO THE INFORMATION IN THIS PRESENTATION.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8EEC551-8CDA-4EB6-89BB-2A86C9F091C8}" type="datetime8">
              <a: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9/28/2016 2:16 PM</a:t>
            </a:fld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008EB6-D09E-4580-8CD6-DDB14511944F}" type="slidenum">
              <a: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72</a:t>
            </a:fld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1250383197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Microsoft 2016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defTabSz="914099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effectLst/>
                <a:uLnTx/>
                <a:uFillTx/>
                <a:latin typeface="Segoe UI" pitchFamily="34" charset="0"/>
                <a:ea typeface="Segoe UI" pitchFamily="34" charset="0"/>
                <a:cs typeface="Segoe UI" pitchFamily="34" charset="0"/>
              </a:rPr>
              <a:t>© 2016 Microsoft Corporation. All rights reserved. MICROSOFT MAKES NO WARRANTIES, EXPRESS, IMPLIED OR STATUTORY, AS TO THE INFORMATION IN THIS PRESENTATION.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8EEC551-8CDA-4EB6-89BB-2A86C9F091C8}" type="datetime8">
              <a: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9/28/2016 2:16 PM</a:t>
            </a:fld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008EB6-D09E-4580-8CD6-DDB14511944F}" type="slidenum">
              <a: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73</a:t>
            </a:fld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3717473726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Microsoft Build 2016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defTabSz="914099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effectLst/>
                <a:uLnTx/>
                <a:uFillTx/>
                <a:latin typeface="Segoe UI" pitchFamily="34" charset="0"/>
                <a:ea typeface="Segoe UI" pitchFamily="34" charset="0"/>
                <a:cs typeface="Segoe UI" pitchFamily="34" charset="0"/>
              </a:rPr>
              <a:t>© 2016 Microsoft Corporation. All rights reserved. MICROSOFT MAKES NO WARRANTIES, EXPRESS, IMPLIED OR STATUTORY, AS TO THE INFORMATION IN THIS PRESENTATION.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8EEC551-8CDA-4EB6-89BB-2A86C9F091C8}" type="datetime8">
              <a: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9/28/2016 2:16 PM</a:t>
            </a:fld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008EB6-D09E-4580-8CD6-DDB14511944F}" type="slidenum">
              <a: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74</a:t>
            </a:fld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3687876315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Microsoft 2016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defTabSz="914099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effectLst/>
                <a:uLnTx/>
                <a:uFillTx/>
                <a:latin typeface="Segoe UI" pitchFamily="34" charset="0"/>
                <a:ea typeface="Segoe UI" pitchFamily="34" charset="0"/>
                <a:cs typeface="Segoe UI" pitchFamily="34" charset="0"/>
              </a:rPr>
              <a:t>© 2016 Microsoft Corporation. All rights reserved. MICROSOFT MAKES NO WARRANTIES, EXPRESS, IMPLIED OR STATUTORY, AS TO THE INFORMATION IN THIS PRESENTATION.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8EEC551-8CDA-4EB6-89BB-2A86C9F091C8}" type="datetime8">
              <a: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9/28/2016 2:16 PM</a:t>
            </a:fld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008EB6-D09E-4580-8CD6-DDB14511944F}" type="slidenum">
              <a: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75</a:t>
            </a:fld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2748436862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© 2014 Microsoft Corporation. All rights reserved. MICROSOFT MAKES NO WARRANTIES, EXPRESS, IMPLIED OR STATUTORY, AS TO THE INFORMATION IN THIS PRESENTATION.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04B3C87-3D8D-4CFE-9DF8-ACB5F82F8CF7}" type="datetime8">
              <a:rPr kumimoji="0" lang="en-US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9/28/2016 2:16 PM</a:t>
            </a:fld>
            <a:endParaRPr kumimoji="0" lang="en-US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672FC2E-5954-4E65-BEEE-BF75C4846817}" type="slidenum">
              <a:rPr kumimoji="0" lang="en-US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80</a:t>
            </a:fld>
            <a:endParaRPr kumimoji="0" lang="en-US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3161741162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Microsoft Build 2016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defTabSz="914099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effectLst/>
                <a:uLnTx/>
                <a:uFillTx/>
                <a:latin typeface="Segoe UI" pitchFamily="34" charset="0"/>
                <a:ea typeface="Segoe UI" pitchFamily="34" charset="0"/>
                <a:cs typeface="Segoe UI" pitchFamily="34" charset="0"/>
              </a:rPr>
              <a:t>© 2016 Microsoft Corporation. All rights reserved. MICROSOFT MAKES NO WARRANTIES, EXPRESS, IMPLIED OR STATUTORY, AS TO THE INFORMATION IN THIS PRESENTATION.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8EEC551-8CDA-4EB6-89BB-2A86C9F091C8}" type="datetime8">
              <a: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9/28/2016 2:16 PM</a:t>
            </a:fld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008EB6-D09E-4580-8CD6-DDB14511944F}" type="slidenum">
              <a: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84</a:t>
            </a:fld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2514644295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Microsoft Ignite 2016</a:t>
            </a: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defTabSz="914099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" b="0" i="0" u="none" strike="noStrike" kern="0" cap="none" spc="0" normalizeH="0" baseline="0" noProof="0">
                <a:ln>
                  <a:noFill/>
                </a:ln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effectLst/>
                <a:uLnTx/>
                <a:uFillTx/>
                <a:latin typeface="Segoe UI" pitchFamily="34" charset="0"/>
                <a:ea typeface="Segoe UI" pitchFamily="34" charset="0"/>
                <a:cs typeface="Segoe UI" pitchFamily="34" charset="0"/>
              </a:rPr>
              <a:t>© 2016 Microsoft Corporation. All rights reserved. MICROSOFT MAKES NO WARRANTIES, EXPRESS, IMPLIED OR STATUTORY, AS TO THE INFORMATION IN THIS PRESENTATION.</a:t>
            </a:r>
            <a:endParaRPr kumimoji="0" lang="en-US" sz="400" b="0" i="0" u="none" strike="noStrike" kern="0" cap="none" spc="0" normalizeH="0" baseline="0" noProof="0" dirty="0">
              <a:ln>
                <a:noFill/>
              </a:ln>
              <a:gradFill>
                <a:gsLst>
                  <a:gs pos="0">
                    <a:prstClr val="black"/>
                  </a:gs>
                  <a:gs pos="100000">
                    <a:prstClr val="black"/>
                  </a:gs>
                </a:gsLst>
                <a:lin ang="5400000" scaled="0"/>
              </a:gradFill>
              <a:effectLst/>
              <a:uLnTx/>
              <a:uFillTx/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8EEC551-8CDA-4EB6-89BB-2A86C9F091C8}" type="datetime8">
              <a: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9/28/2016 2:16 PM</a:t>
            </a:fld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008EB6-D09E-4580-8CD6-DDB14511944F}" type="slidenum">
              <a: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87</a:t>
            </a:fld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431124968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defTabSz="914099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effectLst/>
                <a:uLnTx/>
                <a:uFillTx/>
                <a:latin typeface="Segoe UI" pitchFamily="34" charset="0"/>
                <a:ea typeface="Segoe UI" pitchFamily="34" charset="0"/>
                <a:cs typeface="Segoe UI" pitchFamily="34" charset="0"/>
              </a:rPr>
              <a:t>© 2014 Microsoft Corporation. All rights reserved. MICROSOFT MAKES NO WARRANTIES, EXPRESS, IMPLIED OR STATUTORY, AS TO THE INFORMATION IN THIS PRESENTATION.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0EC29EE-A8AD-4CE0-9C0B-116E0D4D7533}" type="datetime8">
              <a: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9/28/2016 2:16 PM</a:t>
            </a:fld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008EB6-D09E-4580-8CD6-DDB14511944F}" type="slidenum">
              <a: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88</a:t>
            </a:fld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364700228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Microsoft Build 2016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defTabSz="914099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effectLst/>
                <a:uLnTx/>
                <a:uFillTx/>
                <a:latin typeface="Segoe UI" pitchFamily="34" charset="0"/>
                <a:ea typeface="Segoe UI" pitchFamily="34" charset="0"/>
                <a:cs typeface="Segoe UI" pitchFamily="34" charset="0"/>
              </a:rPr>
              <a:t>© 2016 Microsoft Corporation. All rights reserved. MICROSOFT MAKES NO WARRANTIES, EXPRESS, IMPLIED OR STATUTORY, AS TO THE INFORMATION IN THIS PRESENTATION.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8EEC551-8CDA-4EB6-89BB-2A86C9F091C8}" type="datetime8">
              <a: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9/28/2016 2:16 PM</a:t>
            </a:fld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008EB6-D09E-4580-8CD6-DDB14511944F}" type="slidenum">
              <a: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376063302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Microsoft Build 2016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defTabSz="914099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effectLst/>
                <a:uLnTx/>
                <a:uFillTx/>
                <a:latin typeface="Segoe UI" pitchFamily="34" charset="0"/>
                <a:ea typeface="Segoe UI" pitchFamily="34" charset="0"/>
                <a:cs typeface="Segoe UI" pitchFamily="34" charset="0"/>
              </a:rPr>
              <a:t>© 2016 Microsoft Corporation. All rights reserved. MICROSOFT MAKES NO WARRANTIES, EXPRESS, IMPLIED OR STATUTORY, AS TO THE INFORMATION IN THIS PRESENTATION.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8EEC551-8CDA-4EB6-89BB-2A86C9F091C8}" type="datetime8">
              <a: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9/28/2016 2:16 PM</a:t>
            </a:fld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008EB6-D09E-4580-8CD6-DDB14511944F}" type="slidenum">
              <a: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197789080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Microsoft Build 2016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defTabSz="914099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effectLst/>
                <a:uLnTx/>
                <a:uFillTx/>
                <a:latin typeface="Segoe UI" pitchFamily="34" charset="0"/>
                <a:ea typeface="Segoe UI" pitchFamily="34" charset="0"/>
                <a:cs typeface="Segoe UI" pitchFamily="34" charset="0"/>
              </a:rPr>
              <a:t>© 2016 Microsoft Corporation. All rights reserved. MICROSOFT MAKES NO WARRANTIES, EXPRESS, IMPLIED OR STATUTORY, AS TO THE INFORMATION IN THIS PRESENTATION.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8EEC551-8CDA-4EB6-89BB-2A86C9F091C8}" type="datetime8">
              <a: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9/28/2016 2:16 PM</a:t>
            </a:fld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008EB6-D09E-4580-8CD6-DDB14511944F}" type="slidenum">
              <a: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71976641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Microsoft Build 2016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defTabSz="914099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effectLst/>
                <a:uLnTx/>
                <a:uFillTx/>
                <a:latin typeface="Segoe UI" pitchFamily="34" charset="0"/>
                <a:ea typeface="Segoe UI" pitchFamily="34" charset="0"/>
                <a:cs typeface="Segoe UI" pitchFamily="34" charset="0"/>
              </a:rPr>
              <a:t>© 2016 Microsoft Corporation. All rights reserved. MICROSOFT MAKES NO WARRANTIES, EXPRESS, IMPLIED OR STATUTORY, AS TO THE INFORMATION IN THIS PRESENTATION.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8EEC551-8CDA-4EB6-89BB-2A86C9F091C8}" type="datetime8">
              <a: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9/28/2016 2:16 PM</a:t>
            </a:fld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008EB6-D09E-4580-8CD6-DDB14511944F}" type="slidenum">
              <a: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254542485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Microsoft Build 2016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defTabSz="914099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effectLst/>
                <a:uLnTx/>
                <a:uFillTx/>
                <a:latin typeface="Segoe UI" pitchFamily="34" charset="0"/>
                <a:ea typeface="Segoe UI" pitchFamily="34" charset="0"/>
                <a:cs typeface="Segoe UI" pitchFamily="34" charset="0"/>
              </a:rPr>
              <a:t>© 2016 Microsoft Corporation. All rights reserved. MICROSOFT MAKES NO WARRANTIES, EXPRESS, IMPLIED OR STATUTORY, AS TO THE INFORMATION IN THIS PRESENTATION.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8EEC551-8CDA-4EB6-89BB-2A86C9F091C8}" type="datetime8">
              <a: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9/28/2016 2:16 PM</a:t>
            </a:fld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008EB6-D09E-4580-8CD6-DDB14511944F}" type="slidenum">
              <a: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201332086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5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0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5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3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3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4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4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4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5.xml"/></Relationships>
</file>

<file path=ppt/slideLayouts/_rels/slideLayout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5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5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 bwMode="gray"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 userDrawn="1"/>
        </p:nvSpPr>
        <p:spPr bwMode="gray">
          <a:xfrm>
            <a:off x="0" y="5758901"/>
            <a:ext cx="12435840" cy="1235624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398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 dirty="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62280" y="6209084"/>
            <a:ext cx="1456418" cy="310896"/>
          </a:xfrm>
          <a:prstGeom prst="rect">
            <a:avLst/>
          </a:prstGeom>
        </p:spPr>
      </p:pic>
      <p:pic>
        <p:nvPicPr>
          <p:cNvPr id="16" name="Picture 15" hidden="1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black">
          <a:xfrm>
            <a:off x="459230" y="6240963"/>
            <a:ext cx="1278510" cy="274137"/>
          </a:xfrm>
          <a:prstGeom prst="rect">
            <a:avLst/>
          </a:prstGeom>
        </p:spPr>
      </p:pic>
      <p:sp>
        <p:nvSpPr>
          <p:cNvPr id="8" name="Title 1"/>
          <p:cNvSpPr>
            <a:spLocks noGrp="1"/>
          </p:cNvSpPr>
          <p:nvPr>
            <p:ph type="title" hasCustomPrompt="1"/>
          </p:nvPr>
        </p:nvSpPr>
        <p:spPr bwMode="white">
          <a:xfrm>
            <a:off x="274702" y="1679645"/>
            <a:ext cx="9143936" cy="1828786"/>
          </a:xfrm>
          <a:noFill/>
        </p:spPr>
        <p:txBody>
          <a:bodyPr lIns="146304" tIns="91440" rIns="146304" bIns="91440" anchor="t" anchorCtr="0"/>
          <a:lstStyle>
            <a:lvl1pPr>
              <a:defRPr sz="5400" spc="-100" baseline="0">
                <a:gradFill>
                  <a:gsLst>
                    <a:gs pos="100000">
                      <a:schemeClr val="tx2"/>
                    </a:gs>
                    <a:gs pos="0">
                      <a:schemeClr val="tx2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Presentation title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12" hasCustomPrompt="1"/>
          </p:nvPr>
        </p:nvSpPr>
        <p:spPr bwMode="white">
          <a:xfrm>
            <a:off x="274701" y="3509753"/>
            <a:ext cx="7315137" cy="1828007"/>
          </a:xfrm>
          <a:noFill/>
        </p:spPr>
        <p:txBody>
          <a:bodyPr lIns="146304" tIns="109728" rIns="146304" bIns="109728">
            <a:noAutofit/>
          </a:bodyPr>
          <a:lstStyle>
            <a:lvl1pPr marL="0" indent="0">
              <a:spcBef>
                <a:spcPts val="0"/>
              </a:spcBef>
              <a:buNone/>
              <a:defRPr sz="3200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j-lt"/>
              </a:defRPr>
            </a:lvl1pPr>
          </a:lstStyle>
          <a:p>
            <a:pPr lvl="0"/>
            <a:r>
              <a:rPr lang="en-US" dirty="0"/>
              <a:t>Speaker Name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 hasCustomPrompt="1"/>
          </p:nvPr>
        </p:nvSpPr>
        <p:spPr bwMode="white">
          <a:xfrm>
            <a:off x="10333038" y="296863"/>
            <a:ext cx="1828800" cy="461665"/>
          </a:xfrm>
        </p:spPr>
        <p:txBody>
          <a:bodyPr/>
          <a:lstStyle>
            <a:lvl1pPr marL="0" indent="0" algn="r">
              <a:buNone/>
              <a:defRPr sz="2000">
                <a:latin typeface="+mn-lt"/>
              </a:defRPr>
            </a:lvl1pPr>
          </a:lstStyle>
          <a:p>
            <a:pPr lvl="0"/>
            <a:r>
              <a:rPr lang="en-US" dirty="0"/>
              <a:t>Session Code</a:t>
            </a:r>
          </a:p>
        </p:txBody>
      </p:sp>
    </p:spTree>
    <p:extLst>
      <p:ext uri="{BB962C8B-B14F-4D97-AF65-F5344CB8AC3E}">
        <p14:creationId xmlns:p14="http://schemas.microsoft.com/office/powerpoint/2010/main" val="168501045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8933552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Accent Color 1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38" y="2125662"/>
            <a:ext cx="11887200" cy="1181862"/>
          </a:xfrm>
          <a:noFill/>
        </p:spPr>
        <p:txBody>
          <a:bodyPr tIns="91440" bIns="91440" anchor="t" anchorCtr="0">
            <a:spAutoFit/>
          </a:bodyPr>
          <a:lstStyle>
            <a:lvl1pPr>
              <a:defRPr sz="7200" spc="-100" baseline="0">
                <a:gradFill>
                  <a:gsLst>
                    <a:gs pos="100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13092275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Accent Color 2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38" y="2125662"/>
            <a:ext cx="11887200" cy="1181862"/>
          </a:xfrm>
          <a:noFill/>
        </p:spPr>
        <p:txBody>
          <a:bodyPr tIns="91440" bIns="91440" anchor="t" anchorCtr="0">
            <a:spAutoFit/>
          </a:bodyPr>
          <a:lstStyle>
            <a:lvl1pPr>
              <a:defRPr sz="7200" spc="-100" baseline="0">
                <a:gradFill>
                  <a:gsLst>
                    <a:gs pos="100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13831131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0-50 Right Photo Layout"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39" y="1241426"/>
            <a:ext cx="5486399" cy="2012859"/>
          </a:xfrm>
        </p:spPr>
        <p:txBody>
          <a:bodyPr>
            <a:spAutoFit/>
          </a:bodyPr>
          <a:lstStyle>
            <a:lvl1pPr>
              <a:defRPr sz="660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50/50 photo layout</a:t>
            </a:r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0"/>
          </p:nvPr>
        </p:nvSpPr>
        <p:spPr bwMode="ltGray">
          <a:xfrm>
            <a:off x="6219825" y="0"/>
            <a:ext cx="6216650" cy="6992587"/>
          </a:xfrm>
          <a:blipFill>
            <a:blip r:embed="rId2"/>
            <a:stretch>
              <a:fillRect/>
            </a:stretch>
          </a:blipFill>
        </p:spPr>
        <p:txBody>
          <a:bodyPr tIns="548640" anchor="ctr" anchorCtr="0">
            <a:noAutofit/>
          </a:bodyPr>
          <a:lstStyle>
            <a:lvl1pPr marL="0" indent="0" algn="ctr">
              <a:buNone/>
              <a:defRPr sz="1600" b="1" cap="none" baseline="0">
                <a:gradFill>
                  <a:gsLst>
                    <a:gs pos="0">
                      <a:srgbClr val="FFFFFF"/>
                    </a:gs>
                    <a:gs pos="27000">
                      <a:srgbClr val="FFFFFF"/>
                    </a:gs>
                  </a:gsLst>
                  <a:lin ang="5400000" scaled="0"/>
                </a:gradFill>
                <a:latin typeface="+mn-lt"/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1233129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Accent Color 1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4739136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Accent Color 2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2707869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veloper Co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en-US" dirty="0"/>
              <a:t>Slide for developer code</a:t>
            </a:r>
          </a:p>
        </p:txBody>
      </p:sp>
      <p:sp>
        <p:nvSpPr>
          <p:cNvPr id="3" name="Rectangle 2"/>
          <p:cNvSpPr/>
          <p:nvPr userDrawn="1"/>
        </p:nvSpPr>
        <p:spPr bwMode="hidden">
          <a:xfrm>
            <a:off x="1" y="1212849"/>
            <a:ext cx="12436475" cy="5781676"/>
          </a:xfrm>
          <a:prstGeom prst="rect">
            <a:avLst/>
          </a:prstGeom>
          <a:solidFill>
            <a:srgbClr val="FFFFFF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6639" tIns="46639" rIns="46639" bIns="4663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274638" y="1221157"/>
            <a:ext cx="11887199" cy="1995931"/>
          </a:xfrm>
        </p:spPr>
        <p:txBody>
          <a:bodyPr/>
          <a:lstStyle>
            <a:lvl1pPr marL="0" indent="0">
              <a:buNone/>
              <a:defRPr sz="3300"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1pPr>
            <a:lvl2pPr marL="346553" indent="0">
              <a:buNone/>
              <a:defRPr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2pPr>
            <a:lvl3pPr marL="584607" indent="0">
              <a:buNone/>
              <a:defRPr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3pPr>
            <a:lvl4pPr marL="814563" indent="0">
              <a:buNone/>
              <a:defRPr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4pPr>
            <a:lvl5pPr marL="1050997" indent="0">
              <a:buNone/>
              <a:defRPr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6311248"/>
      </p:ext>
    </p:extLst>
  </p:cSld>
  <p:clrMapOvr>
    <a:masterClrMapping/>
  </p:clrMapOvr>
  <p:transition>
    <p:fade/>
  </p:transition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osing logo slide_colo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"/>
          <p:cNvSpPr txBox="1">
            <a:spLocks noChangeArrowheads="1"/>
          </p:cNvSpPr>
          <p:nvPr userDrawn="1"/>
        </p:nvSpPr>
        <p:spPr bwMode="blackWhite">
          <a:xfrm>
            <a:off x="274638" y="6294476"/>
            <a:ext cx="11887199" cy="403187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182880" tIns="146304" rIns="182880" bIns="146304" numCol="1" anchor="t" anchorCtr="0" compatLnSpc="1">
            <a:prstTxWarp prst="textNoShape">
              <a:avLst/>
            </a:prstTxWarp>
            <a:spAutoFit/>
          </a:bodyPr>
          <a:lstStyle/>
          <a:p>
            <a:pPr defTabSz="932290" eaLnBrk="0" hangingPunct="0"/>
            <a:r>
              <a:rPr lang="en-US" sz="700" dirty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cs typeface="Segoe UI" pitchFamily="34" charset="0"/>
              </a:rPr>
              <a:t>© 2016 Microsoft Corporation. All rights reserved. </a:t>
            </a:r>
          </a:p>
        </p:txBody>
      </p:sp>
      <p:pic>
        <p:nvPicPr>
          <p:cNvPr id="5" name="Picture 4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1380"/>
          <a:stretch/>
        </p:blipFill>
        <p:spPr bwMode="invGray">
          <a:xfrm>
            <a:off x="457200" y="479425"/>
            <a:ext cx="1449939" cy="3066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246002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ck Notes slide Layout">
    <p:bg bwMode="black"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sz="quarter" idx="10" hasCustomPrompt="1"/>
          </p:nvPr>
        </p:nvSpPr>
        <p:spPr bwMode="white">
          <a:xfrm>
            <a:off x="274638" y="1212850"/>
            <a:ext cx="11887200" cy="2443746"/>
          </a:xfrm>
          <a:prstGeom prst="rect">
            <a:avLst/>
          </a:prstGeom>
        </p:spPr>
        <p:txBody>
          <a:bodyPr/>
          <a:lstStyle>
            <a:lvl1pPr marL="290513" indent="-290513">
              <a:buClr>
                <a:schemeClr val="tx1"/>
              </a:buClr>
              <a:buSzPct val="90000"/>
              <a:buFont typeface="Arial" pitchFamily="34" charset="0"/>
              <a:buChar char="•"/>
              <a:defRPr sz="36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 marL="571500" indent="-280988">
              <a:buClr>
                <a:schemeClr val="tx1"/>
              </a:buClr>
              <a:buSzPct val="90000"/>
              <a:buFont typeface="Arial" pitchFamily="34" charset="0"/>
              <a:buChar char="•"/>
              <a:defRPr sz="32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2pPr>
            <a:lvl3pPr marL="862013" indent="-290513">
              <a:buClr>
                <a:schemeClr val="tx1"/>
              </a:buClr>
              <a:buSzPct val="90000"/>
              <a:buFont typeface="Arial" pitchFamily="34" charset="0"/>
              <a:buChar char="•"/>
              <a:defRPr sz="28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3pPr>
            <a:lvl4pPr marL="1090613" indent="-228600">
              <a:buClr>
                <a:schemeClr val="tx1"/>
              </a:buClr>
              <a:buSzPct val="90000"/>
              <a:buFont typeface="Arial" pitchFamily="34" charset="0"/>
              <a:buChar char="•"/>
              <a:defRPr sz="24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4pPr>
            <a:lvl5pPr marL="1319213" indent="-228600">
              <a:buClr>
                <a:schemeClr val="tx1"/>
              </a:buClr>
              <a:buSzPct val="90000"/>
              <a:buFont typeface="Arial" pitchFamily="34" charset="0"/>
              <a:buChar char="•"/>
              <a:defRPr sz="20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5pPr>
          </a:lstStyle>
          <a:p>
            <a:pPr lvl="0"/>
            <a:r>
              <a:rPr lang="en-US" dirty="0"/>
              <a:t>Use this Layout for Speaker Notes slides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1" y="6363076"/>
            <a:ext cx="12436476" cy="631450"/>
          </a:xfrm>
          <a:prstGeom prst="rect">
            <a:avLst/>
          </a:prstGeom>
          <a:solidFill>
            <a:srgbClr val="FFFF99"/>
          </a:solidFill>
        </p:spPr>
        <p:txBody>
          <a:bodyPr wrap="square" lIns="155457" tIns="77729" rIns="155457" bIns="77729" anchor="b" anchorCtr="0">
            <a:noAutofit/>
          </a:bodyPr>
          <a:lstStyle>
            <a:lvl1pPr algn="r">
              <a:buFont typeface="Arial" pitchFamily="34" charset="0"/>
              <a:buNone/>
              <a:defRPr sz="3700" spc="-51" baseline="0">
                <a:gradFill>
                  <a:gsLst>
                    <a:gs pos="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effectLst/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pPr lvl="0"/>
            <a:r>
              <a:rPr lang="en-US" dirty="0"/>
              <a:t>Next: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 bwMode="white"/>
        <p:txBody>
          <a:bodyPr/>
          <a:lstStyle>
            <a:lvl1pPr>
              <a:defRPr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5720758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er Evidence Slide">
    <p:bg bwMode="gray"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gradFill>
                  <a:gsLst>
                    <a:gs pos="18584">
                      <a:schemeClr val="tx2"/>
                    </a:gs>
                    <a:gs pos="57000">
                      <a:schemeClr val="tx2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Customer evidence slide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 bwMode="gray">
          <a:xfrm>
            <a:off x="274638" y="1434069"/>
            <a:ext cx="5486400" cy="1827214"/>
          </a:xfrm>
          <a:blipFill>
            <a:blip r:embed="rId2"/>
            <a:stretch>
              <a:fillRect/>
            </a:stretch>
          </a:blipFill>
        </p:spPr>
        <p:txBody>
          <a:bodyPr lIns="182880" tIns="146304" rIns="182880" bIns="146304">
            <a:noAutofit/>
          </a:bodyPr>
          <a:lstStyle>
            <a:lvl1pPr marL="0" indent="0">
              <a:buNone/>
              <a:defRPr lang="en-US" sz="2400" kern="1200" spc="0" baseline="0" dirty="0">
                <a:noFill/>
                <a:latin typeface="+mn-lt"/>
                <a:ea typeface="+mn-ea"/>
                <a:cs typeface="+mn-cs"/>
              </a:defRPr>
            </a:lvl1pPr>
            <a:lvl2pPr>
              <a:defRPr lang="en-US" sz="240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</a:lstStyle>
          <a:p>
            <a:pPr marL="0" marR="0" lvl="0" indent="0" algn="l" defTabSz="93274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</a:pPr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5" name="Rectangle 4"/>
          <p:cNvSpPr/>
          <p:nvPr userDrawn="1"/>
        </p:nvSpPr>
        <p:spPr bwMode="auto">
          <a:xfrm>
            <a:off x="6218237" y="4868863"/>
            <a:ext cx="5945966" cy="1828800"/>
          </a:xfrm>
          <a:prstGeom prst="rect">
            <a:avLst/>
          </a:prstGeom>
          <a:ln>
            <a:noFill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182880" tIns="146304" rIns="182880" bIns="146304" numCol="1" rtlCol="0" anchor="ctr" anchorCtr="0" compatLnSpc="1">
            <a:prstTxWarp prst="textNoShape">
              <a:avLst/>
            </a:prstTxWarp>
          </a:bodyPr>
          <a:lstStyle/>
          <a:p>
            <a:pPr algn="ctr" defTabSz="932472" fontAlgn="base">
              <a:spcBef>
                <a:spcPct val="0"/>
              </a:spcBef>
              <a:spcAft>
                <a:spcPct val="0"/>
              </a:spcAft>
            </a:pPr>
            <a:endParaRPr lang="en-US" sz="2000" dirty="0">
              <a:gradFill>
                <a:gsLst>
                  <a:gs pos="5439">
                    <a:srgbClr val="F8F8F8"/>
                  </a:gs>
                  <a:gs pos="10000">
                    <a:srgbClr val="F8F8F8"/>
                  </a:gs>
                </a:gsLst>
                <a:lin ang="5400000" scaled="0"/>
              </a:gradFill>
            </a:endParaRPr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1" hasCustomPrompt="1"/>
          </p:nvPr>
        </p:nvSpPr>
        <p:spPr bwMode="gray">
          <a:xfrm>
            <a:off x="6218237" y="1434069"/>
            <a:ext cx="5943601" cy="3433208"/>
          </a:xfrm>
          <a:blipFill>
            <a:blip r:embed="rId3"/>
            <a:stretch>
              <a:fillRect/>
            </a:stretch>
          </a:blipFill>
        </p:spPr>
        <p:txBody>
          <a:bodyPr lIns="182880" tIns="146304" rIns="182880" bIns="146304">
            <a:noAutofit/>
          </a:bodyPr>
          <a:lstStyle>
            <a:lvl1pPr marL="0" indent="0">
              <a:buNone/>
              <a:defRPr lang="en-US" sz="240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1pPr>
            <a:lvl2pPr algn="ctr">
              <a:defRPr lang="en-US" sz="240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</a:lstStyle>
          <a:p>
            <a:pPr marL="0" marR="0" lvl="0" indent="0" algn="l" defTabSz="93274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</a:pPr>
            <a:r>
              <a:rPr lang="en-US" dirty="0"/>
              <a:t>Your image here</a:t>
            </a:r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5989638" y="1836883"/>
            <a:ext cx="0" cy="4754828"/>
          </a:xfrm>
          <a:prstGeom prst="line">
            <a:avLst/>
          </a:prstGeom>
          <a:ln w="3175">
            <a:solidFill>
              <a:schemeClr val="tx1">
                <a:alpha val="25000"/>
              </a:schemeClr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 Placeholder 10"/>
          <p:cNvSpPr>
            <a:spLocks noGrp="1"/>
          </p:cNvSpPr>
          <p:nvPr>
            <p:ph type="body" sz="quarter" idx="12"/>
          </p:nvPr>
        </p:nvSpPr>
        <p:spPr>
          <a:xfrm>
            <a:off x="274638" y="3260725"/>
            <a:ext cx="5486400" cy="3436938"/>
          </a:xfrm>
        </p:spPr>
        <p:txBody>
          <a:bodyPr lIns="182880" tIns="146304" rIns="182880" bIns="146304">
            <a:noAutofit/>
          </a:bodyPr>
          <a:lstStyle>
            <a:lvl1pPr marL="0" indent="0">
              <a:buNone/>
              <a:defRPr sz="2400">
                <a:latin typeface="+mn-lt"/>
              </a:defRPr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13"/>
          </p:nvPr>
        </p:nvSpPr>
        <p:spPr>
          <a:xfrm>
            <a:off x="6218238" y="4868863"/>
            <a:ext cx="5943600" cy="1827214"/>
          </a:xfrm>
        </p:spPr>
        <p:txBody>
          <a:bodyPr lIns="182880" tIns="146304" rIns="182880" bIns="146304" anchor="ctr">
            <a:noAutofit/>
          </a:bodyPr>
          <a:lstStyle>
            <a:lvl1pPr marL="0" indent="0" algn="ctr">
              <a:buNone/>
              <a:defRPr sz="3200">
                <a:gradFill>
                  <a:gsLst>
                    <a:gs pos="27434">
                      <a:srgbClr val="FFFFFF"/>
                    </a:gs>
                    <a:gs pos="54000">
                      <a:srgbClr val="FFFFFF"/>
                    </a:gs>
                  </a:gsLst>
                  <a:lin ang="5400000" scaled="0"/>
                </a:gradFill>
                <a:latin typeface="+mj-lt"/>
              </a:defRPr>
            </a:lvl1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7508026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mo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38" y="1209973"/>
            <a:ext cx="8228299" cy="1181862"/>
          </a:xfrm>
          <a:noFill/>
        </p:spPr>
        <p:txBody>
          <a:bodyPr wrap="square" tIns="91440" bIns="91440" anchor="t" anchorCtr="0">
            <a:spAutoFit/>
          </a:bodyPr>
          <a:lstStyle>
            <a:lvl1pPr>
              <a:defRPr sz="7200" spc="-100" baseline="0">
                <a:gradFill>
                  <a:gsLst>
                    <a:gs pos="8850">
                      <a:schemeClr val="tx1"/>
                    </a:gs>
                    <a:gs pos="23894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Demo title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274638" y="3954463"/>
            <a:ext cx="8229599" cy="738664"/>
          </a:xfrm>
          <a:noFill/>
        </p:spPr>
        <p:txBody>
          <a:bodyPr wrap="square" lIns="182880" tIns="146304" rIns="182880" bIns="146304">
            <a:spAutoFit/>
          </a:bodyPr>
          <a:lstStyle>
            <a:lvl1pPr marL="0" indent="0">
              <a:spcBef>
                <a:spcPts val="0"/>
              </a:spcBef>
              <a:buNone/>
              <a:defRPr sz="3200" spc="0" baseline="0">
                <a:gradFill>
                  <a:gsLst>
                    <a:gs pos="8850">
                      <a:schemeClr val="tx1"/>
                    </a:gs>
                    <a:gs pos="23894">
                      <a:schemeClr val="tx1"/>
                    </a:gs>
                  </a:gsLst>
                  <a:lin ang="5400000" scaled="0"/>
                </a:gradFill>
                <a:latin typeface="+mj-lt"/>
              </a:defRPr>
            </a:lvl1pPr>
          </a:lstStyle>
          <a:p>
            <a:pPr lvl="0"/>
            <a:r>
              <a:rPr lang="en-US" dirty="0"/>
              <a:t>Speaker Name</a:t>
            </a:r>
          </a:p>
        </p:txBody>
      </p:sp>
    </p:spTree>
    <p:extLst>
      <p:ext uri="{BB962C8B-B14F-4D97-AF65-F5344CB8AC3E}">
        <p14:creationId xmlns:p14="http://schemas.microsoft.com/office/powerpoint/2010/main" val="389760253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o slide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38" y="1209973"/>
            <a:ext cx="8229599" cy="1181862"/>
          </a:xfrm>
          <a:noFill/>
        </p:spPr>
        <p:txBody>
          <a:bodyPr wrap="square" tIns="91440" bIns="91440" anchor="t" anchorCtr="0">
            <a:spAutoFit/>
          </a:bodyPr>
          <a:lstStyle>
            <a:lvl1pPr>
              <a:defRPr sz="7200" spc="-100" baseline="0">
                <a:gradFill>
                  <a:gsLst>
                    <a:gs pos="10619">
                      <a:schemeClr val="tx1"/>
                    </a:gs>
                    <a:gs pos="26549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Video title</a:t>
            </a:r>
          </a:p>
        </p:txBody>
      </p:sp>
    </p:spTree>
    <p:extLst>
      <p:ext uri="{BB962C8B-B14F-4D97-AF65-F5344CB8AC3E}">
        <p14:creationId xmlns:p14="http://schemas.microsoft.com/office/powerpoint/2010/main" val="178414753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Accent Color 1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38" y="2125662"/>
            <a:ext cx="11887200" cy="1181862"/>
          </a:xfrm>
          <a:noFill/>
        </p:spPr>
        <p:txBody>
          <a:bodyPr tIns="91440" bIns="91440" anchor="t" anchorCtr="0">
            <a:spAutoFit/>
          </a:bodyPr>
          <a:lstStyle>
            <a:lvl1pPr>
              <a:defRPr sz="7200" spc="-100" baseline="0">
                <a:gradFill>
                  <a:gsLst>
                    <a:gs pos="100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16893455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Accent Color 2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38" y="2125662"/>
            <a:ext cx="11887200" cy="1181862"/>
          </a:xfrm>
          <a:noFill/>
        </p:spPr>
        <p:txBody>
          <a:bodyPr tIns="91440" bIns="91440" anchor="t" anchorCtr="0">
            <a:spAutoFit/>
          </a:bodyPr>
          <a:lstStyle>
            <a:lvl1pPr>
              <a:defRPr sz="7200" spc="-100" baseline="0">
                <a:gradFill>
                  <a:gsLst>
                    <a:gs pos="100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290869850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0-50 Right Photo Layout"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39" y="1241426"/>
            <a:ext cx="5486399" cy="2012859"/>
          </a:xfrm>
        </p:spPr>
        <p:txBody>
          <a:bodyPr>
            <a:spAutoFit/>
          </a:bodyPr>
          <a:lstStyle>
            <a:lvl1pPr>
              <a:defRPr sz="660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50/50 photo layout</a:t>
            </a:r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0"/>
          </p:nvPr>
        </p:nvSpPr>
        <p:spPr bwMode="ltGray">
          <a:xfrm>
            <a:off x="6219825" y="0"/>
            <a:ext cx="6216650" cy="6992587"/>
          </a:xfrm>
          <a:blipFill>
            <a:blip r:embed="rId2"/>
            <a:stretch>
              <a:fillRect/>
            </a:stretch>
          </a:blipFill>
        </p:spPr>
        <p:txBody>
          <a:bodyPr tIns="548640" anchor="ctr" anchorCtr="0">
            <a:noAutofit/>
          </a:bodyPr>
          <a:lstStyle>
            <a:lvl1pPr marL="0" indent="0" algn="ctr">
              <a:buNone/>
              <a:defRPr sz="1600" b="1" cap="none" baseline="0">
                <a:gradFill>
                  <a:gsLst>
                    <a:gs pos="0">
                      <a:srgbClr val="FFFFFF"/>
                    </a:gs>
                    <a:gs pos="27000">
                      <a:srgbClr val="FFFFFF"/>
                    </a:gs>
                  </a:gsLst>
                  <a:lin ang="5400000" scaled="0"/>
                </a:gradFill>
                <a:latin typeface="+mn-lt"/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6697455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3237967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Accent Color 1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2567534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Accent Color 2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5015991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&amp; 2-color Non-bulleted text"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274638" y="1212850"/>
            <a:ext cx="11887200" cy="2025170"/>
          </a:xfrm>
        </p:spPr>
        <p:txBody>
          <a:bodyPr/>
          <a:lstStyle>
            <a:lvl1pPr marL="0" indent="0">
              <a:buNone/>
              <a:defRPr>
                <a:gradFill>
                  <a:gsLst>
                    <a:gs pos="1250">
                      <a:schemeClr val="tx2"/>
                    </a:gs>
                    <a:gs pos="99000">
                      <a:schemeClr val="tx2"/>
                    </a:gs>
                  </a:gsLst>
                  <a:lin ang="5400000" scaled="0"/>
                </a:gradFill>
              </a:defRPr>
            </a:lvl1pPr>
            <a:lvl2pPr marL="0" indent="0">
              <a:buFontTx/>
              <a:buNone/>
              <a:defRPr sz="2000"/>
            </a:lvl2pPr>
            <a:lvl3pPr marL="228600" indent="0">
              <a:buNone/>
              <a:defRPr/>
            </a:lvl3pPr>
            <a:lvl4pPr marL="457200" indent="0">
              <a:buNone/>
              <a:defRPr/>
            </a:lvl4pPr>
            <a:lvl5pPr marL="685800" indent="0"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6105625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veloper Co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en-US" dirty="0"/>
              <a:t>Slide for developer code</a:t>
            </a:r>
          </a:p>
        </p:txBody>
      </p:sp>
      <p:sp>
        <p:nvSpPr>
          <p:cNvPr id="3" name="Rectangle 2"/>
          <p:cNvSpPr/>
          <p:nvPr userDrawn="1"/>
        </p:nvSpPr>
        <p:spPr bwMode="hidden">
          <a:xfrm>
            <a:off x="1" y="1212849"/>
            <a:ext cx="12436475" cy="5781676"/>
          </a:xfrm>
          <a:prstGeom prst="rect">
            <a:avLst/>
          </a:prstGeom>
          <a:solidFill>
            <a:srgbClr val="FFFFFF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6639" tIns="46639" rIns="46639" bIns="4663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274638" y="1221157"/>
            <a:ext cx="11887199" cy="1995931"/>
          </a:xfrm>
        </p:spPr>
        <p:txBody>
          <a:bodyPr/>
          <a:lstStyle>
            <a:lvl1pPr marL="0" indent="0">
              <a:buNone/>
              <a:defRPr sz="3300"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1pPr>
            <a:lvl2pPr marL="346553" indent="0">
              <a:buNone/>
              <a:defRPr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2pPr>
            <a:lvl3pPr marL="584607" indent="0">
              <a:buNone/>
              <a:defRPr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3pPr>
            <a:lvl4pPr marL="814563" indent="0">
              <a:buNone/>
              <a:defRPr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4pPr>
            <a:lvl5pPr marL="1050997" indent="0">
              <a:buNone/>
              <a:defRPr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29962453"/>
      </p:ext>
    </p:extLst>
  </p:cSld>
  <p:clrMapOvr>
    <a:masterClrMapping/>
  </p:clrMapOvr>
  <p:transition>
    <p:fade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osing logo slide_colo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"/>
          <p:cNvSpPr txBox="1">
            <a:spLocks noChangeArrowheads="1"/>
          </p:cNvSpPr>
          <p:nvPr userDrawn="1"/>
        </p:nvSpPr>
        <p:spPr bwMode="blackWhite">
          <a:xfrm>
            <a:off x="274638" y="6294476"/>
            <a:ext cx="11887199" cy="403187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182880" tIns="146304" rIns="182880" bIns="146304" numCol="1" anchor="t" anchorCtr="0" compatLnSpc="1">
            <a:prstTxWarp prst="textNoShape">
              <a:avLst/>
            </a:prstTxWarp>
            <a:spAutoFit/>
          </a:bodyPr>
          <a:lstStyle/>
          <a:p>
            <a:pPr defTabSz="932290" eaLnBrk="0" hangingPunct="0"/>
            <a:r>
              <a:rPr lang="en-US" sz="700" dirty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cs typeface="Segoe UI" pitchFamily="34" charset="0"/>
              </a:rPr>
              <a:t>© 2016 Microsoft Corporation. All rights reserved. </a:t>
            </a:r>
          </a:p>
        </p:txBody>
      </p:sp>
      <p:pic>
        <p:nvPicPr>
          <p:cNvPr id="5" name="Picture 4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1380"/>
          <a:stretch/>
        </p:blipFill>
        <p:spPr bwMode="invGray">
          <a:xfrm>
            <a:off x="457200" y="479425"/>
            <a:ext cx="1449939" cy="3066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506913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ck Notes slide Layout">
    <p:bg bwMode="black"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sz="quarter" idx="10" hasCustomPrompt="1"/>
          </p:nvPr>
        </p:nvSpPr>
        <p:spPr bwMode="white">
          <a:xfrm>
            <a:off x="274638" y="1212850"/>
            <a:ext cx="11887200" cy="2443746"/>
          </a:xfrm>
          <a:prstGeom prst="rect">
            <a:avLst/>
          </a:prstGeom>
        </p:spPr>
        <p:txBody>
          <a:bodyPr/>
          <a:lstStyle>
            <a:lvl1pPr marL="290513" indent="-290513">
              <a:buClr>
                <a:schemeClr val="tx1"/>
              </a:buClr>
              <a:buSzPct val="90000"/>
              <a:buFont typeface="Arial" pitchFamily="34" charset="0"/>
              <a:buChar char="•"/>
              <a:defRPr sz="36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 marL="571500" indent="-280988">
              <a:buClr>
                <a:schemeClr val="tx1"/>
              </a:buClr>
              <a:buSzPct val="90000"/>
              <a:buFont typeface="Arial" pitchFamily="34" charset="0"/>
              <a:buChar char="•"/>
              <a:defRPr sz="32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2pPr>
            <a:lvl3pPr marL="862013" indent="-290513">
              <a:buClr>
                <a:schemeClr val="tx1"/>
              </a:buClr>
              <a:buSzPct val="90000"/>
              <a:buFont typeface="Arial" pitchFamily="34" charset="0"/>
              <a:buChar char="•"/>
              <a:defRPr sz="28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3pPr>
            <a:lvl4pPr marL="1090613" indent="-228600">
              <a:buClr>
                <a:schemeClr val="tx1"/>
              </a:buClr>
              <a:buSzPct val="90000"/>
              <a:buFont typeface="Arial" pitchFamily="34" charset="0"/>
              <a:buChar char="•"/>
              <a:defRPr sz="24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4pPr>
            <a:lvl5pPr marL="1319213" indent="-228600">
              <a:buClr>
                <a:schemeClr val="tx1"/>
              </a:buClr>
              <a:buSzPct val="90000"/>
              <a:buFont typeface="Arial" pitchFamily="34" charset="0"/>
              <a:buChar char="•"/>
              <a:defRPr sz="20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5pPr>
          </a:lstStyle>
          <a:p>
            <a:pPr lvl="0"/>
            <a:r>
              <a:rPr lang="en-US" dirty="0"/>
              <a:t>Use this Layout for Speaker Notes slides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1" y="6363076"/>
            <a:ext cx="12436476" cy="631450"/>
          </a:xfrm>
          <a:prstGeom prst="rect">
            <a:avLst/>
          </a:prstGeom>
          <a:solidFill>
            <a:srgbClr val="FFFF99"/>
          </a:solidFill>
        </p:spPr>
        <p:txBody>
          <a:bodyPr wrap="square" lIns="155457" tIns="77729" rIns="155457" bIns="77729" anchor="b" anchorCtr="0">
            <a:noAutofit/>
          </a:bodyPr>
          <a:lstStyle>
            <a:lvl1pPr algn="r">
              <a:buFont typeface="Arial" pitchFamily="34" charset="0"/>
              <a:buNone/>
              <a:defRPr sz="3700" spc="-51" baseline="0">
                <a:gradFill>
                  <a:gsLst>
                    <a:gs pos="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effectLst/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pPr lvl="0"/>
            <a:r>
              <a:rPr lang="en-US" dirty="0"/>
              <a:t>Next: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 bwMode="white"/>
        <p:txBody>
          <a:bodyPr/>
          <a:lstStyle>
            <a:lvl1pPr>
              <a:defRPr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8296964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alkin">
    <p:bg bwMode="gray"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 bwMode="auto">
          <a:xfrm>
            <a:off x="274638" y="2119164"/>
            <a:ext cx="6400800" cy="2749700"/>
          </a:xfrm>
          <a:prstGeom prst="rect">
            <a:avLst/>
          </a:prstGeom>
          <a:noFill/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 dirty="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7" name="Rectangle 6"/>
          <p:cNvSpPr/>
          <p:nvPr userDrawn="1"/>
        </p:nvSpPr>
        <p:spPr bwMode="gray">
          <a:xfrm>
            <a:off x="0" y="5758901"/>
            <a:ext cx="12435840" cy="1235624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398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 dirty="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62280" y="6209084"/>
            <a:ext cx="1456418" cy="310896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 rotWithShape="1">
          <a:blip r:embed="rId3"/>
          <a:srcRect r="40044"/>
          <a:stretch/>
        </p:blipFill>
        <p:spPr>
          <a:xfrm>
            <a:off x="-246501" y="1965643"/>
            <a:ext cx="4736205" cy="2148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03416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 bwMode="gray"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hidden="1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black">
          <a:xfrm>
            <a:off x="459230" y="6240963"/>
            <a:ext cx="1278510" cy="274137"/>
          </a:xfrm>
          <a:prstGeom prst="rect">
            <a:avLst/>
          </a:prstGeom>
        </p:spPr>
      </p:pic>
      <p:sp>
        <p:nvSpPr>
          <p:cNvPr id="8" name="Title 1"/>
          <p:cNvSpPr>
            <a:spLocks noGrp="1"/>
          </p:cNvSpPr>
          <p:nvPr>
            <p:ph type="title" hasCustomPrompt="1"/>
          </p:nvPr>
        </p:nvSpPr>
        <p:spPr bwMode="white">
          <a:xfrm>
            <a:off x="274702" y="1679645"/>
            <a:ext cx="9143936" cy="1828786"/>
          </a:xfrm>
          <a:noFill/>
        </p:spPr>
        <p:txBody>
          <a:bodyPr lIns="146304" tIns="91440" rIns="146304" bIns="91440" anchor="t" anchorCtr="0"/>
          <a:lstStyle>
            <a:lvl1pPr>
              <a:defRPr sz="5400" spc="-100" baseline="0">
                <a:gradFill>
                  <a:gsLst>
                    <a:gs pos="100000">
                      <a:schemeClr val="tx2"/>
                    </a:gs>
                    <a:gs pos="0">
                      <a:schemeClr val="tx2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Presentation title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12" hasCustomPrompt="1"/>
          </p:nvPr>
        </p:nvSpPr>
        <p:spPr bwMode="white">
          <a:xfrm>
            <a:off x="274701" y="3509753"/>
            <a:ext cx="7315137" cy="1828007"/>
          </a:xfrm>
          <a:noFill/>
        </p:spPr>
        <p:txBody>
          <a:bodyPr lIns="146304" tIns="109728" rIns="146304" bIns="109728">
            <a:noAutofit/>
          </a:bodyPr>
          <a:lstStyle>
            <a:lvl1pPr marL="0" indent="0">
              <a:spcBef>
                <a:spcPts val="0"/>
              </a:spcBef>
              <a:buNone/>
              <a:defRPr sz="3200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j-lt"/>
              </a:defRPr>
            </a:lvl1pPr>
          </a:lstStyle>
          <a:p>
            <a:pPr lvl="0"/>
            <a:r>
              <a:rPr lang="en-US" dirty="0"/>
              <a:t>Speaker Name</a:t>
            </a:r>
          </a:p>
        </p:txBody>
      </p:sp>
      <p:sp>
        <p:nvSpPr>
          <p:cNvPr id="6" name="Rectangle 5"/>
          <p:cNvSpPr/>
          <p:nvPr userDrawn="1"/>
        </p:nvSpPr>
        <p:spPr bwMode="gray">
          <a:xfrm>
            <a:off x="0" y="5897245"/>
            <a:ext cx="12435840" cy="1097280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398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 dirty="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370840" y="6294142"/>
            <a:ext cx="1456418" cy="310896"/>
          </a:xfrm>
          <a:prstGeom prst="rect">
            <a:avLst/>
          </a:prstGeom>
        </p:spPr>
      </p:pic>
      <p:sp>
        <p:nvSpPr>
          <p:cNvPr id="3" name="Text Placeholder 2"/>
          <p:cNvSpPr>
            <a:spLocks noGrp="1"/>
          </p:cNvSpPr>
          <p:nvPr>
            <p:ph type="body" sz="quarter" idx="13" hasCustomPrompt="1"/>
          </p:nvPr>
        </p:nvSpPr>
        <p:spPr bwMode="white">
          <a:xfrm>
            <a:off x="10333038" y="296863"/>
            <a:ext cx="1828800" cy="461665"/>
          </a:xfrm>
        </p:spPr>
        <p:txBody>
          <a:bodyPr/>
          <a:lstStyle>
            <a:lvl1pPr marL="0" indent="0" algn="r">
              <a:buNone/>
              <a:defRPr sz="2000">
                <a:latin typeface="+mn-lt"/>
              </a:defRPr>
            </a:lvl1pPr>
          </a:lstStyle>
          <a:p>
            <a:pPr lvl="0"/>
            <a:r>
              <a:rPr lang="en-US" dirty="0"/>
              <a:t>Session Code</a:t>
            </a:r>
          </a:p>
        </p:txBody>
      </p:sp>
    </p:spTree>
    <p:extLst>
      <p:ext uri="{BB962C8B-B14F-4D97-AF65-F5344CB8AC3E}">
        <p14:creationId xmlns:p14="http://schemas.microsoft.com/office/powerpoint/2010/main" val="178356523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&amp; Non-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274638" y="1212850"/>
            <a:ext cx="11887200" cy="2065181"/>
          </a:xfrm>
        </p:spPr>
        <p:txBody>
          <a:bodyPr/>
          <a:lstStyle>
            <a:lvl1pPr marL="0" indent="0">
              <a:buNone/>
              <a:defRPr>
                <a:gradFill>
                  <a:gsLst>
                    <a:gs pos="1250">
                      <a:schemeClr val="tx1"/>
                    </a:gs>
                    <a:gs pos="99000">
                      <a:schemeClr val="tx1"/>
                    </a:gs>
                  </a:gsLst>
                  <a:lin ang="5400000" scaled="0"/>
                </a:gradFill>
              </a:defRPr>
            </a:lvl1pPr>
            <a:lvl2pPr marL="0" indent="0">
              <a:buFontTx/>
              <a:buNone/>
              <a:defRPr sz="2400"/>
            </a:lvl2pPr>
            <a:lvl3pPr marL="228600" indent="0">
              <a:buNone/>
              <a:defRPr/>
            </a:lvl3pPr>
            <a:lvl4pPr marL="457200" indent="0">
              <a:buNone/>
              <a:defRPr/>
            </a:lvl4pPr>
            <a:lvl5pPr marL="6858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880655951"/>
      </p:ext>
    </p:extLst>
  </p:cSld>
  <p:clrMapOvr>
    <a:masterClrMapping/>
  </p:clrMapOvr>
  <p:transition>
    <p:fade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74638" y="1212850"/>
            <a:ext cx="11887200" cy="2092881"/>
          </a:xfrm>
        </p:spPr>
        <p:txBody>
          <a:bodyPr>
            <a:spAutoFit/>
          </a:bodyPr>
          <a:lstStyle>
            <a:lvl1pPr>
              <a:defRPr sz="4000"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133594543"/>
      </p:ext>
    </p:extLst>
  </p:cSld>
  <p:clrMapOvr>
    <a:masterClrMapping/>
  </p:clrMapOvr>
  <p:transition>
    <p:fade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Non-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74639" y="1212849"/>
            <a:ext cx="5486399" cy="1982081"/>
          </a:xfrm>
        </p:spPr>
        <p:txBody>
          <a:bodyPr wrap="square">
            <a:spAutoFit/>
          </a:bodyPr>
          <a:lstStyle>
            <a:lvl1pPr marL="0" indent="0">
              <a:spcBef>
                <a:spcPts val="1224"/>
              </a:spcBef>
              <a:buClr>
                <a:schemeClr val="tx1"/>
              </a:buClr>
              <a:buFont typeface="Wingdings" pitchFamily="2" charset="2"/>
              <a:buNone/>
              <a:defRPr sz="3200"/>
            </a:lvl1pPr>
            <a:lvl2pPr marL="0" indent="0">
              <a:buNone/>
              <a:defRPr sz="2400"/>
            </a:lvl2pPr>
            <a:lvl3pPr marL="231775" indent="0">
              <a:buNone/>
              <a:tabLst/>
              <a:defRPr sz="2000"/>
            </a:lvl3pPr>
            <a:lvl4pPr marL="460375" indent="0">
              <a:buNone/>
              <a:defRPr/>
            </a:lvl4pPr>
            <a:lvl5pPr marL="685800" indent="0">
              <a:buNone/>
              <a:tabLst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6675439" y="1212849"/>
            <a:ext cx="5486399" cy="1982081"/>
          </a:xfrm>
        </p:spPr>
        <p:txBody>
          <a:bodyPr wrap="square">
            <a:spAutoFit/>
          </a:bodyPr>
          <a:lstStyle>
            <a:lvl1pPr marL="0" indent="0">
              <a:spcBef>
                <a:spcPts val="1224"/>
              </a:spcBef>
              <a:buClr>
                <a:schemeClr val="tx1"/>
              </a:buClr>
              <a:buFont typeface="Wingdings" pitchFamily="2" charset="2"/>
              <a:buNone/>
              <a:defRPr sz="3200"/>
            </a:lvl1pPr>
            <a:lvl2pPr marL="0" indent="0">
              <a:buNone/>
              <a:defRPr sz="2400"/>
            </a:lvl2pPr>
            <a:lvl3pPr marL="231775" indent="0">
              <a:buNone/>
              <a:tabLst/>
              <a:defRPr sz="2000"/>
            </a:lvl3pPr>
            <a:lvl4pPr marL="460375" indent="0">
              <a:buNone/>
              <a:defRPr/>
            </a:lvl4pPr>
            <a:lvl5pPr marL="685800" indent="0">
              <a:buNone/>
              <a:tabLst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342383446"/>
      </p:ext>
    </p:extLst>
  </p:cSld>
  <p:clrMapOvr>
    <a:masterClrMapping/>
  </p:clrMapOvr>
  <p:transition>
    <p:fade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Bulle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74639" y="1212849"/>
            <a:ext cx="5486399" cy="2425279"/>
          </a:xfrm>
        </p:spPr>
        <p:txBody>
          <a:bodyPr wrap="square">
            <a:spAutoFit/>
          </a:bodyPr>
          <a:lstStyle>
            <a:lvl1pPr marL="287338" indent="-287338">
              <a:spcBef>
                <a:spcPts val="1224"/>
              </a:spcBef>
              <a:buClr>
                <a:schemeClr val="tx1"/>
              </a:buClr>
              <a:buFont typeface="Arial" pitchFamily="34" charset="0"/>
              <a:buChar char="•"/>
              <a:defRPr sz="3200"/>
            </a:lvl1pPr>
            <a:lvl2pPr marL="531166" indent="-233195">
              <a:defRPr sz="2400"/>
            </a:lvl2pPr>
            <a:lvl3pPr marL="699585" indent="-168419">
              <a:tabLst/>
              <a:defRPr sz="2000"/>
            </a:lvl3pPr>
            <a:lvl4pPr marL="880958" indent="-181374">
              <a:defRPr/>
            </a:lvl4pPr>
            <a:lvl5pPr marL="1049377" indent="-168419">
              <a:tabLst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6675439" y="1212849"/>
            <a:ext cx="5486399" cy="2425279"/>
          </a:xfrm>
        </p:spPr>
        <p:txBody>
          <a:bodyPr wrap="square">
            <a:spAutoFit/>
          </a:bodyPr>
          <a:lstStyle>
            <a:lvl1pPr marL="287338" indent="-287338">
              <a:spcBef>
                <a:spcPts val="1224"/>
              </a:spcBef>
              <a:buClr>
                <a:schemeClr val="tx1"/>
              </a:buClr>
              <a:buFont typeface="Arial" pitchFamily="34" charset="0"/>
              <a:buChar char="•"/>
              <a:defRPr sz="3200"/>
            </a:lvl1pPr>
            <a:lvl2pPr marL="531166" indent="-233195">
              <a:defRPr sz="2400"/>
            </a:lvl2pPr>
            <a:lvl3pPr marL="699585" indent="-168419">
              <a:tabLst/>
              <a:defRPr sz="2000"/>
            </a:lvl3pPr>
            <a:lvl4pPr marL="880958" indent="-181374">
              <a:defRPr/>
            </a:lvl4pPr>
            <a:lvl5pPr marL="1049377" indent="-168419">
              <a:tabLst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347077705"/>
      </p:ext>
    </p:extLst>
  </p:cSld>
  <p:clrMapOvr>
    <a:masterClrMapping/>
  </p:clrMapOvr>
  <p:transition>
    <p:fade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926629171"/>
      </p:ext>
    </p:extLst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&amp; Non-bulleted text"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274638" y="1212850"/>
            <a:ext cx="11887200" cy="2025170"/>
          </a:xfrm>
        </p:spPr>
        <p:txBody>
          <a:bodyPr/>
          <a:lstStyle>
            <a:lvl1pPr marL="0" indent="0">
              <a:buNone/>
              <a:defRPr>
                <a:gradFill>
                  <a:gsLst>
                    <a:gs pos="1250">
                      <a:schemeClr val="tx1"/>
                    </a:gs>
                    <a:gs pos="99000">
                      <a:schemeClr val="tx1"/>
                    </a:gs>
                  </a:gsLst>
                  <a:lin ang="5400000" scaled="0"/>
                </a:gradFill>
              </a:defRPr>
            </a:lvl1pPr>
            <a:lvl2pPr marL="0" indent="0">
              <a:buFontTx/>
              <a:buNone/>
              <a:defRPr sz="2000"/>
            </a:lvl2pPr>
            <a:lvl3pPr marL="228600" indent="0">
              <a:buNone/>
              <a:defRPr/>
            </a:lvl3pPr>
            <a:lvl4pPr marL="457200" indent="0">
              <a:buNone/>
              <a:defRPr/>
            </a:lvl4pPr>
            <a:lvl5pPr marL="685800" indent="0"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3133736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er Evidence Slide">
    <p:bg bwMode="gray"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gradFill>
                  <a:gsLst>
                    <a:gs pos="18584">
                      <a:schemeClr val="tx2"/>
                    </a:gs>
                    <a:gs pos="57000">
                      <a:schemeClr val="tx2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Customer evidence slide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 bwMode="gray">
          <a:xfrm>
            <a:off x="274638" y="1434069"/>
            <a:ext cx="5486400" cy="1827214"/>
          </a:xfrm>
          <a:blipFill>
            <a:blip r:embed="rId2"/>
            <a:stretch>
              <a:fillRect/>
            </a:stretch>
          </a:blipFill>
        </p:spPr>
        <p:txBody>
          <a:bodyPr lIns="182880" tIns="146304" rIns="182880" bIns="146304">
            <a:noAutofit/>
          </a:bodyPr>
          <a:lstStyle>
            <a:lvl1pPr marL="0" indent="0">
              <a:buNone/>
              <a:defRPr lang="en-US" sz="2400" kern="1200" spc="0" baseline="0" dirty="0">
                <a:noFill/>
                <a:latin typeface="+mn-lt"/>
                <a:ea typeface="+mn-ea"/>
                <a:cs typeface="+mn-cs"/>
              </a:defRPr>
            </a:lvl1pPr>
            <a:lvl2pPr>
              <a:defRPr lang="en-US" sz="240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</a:lstStyle>
          <a:p>
            <a:pPr marL="0" marR="0" lvl="0" indent="0" algn="l" defTabSz="93274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</a:pPr>
            <a:endParaRPr lang="en-US" dirty="0"/>
          </a:p>
        </p:txBody>
      </p:sp>
      <p:sp>
        <p:nvSpPr>
          <p:cNvPr id="5" name="Rectangle 4"/>
          <p:cNvSpPr/>
          <p:nvPr userDrawn="1"/>
        </p:nvSpPr>
        <p:spPr bwMode="auto">
          <a:xfrm>
            <a:off x="6218237" y="4868863"/>
            <a:ext cx="5945966" cy="1828800"/>
          </a:xfrm>
          <a:prstGeom prst="rect">
            <a:avLst/>
          </a:prstGeom>
          <a:ln>
            <a:noFill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182880" tIns="146304" rIns="182880" bIns="146304" numCol="1" rtlCol="0" anchor="ctr" anchorCtr="0" compatLnSpc="1">
            <a:prstTxWarp prst="textNoShape">
              <a:avLst/>
            </a:prstTxWarp>
          </a:bodyPr>
          <a:lstStyle/>
          <a:p>
            <a:pPr algn="ctr" defTabSz="932472" fontAlgn="base">
              <a:spcBef>
                <a:spcPct val="0"/>
              </a:spcBef>
              <a:spcAft>
                <a:spcPct val="0"/>
              </a:spcAft>
            </a:pPr>
            <a:endParaRPr lang="en-US" sz="2000" dirty="0">
              <a:gradFill>
                <a:gsLst>
                  <a:gs pos="5439">
                    <a:srgbClr val="F8F8F8"/>
                  </a:gs>
                  <a:gs pos="10000">
                    <a:srgbClr val="F8F8F8"/>
                  </a:gs>
                </a:gsLst>
                <a:lin ang="5400000" scaled="0"/>
              </a:gradFill>
            </a:endParaRPr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1" hasCustomPrompt="1"/>
          </p:nvPr>
        </p:nvSpPr>
        <p:spPr bwMode="gray">
          <a:xfrm>
            <a:off x="6218237" y="1434069"/>
            <a:ext cx="5943601" cy="3433208"/>
          </a:xfrm>
          <a:blipFill>
            <a:blip r:embed="rId3"/>
            <a:stretch>
              <a:fillRect/>
            </a:stretch>
          </a:blipFill>
        </p:spPr>
        <p:txBody>
          <a:bodyPr lIns="182880" tIns="146304" rIns="182880" bIns="146304">
            <a:noAutofit/>
          </a:bodyPr>
          <a:lstStyle>
            <a:lvl1pPr marL="0" indent="0">
              <a:buNone/>
              <a:defRPr lang="en-US" sz="240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1pPr>
            <a:lvl2pPr algn="ctr">
              <a:defRPr lang="en-US" sz="240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</a:lstStyle>
          <a:p>
            <a:pPr marL="0" marR="0" lvl="0" indent="0" algn="l" defTabSz="93274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</a:pPr>
            <a:r>
              <a:rPr lang="en-US" dirty="0"/>
              <a:t>Your image here</a:t>
            </a:r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5989638" y="1836883"/>
            <a:ext cx="0" cy="4754828"/>
          </a:xfrm>
          <a:prstGeom prst="line">
            <a:avLst/>
          </a:prstGeom>
          <a:ln w="3175">
            <a:solidFill>
              <a:schemeClr val="tx1">
                <a:alpha val="25000"/>
              </a:schemeClr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 Placeholder 10"/>
          <p:cNvSpPr>
            <a:spLocks noGrp="1"/>
          </p:cNvSpPr>
          <p:nvPr>
            <p:ph type="body" sz="quarter" idx="12"/>
          </p:nvPr>
        </p:nvSpPr>
        <p:spPr>
          <a:xfrm>
            <a:off x="274638" y="3260725"/>
            <a:ext cx="5486400" cy="3436938"/>
          </a:xfrm>
        </p:spPr>
        <p:txBody>
          <a:bodyPr lIns="182880" tIns="146304" rIns="182880" bIns="146304">
            <a:noAutofit/>
          </a:bodyPr>
          <a:lstStyle>
            <a:lvl1pPr marL="0" indent="0">
              <a:buNone/>
              <a:defRPr sz="2400">
                <a:latin typeface="+mn-lt"/>
              </a:defRPr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13"/>
          </p:nvPr>
        </p:nvSpPr>
        <p:spPr>
          <a:xfrm>
            <a:off x="6218238" y="4868863"/>
            <a:ext cx="5943600" cy="1827214"/>
          </a:xfrm>
        </p:spPr>
        <p:txBody>
          <a:bodyPr lIns="182880" tIns="146304" rIns="182880" bIns="146304" anchor="ctr">
            <a:noAutofit/>
          </a:bodyPr>
          <a:lstStyle>
            <a:lvl1pPr marL="0" indent="0" algn="ctr">
              <a:buNone/>
              <a:defRPr sz="3200">
                <a:gradFill>
                  <a:gsLst>
                    <a:gs pos="27434">
                      <a:srgbClr val="FFFFFF"/>
                    </a:gs>
                    <a:gs pos="54000">
                      <a:srgbClr val="FFFFFF"/>
                    </a:gs>
                  </a:gsLst>
                  <a:lin ang="5400000" scaled="0"/>
                </a:gradFill>
                <a:latin typeface="+mj-lt"/>
              </a:defRPr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89533110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mo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38" y="1209973"/>
            <a:ext cx="8228299" cy="1181862"/>
          </a:xfrm>
          <a:noFill/>
        </p:spPr>
        <p:txBody>
          <a:bodyPr wrap="square" tIns="91440" bIns="91440" anchor="t" anchorCtr="0">
            <a:spAutoFit/>
          </a:bodyPr>
          <a:lstStyle>
            <a:lvl1pPr>
              <a:defRPr sz="7200" spc="-100" baseline="0">
                <a:gradFill>
                  <a:gsLst>
                    <a:gs pos="8850">
                      <a:schemeClr val="tx1"/>
                    </a:gs>
                    <a:gs pos="23894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Demo title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274638" y="3954463"/>
            <a:ext cx="8229599" cy="738664"/>
          </a:xfrm>
          <a:noFill/>
        </p:spPr>
        <p:txBody>
          <a:bodyPr wrap="square" lIns="182880" tIns="146304" rIns="182880" bIns="146304">
            <a:spAutoFit/>
          </a:bodyPr>
          <a:lstStyle>
            <a:lvl1pPr marL="0" indent="0">
              <a:spcBef>
                <a:spcPts val="0"/>
              </a:spcBef>
              <a:buNone/>
              <a:defRPr sz="3200" spc="0" baseline="0">
                <a:gradFill>
                  <a:gsLst>
                    <a:gs pos="8850">
                      <a:schemeClr val="tx1"/>
                    </a:gs>
                    <a:gs pos="23894">
                      <a:schemeClr val="tx1"/>
                    </a:gs>
                  </a:gsLst>
                  <a:lin ang="5400000" scaled="0"/>
                </a:gradFill>
                <a:latin typeface="+mj-lt"/>
              </a:defRPr>
            </a:lvl1pPr>
          </a:lstStyle>
          <a:p>
            <a:pPr lvl="0"/>
            <a:r>
              <a:rPr lang="en-US" dirty="0"/>
              <a:t>Speaker Name</a:t>
            </a:r>
          </a:p>
        </p:txBody>
      </p:sp>
    </p:spTree>
    <p:extLst>
      <p:ext uri="{BB962C8B-B14F-4D97-AF65-F5344CB8AC3E}">
        <p14:creationId xmlns:p14="http://schemas.microsoft.com/office/powerpoint/2010/main" val="329251919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o slide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38" y="1209973"/>
            <a:ext cx="8229599" cy="1181862"/>
          </a:xfrm>
          <a:noFill/>
        </p:spPr>
        <p:txBody>
          <a:bodyPr wrap="square" tIns="91440" bIns="91440" anchor="t" anchorCtr="0">
            <a:spAutoFit/>
          </a:bodyPr>
          <a:lstStyle>
            <a:lvl1pPr>
              <a:defRPr sz="7200" spc="-100" baseline="0">
                <a:gradFill>
                  <a:gsLst>
                    <a:gs pos="10619">
                      <a:schemeClr val="tx1"/>
                    </a:gs>
                    <a:gs pos="26549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Video title</a:t>
            </a:r>
          </a:p>
        </p:txBody>
      </p:sp>
    </p:spTree>
    <p:extLst>
      <p:ext uri="{BB962C8B-B14F-4D97-AF65-F5344CB8AC3E}">
        <p14:creationId xmlns:p14="http://schemas.microsoft.com/office/powerpoint/2010/main" val="22357042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Accent Color 1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38" y="2125662"/>
            <a:ext cx="11887200" cy="1181862"/>
          </a:xfrm>
          <a:noFill/>
        </p:spPr>
        <p:txBody>
          <a:bodyPr tIns="91440" bIns="91440" anchor="t" anchorCtr="0">
            <a:spAutoFit/>
          </a:bodyPr>
          <a:lstStyle>
            <a:lvl1pPr>
              <a:defRPr sz="7200" spc="-100" baseline="0">
                <a:gradFill>
                  <a:gsLst>
                    <a:gs pos="100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102610405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Accent Color 2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38" y="2125662"/>
            <a:ext cx="11887200" cy="1181862"/>
          </a:xfrm>
          <a:noFill/>
        </p:spPr>
        <p:txBody>
          <a:bodyPr tIns="91440" bIns="91440" anchor="t" anchorCtr="0">
            <a:spAutoFit/>
          </a:bodyPr>
          <a:lstStyle>
            <a:lvl1pPr>
              <a:defRPr sz="7200" spc="-100" baseline="0">
                <a:gradFill>
                  <a:gsLst>
                    <a:gs pos="100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155362693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0-50 Right Photo Layou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39" y="1241426"/>
            <a:ext cx="5486399" cy="2012859"/>
          </a:xfrm>
        </p:spPr>
        <p:txBody>
          <a:bodyPr>
            <a:spAutoFit/>
          </a:bodyPr>
          <a:lstStyle>
            <a:lvl1pPr>
              <a:defRPr sz="660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50/50 photo layout</a:t>
            </a:r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0"/>
          </p:nvPr>
        </p:nvSpPr>
        <p:spPr bwMode="ltGray">
          <a:xfrm>
            <a:off x="6219825" y="0"/>
            <a:ext cx="6216650" cy="6992587"/>
          </a:xfrm>
          <a:blipFill>
            <a:blip r:embed="rId2"/>
            <a:stretch>
              <a:fillRect/>
            </a:stretch>
          </a:blipFill>
        </p:spPr>
        <p:txBody>
          <a:bodyPr tIns="548640" anchor="ctr" anchorCtr="0">
            <a:noAutofit/>
          </a:bodyPr>
          <a:lstStyle>
            <a:lvl1pPr marL="0" indent="0" algn="ctr">
              <a:buNone/>
              <a:defRPr sz="1600" b="1" cap="none" baseline="0">
                <a:gradFill>
                  <a:gsLst>
                    <a:gs pos="0">
                      <a:srgbClr val="FFFFFF"/>
                    </a:gs>
                    <a:gs pos="27000">
                      <a:srgbClr val="FFFFFF"/>
                    </a:gs>
                  </a:gsLst>
                  <a:lin ang="5400000" scaled="0"/>
                </a:gradFill>
                <a:latin typeface="+mn-lt"/>
              </a:defRPr>
            </a:lvl1pPr>
          </a:lstStyle>
          <a:p>
            <a:r>
              <a:rPr lang="en-US" dirty="0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75085370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24399769"/>
      </p:ext>
    </p:extLst>
  </p:cSld>
  <p:clrMapOvr>
    <a:masterClrMapping/>
  </p:clrMapOvr>
  <p:transition>
    <p:fade/>
  </p:transition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Accent Color 1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2302983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Accent Color 2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8565035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veloper Co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en-US" dirty="0"/>
              <a:t>Slide for developer code</a:t>
            </a:r>
          </a:p>
        </p:txBody>
      </p:sp>
      <p:sp>
        <p:nvSpPr>
          <p:cNvPr id="3" name="Rectangle 2"/>
          <p:cNvSpPr/>
          <p:nvPr userDrawn="1"/>
        </p:nvSpPr>
        <p:spPr bwMode="hidden">
          <a:xfrm>
            <a:off x="1" y="1212849"/>
            <a:ext cx="12436475" cy="5781676"/>
          </a:xfrm>
          <a:prstGeom prst="rect">
            <a:avLst/>
          </a:prstGeom>
          <a:solidFill>
            <a:srgbClr val="FFFFFF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6639" tIns="46639" rIns="46639" bIns="4663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274638" y="1221157"/>
            <a:ext cx="11887199" cy="1995931"/>
          </a:xfrm>
        </p:spPr>
        <p:txBody>
          <a:bodyPr/>
          <a:lstStyle>
            <a:lvl1pPr marL="0" indent="0">
              <a:buNone/>
              <a:defRPr sz="3300"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1pPr>
            <a:lvl2pPr marL="346553" indent="0">
              <a:buNone/>
              <a:defRPr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2pPr>
            <a:lvl3pPr marL="584607" indent="0">
              <a:buNone/>
              <a:defRPr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3pPr>
            <a:lvl4pPr marL="814563" indent="0">
              <a:buNone/>
              <a:defRPr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4pPr>
            <a:lvl5pPr marL="1050997" indent="0">
              <a:buNone/>
              <a:defRPr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75001290"/>
      </p:ext>
    </p:extLst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1st level color text"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74638" y="1212850"/>
            <a:ext cx="11887200" cy="2092881"/>
          </a:xfrm>
        </p:spPr>
        <p:txBody>
          <a:bodyPr>
            <a:spAutoFit/>
          </a:bodyPr>
          <a:lstStyle>
            <a:lvl1pPr>
              <a:defRPr sz="4000">
                <a:gradFill>
                  <a:gsLst>
                    <a:gs pos="1250">
                      <a:schemeClr val="tx2"/>
                    </a:gs>
                    <a:gs pos="99000">
                      <a:schemeClr val="tx2"/>
                    </a:gs>
                  </a:gsLst>
                  <a:lin ang="5400000" scaled="0"/>
                </a:gradFill>
              </a:defRPr>
            </a:lvl1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73240436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osing logo slide_colo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"/>
          <p:cNvSpPr txBox="1">
            <a:spLocks noChangeArrowheads="1"/>
          </p:cNvSpPr>
          <p:nvPr userDrawn="1"/>
        </p:nvSpPr>
        <p:spPr bwMode="blackWhite">
          <a:xfrm>
            <a:off x="274638" y="6294476"/>
            <a:ext cx="11887199" cy="403187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182880" tIns="146304" rIns="182880" bIns="146304" numCol="1" anchor="t" anchorCtr="0" compatLnSpc="1">
            <a:prstTxWarp prst="textNoShape">
              <a:avLst/>
            </a:prstTxWarp>
            <a:spAutoFit/>
          </a:bodyPr>
          <a:lstStyle/>
          <a:p>
            <a:pPr defTabSz="932290" eaLnBrk="0" hangingPunct="0"/>
            <a:r>
              <a:rPr lang="en-US" sz="700" dirty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cs typeface="Segoe UI" pitchFamily="34" charset="0"/>
              </a:rPr>
              <a:t>© 2016 Microsoft Corporation. All rights reserved. </a:t>
            </a:r>
          </a:p>
        </p:txBody>
      </p:sp>
      <p:pic>
        <p:nvPicPr>
          <p:cNvPr id="5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 bwMode="invGray">
          <a:xfrm>
            <a:off x="464013" y="479425"/>
            <a:ext cx="1436313" cy="3066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125624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ck Notes slide Layout">
    <p:bg bwMode="black"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sz="quarter" idx="10" hasCustomPrompt="1"/>
          </p:nvPr>
        </p:nvSpPr>
        <p:spPr bwMode="white">
          <a:xfrm>
            <a:off x="274638" y="1212850"/>
            <a:ext cx="11887200" cy="2443746"/>
          </a:xfrm>
          <a:prstGeom prst="rect">
            <a:avLst/>
          </a:prstGeom>
        </p:spPr>
        <p:txBody>
          <a:bodyPr/>
          <a:lstStyle>
            <a:lvl1pPr marL="290513" indent="-290513">
              <a:buClr>
                <a:schemeClr val="tx1"/>
              </a:buClr>
              <a:buSzPct val="90000"/>
              <a:buFont typeface="Arial" pitchFamily="34" charset="0"/>
              <a:buChar char="•"/>
              <a:defRPr sz="36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 marL="571500" indent="-280988">
              <a:buClr>
                <a:schemeClr val="tx1"/>
              </a:buClr>
              <a:buSzPct val="90000"/>
              <a:buFont typeface="Arial" pitchFamily="34" charset="0"/>
              <a:buChar char="•"/>
              <a:defRPr sz="32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2pPr>
            <a:lvl3pPr marL="862013" indent="-290513">
              <a:buClr>
                <a:schemeClr val="tx1"/>
              </a:buClr>
              <a:buSzPct val="90000"/>
              <a:buFont typeface="Arial" pitchFamily="34" charset="0"/>
              <a:buChar char="•"/>
              <a:defRPr sz="28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3pPr>
            <a:lvl4pPr marL="1090613" indent="-228600">
              <a:buClr>
                <a:schemeClr val="tx1"/>
              </a:buClr>
              <a:buSzPct val="90000"/>
              <a:buFont typeface="Arial" pitchFamily="34" charset="0"/>
              <a:buChar char="•"/>
              <a:defRPr sz="24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4pPr>
            <a:lvl5pPr marL="1319213" indent="-228600">
              <a:buClr>
                <a:schemeClr val="tx1"/>
              </a:buClr>
              <a:buSzPct val="90000"/>
              <a:buFont typeface="Arial" pitchFamily="34" charset="0"/>
              <a:buChar char="•"/>
              <a:defRPr sz="20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5pPr>
          </a:lstStyle>
          <a:p>
            <a:pPr lvl="0"/>
            <a:r>
              <a:rPr lang="en-US" dirty="0"/>
              <a:t>Use this Layout for Speaker Notes slides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1" y="6363076"/>
            <a:ext cx="12436476" cy="631450"/>
          </a:xfrm>
          <a:prstGeom prst="rect">
            <a:avLst/>
          </a:prstGeom>
          <a:solidFill>
            <a:srgbClr val="FFFF99"/>
          </a:solidFill>
        </p:spPr>
        <p:txBody>
          <a:bodyPr wrap="square" lIns="155457" tIns="77729" rIns="155457" bIns="77729" anchor="b" anchorCtr="0">
            <a:noAutofit/>
          </a:bodyPr>
          <a:lstStyle>
            <a:lvl1pPr algn="r">
              <a:buFont typeface="Arial" pitchFamily="34" charset="0"/>
              <a:buNone/>
              <a:defRPr sz="3700" spc="-51" baseline="0">
                <a:gradFill>
                  <a:gsLst>
                    <a:gs pos="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effectLst/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pPr lvl="0"/>
            <a:r>
              <a:rPr lang="en-US" dirty="0"/>
              <a:t>Next: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 bwMode="white"/>
        <p:txBody>
          <a:bodyPr/>
          <a:lstStyle>
            <a:lvl1pPr>
              <a:defRPr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8540401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 bwMode="gray"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 userDrawn="1"/>
        </p:nvSpPr>
        <p:spPr bwMode="gray">
          <a:xfrm>
            <a:off x="0" y="5758901"/>
            <a:ext cx="12435840" cy="1235624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398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 dirty="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62280" y="6209084"/>
            <a:ext cx="1456418" cy="310896"/>
          </a:xfrm>
          <a:prstGeom prst="rect">
            <a:avLst/>
          </a:prstGeom>
        </p:spPr>
      </p:pic>
      <p:pic>
        <p:nvPicPr>
          <p:cNvPr id="16" name="Picture 15" hidden="1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black">
          <a:xfrm>
            <a:off x="459230" y="6240963"/>
            <a:ext cx="1278510" cy="274137"/>
          </a:xfrm>
          <a:prstGeom prst="rect">
            <a:avLst/>
          </a:prstGeom>
        </p:spPr>
      </p:pic>
      <p:sp>
        <p:nvSpPr>
          <p:cNvPr id="8" name="Title 1"/>
          <p:cNvSpPr>
            <a:spLocks noGrp="1"/>
          </p:cNvSpPr>
          <p:nvPr>
            <p:ph type="title" hasCustomPrompt="1"/>
          </p:nvPr>
        </p:nvSpPr>
        <p:spPr bwMode="white">
          <a:xfrm>
            <a:off x="274702" y="1679645"/>
            <a:ext cx="9143936" cy="1828786"/>
          </a:xfrm>
          <a:noFill/>
        </p:spPr>
        <p:txBody>
          <a:bodyPr lIns="146304" tIns="91440" rIns="146304" bIns="91440" anchor="t" anchorCtr="0"/>
          <a:lstStyle>
            <a:lvl1pPr>
              <a:defRPr sz="5400" spc="-100" baseline="0">
                <a:gradFill>
                  <a:gsLst>
                    <a:gs pos="100000">
                      <a:schemeClr val="tx2"/>
                    </a:gs>
                    <a:gs pos="0">
                      <a:schemeClr val="tx2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Presentation title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12" hasCustomPrompt="1"/>
          </p:nvPr>
        </p:nvSpPr>
        <p:spPr bwMode="white">
          <a:xfrm>
            <a:off x="274701" y="3509753"/>
            <a:ext cx="7315137" cy="1828007"/>
          </a:xfrm>
          <a:noFill/>
        </p:spPr>
        <p:txBody>
          <a:bodyPr lIns="146304" tIns="109728" rIns="146304" bIns="109728">
            <a:noAutofit/>
          </a:bodyPr>
          <a:lstStyle>
            <a:lvl1pPr marL="0" indent="0">
              <a:spcBef>
                <a:spcPts val="0"/>
              </a:spcBef>
              <a:buNone/>
              <a:defRPr sz="3200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j-lt"/>
              </a:defRPr>
            </a:lvl1pPr>
          </a:lstStyle>
          <a:p>
            <a:pPr lvl="0"/>
            <a:r>
              <a:rPr lang="en-US" dirty="0"/>
              <a:t>Speaker Name</a:t>
            </a:r>
          </a:p>
        </p:txBody>
      </p:sp>
    </p:spTree>
    <p:extLst>
      <p:ext uri="{BB962C8B-B14F-4D97-AF65-F5344CB8AC3E}">
        <p14:creationId xmlns:p14="http://schemas.microsoft.com/office/powerpoint/2010/main" val="335083773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&amp; 2-color Non-bulleted text"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274638" y="1212850"/>
            <a:ext cx="11887200" cy="2025170"/>
          </a:xfrm>
        </p:spPr>
        <p:txBody>
          <a:bodyPr/>
          <a:lstStyle>
            <a:lvl1pPr marL="0" indent="0">
              <a:buNone/>
              <a:defRPr>
                <a:gradFill>
                  <a:gsLst>
                    <a:gs pos="1250">
                      <a:schemeClr val="tx2"/>
                    </a:gs>
                    <a:gs pos="99000">
                      <a:schemeClr val="tx2"/>
                    </a:gs>
                  </a:gsLst>
                  <a:lin ang="5400000" scaled="0"/>
                </a:gradFill>
              </a:defRPr>
            </a:lvl1pPr>
            <a:lvl2pPr marL="0" indent="0">
              <a:buFontTx/>
              <a:buNone/>
              <a:defRPr sz="2000"/>
            </a:lvl2pPr>
            <a:lvl3pPr marL="228600" indent="0">
              <a:buNone/>
              <a:defRPr/>
            </a:lvl3pPr>
            <a:lvl4pPr marL="457200" indent="0">
              <a:buNone/>
              <a:defRPr/>
            </a:lvl4pPr>
            <a:lvl5pPr marL="6858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18695971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&amp; Non-bulleted text"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274638" y="1212850"/>
            <a:ext cx="11887200" cy="2025170"/>
          </a:xfrm>
        </p:spPr>
        <p:txBody>
          <a:bodyPr/>
          <a:lstStyle>
            <a:lvl1pPr marL="0" indent="0">
              <a:buNone/>
              <a:defRPr>
                <a:gradFill>
                  <a:gsLst>
                    <a:gs pos="1250">
                      <a:schemeClr val="tx1"/>
                    </a:gs>
                    <a:gs pos="99000">
                      <a:schemeClr val="tx1"/>
                    </a:gs>
                  </a:gsLst>
                  <a:lin ang="5400000" scaled="0"/>
                </a:gradFill>
              </a:defRPr>
            </a:lvl1pPr>
            <a:lvl2pPr marL="0" indent="0">
              <a:buFontTx/>
              <a:buNone/>
              <a:defRPr sz="2000"/>
            </a:lvl2pPr>
            <a:lvl3pPr marL="228600" indent="0">
              <a:buNone/>
              <a:defRPr/>
            </a:lvl3pPr>
            <a:lvl4pPr marL="457200" indent="0">
              <a:buNone/>
              <a:defRPr/>
            </a:lvl4pPr>
            <a:lvl5pPr marL="6858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41810061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1st level color text"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74638" y="1212850"/>
            <a:ext cx="11887200" cy="2092881"/>
          </a:xfrm>
        </p:spPr>
        <p:txBody>
          <a:bodyPr>
            <a:spAutoFit/>
          </a:bodyPr>
          <a:lstStyle>
            <a:lvl1pPr>
              <a:defRPr sz="4000">
                <a:gradFill>
                  <a:gsLst>
                    <a:gs pos="1250">
                      <a:schemeClr val="tx2"/>
                    </a:gs>
                    <a:gs pos="99000">
                      <a:schemeClr val="tx2"/>
                    </a:gs>
                  </a:gsLst>
                  <a:lin ang="5400000" scaled="0"/>
                </a:gra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58669847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74638" y="1212850"/>
            <a:ext cx="11887200" cy="2092881"/>
          </a:xfrm>
        </p:spPr>
        <p:txBody>
          <a:bodyPr>
            <a:spAutoFit/>
          </a:bodyPr>
          <a:lstStyle>
            <a:lvl1pPr>
              <a:defRPr sz="4000"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18340185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2-color Non-bulleted"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74639" y="1212849"/>
            <a:ext cx="5486399" cy="1914370"/>
          </a:xfrm>
        </p:spPr>
        <p:txBody>
          <a:bodyPr wrap="square">
            <a:spAutoFit/>
          </a:bodyPr>
          <a:lstStyle>
            <a:lvl1pPr marL="0" indent="0">
              <a:spcBef>
                <a:spcPts val="1224"/>
              </a:spcBef>
              <a:buClr>
                <a:schemeClr val="tx1"/>
              </a:buClr>
              <a:buFont typeface="Wingdings" pitchFamily="2" charset="2"/>
              <a:buNone/>
              <a:defRPr sz="3200">
                <a:gradFill>
                  <a:gsLst>
                    <a:gs pos="1250">
                      <a:schemeClr val="tx2"/>
                    </a:gs>
                    <a:gs pos="99000">
                      <a:schemeClr val="tx2"/>
                    </a:gs>
                  </a:gsLst>
                  <a:lin ang="5400000" scaled="0"/>
                </a:gradFill>
              </a:defRPr>
            </a:lvl1pPr>
            <a:lvl2pPr marL="0" indent="0">
              <a:buNone/>
              <a:defRPr sz="2000"/>
            </a:lvl2pPr>
            <a:lvl3pPr marL="231775" indent="0">
              <a:buNone/>
              <a:tabLst/>
              <a:defRPr sz="2000"/>
            </a:lvl3pPr>
            <a:lvl4pPr marL="460375" indent="0">
              <a:buNone/>
              <a:defRPr/>
            </a:lvl4pPr>
            <a:lvl5pPr marL="685800" indent="0">
              <a:buNone/>
              <a:tabLst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6675439" y="1212849"/>
            <a:ext cx="5486399" cy="1914370"/>
          </a:xfrm>
        </p:spPr>
        <p:txBody>
          <a:bodyPr wrap="square">
            <a:spAutoFit/>
          </a:bodyPr>
          <a:lstStyle>
            <a:lvl1pPr marL="0" indent="0">
              <a:spcBef>
                <a:spcPts val="1224"/>
              </a:spcBef>
              <a:buClr>
                <a:schemeClr val="tx1"/>
              </a:buClr>
              <a:buFont typeface="Wingdings" pitchFamily="2" charset="2"/>
              <a:buNone/>
              <a:defRPr sz="3200">
                <a:gradFill>
                  <a:gsLst>
                    <a:gs pos="1250">
                      <a:schemeClr val="tx2"/>
                    </a:gs>
                    <a:gs pos="99000">
                      <a:schemeClr val="tx2"/>
                    </a:gs>
                  </a:gsLst>
                  <a:lin ang="5400000" scaled="0"/>
                </a:gradFill>
              </a:defRPr>
            </a:lvl1pPr>
            <a:lvl2pPr marL="0" indent="0">
              <a:buNone/>
              <a:defRPr sz="2000"/>
            </a:lvl2pPr>
            <a:lvl3pPr marL="231775" indent="0">
              <a:buNone/>
              <a:tabLst/>
              <a:defRPr sz="2000"/>
            </a:lvl3pPr>
            <a:lvl4pPr marL="460375" indent="0">
              <a:buNone/>
              <a:defRPr/>
            </a:lvl4pPr>
            <a:lvl5pPr marL="685800" indent="0">
              <a:buNone/>
              <a:tabLst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19747864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Non-bulleted text"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74639" y="1212849"/>
            <a:ext cx="5486399" cy="1914370"/>
          </a:xfrm>
        </p:spPr>
        <p:txBody>
          <a:bodyPr wrap="square">
            <a:spAutoFit/>
          </a:bodyPr>
          <a:lstStyle>
            <a:lvl1pPr marL="0" indent="0">
              <a:spcBef>
                <a:spcPts val="1224"/>
              </a:spcBef>
              <a:buClr>
                <a:schemeClr val="tx1"/>
              </a:buClr>
              <a:buFont typeface="Wingdings" pitchFamily="2" charset="2"/>
              <a:buNone/>
              <a:defRPr sz="3200"/>
            </a:lvl1pPr>
            <a:lvl2pPr marL="0" indent="0">
              <a:buNone/>
              <a:defRPr sz="2000"/>
            </a:lvl2pPr>
            <a:lvl3pPr marL="231775" indent="0">
              <a:buNone/>
              <a:tabLst/>
              <a:defRPr sz="2000"/>
            </a:lvl3pPr>
            <a:lvl4pPr marL="460375" indent="0">
              <a:buNone/>
              <a:defRPr/>
            </a:lvl4pPr>
            <a:lvl5pPr marL="685800" indent="0">
              <a:buNone/>
              <a:tabLst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6675439" y="1212849"/>
            <a:ext cx="5486399" cy="1914370"/>
          </a:xfrm>
        </p:spPr>
        <p:txBody>
          <a:bodyPr wrap="square">
            <a:spAutoFit/>
          </a:bodyPr>
          <a:lstStyle>
            <a:lvl1pPr marL="0" indent="0">
              <a:spcBef>
                <a:spcPts val="1224"/>
              </a:spcBef>
              <a:buClr>
                <a:schemeClr val="tx1"/>
              </a:buClr>
              <a:buFont typeface="Wingdings" pitchFamily="2" charset="2"/>
              <a:buNone/>
              <a:defRPr sz="3200"/>
            </a:lvl1pPr>
            <a:lvl2pPr marL="0" indent="0">
              <a:buNone/>
              <a:defRPr sz="2000"/>
            </a:lvl2pPr>
            <a:lvl3pPr marL="231775" indent="0">
              <a:buNone/>
              <a:tabLst/>
              <a:defRPr sz="2000"/>
            </a:lvl3pPr>
            <a:lvl4pPr marL="460375" indent="0">
              <a:buNone/>
              <a:defRPr/>
            </a:lvl4pPr>
            <a:lvl5pPr marL="685800" indent="0">
              <a:buNone/>
              <a:tabLst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79527684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Bullet text 1st level color"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74639" y="1212849"/>
            <a:ext cx="5486399" cy="2425279"/>
          </a:xfrm>
        </p:spPr>
        <p:txBody>
          <a:bodyPr wrap="square">
            <a:spAutoFit/>
          </a:bodyPr>
          <a:lstStyle>
            <a:lvl1pPr marL="287338" indent="-287338">
              <a:spcBef>
                <a:spcPts val="1224"/>
              </a:spcBef>
              <a:buClr>
                <a:schemeClr val="tx2"/>
              </a:buClr>
              <a:buFont typeface="Arial" pitchFamily="34" charset="0"/>
              <a:buChar char="•"/>
              <a:defRPr sz="3200">
                <a:gradFill>
                  <a:gsLst>
                    <a:gs pos="1250">
                      <a:schemeClr val="tx2"/>
                    </a:gs>
                    <a:gs pos="99000">
                      <a:schemeClr val="tx2"/>
                    </a:gs>
                  </a:gsLst>
                  <a:lin ang="5400000" scaled="0"/>
                </a:gradFill>
              </a:defRPr>
            </a:lvl1pPr>
            <a:lvl2pPr marL="531166" indent="-233195">
              <a:defRPr sz="2400"/>
            </a:lvl2pPr>
            <a:lvl3pPr marL="699585" indent="-168419">
              <a:tabLst/>
              <a:defRPr sz="2000"/>
            </a:lvl3pPr>
            <a:lvl4pPr marL="880958" indent="-181374">
              <a:defRPr/>
            </a:lvl4pPr>
            <a:lvl5pPr marL="1049377" indent="-168419">
              <a:tabLst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6675439" y="1212849"/>
            <a:ext cx="5486399" cy="2425279"/>
          </a:xfrm>
        </p:spPr>
        <p:txBody>
          <a:bodyPr wrap="square">
            <a:spAutoFit/>
          </a:bodyPr>
          <a:lstStyle>
            <a:lvl1pPr marL="287338" indent="-287338">
              <a:spcBef>
                <a:spcPts val="1224"/>
              </a:spcBef>
              <a:buClr>
                <a:schemeClr val="tx2"/>
              </a:buClr>
              <a:buFont typeface="Arial" pitchFamily="34" charset="0"/>
              <a:buChar char="•"/>
              <a:defRPr sz="3200">
                <a:gradFill>
                  <a:gsLst>
                    <a:gs pos="1250">
                      <a:schemeClr val="tx2"/>
                    </a:gs>
                    <a:gs pos="99000">
                      <a:schemeClr val="tx2"/>
                    </a:gs>
                  </a:gsLst>
                  <a:lin ang="5400000" scaled="0"/>
                </a:gradFill>
              </a:defRPr>
            </a:lvl1pPr>
            <a:lvl2pPr marL="531166" indent="-233195">
              <a:defRPr sz="2400"/>
            </a:lvl2pPr>
            <a:lvl3pPr marL="699585" indent="-168419">
              <a:tabLst/>
              <a:defRPr sz="2000"/>
            </a:lvl3pPr>
            <a:lvl4pPr marL="880958" indent="-181374">
              <a:defRPr/>
            </a:lvl4pPr>
            <a:lvl5pPr marL="1049377" indent="-168419">
              <a:tabLst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27358864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74638" y="1212850"/>
            <a:ext cx="11887200" cy="2092881"/>
          </a:xfrm>
        </p:spPr>
        <p:txBody>
          <a:bodyPr>
            <a:spAutoFit/>
          </a:bodyPr>
          <a:lstStyle>
            <a:lvl1pPr>
              <a:defRPr sz="4000"/>
            </a:lvl1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70326847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Bullet text"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74639" y="1212849"/>
            <a:ext cx="5486399" cy="2425279"/>
          </a:xfrm>
        </p:spPr>
        <p:txBody>
          <a:bodyPr wrap="square">
            <a:spAutoFit/>
          </a:bodyPr>
          <a:lstStyle>
            <a:lvl1pPr marL="287338" indent="-287338">
              <a:spcBef>
                <a:spcPts val="1224"/>
              </a:spcBef>
              <a:buClr>
                <a:schemeClr val="tx1"/>
              </a:buClr>
              <a:buFont typeface="Arial" pitchFamily="34" charset="0"/>
              <a:buChar char="•"/>
              <a:defRPr sz="3200"/>
            </a:lvl1pPr>
            <a:lvl2pPr marL="531166" indent="-233195">
              <a:defRPr sz="2400"/>
            </a:lvl2pPr>
            <a:lvl3pPr marL="699585" indent="-168419">
              <a:tabLst/>
              <a:defRPr sz="2000"/>
            </a:lvl3pPr>
            <a:lvl4pPr marL="880958" indent="-181374">
              <a:defRPr/>
            </a:lvl4pPr>
            <a:lvl5pPr marL="1049377" indent="-168419">
              <a:tabLst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6675439" y="1212849"/>
            <a:ext cx="5486399" cy="2425279"/>
          </a:xfrm>
        </p:spPr>
        <p:txBody>
          <a:bodyPr wrap="square">
            <a:spAutoFit/>
          </a:bodyPr>
          <a:lstStyle>
            <a:lvl1pPr marL="287338" indent="-287338">
              <a:spcBef>
                <a:spcPts val="1224"/>
              </a:spcBef>
              <a:buClr>
                <a:schemeClr val="tx1"/>
              </a:buClr>
              <a:buFont typeface="Arial" pitchFamily="34" charset="0"/>
              <a:buChar char="•"/>
              <a:defRPr sz="3200"/>
            </a:lvl1pPr>
            <a:lvl2pPr marL="531166" indent="-233195">
              <a:defRPr sz="2400"/>
            </a:lvl2pPr>
            <a:lvl3pPr marL="699585" indent="-168419">
              <a:tabLst/>
              <a:defRPr sz="2000"/>
            </a:lvl3pPr>
            <a:lvl4pPr marL="880958" indent="-181374">
              <a:defRPr/>
            </a:lvl4pPr>
            <a:lvl5pPr marL="1049377" indent="-168419">
              <a:tabLst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03675529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00996460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er Evidence Slide">
    <p:bg bwMode="gray"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gradFill>
                  <a:gsLst>
                    <a:gs pos="18584">
                      <a:schemeClr val="tx2"/>
                    </a:gs>
                    <a:gs pos="57000">
                      <a:schemeClr val="tx2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Customer evidence slide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 bwMode="gray">
          <a:xfrm>
            <a:off x="274638" y="1434069"/>
            <a:ext cx="5486400" cy="1827214"/>
          </a:xfrm>
          <a:blipFill>
            <a:blip r:embed="rId2"/>
            <a:stretch>
              <a:fillRect/>
            </a:stretch>
          </a:blipFill>
        </p:spPr>
        <p:txBody>
          <a:bodyPr lIns="182880" tIns="146304" rIns="182880" bIns="146304">
            <a:noAutofit/>
          </a:bodyPr>
          <a:lstStyle>
            <a:lvl1pPr marL="0" indent="0">
              <a:buNone/>
              <a:defRPr lang="en-US" sz="2400" kern="1200" spc="0" baseline="0" dirty="0">
                <a:noFill/>
                <a:latin typeface="+mn-lt"/>
                <a:ea typeface="+mn-ea"/>
                <a:cs typeface="+mn-cs"/>
              </a:defRPr>
            </a:lvl1pPr>
            <a:lvl2pPr>
              <a:defRPr lang="en-US" sz="240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</a:lstStyle>
          <a:p>
            <a:pPr marL="0" marR="0" lvl="0" indent="0" algn="l" defTabSz="93274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</a:pPr>
            <a:endParaRPr lang="en-US" dirty="0"/>
          </a:p>
        </p:txBody>
      </p:sp>
      <p:sp>
        <p:nvSpPr>
          <p:cNvPr id="5" name="Rectangle 4"/>
          <p:cNvSpPr/>
          <p:nvPr userDrawn="1"/>
        </p:nvSpPr>
        <p:spPr bwMode="auto">
          <a:xfrm>
            <a:off x="6218237" y="4868863"/>
            <a:ext cx="5945966" cy="1828800"/>
          </a:xfrm>
          <a:prstGeom prst="rect">
            <a:avLst/>
          </a:prstGeom>
          <a:ln>
            <a:noFill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182880" tIns="146304" rIns="182880" bIns="146304" numCol="1" rtlCol="0" anchor="ctr" anchorCtr="0" compatLnSpc="1">
            <a:prstTxWarp prst="textNoShape">
              <a:avLst/>
            </a:prstTxWarp>
          </a:bodyPr>
          <a:lstStyle/>
          <a:p>
            <a:pPr algn="ctr" defTabSz="932472" fontAlgn="base">
              <a:spcBef>
                <a:spcPct val="0"/>
              </a:spcBef>
              <a:spcAft>
                <a:spcPct val="0"/>
              </a:spcAft>
            </a:pPr>
            <a:endParaRPr lang="en-US" sz="2000" dirty="0">
              <a:gradFill>
                <a:gsLst>
                  <a:gs pos="5439">
                    <a:srgbClr val="F8F8F8"/>
                  </a:gs>
                  <a:gs pos="10000">
                    <a:srgbClr val="F8F8F8"/>
                  </a:gs>
                </a:gsLst>
                <a:lin ang="5400000" scaled="0"/>
              </a:gradFill>
            </a:endParaRPr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1" hasCustomPrompt="1"/>
          </p:nvPr>
        </p:nvSpPr>
        <p:spPr bwMode="gray">
          <a:xfrm>
            <a:off x="6218237" y="1434069"/>
            <a:ext cx="5943601" cy="3433208"/>
          </a:xfrm>
          <a:blipFill>
            <a:blip r:embed="rId3"/>
            <a:stretch>
              <a:fillRect/>
            </a:stretch>
          </a:blipFill>
        </p:spPr>
        <p:txBody>
          <a:bodyPr lIns="182880" tIns="146304" rIns="182880" bIns="146304">
            <a:noAutofit/>
          </a:bodyPr>
          <a:lstStyle>
            <a:lvl1pPr marL="0" indent="0">
              <a:buNone/>
              <a:defRPr lang="en-US" sz="240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1pPr>
            <a:lvl2pPr algn="ctr">
              <a:defRPr lang="en-US" sz="240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</a:lstStyle>
          <a:p>
            <a:pPr marL="0" marR="0" lvl="0" indent="0" algn="l" defTabSz="93274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</a:pPr>
            <a:r>
              <a:rPr lang="en-US" dirty="0"/>
              <a:t>Your image here</a:t>
            </a:r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5989638" y="1836883"/>
            <a:ext cx="0" cy="4754828"/>
          </a:xfrm>
          <a:prstGeom prst="line">
            <a:avLst/>
          </a:prstGeom>
          <a:ln w="3175">
            <a:solidFill>
              <a:schemeClr val="tx1">
                <a:alpha val="25000"/>
              </a:schemeClr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 Placeholder 10"/>
          <p:cNvSpPr>
            <a:spLocks noGrp="1"/>
          </p:cNvSpPr>
          <p:nvPr>
            <p:ph type="body" sz="quarter" idx="12"/>
          </p:nvPr>
        </p:nvSpPr>
        <p:spPr>
          <a:xfrm>
            <a:off x="274638" y="3260725"/>
            <a:ext cx="5486400" cy="3436938"/>
          </a:xfrm>
        </p:spPr>
        <p:txBody>
          <a:bodyPr lIns="182880" tIns="146304" rIns="182880" bIns="146304">
            <a:noAutofit/>
          </a:bodyPr>
          <a:lstStyle>
            <a:lvl1pPr marL="0" indent="0">
              <a:buNone/>
              <a:defRPr sz="2400">
                <a:latin typeface="+mn-lt"/>
              </a:defRPr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13"/>
          </p:nvPr>
        </p:nvSpPr>
        <p:spPr>
          <a:xfrm>
            <a:off x="6218238" y="4868863"/>
            <a:ext cx="5943600" cy="1827214"/>
          </a:xfrm>
        </p:spPr>
        <p:txBody>
          <a:bodyPr lIns="182880" tIns="146304" rIns="182880" bIns="146304" anchor="ctr">
            <a:noAutofit/>
          </a:bodyPr>
          <a:lstStyle>
            <a:lvl1pPr marL="0" indent="0" algn="ctr">
              <a:buNone/>
              <a:defRPr sz="3200">
                <a:gradFill>
                  <a:gsLst>
                    <a:gs pos="27434">
                      <a:srgbClr val="FFFFFF"/>
                    </a:gs>
                    <a:gs pos="54000">
                      <a:srgbClr val="FFFFFF"/>
                    </a:gs>
                  </a:gsLst>
                  <a:lin ang="5400000" scaled="0"/>
                </a:gradFill>
                <a:latin typeface="+mj-lt"/>
              </a:defRPr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99669854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mo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38" y="1209973"/>
            <a:ext cx="8228299" cy="1181862"/>
          </a:xfrm>
          <a:noFill/>
        </p:spPr>
        <p:txBody>
          <a:bodyPr wrap="square" tIns="91440" bIns="91440" anchor="t" anchorCtr="0">
            <a:spAutoFit/>
          </a:bodyPr>
          <a:lstStyle>
            <a:lvl1pPr>
              <a:defRPr sz="7200" spc="-100" baseline="0">
                <a:gradFill>
                  <a:gsLst>
                    <a:gs pos="8850">
                      <a:schemeClr val="tx1"/>
                    </a:gs>
                    <a:gs pos="23894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Demo title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274638" y="3954463"/>
            <a:ext cx="8229599" cy="738664"/>
          </a:xfrm>
          <a:noFill/>
        </p:spPr>
        <p:txBody>
          <a:bodyPr wrap="square" lIns="182880" tIns="146304" rIns="182880" bIns="146304">
            <a:spAutoFit/>
          </a:bodyPr>
          <a:lstStyle>
            <a:lvl1pPr marL="0" indent="0">
              <a:spcBef>
                <a:spcPts val="0"/>
              </a:spcBef>
              <a:buNone/>
              <a:defRPr sz="3200" spc="0" baseline="0">
                <a:gradFill>
                  <a:gsLst>
                    <a:gs pos="8850">
                      <a:schemeClr val="tx1"/>
                    </a:gs>
                    <a:gs pos="23894">
                      <a:schemeClr val="tx1"/>
                    </a:gs>
                  </a:gsLst>
                  <a:lin ang="5400000" scaled="0"/>
                </a:gradFill>
                <a:latin typeface="+mj-lt"/>
              </a:defRPr>
            </a:lvl1pPr>
          </a:lstStyle>
          <a:p>
            <a:pPr lvl="0"/>
            <a:r>
              <a:rPr lang="en-US" dirty="0"/>
              <a:t>Speaker Name</a:t>
            </a:r>
          </a:p>
        </p:txBody>
      </p:sp>
    </p:spTree>
    <p:extLst>
      <p:ext uri="{BB962C8B-B14F-4D97-AF65-F5344CB8AC3E}">
        <p14:creationId xmlns:p14="http://schemas.microsoft.com/office/powerpoint/2010/main" val="408852537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o slide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38" y="1209973"/>
            <a:ext cx="8229599" cy="1181862"/>
          </a:xfrm>
          <a:noFill/>
        </p:spPr>
        <p:txBody>
          <a:bodyPr wrap="square" tIns="91440" bIns="91440" anchor="t" anchorCtr="0">
            <a:spAutoFit/>
          </a:bodyPr>
          <a:lstStyle>
            <a:lvl1pPr>
              <a:defRPr sz="7200" spc="-100" baseline="0">
                <a:gradFill>
                  <a:gsLst>
                    <a:gs pos="10619">
                      <a:schemeClr val="tx1"/>
                    </a:gs>
                    <a:gs pos="26549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Video title</a:t>
            </a:r>
          </a:p>
        </p:txBody>
      </p:sp>
    </p:spTree>
    <p:extLst>
      <p:ext uri="{BB962C8B-B14F-4D97-AF65-F5344CB8AC3E}">
        <p14:creationId xmlns:p14="http://schemas.microsoft.com/office/powerpoint/2010/main" val="367499328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Accent Color 1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38" y="2125662"/>
            <a:ext cx="11887200" cy="1181862"/>
          </a:xfrm>
          <a:noFill/>
        </p:spPr>
        <p:txBody>
          <a:bodyPr tIns="91440" bIns="91440" anchor="t" anchorCtr="0">
            <a:spAutoFit/>
          </a:bodyPr>
          <a:lstStyle>
            <a:lvl1pPr>
              <a:defRPr sz="7200" spc="-100" baseline="0">
                <a:gradFill>
                  <a:gsLst>
                    <a:gs pos="100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222181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Accent Color 2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38" y="2125662"/>
            <a:ext cx="11887200" cy="1181862"/>
          </a:xfrm>
          <a:noFill/>
        </p:spPr>
        <p:txBody>
          <a:bodyPr tIns="91440" bIns="91440" anchor="t" anchorCtr="0">
            <a:spAutoFit/>
          </a:bodyPr>
          <a:lstStyle>
            <a:lvl1pPr>
              <a:defRPr sz="7200" spc="-100" baseline="0">
                <a:gradFill>
                  <a:gsLst>
                    <a:gs pos="100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197650572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0-50 Right Photo Layout"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39" y="1241426"/>
            <a:ext cx="5486399" cy="2012859"/>
          </a:xfrm>
        </p:spPr>
        <p:txBody>
          <a:bodyPr>
            <a:spAutoFit/>
          </a:bodyPr>
          <a:lstStyle>
            <a:lvl1pPr>
              <a:defRPr sz="660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50/50 photo layout</a:t>
            </a:r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0"/>
          </p:nvPr>
        </p:nvSpPr>
        <p:spPr bwMode="ltGray">
          <a:xfrm>
            <a:off x="6219825" y="0"/>
            <a:ext cx="6216650" cy="6992587"/>
          </a:xfrm>
          <a:blipFill>
            <a:blip r:embed="rId2"/>
            <a:stretch>
              <a:fillRect/>
            </a:stretch>
          </a:blipFill>
        </p:spPr>
        <p:txBody>
          <a:bodyPr tIns="548640" anchor="ctr" anchorCtr="0">
            <a:noAutofit/>
          </a:bodyPr>
          <a:lstStyle>
            <a:lvl1pPr marL="0" indent="0" algn="ctr">
              <a:buNone/>
              <a:defRPr sz="1600" b="1" cap="none" baseline="0">
                <a:gradFill>
                  <a:gsLst>
                    <a:gs pos="0">
                      <a:srgbClr val="FFFFFF"/>
                    </a:gs>
                    <a:gs pos="27000">
                      <a:srgbClr val="FFFFFF"/>
                    </a:gs>
                  </a:gsLst>
                  <a:lin ang="5400000" scaled="0"/>
                </a:gradFill>
                <a:latin typeface="+mn-lt"/>
              </a:defRPr>
            </a:lvl1pPr>
          </a:lstStyle>
          <a:p>
            <a:r>
              <a:rPr lang="en-US" dirty="0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379500563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Accent Color 1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6286061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Accent Color 2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9953841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2-color Non-bulleted"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74639" y="1212849"/>
            <a:ext cx="5486399" cy="1914370"/>
          </a:xfrm>
        </p:spPr>
        <p:txBody>
          <a:bodyPr wrap="square">
            <a:spAutoFit/>
          </a:bodyPr>
          <a:lstStyle>
            <a:lvl1pPr marL="0" indent="0">
              <a:spcBef>
                <a:spcPts val="1224"/>
              </a:spcBef>
              <a:buClr>
                <a:schemeClr val="tx1"/>
              </a:buClr>
              <a:buFont typeface="Wingdings" pitchFamily="2" charset="2"/>
              <a:buNone/>
              <a:defRPr sz="3200">
                <a:gradFill>
                  <a:gsLst>
                    <a:gs pos="1250">
                      <a:schemeClr val="tx2"/>
                    </a:gs>
                    <a:gs pos="99000">
                      <a:schemeClr val="tx2"/>
                    </a:gs>
                  </a:gsLst>
                  <a:lin ang="5400000" scaled="0"/>
                </a:gradFill>
              </a:defRPr>
            </a:lvl1pPr>
            <a:lvl2pPr marL="0" indent="0">
              <a:buNone/>
              <a:defRPr sz="2000"/>
            </a:lvl2pPr>
            <a:lvl3pPr marL="231775" indent="0">
              <a:buNone/>
              <a:tabLst/>
              <a:defRPr sz="2000"/>
            </a:lvl3pPr>
            <a:lvl4pPr marL="460375" indent="0">
              <a:buNone/>
              <a:defRPr/>
            </a:lvl4pPr>
            <a:lvl5pPr marL="685800" indent="0">
              <a:buNone/>
              <a:tabLst/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6675439" y="1212849"/>
            <a:ext cx="5486399" cy="1914370"/>
          </a:xfrm>
        </p:spPr>
        <p:txBody>
          <a:bodyPr wrap="square">
            <a:spAutoFit/>
          </a:bodyPr>
          <a:lstStyle>
            <a:lvl1pPr marL="0" indent="0">
              <a:spcBef>
                <a:spcPts val="1224"/>
              </a:spcBef>
              <a:buClr>
                <a:schemeClr val="tx1"/>
              </a:buClr>
              <a:buFont typeface="Wingdings" pitchFamily="2" charset="2"/>
              <a:buNone/>
              <a:defRPr sz="3200">
                <a:gradFill>
                  <a:gsLst>
                    <a:gs pos="1250">
                      <a:schemeClr val="tx2"/>
                    </a:gs>
                    <a:gs pos="99000">
                      <a:schemeClr val="tx2"/>
                    </a:gs>
                  </a:gsLst>
                  <a:lin ang="5400000" scaled="0"/>
                </a:gradFill>
              </a:defRPr>
            </a:lvl1pPr>
            <a:lvl2pPr marL="0" indent="0">
              <a:buNone/>
              <a:defRPr sz="2000"/>
            </a:lvl2pPr>
            <a:lvl3pPr marL="231775" indent="0">
              <a:buNone/>
              <a:tabLst/>
              <a:defRPr sz="2000"/>
            </a:lvl3pPr>
            <a:lvl4pPr marL="460375" indent="0">
              <a:buNone/>
              <a:defRPr/>
            </a:lvl4pPr>
            <a:lvl5pPr marL="685800" indent="0">
              <a:buNone/>
              <a:tabLst/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7397787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veloper Co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en-US" dirty="0"/>
              <a:t>Slide for developer code</a:t>
            </a:r>
          </a:p>
        </p:txBody>
      </p:sp>
      <p:sp>
        <p:nvSpPr>
          <p:cNvPr id="3" name="Rectangle 2"/>
          <p:cNvSpPr/>
          <p:nvPr userDrawn="1"/>
        </p:nvSpPr>
        <p:spPr bwMode="hidden">
          <a:xfrm>
            <a:off x="1" y="1212849"/>
            <a:ext cx="12436475" cy="5781676"/>
          </a:xfrm>
          <a:prstGeom prst="rect">
            <a:avLst/>
          </a:prstGeom>
          <a:solidFill>
            <a:srgbClr val="FFFFFF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6639" tIns="46639" rIns="46639" bIns="4663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274638" y="1221157"/>
            <a:ext cx="11887199" cy="1995931"/>
          </a:xfrm>
        </p:spPr>
        <p:txBody>
          <a:bodyPr/>
          <a:lstStyle>
            <a:lvl1pPr marL="0" indent="0">
              <a:buNone/>
              <a:defRPr sz="3300"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1pPr>
            <a:lvl2pPr marL="346553" indent="0">
              <a:buNone/>
              <a:defRPr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2pPr>
            <a:lvl3pPr marL="584607" indent="0">
              <a:buNone/>
              <a:defRPr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3pPr>
            <a:lvl4pPr marL="814563" indent="0">
              <a:buNone/>
              <a:defRPr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4pPr>
            <a:lvl5pPr marL="1050997" indent="0">
              <a:buNone/>
              <a:defRPr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84353885"/>
      </p:ext>
    </p:extLst>
  </p:cSld>
  <p:clrMapOvr>
    <a:masterClrMapping/>
  </p:clrMapOvr>
  <p:transition>
    <p:fade/>
  </p:transition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osing logo slide_colo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"/>
          <p:cNvSpPr txBox="1">
            <a:spLocks noChangeArrowheads="1"/>
          </p:cNvSpPr>
          <p:nvPr userDrawn="1"/>
        </p:nvSpPr>
        <p:spPr bwMode="blackWhite">
          <a:xfrm>
            <a:off x="274638" y="6294476"/>
            <a:ext cx="11887199" cy="403187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182880" tIns="146304" rIns="182880" bIns="146304" numCol="1" anchor="t" anchorCtr="0" compatLnSpc="1">
            <a:prstTxWarp prst="textNoShape">
              <a:avLst/>
            </a:prstTxWarp>
            <a:spAutoFit/>
          </a:bodyPr>
          <a:lstStyle/>
          <a:p>
            <a:pPr defTabSz="932290" eaLnBrk="0" hangingPunct="0"/>
            <a:r>
              <a:rPr lang="en-US" sz="700" dirty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cs typeface="Segoe UI" pitchFamily="34" charset="0"/>
              </a:rPr>
              <a:t>© 2016 Microsoft Corporation. All rights reserved. </a:t>
            </a:r>
          </a:p>
        </p:txBody>
      </p:sp>
      <p:pic>
        <p:nvPicPr>
          <p:cNvPr id="5" name="Picture 4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1380"/>
          <a:stretch/>
        </p:blipFill>
        <p:spPr bwMode="invGray">
          <a:xfrm>
            <a:off x="457200" y="479425"/>
            <a:ext cx="1449939" cy="3066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828159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ck Notes slide Layout">
    <p:bg bwMode="black"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sz="quarter" idx="10" hasCustomPrompt="1"/>
          </p:nvPr>
        </p:nvSpPr>
        <p:spPr bwMode="white">
          <a:xfrm>
            <a:off x="274638" y="1212850"/>
            <a:ext cx="11887200" cy="2443746"/>
          </a:xfrm>
          <a:prstGeom prst="rect">
            <a:avLst/>
          </a:prstGeom>
        </p:spPr>
        <p:txBody>
          <a:bodyPr/>
          <a:lstStyle>
            <a:lvl1pPr marL="290513" indent="-290513">
              <a:buClr>
                <a:schemeClr val="tx1"/>
              </a:buClr>
              <a:buSzPct val="90000"/>
              <a:buFont typeface="Arial" pitchFamily="34" charset="0"/>
              <a:buChar char="•"/>
              <a:defRPr sz="36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 marL="571500" indent="-280988">
              <a:buClr>
                <a:schemeClr val="tx1"/>
              </a:buClr>
              <a:buSzPct val="90000"/>
              <a:buFont typeface="Arial" pitchFamily="34" charset="0"/>
              <a:buChar char="•"/>
              <a:defRPr sz="32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2pPr>
            <a:lvl3pPr marL="862013" indent="-290513">
              <a:buClr>
                <a:schemeClr val="tx1"/>
              </a:buClr>
              <a:buSzPct val="90000"/>
              <a:buFont typeface="Arial" pitchFamily="34" charset="0"/>
              <a:buChar char="•"/>
              <a:defRPr sz="28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3pPr>
            <a:lvl4pPr marL="1090613" indent="-228600">
              <a:buClr>
                <a:schemeClr val="tx1"/>
              </a:buClr>
              <a:buSzPct val="90000"/>
              <a:buFont typeface="Arial" pitchFamily="34" charset="0"/>
              <a:buChar char="•"/>
              <a:defRPr sz="24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4pPr>
            <a:lvl5pPr marL="1319213" indent="-228600">
              <a:buClr>
                <a:schemeClr val="tx1"/>
              </a:buClr>
              <a:buSzPct val="90000"/>
              <a:buFont typeface="Arial" pitchFamily="34" charset="0"/>
              <a:buChar char="•"/>
              <a:defRPr sz="20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5pPr>
          </a:lstStyle>
          <a:p>
            <a:pPr lvl="0"/>
            <a:r>
              <a:rPr lang="en-US" dirty="0"/>
              <a:t>Use this Layout for Speaker Notes slides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1" y="6363076"/>
            <a:ext cx="12436476" cy="631450"/>
          </a:xfrm>
          <a:prstGeom prst="rect">
            <a:avLst/>
          </a:prstGeom>
          <a:solidFill>
            <a:srgbClr val="FFFF99"/>
          </a:solidFill>
        </p:spPr>
        <p:txBody>
          <a:bodyPr wrap="square" lIns="155457" tIns="77729" rIns="155457" bIns="77729" anchor="b" anchorCtr="0">
            <a:noAutofit/>
          </a:bodyPr>
          <a:lstStyle>
            <a:lvl1pPr algn="r">
              <a:buFont typeface="Arial" pitchFamily="34" charset="0"/>
              <a:buNone/>
              <a:defRPr sz="3700" spc="-51" baseline="0">
                <a:gradFill>
                  <a:gsLst>
                    <a:gs pos="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effectLst/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pPr lvl="0"/>
            <a:r>
              <a:rPr lang="en-US" dirty="0"/>
              <a:t>Next: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 bwMode="white"/>
        <p:txBody>
          <a:bodyPr/>
          <a:lstStyle>
            <a:lvl1pPr>
              <a:defRPr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9040151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 bwMode="gray"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 userDrawn="1"/>
        </p:nvSpPr>
        <p:spPr bwMode="gray">
          <a:xfrm>
            <a:off x="0" y="5758901"/>
            <a:ext cx="12435840" cy="1235624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398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 dirty="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62280" y="6209084"/>
            <a:ext cx="1456418" cy="310896"/>
          </a:xfrm>
          <a:prstGeom prst="rect">
            <a:avLst/>
          </a:prstGeom>
        </p:spPr>
      </p:pic>
      <p:pic>
        <p:nvPicPr>
          <p:cNvPr id="16" name="Picture 15" hidden="1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black">
          <a:xfrm>
            <a:off x="459230" y="6240963"/>
            <a:ext cx="1278510" cy="274137"/>
          </a:xfrm>
          <a:prstGeom prst="rect">
            <a:avLst/>
          </a:prstGeom>
        </p:spPr>
      </p:pic>
      <p:sp>
        <p:nvSpPr>
          <p:cNvPr id="8" name="Title 1"/>
          <p:cNvSpPr>
            <a:spLocks noGrp="1"/>
          </p:cNvSpPr>
          <p:nvPr>
            <p:ph type="title" hasCustomPrompt="1"/>
          </p:nvPr>
        </p:nvSpPr>
        <p:spPr bwMode="white">
          <a:xfrm>
            <a:off x="274702" y="1679645"/>
            <a:ext cx="9143936" cy="1828786"/>
          </a:xfrm>
          <a:noFill/>
        </p:spPr>
        <p:txBody>
          <a:bodyPr lIns="146304" tIns="91440" rIns="146304" bIns="91440" anchor="t" anchorCtr="0"/>
          <a:lstStyle>
            <a:lvl1pPr>
              <a:defRPr sz="5400" spc="-100" baseline="0">
                <a:gradFill>
                  <a:gsLst>
                    <a:gs pos="100000">
                      <a:schemeClr val="tx2"/>
                    </a:gs>
                    <a:gs pos="0">
                      <a:schemeClr val="tx2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Presentation title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12" hasCustomPrompt="1"/>
          </p:nvPr>
        </p:nvSpPr>
        <p:spPr bwMode="white">
          <a:xfrm>
            <a:off x="274701" y="3509753"/>
            <a:ext cx="7315137" cy="1828007"/>
          </a:xfrm>
          <a:noFill/>
        </p:spPr>
        <p:txBody>
          <a:bodyPr lIns="146304" tIns="109728" rIns="146304" bIns="109728">
            <a:noAutofit/>
          </a:bodyPr>
          <a:lstStyle>
            <a:lvl1pPr marL="0" indent="0">
              <a:spcBef>
                <a:spcPts val="0"/>
              </a:spcBef>
              <a:buNone/>
              <a:defRPr sz="3200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j-lt"/>
              </a:defRPr>
            </a:lvl1pPr>
          </a:lstStyle>
          <a:p>
            <a:pPr lvl="0"/>
            <a:r>
              <a:rPr lang="en-US" dirty="0"/>
              <a:t>Speaker Name</a:t>
            </a:r>
          </a:p>
        </p:txBody>
      </p:sp>
    </p:spTree>
    <p:extLst>
      <p:ext uri="{BB962C8B-B14F-4D97-AF65-F5344CB8AC3E}">
        <p14:creationId xmlns:p14="http://schemas.microsoft.com/office/powerpoint/2010/main" val="426534279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&amp; 2-color Non-bulleted text"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274638" y="1212850"/>
            <a:ext cx="11887200" cy="2025170"/>
          </a:xfrm>
        </p:spPr>
        <p:txBody>
          <a:bodyPr/>
          <a:lstStyle>
            <a:lvl1pPr marL="0" indent="0">
              <a:buNone/>
              <a:defRPr>
                <a:gradFill>
                  <a:gsLst>
                    <a:gs pos="1250">
                      <a:schemeClr val="tx2"/>
                    </a:gs>
                    <a:gs pos="99000">
                      <a:schemeClr val="tx2"/>
                    </a:gs>
                  </a:gsLst>
                  <a:lin ang="5400000" scaled="0"/>
                </a:gradFill>
              </a:defRPr>
            </a:lvl1pPr>
            <a:lvl2pPr marL="0" indent="0">
              <a:buFontTx/>
              <a:buNone/>
              <a:defRPr sz="2000"/>
            </a:lvl2pPr>
            <a:lvl3pPr marL="228600" indent="0">
              <a:buNone/>
              <a:defRPr/>
            </a:lvl3pPr>
            <a:lvl4pPr marL="457200" indent="0">
              <a:buNone/>
              <a:defRPr/>
            </a:lvl4pPr>
            <a:lvl5pPr marL="685800" indent="0"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8018776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&amp; Non-bulleted text"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274638" y="1212850"/>
            <a:ext cx="11887200" cy="2025170"/>
          </a:xfrm>
        </p:spPr>
        <p:txBody>
          <a:bodyPr/>
          <a:lstStyle>
            <a:lvl1pPr marL="0" indent="0">
              <a:buNone/>
              <a:defRPr>
                <a:gradFill>
                  <a:gsLst>
                    <a:gs pos="1250">
                      <a:schemeClr val="tx1"/>
                    </a:gs>
                    <a:gs pos="99000">
                      <a:schemeClr val="tx1"/>
                    </a:gs>
                  </a:gsLst>
                  <a:lin ang="5400000" scaled="0"/>
                </a:gradFill>
              </a:defRPr>
            </a:lvl1pPr>
            <a:lvl2pPr marL="0" indent="0">
              <a:buFontTx/>
              <a:buNone/>
              <a:defRPr sz="2000"/>
            </a:lvl2pPr>
            <a:lvl3pPr marL="228600" indent="0">
              <a:buNone/>
              <a:defRPr/>
            </a:lvl3pPr>
            <a:lvl4pPr marL="457200" indent="0">
              <a:buNone/>
              <a:defRPr/>
            </a:lvl4pPr>
            <a:lvl5pPr marL="685800" indent="0"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4920495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1st level color text"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74638" y="1212850"/>
            <a:ext cx="11887200" cy="2092881"/>
          </a:xfrm>
        </p:spPr>
        <p:txBody>
          <a:bodyPr>
            <a:spAutoFit/>
          </a:bodyPr>
          <a:lstStyle>
            <a:lvl1pPr>
              <a:defRPr sz="4000">
                <a:gradFill>
                  <a:gsLst>
                    <a:gs pos="1250">
                      <a:schemeClr val="tx2"/>
                    </a:gs>
                    <a:gs pos="99000">
                      <a:schemeClr val="tx2"/>
                    </a:gs>
                  </a:gsLst>
                  <a:lin ang="5400000" scaled="0"/>
                </a:gradFill>
              </a:defRPr>
            </a:lvl1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99876355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74638" y="1212850"/>
            <a:ext cx="11887200" cy="2092881"/>
          </a:xfrm>
        </p:spPr>
        <p:txBody>
          <a:bodyPr>
            <a:spAutoFit/>
          </a:bodyPr>
          <a:lstStyle>
            <a:lvl1pPr>
              <a:defRPr sz="4000"/>
            </a:lvl1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40795521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2-color Non-bulleted"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74639" y="1212849"/>
            <a:ext cx="5486399" cy="1914370"/>
          </a:xfrm>
        </p:spPr>
        <p:txBody>
          <a:bodyPr wrap="square">
            <a:spAutoFit/>
          </a:bodyPr>
          <a:lstStyle>
            <a:lvl1pPr marL="0" indent="0">
              <a:spcBef>
                <a:spcPts val="1224"/>
              </a:spcBef>
              <a:buClr>
                <a:schemeClr val="tx1"/>
              </a:buClr>
              <a:buFont typeface="Wingdings" pitchFamily="2" charset="2"/>
              <a:buNone/>
              <a:defRPr sz="3200">
                <a:gradFill>
                  <a:gsLst>
                    <a:gs pos="1250">
                      <a:schemeClr val="tx2"/>
                    </a:gs>
                    <a:gs pos="99000">
                      <a:schemeClr val="tx2"/>
                    </a:gs>
                  </a:gsLst>
                  <a:lin ang="5400000" scaled="0"/>
                </a:gradFill>
              </a:defRPr>
            </a:lvl1pPr>
            <a:lvl2pPr marL="0" indent="0">
              <a:buNone/>
              <a:defRPr sz="2000"/>
            </a:lvl2pPr>
            <a:lvl3pPr marL="231775" indent="0">
              <a:buNone/>
              <a:tabLst/>
              <a:defRPr sz="2000"/>
            </a:lvl3pPr>
            <a:lvl4pPr marL="460375" indent="0">
              <a:buNone/>
              <a:defRPr/>
            </a:lvl4pPr>
            <a:lvl5pPr marL="685800" indent="0">
              <a:buNone/>
              <a:tabLst/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6675439" y="1212849"/>
            <a:ext cx="5486399" cy="1914370"/>
          </a:xfrm>
        </p:spPr>
        <p:txBody>
          <a:bodyPr wrap="square">
            <a:spAutoFit/>
          </a:bodyPr>
          <a:lstStyle>
            <a:lvl1pPr marL="0" indent="0">
              <a:spcBef>
                <a:spcPts val="1224"/>
              </a:spcBef>
              <a:buClr>
                <a:schemeClr val="tx1"/>
              </a:buClr>
              <a:buFont typeface="Wingdings" pitchFamily="2" charset="2"/>
              <a:buNone/>
              <a:defRPr sz="3200">
                <a:gradFill>
                  <a:gsLst>
                    <a:gs pos="1250">
                      <a:schemeClr val="tx2"/>
                    </a:gs>
                    <a:gs pos="99000">
                      <a:schemeClr val="tx2"/>
                    </a:gs>
                  </a:gsLst>
                  <a:lin ang="5400000" scaled="0"/>
                </a:gradFill>
              </a:defRPr>
            </a:lvl1pPr>
            <a:lvl2pPr marL="0" indent="0">
              <a:buNone/>
              <a:defRPr sz="2000"/>
            </a:lvl2pPr>
            <a:lvl3pPr marL="231775" indent="0">
              <a:buNone/>
              <a:tabLst/>
              <a:defRPr sz="2000"/>
            </a:lvl3pPr>
            <a:lvl4pPr marL="460375" indent="0">
              <a:buNone/>
              <a:defRPr/>
            </a:lvl4pPr>
            <a:lvl5pPr marL="685800" indent="0">
              <a:buNone/>
              <a:tabLst/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3151949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Non-bulleted text"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74639" y="1212849"/>
            <a:ext cx="5486399" cy="1914370"/>
          </a:xfrm>
        </p:spPr>
        <p:txBody>
          <a:bodyPr wrap="square">
            <a:spAutoFit/>
          </a:bodyPr>
          <a:lstStyle>
            <a:lvl1pPr marL="0" indent="0">
              <a:spcBef>
                <a:spcPts val="1224"/>
              </a:spcBef>
              <a:buClr>
                <a:schemeClr val="tx1"/>
              </a:buClr>
              <a:buFont typeface="Wingdings" pitchFamily="2" charset="2"/>
              <a:buNone/>
              <a:defRPr sz="3200"/>
            </a:lvl1pPr>
            <a:lvl2pPr marL="0" indent="0">
              <a:buNone/>
              <a:defRPr sz="2000"/>
            </a:lvl2pPr>
            <a:lvl3pPr marL="231775" indent="0">
              <a:buNone/>
              <a:tabLst/>
              <a:defRPr sz="2000"/>
            </a:lvl3pPr>
            <a:lvl4pPr marL="460375" indent="0">
              <a:buNone/>
              <a:defRPr/>
            </a:lvl4pPr>
            <a:lvl5pPr marL="685800" indent="0">
              <a:buNone/>
              <a:tabLst/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6675439" y="1212849"/>
            <a:ext cx="5486399" cy="1914370"/>
          </a:xfrm>
        </p:spPr>
        <p:txBody>
          <a:bodyPr wrap="square">
            <a:spAutoFit/>
          </a:bodyPr>
          <a:lstStyle>
            <a:lvl1pPr marL="0" indent="0">
              <a:spcBef>
                <a:spcPts val="1224"/>
              </a:spcBef>
              <a:buClr>
                <a:schemeClr val="tx1"/>
              </a:buClr>
              <a:buFont typeface="Wingdings" pitchFamily="2" charset="2"/>
              <a:buNone/>
              <a:defRPr sz="3200"/>
            </a:lvl1pPr>
            <a:lvl2pPr marL="0" indent="0">
              <a:buNone/>
              <a:defRPr sz="2000"/>
            </a:lvl2pPr>
            <a:lvl3pPr marL="231775" indent="0">
              <a:buNone/>
              <a:tabLst/>
              <a:defRPr sz="2000"/>
            </a:lvl3pPr>
            <a:lvl4pPr marL="460375" indent="0">
              <a:buNone/>
              <a:defRPr/>
            </a:lvl4pPr>
            <a:lvl5pPr marL="685800" indent="0">
              <a:buNone/>
              <a:tabLst/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2226822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Non-bulleted text"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74639" y="1212849"/>
            <a:ext cx="5486399" cy="1914370"/>
          </a:xfrm>
        </p:spPr>
        <p:txBody>
          <a:bodyPr wrap="square">
            <a:spAutoFit/>
          </a:bodyPr>
          <a:lstStyle>
            <a:lvl1pPr marL="0" indent="0">
              <a:spcBef>
                <a:spcPts val="1224"/>
              </a:spcBef>
              <a:buClr>
                <a:schemeClr val="tx1"/>
              </a:buClr>
              <a:buFont typeface="Wingdings" pitchFamily="2" charset="2"/>
              <a:buNone/>
              <a:defRPr sz="3200"/>
            </a:lvl1pPr>
            <a:lvl2pPr marL="0" indent="0">
              <a:buNone/>
              <a:defRPr sz="2000"/>
            </a:lvl2pPr>
            <a:lvl3pPr marL="231775" indent="0">
              <a:buNone/>
              <a:tabLst/>
              <a:defRPr sz="2000"/>
            </a:lvl3pPr>
            <a:lvl4pPr marL="460375" indent="0">
              <a:buNone/>
              <a:defRPr/>
            </a:lvl4pPr>
            <a:lvl5pPr marL="685800" indent="0">
              <a:buNone/>
              <a:tabLst/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6675439" y="1212849"/>
            <a:ext cx="5486399" cy="1914370"/>
          </a:xfrm>
        </p:spPr>
        <p:txBody>
          <a:bodyPr wrap="square">
            <a:spAutoFit/>
          </a:bodyPr>
          <a:lstStyle>
            <a:lvl1pPr marL="0" indent="0">
              <a:spcBef>
                <a:spcPts val="1224"/>
              </a:spcBef>
              <a:buClr>
                <a:schemeClr val="tx1"/>
              </a:buClr>
              <a:buFont typeface="Wingdings" pitchFamily="2" charset="2"/>
              <a:buNone/>
              <a:defRPr sz="3200"/>
            </a:lvl1pPr>
            <a:lvl2pPr marL="0" indent="0">
              <a:buNone/>
              <a:defRPr sz="2000"/>
            </a:lvl2pPr>
            <a:lvl3pPr marL="231775" indent="0">
              <a:buNone/>
              <a:tabLst/>
              <a:defRPr sz="2000"/>
            </a:lvl3pPr>
            <a:lvl4pPr marL="460375" indent="0">
              <a:buNone/>
              <a:defRPr/>
            </a:lvl4pPr>
            <a:lvl5pPr marL="685800" indent="0">
              <a:buNone/>
              <a:tabLst/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795992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Bullet text 1st level color"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74639" y="1212849"/>
            <a:ext cx="5486399" cy="2425279"/>
          </a:xfrm>
        </p:spPr>
        <p:txBody>
          <a:bodyPr wrap="square">
            <a:spAutoFit/>
          </a:bodyPr>
          <a:lstStyle>
            <a:lvl1pPr marL="287338" indent="-287338">
              <a:spcBef>
                <a:spcPts val="1224"/>
              </a:spcBef>
              <a:buClr>
                <a:schemeClr val="tx2"/>
              </a:buClr>
              <a:buFont typeface="Arial" pitchFamily="34" charset="0"/>
              <a:buChar char="•"/>
              <a:defRPr sz="3200">
                <a:gradFill>
                  <a:gsLst>
                    <a:gs pos="1250">
                      <a:schemeClr val="tx2"/>
                    </a:gs>
                    <a:gs pos="99000">
                      <a:schemeClr val="tx2"/>
                    </a:gs>
                  </a:gsLst>
                  <a:lin ang="5400000" scaled="0"/>
                </a:gradFill>
              </a:defRPr>
            </a:lvl1pPr>
            <a:lvl2pPr marL="531166" indent="-233195">
              <a:defRPr sz="2400"/>
            </a:lvl2pPr>
            <a:lvl3pPr marL="699585" indent="-168419">
              <a:tabLst/>
              <a:defRPr sz="2000"/>
            </a:lvl3pPr>
            <a:lvl4pPr marL="880958" indent="-181374">
              <a:defRPr/>
            </a:lvl4pPr>
            <a:lvl5pPr marL="1049377" indent="-168419">
              <a:tabLst/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6675439" y="1212849"/>
            <a:ext cx="5486399" cy="2425279"/>
          </a:xfrm>
        </p:spPr>
        <p:txBody>
          <a:bodyPr wrap="square">
            <a:spAutoFit/>
          </a:bodyPr>
          <a:lstStyle>
            <a:lvl1pPr marL="287338" indent="-287338">
              <a:spcBef>
                <a:spcPts val="1224"/>
              </a:spcBef>
              <a:buClr>
                <a:schemeClr val="tx2"/>
              </a:buClr>
              <a:buFont typeface="Arial" pitchFamily="34" charset="0"/>
              <a:buChar char="•"/>
              <a:defRPr sz="3200">
                <a:gradFill>
                  <a:gsLst>
                    <a:gs pos="1250">
                      <a:schemeClr val="tx2"/>
                    </a:gs>
                    <a:gs pos="99000">
                      <a:schemeClr val="tx2"/>
                    </a:gs>
                  </a:gsLst>
                  <a:lin ang="5400000" scaled="0"/>
                </a:gradFill>
              </a:defRPr>
            </a:lvl1pPr>
            <a:lvl2pPr marL="531166" indent="-233195">
              <a:defRPr sz="2400"/>
            </a:lvl2pPr>
            <a:lvl3pPr marL="699585" indent="-168419">
              <a:tabLst/>
              <a:defRPr sz="2000"/>
            </a:lvl3pPr>
            <a:lvl4pPr marL="880958" indent="-181374">
              <a:defRPr/>
            </a:lvl4pPr>
            <a:lvl5pPr marL="1049377" indent="-168419">
              <a:tabLst/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2327829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Bullet text"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74639" y="1212849"/>
            <a:ext cx="5486399" cy="2425279"/>
          </a:xfrm>
        </p:spPr>
        <p:txBody>
          <a:bodyPr wrap="square">
            <a:spAutoFit/>
          </a:bodyPr>
          <a:lstStyle>
            <a:lvl1pPr marL="287338" indent="-287338">
              <a:spcBef>
                <a:spcPts val="1224"/>
              </a:spcBef>
              <a:buClr>
                <a:schemeClr val="tx1"/>
              </a:buClr>
              <a:buFont typeface="Arial" pitchFamily="34" charset="0"/>
              <a:buChar char="•"/>
              <a:defRPr sz="3200"/>
            </a:lvl1pPr>
            <a:lvl2pPr marL="531166" indent="-233195">
              <a:defRPr sz="2400"/>
            </a:lvl2pPr>
            <a:lvl3pPr marL="699585" indent="-168419">
              <a:tabLst/>
              <a:defRPr sz="2000"/>
            </a:lvl3pPr>
            <a:lvl4pPr marL="880958" indent="-181374">
              <a:defRPr/>
            </a:lvl4pPr>
            <a:lvl5pPr marL="1049377" indent="-168419">
              <a:tabLst/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6675439" y="1212849"/>
            <a:ext cx="5486399" cy="2425279"/>
          </a:xfrm>
        </p:spPr>
        <p:txBody>
          <a:bodyPr wrap="square">
            <a:spAutoFit/>
          </a:bodyPr>
          <a:lstStyle>
            <a:lvl1pPr marL="287338" indent="-287338">
              <a:spcBef>
                <a:spcPts val="1224"/>
              </a:spcBef>
              <a:buClr>
                <a:schemeClr val="tx1"/>
              </a:buClr>
              <a:buFont typeface="Arial" pitchFamily="34" charset="0"/>
              <a:buChar char="•"/>
              <a:defRPr sz="3200"/>
            </a:lvl1pPr>
            <a:lvl2pPr marL="531166" indent="-233195">
              <a:defRPr sz="2400"/>
            </a:lvl2pPr>
            <a:lvl3pPr marL="699585" indent="-168419">
              <a:tabLst/>
              <a:defRPr sz="2000"/>
            </a:lvl3pPr>
            <a:lvl4pPr marL="880958" indent="-181374">
              <a:defRPr/>
            </a:lvl4pPr>
            <a:lvl5pPr marL="1049377" indent="-168419">
              <a:tabLst/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1945771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8279430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er Evidence Slide">
    <p:bg bwMode="gray"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gradFill>
                  <a:gsLst>
                    <a:gs pos="18584">
                      <a:schemeClr val="tx2"/>
                    </a:gs>
                    <a:gs pos="57000">
                      <a:schemeClr val="tx2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Customer evidence slide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 bwMode="gray">
          <a:xfrm>
            <a:off x="274638" y="1434069"/>
            <a:ext cx="5486400" cy="1827214"/>
          </a:xfrm>
          <a:blipFill>
            <a:blip r:embed="rId2"/>
            <a:stretch>
              <a:fillRect/>
            </a:stretch>
          </a:blipFill>
        </p:spPr>
        <p:txBody>
          <a:bodyPr lIns="182880" tIns="146304" rIns="182880" bIns="146304">
            <a:noAutofit/>
          </a:bodyPr>
          <a:lstStyle>
            <a:lvl1pPr marL="0" indent="0">
              <a:buNone/>
              <a:defRPr lang="en-US" sz="2400" kern="1200" spc="0" baseline="0" dirty="0">
                <a:noFill/>
                <a:latin typeface="+mn-lt"/>
                <a:ea typeface="+mn-ea"/>
                <a:cs typeface="+mn-cs"/>
              </a:defRPr>
            </a:lvl1pPr>
            <a:lvl2pPr>
              <a:defRPr lang="en-US" sz="240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</a:lstStyle>
          <a:p>
            <a:pPr marL="0" marR="0" lvl="0" indent="0" algn="l" defTabSz="93274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</a:pPr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5" name="Rectangle 4"/>
          <p:cNvSpPr/>
          <p:nvPr userDrawn="1"/>
        </p:nvSpPr>
        <p:spPr bwMode="auto">
          <a:xfrm>
            <a:off x="6218237" y="4868863"/>
            <a:ext cx="5945966" cy="1828800"/>
          </a:xfrm>
          <a:prstGeom prst="rect">
            <a:avLst/>
          </a:prstGeom>
          <a:ln>
            <a:noFill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182880" tIns="146304" rIns="182880" bIns="146304" numCol="1" rtlCol="0" anchor="ctr" anchorCtr="0" compatLnSpc="1">
            <a:prstTxWarp prst="textNoShape">
              <a:avLst/>
            </a:prstTxWarp>
          </a:bodyPr>
          <a:lstStyle/>
          <a:p>
            <a:pPr algn="ctr" defTabSz="932472" fontAlgn="base">
              <a:spcBef>
                <a:spcPct val="0"/>
              </a:spcBef>
              <a:spcAft>
                <a:spcPct val="0"/>
              </a:spcAft>
            </a:pPr>
            <a:endParaRPr lang="en-US" sz="2000" dirty="0">
              <a:gradFill>
                <a:gsLst>
                  <a:gs pos="5439">
                    <a:srgbClr val="F8F8F8"/>
                  </a:gs>
                  <a:gs pos="10000">
                    <a:srgbClr val="F8F8F8"/>
                  </a:gs>
                </a:gsLst>
                <a:lin ang="5400000" scaled="0"/>
              </a:gradFill>
            </a:endParaRPr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1" hasCustomPrompt="1"/>
          </p:nvPr>
        </p:nvSpPr>
        <p:spPr bwMode="gray">
          <a:xfrm>
            <a:off x="6218237" y="1434069"/>
            <a:ext cx="5943601" cy="3433208"/>
          </a:xfrm>
          <a:blipFill>
            <a:blip r:embed="rId3"/>
            <a:stretch>
              <a:fillRect/>
            </a:stretch>
          </a:blipFill>
        </p:spPr>
        <p:txBody>
          <a:bodyPr lIns="182880" tIns="146304" rIns="182880" bIns="146304">
            <a:noAutofit/>
          </a:bodyPr>
          <a:lstStyle>
            <a:lvl1pPr marL="0" indent="0">
              <a:buNone/>
              <a:defRPr lang="en-US" sz="240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1pPr>
            <a:lvl2pPr algn="ctr">
              <a:defRPr lang="en-US" sz="240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</a:lstStyle>
          <a:p>
            <a:pPr marL="0" marR="0" lvl="0" indent="0" algn="l" defTabSz="93274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</a:pPr>
            <a:r>
              <a:rPr lang="en-US" dirty="0"/>
              <a:t>Your image here</a:t>
            </a:r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5989638" y="1836883"/>
            <a:ext cx="0" cy="4754828"/>
          </a:xfrm>
          <a:prstGeom prst="line">
            <a:avLst/>
          </a:prstGeom>
          <a:ln w="3175">
            <a:solidFill>
              <a:schemeClr val="tx1">
                <a:alpha val="25000"/>
              </a:schemeClr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 Placeholder 10"/>
          <p:cNvSpPr>
            <a:spLocks noGrp="1"/>
          </p:cNvSpPr>
          <p:nvPr>
            <p:ph type="body" sz="quarter" idx="12"/>
          </p:nvPr>
        </p:nvSpPr>
        <p:spPr>
          <a:xfrm>
            <a:off x="274638" y="3260725"/>
            <a:ext cx="5486400" cy="3436938"/>
          </a:xfrm>
        </p:spPr>
        <p:txBody>
          <a:bodyPr lIns="182880" tIns="146304" rIns="182880" bIns="146304">
            <a:noAutofit/>
          </a:bodyPr>
          <a:lstStyle>
            <a:lvl1pPr marL="0" indent="0">
              <a:buNone/>
              <a:defRPr sz="2400">
                <a:latin typeface="+mn-lt"/>
              </a:defRPr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13"/>
          </p:nvPr>
        </p:nvSpPr>
        <p:spPr>
          <a:xfrm>
            <a:off x="6218238" y="4868863"/>
            <a:ext cx="5943600" cy="1827214"/>
          </a:xfrm>
        </p:spPr>
        <p:txBody>
          <a:bodyPr lIns="182880" tIns="146304" rIns="182880" bIns="146304" anchor="ctr">
            <a:noAutofit/>
          </a:bodyPr>
          <a:lstStyle>
            <a:lvl1pPr marL="0" indent="0" algn="ctr">
              <a:buNone/>
              <a:defRPr sz="3200">
                <a:gradFill>
                  <a:gsLst>
                    <a:gs pos="27434">
                      <a:srgbClr val="FFFFFF"/>
                    </a:gs>
                    <a:gs pos="54000">
                      <a:srgbClr val="FFFFFF"/>
                    </a:gs>
                  </a:gsLst>
                  <a:lin ang="5400000" scaled="0"/>
                </a:gradFill>
                <a:latin typeface="+mj-lt"/>
              </a:defRPr>
            </a:lvl1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49930184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mo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38" y="1209973"/>
            <a:ext cx="8228299" cy="1181862"/>
          </a:xfrm>
          <a:noFill/>
        </p:spPr>
        <p:txBody>
          <a:bodyPr wrap="square" tIns="91440" bIns="91440" anchor="t" anchorCtr="0">
            <a:spAutoFit/>
          </a:bodyPr>
          <a:lstStyle>
            <a:lvl1pPr>
              <a:defRPr sz="7200" spc="-100" baseline="0">
                <a:gradFill>
                  <a:gsLst>
                    <a:gs pos="8850">
                      <a:schemeClr val="tx1"/>
                    </a:gs>
                    <a:gs pos="23894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Demo title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274638" y="3954463"/>
            <a:ext cx="8229599" cy="738664"/>
          </a:xfrm>
          <a:noFill/>
        </p:spPr>
        <p:txBody>
          <a:bodyPr wrap="square" lIns="182880" tIns="146304" rIns="182880" bIns="146304">
            <a:spAutoFit/>
          </a:bodyPr>
          <a:lstStyle>
            <a:lvl1pPr marL="0" indent="0">
              <a:spcBef>
                <a:spcPts val="0"/>
              </a:spcBef>
              <a:buNone/>
              <a:defRPr sz="3200" spc="0" baseline="0">
                <a:gradFill>
                  <a:gsLst>
                    <a:gs pos="8850">
                      <a:schemeClr val="tx1"/>
                    </a:gs>
                    <a:gs pos="23894">
                      <a:schemeClr val="tx1"/>
                    </a:gs>
                  </a:gsLst>
                  <a:lin ang="5400000" scaled="0"/>
                </a:gradFill>
                <a:latin typeface="+mj-lt"/>
              </a:defRPr>
            </a:lvl1pPr>
          </a:lstStyle>
          <a:p>
            <a:pPr lvl="0"/>
            <a:r>
              <a:rPr lang="en-US" dirty="0"/>
              <a:t>Speaker Name</a:t>
            </a:r>
          </a:p>
        </p:txBody>
      </p:sp>
    </p:spTree>
    <p:extLst>
      <p:ext uri="{BB962C8B-B14F-4D97-AF65-F5344CB8AC3E}">
        <p14:creationId xmlns:p14="http://schemas.microsoft.com/office/powerpoint/2010/main" val="270736791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o slide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38" y="1209973"/>
            <a:ext cx="8229599" cy="1181862"/>
          </a:xfrm>
          <a:noFill/>
        </p:spPr>
        <p:txBody>
          <a:bodyPr wrap="square" tIns="91440" bIns="91440" anchor="t" anchorCtr="0">
            <a:spAutoFit/>
          </a:bodyPr>
          <a:lstStyle>
            <a:lvl1pPr>
              <a:defRPr sz="7200" spc="-100" baseline="0">
                <a:gradFill>
                  <a:gsLst>
                    <a:gs pos="10619">
                      <a:schemeClr val="tx1"/>
                    </a:gs>
                    <a:gs pos="26549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Video title</a:t>
            </a:r>
          </a:p>
        </p:txBody>
      </p:sp>
    </p:spTree>
    <p:extLst>
      <p:ext uri="{BB962C8B-B14F-4D97-AF65-F5344CB8AC3E}">
        <p14:creationId xmlns:p14="http://schemas.microsoft.com/office/powerpoint/2010/main" val="420805980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Accent Color 1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38" y="2125662"/>
            <a:ext cx="11887200" cy="1181862"/>
          </a:xfrm>
          <a:noFill/>
        </p:spPr>
        <p:txBody>
          <a:bodyPr tIns="91440" bIns="91440" anchor="t" anchorCtr="0">
            <a:spAutoFit/>
          </a:bodyPr>
          <a:lstStyle>
            <a:lvl1pPr>
              <a:defRPr sz="7200" spc="-100" baseline="0">
                <a:gradFill>
                  <a:gsLst>
                    <a:gs pos="100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282757741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Accent Color 2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38" y="2125662"/>
            <a:ext cx="11887200" cy="1181862"/>
          </a:xfrm>
          <a:noFill/>
        </p:spPr>
        <p:txBody>
          <a:bodyPr tIns="91440" bIns="91440" anchor="t" anchorCtr="0">
            <a:spAutoFit/>
          </a:bodyPr>
          <a:lstStyle>
            <a:lvl1pPr>
              <a:defRPr sz="7200" spc="-100" baseline="0">
                <a:gradFill>
                  <a:gsLst>
                    <a:gs pos="100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297825094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0-50 Right Photo Layout"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39" y="1241426"/>
            <a:ext cx="5486399" cy="2012859"/>
          </a:xfrm>
        </p:spPr>
        <p:txBody>
          <a:bodyPr>
            <a:spAutoFit/>
          </a:bodyPr>
          <a:lstStyle>
            <a:lvl1pPr>
              <a:defRPr sz="660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50/50 photo layout</a:t>
            </a:r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0"/>
          </p:nvPr>
        </p:nvSpPr>
        <p:spPr bwMode="ltGray">
          <a:xfrm>
            <a:off x="6219825" y="0"/>
            <a:ext cx="6216650" cy="6992587"/>
          </a:xfrm>
          <a:blipFill>
            <a:blip r:embed="rId2"/>
            <a:stretch>
              <a:fillRect/>
            </a:stretch>
          </a:blipFill>
        </p:spPr>
        <p:txBody>
          <a:bodyPr tIns="548640" anchor="ctr" anchorCtr="0">
            <a:noAutofit/>
          </a:bodyPr>
          <a:lstStyle>
            <a:lvl1pPr marL="0" indent="0" algn="ctr">
              <a:buNone/>
              <a:defRPr sz="1600" b="1" cap="none" baseline="0">
                <a:gradFill>
                  <a:gsLst>
                    <a:gs pos="0">
                      <a:srgbClr val="FFFFFF"/>
                    </a:gs>
                    <a:gs pos="27000">
                      <a:srgbClr val="FFFFFF"/>
                    </a:gs>
                  </a:gsLst>
                  <a:lin ang="5400000" scaled="0"/>
                </a:gradFill>
                <a:latin typeface="+mn-lt"/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2805592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Accent Color 1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7087737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Bullet text 1st level color"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74639" y="1212849"/>
            <a:ext cx="5486399" cy="2425279"/>
          </a:xfrm>
        </p:spPr>
        <p:txBody>
          <a:bodyPr wrap="square">
            <a:spAutoFit/>
          </a:bodyPr>
          <a:lstStyle>
            <a:lvl1pPr marL="287338" indent="-287338">
              <a:spcBef>
                <a:spcPts val="1224"/>
              </a:spcBef>
              <a:buClr>
                <a:schemeClr val="tx2"/>
              </a:buClr>
              <a:buFont typeface="Arial" pitchFamily="34" charset="0"/>
              <a:buChar char="•"/>
              <a:defRPr sz="3200">
                <a:gradFill>
                  <a:gsLst>
                    <a:gs pos="1250">
                      <a:schemeClr val="tx2"/>
                    </a:gs>
                    <a:gs pos="99000">
                      <a:schemeClr val="tx2"/>
                    </a:gs>
                  </a:gsLst>
                  <a:lin ang="5400000" scaled="0"/>
                </a:gradFill>
              </a:defRPr>
            </a:lvl1pPr>
            <a:lvl2pPr marL="531166" indent="-233195">
              <a:defRPr sz="2400"/>
            </a:lvl2pPr>
            <a:lvl3pPr marL="699585" indent="-168419">
              <a:tabLst/>
              <a:defRPr sz="2000"/>
            </a:lvl3pPr>
            <a:lvl4pPr marL="880958" indent="-181374">
              <a:defRPr/>
            </a:lvl4pPr>
            <a:lvl5pPr marL="1049377" indent="-168419">
              <a:tabLst/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6675439" y="1212849"/>
            <a:ext cx="5486399" cy="2425279"/>
          </a:xfrm>
        </p:spPr>
        <p:txBody>
          <a:bodyPr wrap="square">
            <a:spAutoFit/>
          </a:bodyPr>
          <a:lstStyle>
            <a:lvl1pPr marL="287338" indent="-287338">
              <a:spcBef>
                <a:spcPts val="1224"/>
              </a:spcBef>
              <a:buClr>
                <a:schemeClr val="tx2"/>
              </a:buClr>
              <a:buFont typeface="Arial" pitchFamily="34" charset="0"/>
              <a:buChar char="•"/>
              <a:defRPr sz="3200">
                <a:gradFill>
                  <a:gsLst>
                    <a:gs pos="1250">
                      <a:schemeClr val="tx2"/>
                    </a:gs>
                    <a:gs pos="99000">
                      <a:schemeClr val="tx2"/>
                    </a:gs>
                  </a:gsLst>
                  <a:lin ang="5400000" scaled="0"/>
                </a:gradFill>
              </a:defRPr>
            </a:lvl1pPr>
            <a:lvl2pPr marL="531166" indent="-233195">
              <a:defRPr sz="2400"/>
            </a:lvl2pPr>
            <a:lvl3pPr marL="699585" indent="-168419">
              <a:tabLst/>
              <a:defRPr sz="2000"/>
            </a:lvl3pPr>
            <a:lvl4pPr marL="880958" indent="-181374">
              <a:defRPr/>
            </a:lvl4pPr>
            <a:lvl5pPr marL="1049377" indent="-168419">
              <a:tabLst/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6056847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Accent Color 2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9367100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veloper Co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en-US" dirty="0"/>
              <a:t>Slide for developer code</a:t>
            </a:r>
          </a:p>
        </p:txBody>
      </p:sp>
      <p:sp>
        <p:nvSpPr>
          <p:cNvPr id="3" name="Rectangle 2"/>
          <p:cNvSpPr/>
          <p:nvPr userDrawn="1"/>
        </p:nvSpPr>
        <p:spPr bwMode="hidden">
          <a:xfrm>
            <a:off x="1" y="1212849"/>
            <a:ext cx="12436475" cy="5781676"/>
          </a:xfrm>
          <a:prstGeom prst="rect">
            <a:avLst/>
          </a:prstGeom>
          <a:solidFill>
            <a:srgbClr val="FFFFFF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6639" tIns="46639" rIns="46639" bIns="4663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274638" y="1221157"/>
            <a:ext cx="11887199" cy="1995931"/>
          </a:xfrm>
        </p:spPr>
        <p:txBody>
          <a:bodyPr/>
          <a:lstStyle>
            <a:lvl1pPr marL="0" indent="0">
              <a:buNone/>
              <a:defRPr sz="3300"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1pPr>
            <a:lvl2pPr marL="346553" indent="0">
              <a:buNone/>
              <a:defRPr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2pPr>
            <a:lvl3pPr marL="584607" indent="0">
              <a:buNone/>
              <a:defRPr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3pPr>
            <a:lvl4pPr marL="814563" indent="0">
              <a:buNone/>
              <a:defRPr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4pPr>
            <a:lvl5pPr marL="1050997" indent="0">
              <a:buNone/>
              <a:defRPr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77032228"/>
      </p:ext>
    </p:extLst>
  </p:cSld>
  <p:clrMapOvr>
    <a:masterClrMapping/>
  </p:clrMapOvr>
  <p:transition>
    <p:fade/>
  </p:transition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osing logo slide_colo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"/>
          <p:cNvSpPr txBox="1">
            <a:spLocks noChangeArrowheads="1"/>
          </p:cNvSpPr>
          <p:nvPr userDrawn="1"/>
        </p:nvSpPr>
        <p:spPr bwMode="blackWhite">
          <a:xfrm>
            <a:off x="274638" y="6294476"/>
            <a:ext cx="11887199" cy="403187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182880" tIns="146304" rIns="182880" bIns="146304" numCol="1" anchor="t" anchorCtr="0" compatLnSpc="1">
            <a:prstTxWarp prst="textNoShape">
              <a:avLst/>
            </a:prstTxWarp>
            <a:spAutoFit/>
          </a:bodyPr>
          <a:lstStyle/>
          <a:p>
            <a:pPr defTabSz="932290" eaLnBrk="0" hangingPunct="0"/>
            <a:r>
              <a:rPr lang="en-US" sz="700" dirty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cs typeface="Segoe UI" pitchFamily="34" charset="0"/>
              </a:rPr>
              <a:t>© 2016 Microsoft Corporation. All rights reserved. </a:t>
            </a:r>
          </a:p>
        </p:txBody>
      </p:sp>
      <p:pic>
        <p:nvPicPr>
          <p:cNvPr id="5" name="Picture 4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1380"/>
          <a:stretch/>
        </p:blipFill>
        <p:spPr bwMode="invGray">
          <a:xfrm>
            <a:off x="457200" y="479425"/>
            <a:ext cx="1449939" cy="3066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457109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ck Notes slide Layout">
    <p:bg bwMode="black"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sz="quarter" idx="10" hasCustomPrompt="1"/>
          </p:nvPr>
        </p:nvSpPr>
        <p:spPr bwMode="white">
          <a:xfrm>
            <a:off x="274638" y="1212850"/>
            <a:ext cx="11887200" cy="2443746"/>
          </a:xfrm>
          <a:prstGeom prst="rect">
            <a:avLst/>
          </a:prstGeom>
        </p:spPr>
        <p:txBody>
          <a:bodyPr/>
          <a:lstStyle>
            <a:lvl1pPr marL="290513" indent="-290513">
              <a:buClr>
                <a:schemeClr val="tx1"/>
              </a:buClr>
              <a:buSzPct val="90000"/>
              <a:buFont typeface="Arial" pitchFamily="34" charset="0"/>
              <a:buChar char="•"/>
              <a:defRPr sz="36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 marL="571500" indent="-280988">
              <a:buClr>
                <a:schemeClr val="tx1"/>
              </a:buClr>
              <a:buSzPct val="90000"/>
              <a:buFont typeface="Arial" pitchFamily="34" charset="0"/>
              <a:buChar char="•"/>
              <a:defRPr sz="32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2pPr>
            <a:lvl3pPr marL="862013" indent="-290513">
              <a:buClr>
                <a:schemeClr val="tx1"/>
              </a:buClr>
              <a:buSzPct val="90000"/>
              <a:buFont typeface="Arial" pitchFamily="34" charset="0"/>
              <a:buChar char="•"/>
              <a:defRPr sz="28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3pPr>
            <a:lvl4pPr marL="1090613" indent="-228600">
              <a:buClr>
                <a:schemeClr val="tx1"/>
              </a:buClr>
              <a:buSzPct val="90000"/>
              <a:buFont typeface="Arial" pitchFamily="34" charset="0"/>
              <a:buChar char="•"/>
              <a:defRPr sz="24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4pPr>
            <a:lvl5pPr marL="1319213" indent="-228600">
              <a:buClr>
                <a:schemeClr val="tx1"/>
              </a:buClr>
              <a:buSzPct val="90000"/>
              <a:buFont typeface="Arial" pitchFamily="34" charset="0"/>
              <a:buChar char="•"/>
              <a:defRPr sz="20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5pPr>
          </a:lstStyle>
          <a:p>
            <a:pPr lvl="0"/>
            <a:r>
              <a:rPr lang="en-US" dirty="0"/>
              <a:t>Use this Layout for Speaker Notes slides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1" y="6363076"/>
            <a:ext cx="12436476" cy="631450"/>
          </a:xfrm>
          <a:prstGeom prst="rect">
            <a:avLst/>
          </a:prstGeom>
          <a:solidFill>
            <a:srgbClr val="FFFF99"/>
          </a:solidFill>
        </p:spPr>
        <p:txBody>
          <a:bodyPr wrap="square" lIns="155457" tIns="77729" rIns="155457" bIns="77729" anchor="b" anchorCtr="0">
            <a:noAutofit/>
          </a:bodyPr>
          <a:lstStyle>
            <a:lvl1pPr algn="r">
              <a:buFont typeface="Arial" pitchFamily="34" charset="0"/>
              <a:buNone/>
              <a:defRPr sz="3700" spc="-51" baseline="0">
                <a:gradFill>
                  <a:gsLst>
                    <a:gs pos="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effectLst/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pPr lvl="0"/>
            <a:r>
              <a:rPr lang="en-US" dirty="0"/>
              <a:t>Next: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 bwMode="white"/>
        <p:txBody>
          <a:bodyPr/>
          <a:lstStyle>
            <a:lvl1pPr>
              <a:defRPr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7154373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2"/>
          <p:cNvSpPr>
            <a:spLocks noGrp="1"/>
          </p:cNvSpPr>
          <p:nvPr>
            <p:ph type="title"/>
          </p:nvPr>
        </p:nvSpPr>
        <p:spPr>
          <a:xfrm>
            <a:off x="274320" y="292082"/>
            <a:ext cx="11887200" cy="946413"/>
          </a:xfrm>
          <a:prstGeom prst="rect">
            <a:avLst/>
          </a:prstGeom>
        </p:spPr>
        <p:txBody>
          <a:bodyPr/>
          <a:lstStyle>
            <a:lvl1pPr algn="l">
              <a:defRPr sz="5198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Slide Number Placeholder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>
              <a:defRPr/>
            </a:lvl1pPr>
          </a:lstStyle>
          <a:p>
            <a:fld id="{6052FC3A-E1BD-E54F-9A48-71EBDEF00552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599582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>
    <p:fade/>
  </p:transition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2-color bullet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74639" y="1212849"/>
            <a:ext cx="11887200" cy="2294898"/>
          </a:xfrm>
        </p:spPr>
        <p:txBody>
          <a:bodyPr>
            <a:spAutoFit/>
          </a:bodyPr>
          <a:lstStyle>
            <a:lvl1pPr marL="0" indent="0">
              <a:buClr>
                <a:schemeClr val="bg1"/>
              </a:buClr>
              <a:buFontTx/>
              <a:buNone/>
              <a:defRPr>
                <a:solidFill>
                  <a:srgbClr val="0072C6"/>
                </a:solidFill>
              </a:defRPr>
            </a:lvl1pPr>
            <a:lvl2pPr marL="583554" indent="-241033">
              <a:buClr>
                <a:schemeClr val="bg1"/>
              </a:buClr>
              <a:buFont typeface="Symbol" panose="05050102010706020507" pitchFamily="18" charset="2"/>
              <a:buChar char="-"/>
              <a:defRPr/>
            </a:lvl2pPr>
            <a:lvl3pPr marL="799216" indent="-228347">
              <a:buClr>
                <a:schemeClr val="bg1"/>
              </a:buClr>
              <a:buFont typeface="Segoe UI" panose="020B0502040204020203" pitchFamily="34" charset="0"/>
              <a:buChar char="&gt;"/>
              <a:defRPr sz="2397"/>
            </a:lvl3pPr>
            <a:lvl4pPr marL="1027562" indent="-228347">
              <a:buClr>
                <a:schemeClr val="bg1"/>
              </a:buClr>
              <a:buFont typeface="Segoe UI" panose="020B0502040204020203" pitchFamily="34" charset="0"/>
              <a:buChar char="-"/>
              <a:defRPr sz="1998"/>
            </a:lvl4pPr>
            <a:lvl5pPr marL="1255909" indent="-228347">
              <a:buClr>
                <a:schemeClr val="bg1"/>
              </a:buClr>
              <a:buFont typeface="Arial" panose="020B0604020202020204" pitchFamily="34" charset="0"/>
              <a:buChar char="•"/>
              <a:defRPr sz="1998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827043255"/>
      </p:ext>
    </p:extLst>
  </p:cSld>
  <p:clrMapOvr>
    <a:masterClrMapping/>
  </p:clrMapOvr>
  <p:transition>
    <p:fade/>
  </p:transition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Walkin">
    <p:bg bwMode="gray"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 bwMode="auto">
          <a:xfrm>
            <a:off x="274638" y="2119164"/>
            <a:ext cx="6400800" cy="2749700"/>
          </a:xfrm>
          <a:prstGeom prst="rect">
            <a:avLst/>
          </a:prstGeom>
          <a:noFill/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 dirty="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pic>
        <p:nvPicPr>
          <p:cNvPr id="18" name="Picture 1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246501" y="1965643"/>
            <a:ext cx="7899548" cy="2148840"/>
          </a:xfrm>
          <a:prstGeom prst="rect">
            <a:avLst/>
          </a:prstGeom>
        </p:spPr>
      </p:pic>
      <p:sp>
        <p:nvSpPr>
          <p:cNvPr id="6" name="Rectangle 5"/>
          <p:cNvSpPr/>
          <p:nvPr userDrawn="1"/>
        </p:nvSpPr>
        <p:spPr bwMode="gray">
          <a:xfrm>
            <a:off x="0" y="5758901"/>
            <a:ext cx="12435840" cy="1235624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398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 dirty="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62280" y="6209084"/>
            <a:ext cx="1456418" cy="310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588380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 bwMode="gray"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 userDrawn="1"/>
        </p:nvSpPr>
        <p:spPr bwMode="gray">
          <a:xfrm>
            <a:off x="0" y="5758901"/>
            <a:ext cx="12435840" cy="1235624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398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 dirty="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62280" y="6209084"/>
            <a:ext cx="1456418" cy="310896"/>
          </a:xfrm>
          <a:prstGeom prst="rect">
            <a:avLst/>
          </a:prstGeom>
        </p:spPr>
      </p:pic>
      <p:pic>
        <p:nvPicPr>
          <p:cNvPr id="16" name="Picture 15" hidden="1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black">
          <a:xfrm>
            <a:off x="459230" y="6240963"/>
            <a:ext cx="1278510" cy="274137"/>
          </a:xfrm>
          <a:prstGeom prst="rect">
            <a:avLst/>
          </a:prstGeom>
        </p:spPr>
      </p:pic>
      <p:sp>
        <p:nvSpPr>
          <p:cNvPr id="8" name="Title 1"/>
          <p:cNvSpPr>
            <a:spLocks noGrp="1"/>
          </p:cNvSpPr>
          <p:nvPr>
            <p:ph type="title" hasCustomPrompt="1"/>
          </p:nvPr>
        </p:nvSpPr>
        <p:spPr bwMode="white">
          <a:xfrm>
            <a:off x="274702" y="1679645"/>
            <a:ext cx="9143936" cy="1828786"/>
          </a:xfrm>
          <a:noFill/>
        </p:spPr>
        <p:txBody>
          <a:bodyPr lIns="146304" tIns="91440" rIns="146304" bIns="91440" anchor="t" anchorCtr="0"/>
          <a:lstStyle>
            <a:lvl1pPr>
              <a:defRPr sz="5400" spc="-100" baseline="0">
                <a:gradFill>
                  <a:gsLst>
                    <a:gs pos="100000">
                      <a:schemeClr val="tx2"/>
                    </a:gs>
                    <a:gs pos="0">
                      <a:schemeClr val="tx2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Presentation title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12" hasCustomPrompt="1"/>
          </p:nvPr>
        </p:nvSpPr>
        <p:spPr bwMode="white">
          <a:xfrm>
            <a:off x="274701" y="3509753"/>
            <a:ext cx="7315137" cy="1828007"/>
          </a:xfrm>
          <a:noFill/>
        </p:spPr>
        <p:txBody>
          <a:bodyPr lIns="146304" tIns="109728" rIns="146304" bIns="109728">
            <a:noAutofit/>
          </a:bodyPr>
          <a:lstStyle>
            <a:lvl1pPr marL="0" indent="0">
              <a:spcBef>
                <a:spcPts val="0"/>
              </a:spcBef>
              <a:buNone/>
              <a:defRPr sz="3200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j-lt"/>
              </a:defRPr>
            </a:lvl1pPr>
          </a:lstStyle>
          <a:p>
            <a:pPr lvl="0"/>
            <a:r>
              <a:rPr lang="en-US" dirty="0"/>
              <a:t>Speaker Name</a:t>
            </a:r>
          </a:p>
        </p:txBody>
      </p:sp>
    </p:spTree>
    <p:extLst>
      <p:ext uri="{BB962C8B-B14F-4D97-AF65-F5344CB8AC3E}">
        <p14:creationId xmlns:p14="http://schemas.microsoft.com/office/powerpoint/2010/main" val="259000805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&amp; 2-color Non-bulleted text"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274638" y="1212850"/>
            <a:ext cx="11887200" cy="2025170"/>
          </a:xfrm>
        </p:spPr>
        <p:txBody>
          <a:bodyPr/>
          <a:lstStyle>
            <a:lvl1pPr marL="0" indent="0">
              <a:buNone/>
              <a:defRPr>
                <a:gradFill>
                  <a:gsLst>
                    <a:gs pos="1250">
                      <a:schemeClr val="tx2"/>
                    </a:gs>
                    <a:gs pos="99000">
                      <a:schemeClr val="tx2"/>
                    </a:gs>
                  </a:gsLst>
                  <a:lin ang="5400000" scaled="0"/>
                </a:gradFill>
              </a:defRPr>
            </a:lvl1pPr>
            <a:lvl2pPr marL="0" indent="0">
              <a:buFontTx/>
              <a:buNone/>
              <a:defRPr sz="2000"/>
            </a:lvl2pPr>
            <a:lvl3pPr marL="228600" indent="0">
              <a:buNone/>
              <a:defRPr/>
            </a:lvl3pPr>
            <a:lvl4pPr marL="457200" indent="0">
              <a:buNone/>
              <a:defRPr/>
            </a:lvl4pPr>
            <a:lvl5pPr marL="6858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1078946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&amp; Non-bulleted text"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274638" y="1212850"/>
            <a:ext cx="11887200" cy="2025170"/>
          </a:xfrm>
        </p:spPr>
        <p:txBody>
          <a:bodyPr/>
          <a:lstStyle>
            <a:lvl1pPr marL="0" indent="0">
              <a:buNone/>
              <a:defRPr>
                <a:gradFill>
                  <a:gsLst>
                    <a:gs pos="1250">
                      <a:schemeClr val="tx1"/>
                    </a:gs>
                    <a:gs pos="99000">
                      <a:schemeClr val="tx1"/>
                    </a:gs>
                  </a:gsLst>
                  <a:lin ang="5400000" scaled="0"/>
                </a:gradFill>
              </a:defRPr>
            </a:lvl1pPr>
            <a:lvl2pPr marL="0" indent="0">
              <a:buFontTx/>
              <a:buNone/>
              <a:defRPr sz="2000"/>
            </a:lvl2pPr>
            <a:lvl3pPr marL="228600" indent="0">
              <a:buNone/>
              <a:defRPr/>
            </a:lvl3pPr>
            <a:lvl4pPr marL="457200" indent="0">
              <a:buNone/>
              <a:defRPr/>
            </a:lvl4pPr>
            <a:lvl5pPr marL="6858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0895043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Bullet text"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74639" y="1212849"/>
            <a:ext cx="5486399" cy="2425279"/>
          </a:xfrm>
        </p:spPr>
        <p:txBody>
          <a:bodyPr wrap="square">
            <a:spAutoFit/>
          </a:bodyPr>
          <a:lstStyle>
            <a:lvl1pPr marL="287338" indent="-287338">
              <a:spcBef>
                <a:spcPts val="1224"/>
              </a:spcBef>
              <a:buClr>
                <a:schemeClr val="tx1"/>
              </a:buClr>
              <a:buFont typeface="Arial" pitchFamily="34" charset="0"/>
              <a:buChar char="•"/>
              <a:defRPr sz="3200"/>
            </a:lvl1pPr>
            <a:lvl2pPr marL="531166" indent="-233195">
              <a:defRPr sz="2400"/>
            </a:lvl2pPr>
            <a:lvl3pPr marL="699585" indent="-168419">
              <a:tabLst/>
              <a:defRPr sz="2000"/>
            </a:lvl3pPr>
            <a:lvl4pPr marL="880958" indent="-181374">
              <a:defRPr/>
            </a:lvl4pPr>
            <a:lvl5pPr marL="1049377" indent="-168419">
              <a:tabLst/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6675439" y="1212849"/>
            <a:ext cx="5486399" cy="2425279"/>
          </a:xfrm>
        </p:spPr>
        <p:txBody>
          <a:bodyPr wrap="square">
            <a:spAutoFit/>
          </a:bodyPr>
          <a:lstStyle>
            <a:lvl1pPr marL="287338" indent="-287338">
              <a:spcBef>
                <a:spcPts val="1224"/>
              </a:spcBef>
              <a:buClr>
                <a:schemeClr val="tx1"/>
              </a:buClr>
              <a:buFont typeface="Arial" pitchFamily="34" charset="0"/>
              <a:buChar char="•"/>
              <a:defRPr sz="3200"/>
            </a:lvl1pPr>
            <a:lvl2pPr marL="531166" indent="-233195">
              <a:defRPr sz="2400"/>
            </a:lvl2pPr>
            <a:lvl3pPr marL="699585" indent="-168419">
              <a:tabLst/>
              <a:defRPr sz="2000"/>
            </a:lvl3pPr>
            <a:lvl4pPr marL="880958" indent="-181374">
              <a:defRPr/>
            </a:lvl4pPr>
            <a:lvl5pPr marL="1049377" indent="-168419">
              <a:tabLst/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7994670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1st level color text"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74638" y="1212850"/>
            <a:ext cx="11887200" cy="2092881"/>
          </a:xfrm>
        </p:spPr>
        <p:txBody>
          <a:bodyPr>
            <a:spAutoFit/>
          </a:bodyPr>
          <a:lstStyle>
            <a:lvl1pPr>
              <a:defRPr sz="4000">
                <a:gradFill>
                  <a:gsLst>
                    <a:gs pos="1250">
                      <a:schemeClr val="tx2"/>
                    </a:gs>
                    <a:gs pos="99000">
                      <a:schemeClr val="tx2"/>
                    </a:gs>
                  </a:gsLst>
                  <a:lin ang="5400000" scaled="0"/>
                </a:gra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20017501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74638" y="1212850"/>
            <a:ext cx="11887200" cy="2092881"/>
          </a:xfrm>
        </p:spPr>
        <p:txBody>
          <a:bodyPr>
            <a:spAutoFit/>
          </a:bodyPr>
          <a:lstStyle>
            <a:lvl1pPr>
              <a:defRPr sz="4000"/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89862786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2-color Non-bulleted"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74639" y="1212849"/>
            <a:ext cx="5486399" cy="1914370"/>
          </a:xfrm>
        </p:spPr>
        <p:txBody>
          <a:bodyPr wrap="square">
            <a:spAutoFit/>
          </a:bodyPr>
          <a:lstStyle>
            <a:lvl1pPr marL="0" indent="0">
              <a:spcBef>
                <a:spcPts val="1224"/>
              </a:spcBef>
              <a:buClr>
                <a:schemeClr val="tx1"/>
              </a:buClr>
              <a:buFont typeface="Wingdings" pitchFamily="2" charset="2"/>
              <a:buNone/>
              <a:defRPr sz="3200">
                <a:gradFill>
                  <a:gsLst>
                    <a:gs pos="1250">
                      <a:schemeClr val="tx2"/>
                    </a:gs>
                    <a:gs pos="99000">
                      <a:schemeClr val="tx2"/>
                    </a:gs>
                  </a:gsLst>
                  <a:lin ang="5400000" scaled="0"/>
                </a:gradFill>
              </a:defRPr>
            </a:lvl1pPr>
            <a:lvl2pPr marL="0" indent="0">
              <a:buNone/>
              <a:defRPr sz="2000"/>
            </a:lvl2pPr>
            <a:lvl3pPr marL="231775" indent="0">
              <a:buNone/>
              <a:tabLst/>
              <a:defRPr sz="2000"/>
            </a:lvl3pPr>
            <a:lvl4pPr marL="460375" indent="0">
              <a:buNone/>
              <a:defRPr/>
            </a:lvl4pPr>
            <a:lvl5pPr marL="685800" indent="0">
              <a:buNone/>
              <a:tabLst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6675439" y="1212849"/>
            <a:ext cx="5486399" cy="1914370"/>
          </a:xfrm>
        </p:spPr>
        <p:txBody>
          <a:bodyPr wrap="square">
            <a:spAutoFit/>
          </a:bodyPr>
          <a:lstStyle>
            <a:lvl1pPr marL="0" indent="0">
              <a:spcBef>
                <a:spcPts val="1224"/>
              </a:spcBef>
              <a:buClr>
                <a:schemeClr val="tx1"/>
              </a:buClr>
              <a:buFont typeface="Wingdings" pitchFamily="2" charset="2"/>
              <a:buNone/>
              <a:defRPr sz="3200">
                <a:gradFill>
                  <a:gsLst>
                    <a:gs pos="1250">
                      <a:schemeClr val="tx2"/>
                    </a:gs>
                    <a:gs pos="99000">
                      <a:schemeClr val="tx2"/>
                    </a:gs>
                  </a:gsLst>
                  <a:lin ang="5400000" scaled="0"/>
                </a:gradFill>
              </a:defRPr>
            </a:lvl1pPr>
            <a:lvl2pPr marL="0" indent="0">
              <a:buNone/>
              <a:defRPr sz="2000"/>
            </a:lvl2pPr>
            <a:lvl3pPr marL="231775" indent="0">
              <a:buNone/>
              <a:tabLst/>
              <a:defRPr sz="2000"/>
            </a:lvl3pPr>
            <a:lvl4pPr marL="460375" indent="0">
              <a:buNone/>
              <a:defRPr/>
            </a:lvl4pPr>
            <a:lvl5pPr marL="685800" indent="0">
              <a:buNone/>
              <a:tabLst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2279384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Non-bulleted text"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74639" y="1212849"/>
            <a:ext cx="5486399" cy="1914370"/>
          </a:xfrm>
        </p:spPr>
        <p:txBody>
          <a:bodyPr wrap="square">
            <a:spAutoFit/>
          </a:bodyPr>
          <a:lstStyle>
            <a:lvl1pPr marL="0" indent="0">
              <a:spcBef>
                <a:spcPts val="1224"/>
              </a:spcBef>
              <a:buClr>
                <a:schemeClr val="tx1"/>
              </a:buClr>
              <a:buFont typeface="Wingdings" pitchFamily="2" charset="2"/>
              <a:buNone/>
              <a:defRPr sz="3200"/>
            </a:lvl1pPr>
            <a:lvl2pPr marL="0" indent="0">
              <a:buNone/>
              <a:defRPr sz="2000"/>
            </a:lvl2pPr>
            <a:lvl3pPr marL="231775" indent="0">
              <a:buNone/>
              <a:tabLst/>
              <a:defRPr sz="2000"/>
            </a:lvl3pPr>
            <a:lvl4pPr marL="460375" indent="0">
              <a:buNone/>
              <a:defRPr/>
            </a:lvl4pPr>
            <a:lvl5pPr marL="685800" indent="0">
              <a:buNone/>
              <a:tabLst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6675439" y="1212849"/>
            <a:ext cx="5486399" cy="1914370"/>
          </a:xfrm>
        </p:spPr>
        <p:txBody>
          <a:bodyPr wrap="square">
            <a:spAutoFit/>
          </a:bodyPr>
          <a:lstStyle>
            <a:lvl1pPr marL="0" indent="0">
              <a:spcBef>
                <a:spcPts val="1224"/>
              </a:spcBef>
              <a:buClr>
                <a:schemeClr val="tx1"/>
              </a:buClr>
              <a:buFont typeface="Wingdings" pitchFamily="2" charset="2"/>
              <a:buNone/>
              <a:defRPr sz="3200"/>
            </a:lvl1pPr>
            <a:lvl2pPr marL="0" indent="0">
              <a:buNone/>
              <a:defRPr sz="2000"/>
            </a:lvl2pPr>
            <a:lvl3pPr marL="231775" indent="0">
              <a:buNone/>
              <a:tabLst/>
              <a:defRPr sz="2000"/>
            </a:lvl3pPr>
            <a:lvl4pPr marL="460375" indent="0">
              <a:buNone/>
              <a:defRPr/>
            </a:lvl4pPr>
            <a:lvl5pPr marL="685800" indent="0">
              <a:buNone/>
              <a:tabLst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6597997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Bullet text 1st level color"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74639" y="1212849"/>
            <a:ext cx="5486399" cy="2425279"/>
          </a:xfrm>
        </p:spPr>
        <p:txBody>
          <a:bodyPr wrap="square">
            <a:spAutoFit/>
          </a:bodyPr>
          <a:lstStyle>
            <a:lvl1pPr marL="287338" indent="-287338">
              <a:spcBef>
                <a:spcPts val="1224"/>
              </a:spcBef>
              <a:buClr>
                <a:schemeClr val="tx2"/>
              </a:buClr>
              <a:buFont typeface="Arial" pitchFamily="34" charset="0"/>
              <a:buChar char="•"/>
              <a:defRPr sz="3200">
                <a:gradFill>
                  <a:gsLst>
                    <a:gs pos="1250">
                      <a:schemeClr val="tx2"/>
                    </a:gs>
                    <a:gs pos="99000">
                      <a:schemeClr val="tx2"/>
                    </a:gs>
                  </a:gsLst>
                  <a:lin ang="5400000" scaled="0"/>
                </a:gradFill>
              </a:defRPr>
            </a:lvl1pPr>
            <a:lvl2pPr marL="531166" indent="-233195">
              <a:defRPr sz="2400"/>
            </a:lvl2pPr>
            <a:lvl3pPr marL="699585" indent="-168419">
              <a:tabLst/>
              <a:defRPr sz="2000"/>
            </a:lvl3pPr>
            <a:lvl4pPr marL="880958" indent="-181374">
              <a:defRPr/>
            </a:lvl4pPr>
            <a:lvl5pPr marL="1049377" indent="-168419">
              <a:tabLst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6675439" y="1212849"/>
            <a:ext cx="5486399" cy="2425279"/>
          </a:xfrm>
        </p:spPr>
        <p:txBody>
          <a:bodyPr wrap="square">
            <a:spAutoFit/>
          </a:bodyPr>
          <a:lstStyle>
            <a:lvl1pPr marL="287338" indent="-287338">
              <a:spcBef>
                <a:spcPts val="1224"/>
              </a:spcBef>
              <a:buClr>
                <a:schemeClr val="tx2"/>
              </a:buClr>
              <a:buFont typeface="Arial" pitchFamily="34" charset="0"/>
              <a:buChar char="•"/>
              <a:defRPr sz="3200">
                <a:gradFill>
                  <a:gsLst>
                    <a:gs pos="1250">
                      <a:schemeClr val="tx2"/>
                    </a:gs>
                    <a:gs pos="99000">
                      <a:schemeClr val="tx2"/>
                    </a:gs>
                  </a:gsLst>
                  <a:lin ang="5400000" scaled="0"/>
                </a:gradFill>
              </a:defRPr>
            </a:lvl1pPr>
            <a:lvl2pPr marL="531166" indent="-233195">
              <a:defRPr sz="2400"/>
            </a:lvl2pPr>
            <a:lvl3pPr marL="699585" indent="-168419">
              <a:tabLst/>
              <a:defRPr sz="2000"/>
            </a:lvl3pPr>
            <a:lvl4pPr marL="880958" indent="-181374">
              <a:defRPr/>
            </a:lvl4pPr>
            <a:lvl5pPr marL="1049377" indent="-168419">
              <a:tabLst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5691604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Bullet text"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74639" y="1212849"/>
            <a:ext cx="5486399" cy="2425279"/>
          </a:xfrm>
        </p:spPr>
        <p:txBody>
          <a:bodyPr wrap="square">
            <a:spAutoFit/>
          </a:bodyPr>
          <a:lstStyle>
            <a:lvl1pPr marL="287338" indent="-287338">
              <a:spcBef>
                <a:spcPts val="1224"/>
              </a:spcBef>
              <a:buClr>
                <a:schemeClr val="tx1"/>
              </a:buClr>
              <a:buFont typeface="Arial" pitchFamily="34" charset="0"/>
              <a:buChar char="•"/>
              <a:defRPr sz="3200"/>
            </a:lvl1pPr>
            <a:lvl2pPr marL="531166" indent="-233195">
              <a:defRPr sz="2400"/>
            </a:lvl2pPr>
            <a:lvl3pPr marL="699585" indent="-168419">
              <a:tabLst/>
              <a:defRPr sz="2000"/>
            </a:lvl3pPr>
            <a:lvl4pPr marL="880958" indent="-181374">
              <a:defRPr/>
            </a:lvl4pPr>
            <a:lvl5pPr marL="1049377" indent="-168419">
              <a:tabLst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6675439" y="1212849"/>
            <a:ext cx="5486399" cy="2425279"/>
          </a:xfrm>
        </p:spPr>
        <p:txBody>
          <a:bodyPr wrap="square">
            <a:spAutoFit/>
          </a:bodyPr>
          <a:lstStyle>
            <a:lvl1pPr marL="287338" indent="-287338">
              <a:spcBef>
                <a:spcPts val="1224"/>
              </a:spcBef>
              <a:buClr>
                <a:schemeClr val="tx1"/>
              </a:buClr>
              <a:buFont typeface="Arial" pitchFamily="34" charset="0"/>
              <a:buChar char="•"/>
              <a:defRPr sz="3200"/>
            </a:lvl1pPr>
            <a:lvl2pPr marL="531166" indent="-233195">
              <a:defRPr sz="2400"/>
            </a:lvl2pPr>
            <a:lvl3pPr marL="699585" indent="-168419">
              <a:tabLst/>
              <a:defRPr sz="2000"/>
            </a:lvl3pPr>
            <a:lvl4pPr marL="880958" indent="-181374">
              <a:defRPr/>
            </a:lvl4pPr>
            <a:lvl5pPr marL="1049377" indent="-168419">
              <a:tabLst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8750411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5523862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er Evidence Slide">
    <p:bg bwMode="gray"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gradFill>
                  <a:gsLst>
                    <a:gs pos="18584">
                      <a:schemeClr val="tx2"/>
                    </a:gs>
                    <a:gs pos="57000">
                      <a:schemeClr val="tx2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Customer evidence slide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 bwMode="gray">
          <a:xfrm>
            <a:off x="274638" y="1434069"/>
            <a:ext cx="5486400" cy="1827214"/>
          </a:xfrm>
          <a:blipFill>
            <a:blip r:embed="rId2"/>
            <a:stretch>
              <a:fillRect/>
            </a:stretch>
          </a:blipFill>
        </p:spPr>
        <p:txBody>
          <a:bodyPr lIns="182880" tIns="146304" rIns="182880" bIns="146304">
            <a:noAutofit/>
          </a:bodyPr>
          <a:lstStyle>
            <a:lvl1pPr marL="0" indent="0">
              <a:buNone/>
              <a:defRPr lang="en-US" sz="2400" kern="1200" spc="0" baseline="0" dirty="0">
                <a:noFill/>
                <a:latin typeface="+mn-lt"/>
                <a:ea typeface="+mn-ea"/>
                <a:cs typeface="+mn-cs"/>
              </a:defRPr>
            </a:lvl1pPr>
            <a:lvl2pPr>
              <a:defRPr lang="en-US" sz="240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</a:lstStyle>
          <a:p>
            <a:pPr marL="0" marR="0" lvl="0" indent="0" algn="l" defTabSz="93274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</a:pPr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5" name="Rectangle 4"/>
          <p:cNvSpPr/>
          <p:nvPr userDrawn="1"/>
        </p:nvSpPr>
        <p:spPr bwMode="auto">
          <a:xfrm>
            <a:off x="6218237" y="4868863"/>
            <a:ext cx="5945966" cy="1828800"/>
          </a:xfrm>
          <a:prstGeom prst="rect">
            <a:avLst/>
          </a:prstGeom>
          <a:ln>
            <a:noFill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182880" tIns="146304" rIns="182880" bIns="146304" numCol="1" rtlCol="0" anchor="ctr" anchorCtr="0" compatLnSpc="1">
            <a:prstTxWarp prst="textNoShape">
              <a:avLst/>
            </a:prstTxWarp>
          </a:bodyPr>
          <a:lstStyle/>
          <a:p>
            <a:pPr algn="ctr" defTabSz="932472" fontAlgn="base">
              <a:spcBef>
                <a:spcPct val="0"/>
              </a:spcBef>
              <a:spcAft>
                <a:spcPct val="0"/>
              </a:spcAft>
            </a:pPr>
            <a:endParaRPr lang="en-US" sz="2000" dirty="0">
              <a:gradFill>
                <a:gsLst>
                  <a:gs pos="5439">
                    <a:srgbClr val="F8F8F8"/>
                  </a:gs>
                  <a:gs pos="10000">
                    <a:srgbClr val="F8F8F8"/>
                  </a:gs>
                </a:gsLst>
                <a:lin ang="5400000" scaled="0"/>
              </a:gradFill>
            </a:endParaRPr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1" hasCustomPrompt="1"/>
          </p:nvPr>
        </p:nvSpPr>
        <p:spPr bwMode="gray">
          <a:xfrm>
            <a:off x="6218237" y="1434069"/>
            <a:ext cx="5943601" cy="3433208"/>
          </a:xfrm>
          <a:blipFill>
            <a:blip r:embed="rId3"/>
            <a:stretch>
              <a:fillRect/>
            </a:stretch>
          </a:blipFill>
        </p:spPr>
        <p:txBody>
          <a:bodyPr lIns="182880" tIns="146304" rIns="182880" bIns="146304">
            <a:noAutofit/>
          </a:bodyPr>
          <a:lstStyle>
            <a:lvl1pPr marL="0" indent="0">
              <a:buNone/>
              <a:defRPr lang="en-US" sz="240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1pPr>
            <a:lvl2pPr algn="ctr">
              <a:defRPr lang="en-US" sz="240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</a:lstStyle>
          <a:p>
            <a:pPr marL="0" marR="0" lvl="0" indent="0" algn="l" defTabSz="93274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</a:pPr>
            <a:r>
              <a:rPr lang="en-US" dirty="0"/>
              <a:t>Your image here</a:t>
            </a:r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5989638" y="1836883"/>
            <a:ext cx="0" cy="4754828"/>
          </a:xfrm>
          <a:prstGeom prst="line">
            <a:avLst/>
          </a:prstGeom>
          <a:ln w="3175">
            <a:solidFill>
              <a:schemeClr val="tx1">
                <a:alpha val="25000"/>
              </a:schemeClr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 Placeholder 10"/>
          <p:cNvSpPr>
            <a:spLocks noGrp="1"/>
          </p:cNvSpPr>
          <p:nvPr>
            <p:ph type="body" sz="quarter" idx="12"/>
          </p:nvPr>
        </p:nvSpPr>
        <p:spPr>
          <a:xfrm>
            <a:off x="274638" y="3260725"/>
            <a:ext cx="5486400" cy="3436938"/>
          </a:xfrm>
        </p:spPr>
        <p:txBody>
          <a:bodyPr lIns="182880" tIns="146304" rIns="182880" bIns="146304">
            <a:noAutofit/>
          </a:bodyPr>
          <a:lstStyle>
            <a:lvl1pPr marL="0" indent="0">
              <a:buNone/>
              <a:defRPr sz="2400">
                <a:latin typeface="+mn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13"/>
          </p:nvPr>
        </p:nvSpPr>
        <p:spPr>
          <a:xfrm>
            <a:off x="6218238" y="4868863"/>
            <a:ext cx="5943600" cy="1827214"/>
          </a:xfrm>
        </p:spPr>
        <p:txBody>
          <a:bodyPr lIns="182880" tIns="146304" rIns="182880" bIns="146304" anchor="ctr">
            <a:noAutofit/>
          </a:bodyPr>
          <a:lstStyle>
            <a:lvl1pPr marL="0" indent="0" algn="ctr">
              <a:buNone/>
              <a:defRPr sz="3200">
                <a:gradFill>
                  <a:gsLst>
                    <a:gs pos="27434">
                      <a:srgbClr val="FFFFFF"/>
                    </a:gs>
                    <a:gs pos="54000">
                      <a:srgbClr val="FFFFFF"/>
                    </a:gs>
                  </a:gsLst>
                  <a:lin ang="5400000" scaled="0"/>
                </a:gra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95980839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mo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38" y="1209973"/>
            <a:ext cx="8228299" cy="1181862"/>
          </a:xfrm>
          <a:noFill/>
        </p:spPr>
        <p:txBody>
          <a:bodyPr wrap="square" tIns="91440" bIns="91440" anchor="t" anchorCtr="0">
            <a:spAutoFit/>
          </a:bodyPr>
          <a:lstStyle>
            <a:lvl1pPr>
              <a:defRPr sz="7200" spc="-100" baseline="0">
                <a:gradFill>
                  <a:gsLst>
                    <a:gs pos="8850">
                      <a:schemeClr val="tx1"/>
                    </a:gs>
                    <a:gs pos="23894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Demo title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274638" y="3954463"/>
            <a:ext cx="8229599" cy="738664"/>
          </a:xfrm>
          <a:noFill/>
        </p:spPr>
        <p:txBody>
          <a:bodyPr wrap="square" lIns="182880" tIns="146304" rIns="182880" bIns="146304">
            <a:spAutoFit/>
          </a:bodyPr>
          <a:lstStyle>
            <a:lvl1pPr marL="0" indent="0">
              <a:spcBef>
                <a:spcPts val="0"/>
              </a:spcBef>
              <a:buNone/>
              <a:defRPr sz="3200" spc="0" baseline="0">
                <a:gradFill>
                  <a:gsLst>
                    <a:gs pos="8850">
                      <a:schemeClr val="tx1"/>
                    </a:gs>
                    <a:gs pos="23894">
                      <a:schemeClr val="tx1"/>
                    </a:gs>
                  </a:gsLst>
                  <a:lin ang="5400000" scaled="0"/>
                </a:gradFill>
                <a:latin typeface="+mj-lt"/>
              </a:defRPr>
            </a:lvl1pPr>
          </a:lstStyle>
          <a:p>
            <a:pPr lvl="0"/>
            <a:r>
              <a:rPr lang="en-US" dirty="0"/>
              <a:t>Speaker Name</a:t>
            </a:r>
          </a:p>
        </p:txBody>
      </p:sp>
    </p:spTree>
    <p:extLst>
      <p:ext uri="{BB962C8B-B14F-4D97-AF65-F5344CB8AC3E}">
        <p14:creationId xmlns:p14="http://schemas.microsoft.com/office/powerpoint/2010/main" val="28577910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o slide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38" y="1209973"/>
            <a:ext cx="8229599" cy="1181862"/>
          </a:xfrm>
          <a:noFill/>
        </p:spPr>
        <p:txBody>
          <a:bodyPr wrap="square" tIns="91440" bIns="91440" anchor="t" anchorCtr="0">
            <a:spAutoFit/>
          </a:bodyPr>
          <a:lstStyle>
            <a:lvl1pPr>
              <a:defRPr sz="7200" spc="-100" baseline="0">
                <a:gradFill>
                  <a:gsLst>
                    <a:gs pos="10619">
                      <a:schemeClr val="tx1"/>
                    </a:gs>
                    <a:gs pos="26549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Video title</a:t>
            </a:r>
          </a:p>
        </p:txBody>
      </p:sp>
    </p:spTree>
    <p:extLst>
      <p:ext uri="{BB962C8B-B14F-4D97-AF65-F5344CB8AC3E}">
        <p14:creationId xmlns:p14="http://schemas.microsoft.com/office/powerpoint/2010/main" val="49559967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slideLayout" Target="../slideLayouts/slideLayout35.xml"/><Relationship Id="rId18" Type="http://schemas.openxmlformats.org/officeDocument/2006/relationships/slideLayout" Target="../slideLayouts/slideLayout4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slideLayout" Target="../slideLayouts/slideLayout34.xml"/><Relationship Id="rId17" Type="http://schemas.openxmlformats.org/officeDocument/2006/relationships/slideLayout" Target="../slideLayouts/slideLayout39.xml"/><Relationship Id="rId2" Type="http://schemas.openxmlformats.org/officeDocument/2006/relationships/slideLayout" Target="../slideLayouts/slideLayout24.xml"/><Relationship Id="rId16" Type="http://schemas.openxmlformats.org/officeDocument/2006/relationships/slideLayout" Target="../slideLayouts/slideLayout38.xml"/><Relationship Id="rId20" Type="http://schemas.openxmlformats.org/officeDocument/2006/relationships/theme" Target="../theme/theme2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5" Type="http://schemas.openxmlformats.org/officeDocument/2006/relationships/slideLayout" Target="../slideLayouts/slideLayout37.xml"/><Relationship Id="rId10" Type="http://schemas.openxmlformats.org/officeDocument/2006/relationships/slideLayout" Target="../slideLayouts/slideLayout32.xml"/><Relationship Id="rId19" Type="http://schemas.openxmlformats.org/officeDocument/2006/relationships/slideLayout" Target="../slideLayouts/slideLayout41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Relationship Id="rId14" Type="http://schemas.openxmlformats.org/officeDocument/2006/relationships/slideLayout" Target="../slideLayouts/slideLayout36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9.xml"/><Relationship Id="rId13" Type="http://schemas.openxmlformats.org/officeDocument/2006/relationships/slideLayout" Target="../slideLayouts/slideLayout54.xml"/><Relationship Id="rId18" Type="http://schemas.openxmlformats.org/officeDocument/2006/relationships/slideLayout" Target="../slideLayouts/slideLayout59.xml"/><Relationship Id="rId3" Type="http://schemas.openxmlformats.org/officeDocument/2006/relationships/slideLayout" Target="../slideLayouts/slideLayout44.xml"/><Relationship Id="rId21" Type="http://schemas.openxmlformats.org/officeDocument/2006/relationships/slideLayout" Target="../slideLayouts/slideLayout62.xml"/><Relationship Id="rId7" Type="http://schemas.openxmlformats.org/officeDocument/2006/relationships/slideLayout" Target="../slideLayouts/slideLayout48.xml"/><Relationship Id="rId12" Type="http://schemas.openxmlformats.org/officeDocument/2006/relationships/slideLayout" Target="../slideLayouts/slideLayout53.xml"/><Relationship Id="rId17" Type="http://schemas.openxmlformats.org/officeDocument/2006/relationships/slideLayout" Target="../slideLayouts/slideLayout58.xml"/><Relationship Id="rId2" Type="http://schemas.openxmlformats.org/officeDocument/2006/relationships/slideLayout" Target="../slideLayouts/slideLayout43.xml"/><Relationship Id="rId16" Type="http://schemas.openxmlformats.org/officeDocument/2006/relationships/slideLayout" Target="../slideLayouts/slideLayout57.xml"/><Relationship Id="rId20" Type="http://schemas.openxmlformats.org/officeDocument/2006/relationships/slideLayout" Target="../slideLayouts/slideLayout61.xml"/><Relationship Id="rId1" Type="http://schemas.openxmlformats.org/officeDocument/2006/relationships/slideLayout" Target="../slideLayouts/slideLayout42.xml"/><Relationship Id="rId6" Type="http://schemas.openxmlformats.org/officeDocument/2006/relationships/slideLayout" Target="../slideLayouts/slideLayout47.xml"/><Relationship Id="rId11" Type="http://schemas.openxmlformats.org/officeDocument/2006/relationships/slideLayout" Target="../slideLayouts/slideLayout52.xml"/><Relationship Id="rId5" Type="http://schemas.openxmlformats.org/officeDocument/2006/relationships/slideLayout" Target="../slideLayouts/slideLayout46.xml"/><Relationship Id="rId15" Type="http://schemas.openxmlformats.org/officeDocument/2006/relationships/slideLayout" Target="../slideLayouts/slideLayout56.xml"/><Relationship Id="rId10" Type="http://schemas.openxmlformats.org/officeDocument/2006/relationships/slideLayout" Target="../slideLayouts/slideLayout51.xml"/><Relationship Id="rId19" Type="http://schemas.openxmlformats.org/officeDocument/2006/relationships/slideLayout" Target="../slideLayouts/slideLayout60.xml"/><Relationship Id="rId4" Type="http://schemas.openxmlformats.org/officeDocument/2006/relationships/slideLayout" Target="../slideLayouts/slideLayout45.xml"/><Relationship Id="rId9" Type="http://schemas.openxmlformats.org/officeDocument/2006/relationships/slideLayout" Target="../slideLayouts/slideLayout50.xml"/><Relationship Id="rId14" Type="http://schemas.openxmlformats.org/officeDocument/2006/relationships/slideLayout" Target="../slideLayouts/slideLayout55.xml"/><Relationship Id="rId22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0.xml"/><Relationship Id="rId13" Type="http://schemas.openxmlformats.org/officeDocument/2006/relationships/slideLayout" Target="../slideLayouts/slideLayout75.xml"/><Relationship Id="rId18" Type="http://schemas.openxmlformats.org/officeDocument/2006/relationships/slideLayout" Target="../slideLayouts/slideLayout80.xml"/><Relationship Id="rId3" Type="http://schemas.openxmlformats.org/officeDocument/2006/relationships/slideLayout" Target="../slideLayouts/slideLayout65.xml"/><Relationship Id="rId21" Type="http://schemas.openxmlformats.org/officeDocument/2006/relationships/slideLayout" Target="../slideLayouts/slideLayout83.xml"/><Relationship Id="rId7" Type="http://schemas.openxmlformats.org/officeDocument/2006/relationships/slideLayout" Target="../slideLayouts/slideLayout69.xml"/><Relationship Id="rId12" Type="http://schemas.openxmlformats.org/officeDocument/2006/relationships/slideLayout" Target="../slideLayouts/slideLayout74.xml"/><Relationship Id="rId17" Type="http://schemas.openxmlformats.org/officeDocument/2006/relationships/slideLayout" Target="../slideLayouts/slideLayout79.xml"/><Relationship Id="rId2" Type="http://schemas.openxmlformats.org/officeDocument/2006/relationships/slideLayout" Target="../slideLayouts/slideLayout64.xml"/><Relationship Id="rId16" Type="http://schemas.openxmlformats.org/officeDocument/2006/relationships/slideLayout" Target="../slideLayouts/slideLayout78.xml"/><Relationship Id="rId20" Type="http://schemas.openxmlformats.org/officeDocument/2006/relationships/slideLayout" Target="../slideLayouts/slideLayout82.xml"/><Relationship Id="rId1" Type="http://schemas.openxmlformats.org/officeDocument/2006/relationships/slideLayout" Target="../slideLayouts/slideLayout63.xml"/><Relationship Id="rId6" Type="http://schemas.openxmlformats.org/officeDocument/2006/relationships/slideLayout" Target="../slideLayouts/slideLayout68.xml"/><Relationship Id="rId11" Type="http://schemas.openxmlformats.org/officeDocument/2006/relationships/slideLayout" Target="../slideLayouts/slideLayout73.xml"/><Relationship Id="rId24" Type="http://schemas.openxmlformats.org/officeDocument/2006/relationships/theme" Target="../theme/theme4.xml"/><Relationship Id="rId5" Type="http://schemas.openxmlformats.org/officeDocument/2006/relationships/slideLayout" Target="../slideLayouts/slideLayout67.xml"/><Relationship Id="rId15" Type="http://schemas.openxmlformats.org/officeDocument/2006/relationships/slideLayout" Target="../slideLayouts/slideLayout77.xml"/><Relationship Id="rId23" Type="http://schemas.openxmlformats.org/officeDocument/2006/relationships/slideLayout" Target="../slideLayouts/slideLayout85.xml"/><Relationship Id="rId10" Type="http://schemas.openxmlformats.org/officeDocument/2006/relationships/slideLayout" Target="../slideLayouts/slideLayout72.xml"/><Relationship Id="rId19" Type="http://schemas.openxmlformats.org/officeDocument/2006/relationships/slideLayout" Target="../slideLayouts/slideLayout81.xml"/><Relationship Id="rId4" Type="http://schemas.openxmlformats.org/officeDocument/2006/relationships/slideLayout" Target="../slideLayouts/slideLayout66.xml"/><Relationship Id="rId9" Type="http://schemas.openxmlformats.org/officeDocument/2006/relationships/slideLayout" Target="../slideLayouts/slideLayout71.xml"/><Relationship Id="rId14" Type="http://schemas.openxmlformats.org/officeDocument/2006/relationships/slideLayout" Target="../slideLayouts/slideLayout76.xml"/><Relationship Id="rId22" Type="http://schemas.openxmlformats.org/officeDocument/2006/relationships/slideLayout" Target="../slideLayouts/slideLayout84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3.xml"/><Relationship Id="rId13" Type="http://schemas.openxmlformats.org/officeDocument/2006/relationships/slideLayout" Target="../slideLayouts/slideLayout98.xml"/><Relationship Id="rId18" Type="http://schemas.openxmlformats.org/officeDocument/2006/relationships/slideLayout" Target="../slideLayouts/slideLayout103.xml"/><Relationship Id="rId3" Type="http://schemas.openxmlformats.org/officeDocument/2006/relationships/slideLayout" Target="../slideLayouts/slideLayout88.xml"/><Relationship Id="rId21" Type="http://schemas.openxmlformats.org/officeDocument/2006/relationships/slideLayout" Target="../slideLayouts/slideLayout106.xml"/><Relationship Id="rId7" Type="http://schemas.openxmlformats.org/officeDocument/2006/relationships/slideLayout" Target="../slideLayouts/slideLayout92.xml"/><Relationship Id="rId12" Type="http://schemas.openxmlformats.org/officeDocument/2006/relationships/slideLayout" Target="../slideLayouts/slideLayout97.xml"/><Relationship Id="rId17" Type="http://schemas.openxmlformats.org/officeDocument/2006/relationships/slideLayout" Target="../slideLayouts/slideLayout102.xml"/><Relationship Id="rId2" Type="http://schemas.openxmlformats.org/officeDocument/2006/relationships/slideLayout" Target="../slideLayouts/slideLayout87.xml"/><Relationship Id="rId16" Type="http://schemas.openxmlformats.org/officeDocument/2006/relationships/slideLayout" Target="../slideLayouts/slideLayout101.xml"/><Relationship Id="rId20" Type="http://schemas.openxmlformats.org/officeDocument/2006/relationships/slideLayout" Target="../slideLayouts/slideLayout105.xml"/><Relationship Id="rId1" Type="http://schemas.openxmlformats.org/officeDocument/2006/relationships/slideLayout" Target="../slideLayouts/slideLayout86.xml"/><Relationship Id="rId6" Type="http://schemas.openxmlformats.org/officeDocument/2006/relationships/slideLayout" Target="../slideLayouts/slideLayout91.xml"/><Relationship Id="rId11" Type="http://schemas.openxmlformats.org/officeDocument/2006/relationships/slideLayout" Target="../slideLayouts/slideLayout96.xml"/><Relationship Id="rId5" Type="http://schemas.openxmlformats.org/officeDocument/2006/relationships/slideLayout" Target="../slideLayouts/slideLayout90.xml"/><Relationship Id="rId15" Type="http://schemas.openxmlformats.org/officeDocument/2006/relationships/slideLayout" Target="../slideLayouts/slideLayout100.xml"/><Relationship Id="rId23" Type="http://schemas.openxmlformats.org/officeDocument/2006/relationships/theme" Target="../theme/theme5.xml"/><Relationship Id="rId10" Type="http://schemas.openxmlformats.org/officeDocument/2006/relationships/slideLayout" Target="../slideLayouts/slideLayout95.xml"/><Relationship Id="rId19" Type="http://schemas.openxmlformats.org/officeDocument/2006/relationships/slideLayout" Target="../slideLayouts/slideLayout104.xml"/><Relationship Id="rId4" Type="http://schemas.openxmlformats.org/officeDocument/2006/relationships/slideLayout" Target="../slideLayouts/slideLayout89.xml"/><Relationship Id="rId9" Type="http://schemas.openxmlformats.org/officeDocument/2006/relationships/slideLayout" Target="../slideLayouts/slideLayout94.xml"/><Relationship Id="rId14" Type="http://schemas.openxmlformats.org/officeDocument/2006/relationships/slideLayout" Target="../slideLayouts/slideLayout99.xml"/><Relationship Id="rId22" Type="http://schemas.openxmlformats.org/officeDocument/2006/relationships/slideLayout" Target="../slideLayouts/slideLayout10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74639" y="295274"/>
            <a:ext cx="11889564" cy="917575"/>
          </a:xfrm>
          <a:prstGeom prst="rect">
            <a:avLst/>
          </a:prstGeom>
        </p:spPr>
        <p:txBody>
          <a:bodyPr vert="horz" wrap="square" lIns="146304" tIns="91440" rIns="146304" bIns="91440" rtlCol="0" anchor="t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>
          <a:xfrm>
            <a:off x="274640" y="1212851"/>
            <a:ext cx="11887198" cy="2092881"/>
          </a:xfrm>
          <a:prstGeom prst="rect">
            <a:avLst/>
          </a:prstGeom>
        </p:spPr>
        <p:txBody>
          <a:bodyPr vert="horz" wrap="square" lIns="146304" tIns="91440" rIns="146304" bIns="91440" rtlCol="0">
            <a:sp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grpSp>
        <p:nvGrpSpPr>
          <p:cNvPr id="3" name="Group 2"/>
          <p:cNvGrpSpPr/>
          <p:nvPr userDrawn="1"/>
        </p:nvGrpSpPr>
        <p:grpSpPr>
          <a:xfrm>
            <a:off x="12618967" y="0"/>
            <a:ext cx="952401" cy="5766967"/>
            <a:chOff x="12618967" y="0"/>
            <a:chExt cx="952401" cy="5766967"/>
          </a:xfrm>
        </p:grpSpPr>
        <p:grpSp>
          <p:nvGrpSpPr>
            <p:cNvPr id="26" name="Group 25"/>
            <p:cNvGrpSpPr/>
            <p:nvPr userDrawn="1"/>
          </p:nvGrpSpPr>
          <p:grpSpPr>
            <a:xfrm rot="5400000">
              <a:off x="11584220" y="1040742"/>
              <a:ext cx="2698730" cy="629236"/>
              <a:chOff x="1584344" y="4543426"/>
              <a:chExt cx="2698730" cy="629236"/>
            </a:xfrm>
          </p:grpSpPr>
          <p:sp>
            <p:nvSpPr>
              <p:cNvPr id="37" name="Rectangle 36"/>
              <p:cNvSpPr/>
              <p:nvPr userDrawn="1"/>
            </p:nvSpPr>
            <p:spPr bwMode="auto">
              <a:xfrm>
                <a:off x="1586734" y="4543428"/>
                <a:ext cx="869930" cy="289766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45720" tIns="4572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 defTabSz="932472" fontAlgn="base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 b="1" kern="1200" baseline="0" dirty="0" err="1">
                    <a:gradFill>
                      <a:gsLst>
                        <a:gs pos="0">
                          <a:srgbClr val="FFFFFF"/>
                        </a:gs>
                        <a:gs pos="100000">
                          <a:srgbClr val="FFFFFF"/>
                        </a:gs>
                      </a:gsLst>
                      <a:lin ang="5400000" scaled="0"/>
                    </a:gradFill>
                    <a:latin typeface="+mn-lt"/>
                    <a:ea typeface="Segoe UI" pitchFamily="34" charset="0"/>
                    <a:cs typeface="Segoe UI" pitchFamily="34" charset="0"/>
                  </a:rPr>
                  <a:t>Oragen</a:t>
                </a:r>
                <a:endParaRPr lang="en-US" sz="500" b="1" kern="1200" baseline="0" dirty="0"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latin typeface="+mn-lt"/>
                  <a:ea typeface="Segoe UI" pitchFamily="34" charset="0"/>
                  <a:cs typeface="Segoe UI" pitchFamily="34" charset="0"/>
                </a:endParaRPr>
              </a:p>
              <a:p>
                <a:pPr algn="l" defTabSz="932472" fontAlgn="base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 dirty="0">
                    <a:gradFill>
                      <a:gsLst>
                        <a:gs pos="0">
                          <a:srgbClr val="FFFFFF"/>
                        </a:gs>
                        <a:gs pos="100000">
                          <a:srgbClr val="FFFFFF"/>
                        </a:gs>
                      </a:gsLst>
                      <a:lin ang="5400000" scaled="0"/>
                    </a:gradFill>
                    <a:ea typeface="Segoe UI" pitchFamily="34" charset="0"/>
                    <a:cs typeface="Segoe UI" pitchFamily="34" charset="0"/>
                  </a:rPr>
                  <a:t>R:</a:t>
                </a:r>
                <a:r>
                  <a:rPr lang="en-US" sz="500" baseline="0" dirty="0">
                    <a:gradFill>
                      <a:gsLst>
                        <a:gs pos="0">
                          <a:srgbClr val="FFFFFF"/>
                        </a:gs>
                        <a:gs pos="100000">
                          <a:srgbClr val="FFFFFF"/>
                        </a:gs>
                      </a:gsLst>
                      <a:lin ang="5400000" scaled="0"/>
                    </a:gradFill>
                    <a:ea typeface="Segoe UI" pitchFamily="34" charset="0"/>
                    <a:cs typeface="Segoe UI" pitchFamily="34" charset="0"/>
                  </a:rPr>
                  <a:t>216 G:59 B:1</a:t>
                </a:r>
                <a:endParaRPr lang="en-US" sz="500" dirty="0"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41" name="Rectangle 40"/>
              <p:cNvSpPr/>
              <p:nvPr userDrawn="1"/>
            </p:nvSpPr>
            <p:spPr bwMode="auto">
              <a:xfrm>
                <a:off x="2505456" y="4543427"/>
                <a:ext cx="869930" cy="289766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45720" tIns="4572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 defTabSz="932472" fontAlgn="base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 b="1" kern="1200" baseline="0" dirty="0">
                    <a:gradFill>
                      <a:gsLst>
                        <a:gs pos="0">
                          <a:srgbClr val="FFFFFF"/>
                        </a:gs>
                        <a:gs pos="100000">
                          <a:srgbClr val="FFFFFF"/>
                        </a:gs>
                      </a:gsLst>
                      <a:lin ang="5400000" scaled="0"/>
                    </a:gradFill>
                    <a:latin typeface="+mn-lt"/>
                    <a:ea typeface="Segoe UI" pitchFamily="34" charset="0"/>
                    <a:cs typeface="Segoe UI" pitchFamily="34" charset="0"/>
                  </a:rPr>
                  <a:t>Blue</a:t>
                </a:r>
              </a:p>
              <a:p>
                <a:pPr marL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 kern="1200" dirty="0">
                    <a:gradFill>
                      <a:gsLst>
                        <a:gs pos="2092">
                          <a:srgbClr val="F8F8F8"/>
                        </a:gs>
                        <a:gs pos="10042">
                          <a:srgbClr val="F8F8F8"/>
                        </a:gs>
                      </a:gsLst>
                      <a:lin ang="5400000" scaled="0"/>
                    </a:gradFill>
                    <a:latin typeface="+mn-lt"/>
                    <a:ea typeface="Segoe UI" pitchFamily="34" charset="0"/>
                    <a:cs typeface="Segoe UI" pitchFamily="34" charset="0"/>
                  </a:rPr>
                  <a:t>R:0 G:120 B:215</a:t>
                </a:r>
              </a:p>
            </p:txBody>
          </p:sp>
          <p:sp>
            <p:nvSpPr>
              <p:cNvPr id="42" name="Rectangle 41"/>
              <p:cNvSpPr/>
              <p:nvPr userDrawn="1"/>
            </p:nvSpPr>
            <p:spPr bwMode="auto">
              <a:xfrm>
                <a:off x="3413144" y="4543426"/>
                <a:ext cx="869930" cy="289766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45720" tIns="4572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 b="1" kern="1200" baseline="0" dirty="0">
                    <a:gradFill>
                      <a:gsLst>
                        <a:gs pos="0">
                          <a:srgbClr val="FFFFFF"/>
                        </a:gs>
                        <a:gs pos="100000">
                          <a:srgbClr val="FFFFFF"/>
                        </a:gs>
                      </a:gsLst>
                      <a:lin ang="5400000" scaled="0"/>
                    </a:gradFill>
                    <a:latin typeface="+mn-lt"/>
                    <a:ea typeface="Segoe UI" pitchFamily="34" charset="0"/>
                    <a:cs typeface="Segoe UI" pitchFamily="34" charset="0"/>
                  </a:rPr>
                  <a:t>Dark Gray</a:t>
                </a:r>
              </a:p>
              <a:p>
                <a:pPr marL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 kern="1200" dirty="0">
                    <a:gradFill>
                      <a:gsLst>
                        <a:gs pos="2092">
                          <a:srgbClr val="F8F8F8"/>
                        </a:gs>
                        <a:gs pos="10042">
                          <a:srgbClr val="F8F8F8"/>
                        </a:gs>
                      </a:gsLst>
                      <a:lin ang="5400000" scaled="0"/>
                    </a:gradFill>
                    <a:latin typeface="+mn-lt"/>
                    <a:ea typeface="Segoe UI" pitchFamily="34" charset="0"/>
                    <a:cs typeface="Segoe UI" pitchFamily="34" charset="0"/>
                  </a:rPr>
                  <a:t>R:80 G:80 B:80</a:t>
                </a:r>
              </a:p>
            </p:txBody>
          </p:sp>
          <p:sp>
            <p:nvSpPr>
              <p:cNvPr id="43" name="Rectangle 42"/>
              <p:cNvSpPr/>
              <p:nvPr userDrawn="1"/>
            </p:nvSpPr>
            <p:spPr bwMode="auto">
              <a:xfrm>
                <a:off x="2498744" y="4882896"/>
                <a:ext cx="869930" cy="289766"/>
              </a:xfrm>
              <a:prstGeom prst="rect">
                <a:avLst/>
              </a:prstGeom>
              <a:solidFill>
                <a:schemeClr val="accent5"/>
              </a:soli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45720" tIns="4572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 b="1" kern="1200" baseline="0" dirty="0">
                    <a:gradFill>
                      <a:gsLst>
                        <a:gs pos="37168">
                          <a:srgbClr val="292929"/>
                        </a:gs>
                        <a:gs pos="72000">
                          <a:srgbClr val="292929"/>
                        </a:gs>
                      </a:gsLst>
                      <a:lin ang="5400000" scaled="0"/>
                    </a:gradFill>
                    <a:latin typeface="+mn-lt"/>
                    <a:ea typeface="Segoe UI" pitchFamily="34" charset="0"/>
                    <a:cs typeface="Segoe UI" pitchFamily="34" charset="0"/>
                  </a:rPr>
                  <a:t>Yellow</a:t>
                </a:r>
              </a:p>
              <a:p>
                <a:pPr marL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 kern="1200" dirty="0">
                    <a:gradFill>
                      <a:gsLst>
                        <a:gs pos="37168">
                          <a:srgbClr val="292929"/>
                        </a:gs>
                        <a:gs pos="72000">
                          <a:srgbClr val="292929"/>
                        </a:gs>
                      </a:gsLst>
                      <a:lin ang="5400000" scaled="0"/>
                    </a:gradFill>
                    <a:latin typeface="+mn-lt"/>
                    <a:ea typeface="Segoe UI" pitchFamily="34" charset="0"/>
                    <a:cs typeface="Segoe UI" pitchFamily="34" charset="0"/>
                  </a:rPr>
                  <a:t>R:255 G:185 B:0</a:t>
                </a:r>
              </a:p>
            </p:txBody>
          </p:sp>
          <p:sp>
            <p:nvSpPr>
              <p:cNvPr id="44" name="Rectangle 43"/>
              <p:cNvSpPr/>
              <p:nvPr userDrawn="1"/>
            </p:nvSpPr>
            <p:spPr bwMode="auto">
              <a:xfrm>
                <a:off x="3413144" y="4882895"/>
                <a:ext cx="869930" cy="289766"/>
              </a:xfrm>
              <a:prstGeom prst="rect">
                <a:avLst/>
              </a:prstGeom>
              <a:solidFill>
                <a:schemeClr val="accent6"/>
              </a:soli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45720" tIns="4572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 b="1" kern="1200" baseline="0" dirty="0">
                    <a:gradFill>
                      <a:gsLst>
                        <a:gs pos="37168">
                          <a:srgbClr val="292929"/>
                        </a:gs>
                        <a:gs pos="72000">
                          <a:srgbClr val="292929"/>
                        </a:gs>
                      </a:gsLst>
                      <a:lin ang="5400000" scaled="0"/>
                    </a:gradFill>
                    <a:latin typeface="+mn-lt"/>
                    <a:ea typeface="Segoe UI" pitchFamily="34" charset="0"/>
                    <a:cs typeface="Segoe UI" pitchFamily="34" charset="0"/>
                  </a:rPr>
                  <a:t>Light Orange</a:t>
                </a:r>
              </a:p>
              <a:p>
                <a:pPr marL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 kern="1200" dirty="0">
                    <a:gradFill>
                      <a:gsLst>
                        <a:gs pos="37168">
                          <a:srgbClr val="292929"/>
                        </a:gs>
                        <a:gs pos="72000">
                          <a:srgbClr val="292929"/>
                        </a:gs>
                      </a:gsLst>
                      <a:lin ang="5400000" scaled="0"/>
                    </a:gradFill>
                    <a:latin typeface="+mn-lt"/>
                    <a:ea typeface="Segoe UI" pitchFamily="34" charset="0"/>
                    <a:cs typeface="Segoe UI" pitchFamily="34" charset="0"/>
                  </a:rPr>
                  <a:t>R:255 G:140 B:0</a:t>
                </a:r>
              </a:p>
            </p:txBody>
          </p:sp>
          <p:sp>
            <p:nvSpPr>
              <p:cNvPr id="45" name="Rectangle 44"/>
              <p:cNvSpPr/>
              <p:nvPr userDrawn="1"/>
            </p:nvSpPr>
            <p:spPr bwMode="auto">
              <a:xfrm>
                <a:off x="1584344" y="4882896"/>
                <a:ext cx="869930" cy="289766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45720" tIns="4572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 b="1" kern="1200" baseline="0" dirty="0">
                    <a:gradFill>
                      <a:gsLst>
                        <a:gs pos="37168">
                          <a:srgbClr val="292929"/>
                        </a:gs>
                        <a:gs pos="72000">
                          <a:srgbClr val="292929"/>
                        </a:gs>
                      </a:gsLst>
                      <a:lin ang="5400000" scaled="0"/>
                    </a:gradFill>
                    <a:latin typeface="+mn-lt"/>
                    <a:ea typeface="Segoe UI" pitchFamily="34" charset="0"/>
                    <a:cs typeface="Segoe UI" pitchFamily="34" charset="0"/>
                  </a:rPr>
                  <a:t>Light Gray</a:t>
                </a:r>
              </a:p>
              <a:p>
                <a:pPr algn="l" defTabSz="932472" fontAlgn="base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 dirty="0">
                    <a:gradFill>
                      <a:gsLst>
                        <a:gs pos="37168">
                          <a:srgbClr val="292929"/>
                        </a:gs>
                        <a:gs pos="72000">
                          <a:srgbClr val="292929"/>
                        </a:gs>
                      </a:gsLst>
                      <a:lin ang="5400000" scaled="0"/>
                    </a:gradFill>
                    <a:ea typeface="Segoe UI" pitchFamily="34" charset="0"/>
                    <a:cs typeface="Segoe UI" pitchFamily="34" charset="0"/>
                  </a:rPr>
                  <a:t>R:</a:t>
                </a:r>
                <a:r>
                  <a:rPr lang="en-US" sz="500" baseline="0" dirty="0">
                    <a:gradFill>
                      <a:gsLst>
                        <a:gs pos="37168">
                          <a:srgbClr val="292929"/>
                        </a:gs>
                        <a:gs pos="72000">
                          <a:srgbClr val="292929"/>
                        </a:gs>
                      </a:gsLst>
                      <a:lin ang="5400000" scaled="0"/>
                    </a:gradFill>
                    <a:ea typeface="Segoe UI" pitchFamily="34" charset="0"/>
                    <a:cs typeface="Segoe UI" pitchFamily="34" charset="0"/>
                  </a:rPr>
                  <a:t>210 G:210 B:210</a:t>
                </a:r>
                <a:endParaRPr lang="en-US" sz="500" dirty="0">
                  <a:gradFill>
                    <a:gsLst>
                      <a:gs pos="37168">
                        <a:srgbClr val="292929"/>
                      </a:gs>
                      <a:gs pos="72000">
                        <a:srgbClr val="292929"/>
                      </a:gs>
                    </a:gsLst>
                    <a:lin ang="5400000" scaled="0"/>
                  </a:gradFill>
                  <a:ea typeface="Segoe UI" pitchFamily="34" charset="0"/>
                  <a:cs typeface="Segoe UI" pitchFamily="34" charset="0"/>
                </a:endParaRPr>
              </a:p>
            </p:txBody>
          </p:sp>
        </p:grpSp>
        <p:sp>
          <p:nvSpPr>
            <p:cNvPr id="28" name="TextBox 27"/>
            <p:cNvSpPr txBox="1"/>
            <p:nvPr userDrawn="1"/>
          </p:nvSpPr>
          <p:spPr>
            <a:xfrm rot="5400000">
              <a:off x="12988035" y="260168"/>
              <a:ext cx="843501" cy="323165"/>
            </a:xfrm>
            <a:prstGeom prst="rect">
              <a:avLst/>
            </a:prstGeom>
            <a:noFill/>
          </p:spPr>
          <p:txBody>
            <a:bodyPr wrap="none" lIns="0" tIns="91440" rIns="182880" bIns="91440" rtlCol="0">
              <a:spAutoFit/>
            </a:bodyPr>
            <a:lstStyle/>
            <a:p>
              <a:pPr marL="0" algn="l" defTabSz="932742" rtl="0" eaLnBrk="1" latinLnBrk="0" hangingPunct="1">
                <a:lnSpc>
                  <a:spcPct val="90000"/>
                </a:lnSpc>
                <a:spcAft>
                  <a:spcPts val="600"/>
                </a:spcAft>
              </a:pPr>
              <a:r>
                <a:rPr lang="en-US" sz="1000" kern="1200" dirty="0">
                  <a:gradFill>
                    <a:gsLst>
                      <a:gs pos="82301">
                        <a:srgbClr val="292929"/>
                      </a:gs>
                      <a:gs pos="62000">
                        <a:srgbClr val="292929"/>
                      </a:gs>
                    </a:gsLst>
                    <a:lin ang="5400000" scaled="0"/>
                  </a:gradFill>
                  <a:latin typeface="+mn-lt"/>
                  <a:ea typeface="+mn-ea"/>
                  <a:cs typeface="+mn-cs"/>
                </a:rPr>
                <a:t>Main colors</a:t>
              </a:r>
            </a:p>
          </p:txBody>
        </p:sp>
        <p:sp>
          <p:nvSpPr>
            <p:cNvPr id="32" name="TextBox 31"/>
            <p:cNvSpPr txBox="1"/>
            <p:nvPr userDrawn="1"/>
          </p:nvSpPr>
          <p:spPr>
            <a:xfrm rot="5400000">
              <a:off x="11742070" y="4230580"/>
              <a:ext cx="2656496" cy="323165"/>
            </a:xfrm>
            <a:prstGeom prst="rect">
              <a:avLst/>
            </a:prstGeom>
            <a:noFill/>
          </p:spPr>
          <p:txBody>
            <a:bodyPr wrap="none" lIns="0" tIns="91440" rIns="182880" bIns="91440" rtlCol="0">
              <a:spAutoFit/>
            </a:bodyPr>
            <a:lstStyle/>
            <a:p>
              <a:pPr marL="0" algn="l" defTabSz="932742" rtl="0" eaLnBrk="1" latinLnBrk="0" hangingPunct="1">
                <a:lnSpc>
                  <a:spcPct val="90000"/>
                </a:lnSpc>
                <a:spcAft>
                  <a:spcPts val="600"/>
                </a:spcAft>
              </a:pPr>
              <a:r>
                <a:rPr lang="en-US" sz="1000" kern="1200" dirty="0">
                  <a:gradFill>
                    <a:gsLst>
                      <a:gs pos="82301">
                        <a:srgbClr val="292929"/>
                      </a:gs>
                      <a:gs pos="62000">
                        <a:srgbClr val="292929"/>
                      </a:gs>
                    </a:gsLst>
                    <a:lin ang="5400000" scaled="0"/>
                  </a:gradFill>
                  <a:latin typeface="+mn-lt"/>
                  <a:ea typeface="+mn-ea"/>
                  <a:cs typeface="+mn-cs"/>
                </a:rPr>
                <a:t>Secondary colors (use only when necessary)</a:t>
              </a:r>
            </a:p>
          </p:txBody>
        </p:sp>
        <p:sp>
          <p:nvSpPr>
            <p:cNvPr id="22" name="Rectangle 21"/>
            <p:cNvSpPr/>
            <p:nvPr userDrawn="1"/>
          </p:nvSpPr>
          <p:spPr bwMode="auto">
            <a:xfrm rot="5400000">
              <a:off x="12328888" y="5187119"/>
              <a:ext cx="869930" cy="289766"/>
            </a:xfrm>
            <a:prstGeom prst="rect">
              <a:avLst/>
            </a:prstGeom>
            <a:solidFill>
              <a:srgbClr val="A80000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45720" tIns="4572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sz="500" b="1" kern="1200" baseline="0" dirty="0"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latin typeface="+mn-lt"/>
                  <a:ea typeface="Segoe UI" pitchFamily="34" charset="0"/>
                  <a:cs typeface="Segoe UI" pitchFamily="34" charset="0"/>
                </a:rPr>
                <a:t>Dark Red</a:t>
              </a:r>
            </a:p>
            <a:p>
              <a:pPr algn="l" defTabSz="932472" fontAlgn="base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sz="500" dirty="0">
                  <a:gradFill>
                    <a:gsLst>
                      <a:gs pos="2092">
                        <a:srgbClr val="F8F8F8"/>
                      </a:gs>
                      <a:gs pos="10042">
                        <a:srgbClr val="F8F8F8"/>
                      </a:gs>
                    </a:gsLst>
                    <a:lin ang="5400000" scaled="0"/>
                  </a:gradFill>
                  <a:ea typeface="Segoe UI" pitchFamily="34" charset="0"/>
                  <a:cs typeface="Segoe UI" pitchFamily="34" charset="0"/>
                </a:rPr>
                <a:t>R:</a:t>
              </a:r>
              <a:r>
                <a:rPr lang="en-US" sz="500" baseline="0" dirty="0">
                  <a:gradFill>
                    <a:gsLst>
                      <a:gs pos="2092">
                        <a:srgbClr val="F8F8F8"/>
                      </a:gs>
                      <a:gs pos="10042">
                        <a:srgbClr val="F8F8F8"/>
                      </a:gs>
                    </a:gsLst>
                    <a:lin ang="5400000" scaled="0"/>
                  </a:gradFill>
                  <a:ea typeface="Segoe UI" pitchFamily="34" charset="0"/>
                  <a:cs typeface="Segoe UI" pitchFamily="34" charset="0"/>
                </a:rPr>
                <a:t>168 G:0 B:0</a:t>
              </a:r>
              <a:endParaRPr lang="en-US" sz="500" dirty="0">
                <a:gradFill>
                  <a:gsLst>
                    <a:gs pos="2092">
                      <a:srgbClr val="F8F8F8"/>
                    </a:gs>
                    <a:gs pos="10042">
                      <a:srgbClr val="F8F8F8"/>
                    </a:gs>
                  </a:gsLst>
                  <a:lin ang="5400000" scaled="0"/>
                </a:gradFill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23" name="Rectangle 22"/>
            <p:cNvSpPr/>
            <p:nvPr userDrawn="1"/>
          </p:nvSpPr>
          <p:spPr bwMode="auto">
            <a:xfrm rot="5400000">
              <a:off x="12328888" y="3353997"/>
              <a:ext cx="869930" cy="289766"/>
            </a:xfrm>
            <a:prstGeom prst="rect">
              <a:avLst/>
            </a:prstGeom>
            <a:solidFill>
              <a:srgbClr val="00BCF2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45720" tIns="4572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sz="500" b="1" kern="1200" baseline="0" dirty="0"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latin typeface="+mn-lt"/>
                  <a:ea typeface="Segoe UI" pitchFamily="34" charset="0"/>
                  <a:cs typeface="Segoe UI" pitchFamily="34" charset="0"/>
                </a:rPr>
                <a:t>Light Blue</a:t>
              </a:r>
            </a:p>
            <a:p>
              <a:pPr algn="l" defTabSz="932472" fontAlgn="base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sz="500" dirty="0">
                  <a:gradFill>
                    <a:gsLst>
                      <a:gs pos="2092">
                        <a:srgbClr val="F8F8F8"/>
                      </a:gs>
                      <a:gs pos="10042">
                        <a:srgbClr val="F8F8F8"/>
                      </a:gs>
                    </a:gsLst>
                    <a:lin ang="5400000" scaled="0"/>
                  </a:gradFill>
                  <a:ea typeface="Segoe UI" pitchFamily="34" charset="0"/>
                  <a:cs typeface="Segoe UI" pitchFamily="34" charset="0"/>
                </a:rPr>
                <a:t>R:16</a:t>
              </a:r>
              <a:r>
                <a:rPr lang="en-US" sz="500" baseline="0" dirty="0">
                  <a:gradFill>
                    <a:gsLst>
                      <a:gs pos="2092">
                        <a:srgbClr val="F8F8F8"/>
                      </a:gs>
                      <a:gs pos="10042">
                        <a:srgbClr val="F8F8F8"/>
                      </a:gs>
                    </a:gsLst>
                    <a:lin ang="5400000" scaled="0"/>
                  </a:gradFill>
                  <a:ea typeface="Segoe UI" pitchFamily="34" charset="0"/>
                  <a:cs typeface="Segoe UI" pitchFamily="34" charset="0"/>
                </a:rPr>
                <a:t> G:124 B:16</a:t>
              </a:r>
              <a:endParaRPr lang="en-US" sz="500" dirty="0">
                <a:gradFill>
                  <a:gsLst>
                    <a:gs pos="2092">
                      <a:srgbClr val="F8F8F8"/>
                    </a:gs>
                    <a:gs pos="10042">
                      <a:srgbClr val="F8F8F8"/>
                    </a:gs>
                  </a:gsLst>
                  <a:lin ang="5400000" scaled="0"/>
                </a:gradFill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24" name="Rectangle 23"/>
            <p:cNvSpPr/>
            <p:nvPr userDrawn="1"/>
          </p:nvSpPr>
          <p:spPr bwMode="auto">
            <a:xfrm rot="5400000">
              <a:off x="12328888" y="4272719"/>
              <a:ext cx="869930" cy="289766"/>
            </a:xfrm>
            <a:prstGeom prst="rect">
              <a:avLst/>
            </a:prstGeom>
            <a:solidFill>
              <a:srgbClr val="002050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45720" tIns="4572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sz="500" b="1" kern="1200" baseline="0" dirty="0"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latin typeface="+mn-lt"/>
                  <a:ea typeface="Segoe UI" pitchFamily="34" charset="0"/>
                  <a:cs typeface="Segoe UI" pitchFamily="34" charset="0"/>
                </a:rPr>
                <a:t>Dark Blue</a:t>
              </a:r>
            </a:p>
            <a:p>
              <a:pPr algn="l" defTabSz="932472" fontAlgn="base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sz="500" dirty="0">
                  <a:gradFill>
                    <a:gsLst>
                      <a:gs pos="2092">
                        <a:srgbClr val="F8F8F8"/>
                      </a:gs>
                      <a:gs pos="10042">
                        <a:srgbClr val="F8F8F8"/>
                      </a:gs>
                    </a:gsLst>
                    <a:lin ang="5400000" scaled="0"/>
                  </a:gradFill>
                  <a:ea typeface="Segoe UI" pitchFamily="34" charset="0"/>
                  <a:cs typeface="Segoe UI" pitchFamily="34" charset="0"/>
                </a:rPr>
                <a:t>R0 G32 B80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5884276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300" r:id="rId1"/>
    <p:sldLayoutId id="2147484295" r:id="rId2"/>
    <p:sldLayoutId id="2147484240" r:id="rId3"/>
    <p:sldLayoutId id="2147484296" r:id="rId4"/>
    <p:sldLayoutId id="2147484241" r:id="rId5"/>
    <p:sldLayoutId id="2147484297" r:id="rId6"/>
    <p:sldLayoutId id="2147484244" r:id="rId7"/>
    <p:sldLayoutId id="2147484298" r:id="rId8"/>
    <p:sldLayoutId id="2147484245" r:id="rId9"/>
    <p:sldLayoutId id="2147484247" r:id="rId10"/>
    <p:sldLayoutId id="2147484331" r:id="rId11"/>
    <p:sldLayoutId id="2147484249" r:id="rId12"/>
    <p:sldLayoutId id="2147484301" r:id="rId13"/>
    <p:sldLayoutId id="2147484251" r:id="rId14"/>
    <p:sldLayoutId id="2147484252" r:id="rId15"/>
    <p:sldLayoutId id="2147484254" r:id="rId16"/>
    <p:sldLayoutId id="2147484365" r:id="rId17"/>
    <p:sldLayoutId id="2147484257" r:id="rId18"/>
    <p:sldLayoutId id="2147484258" r:id="rId19"/>
    <p:sldLayoutId id="2147484260" r:id="rId20"/>
    <p:sldLayoutId id="2147484299" r:id="rId21"/>
    <p:sldLayoutId id="2147484263" r:id="rId22"/>
  </p:sldLayoutIdLst>
  <p:transition>
    <p:fade/>
  </p:transition>
  <p:txStyles>
    <p:titleStyle>
      <a:lvl1pPr algn="l" defTabSz="932742" rtl="0" eaLnBrk="1" latinLnBrk="0" hangingPunct="1">
        <a:lnSpc>
          <a:spcPct val="90000"/>
        </a:lnSpc>
        <a:spcBef>
          <a:spcPct val="0"/>
        </a:spcBef>
        <a:buNone/>
        <a:defRPr lang="en-US" sz="4800" b="0" kern="1200" cap="none" spc="-102" baseline="0" dirty="0" smtClean="0">
          <a:ln w="3175">
            <a:noFill/>
          </a:ln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effectLst/>
          <a:latin typeface="+mj-lt"/>
          <a:ea typeface="+mn-ea"/>
          <a:cs typeface="Segoe UI" pitchFamily="34" charset="0"/>
        </a:defRPr>
      </a:lvl1pPr>
    </p:titleStyle>
    <p:bodyStyle>
      <a:lvl1pPr marL="342900" marR="0" indent="-342900" algn="l" defTabSz="93274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sz="40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j-lt"/>
          <a:ea typeface="+mn-ea"/>
          <a:cs typeface="+mn-cs"/>
        </a:defRPr>
      </a:lvl1pPr>
      <a:lvl2pPr marL="584200" marR="0" indent="-241300" algn="l" defTabSz="93274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sz="24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2pPr>
      <a:lvl3pPr marL="800100" marR="0" indent="-228600" algn="l" defTabSz="93274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sz="20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3pPr>
      <a:lvl4pPr marL="1028700" marR="0" indent="-228600" algn="l" defTabSz="93274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sz="18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4pPr>
      <a:lvl5pPr marL="1257300" marR="0" indent="-228600" algn="l" defTabSz="93274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sz="18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5pPr>
      <a:lvl6pPr marL="2565040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031412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97783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64155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66371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32742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99113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65484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331856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98226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64597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730969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187">
          <p15:clr>
            <a:srgbClr val="5ACBF0"/>
          </p15:clr>
        </p15:guide>
        <p15:guide id="2" pos="173" userDrawn="1">
          <p15:clr>
            <a:srgbClr val="5ACBF0"/>
          </p15:clr>
        </p15:guide>
        <p15:guide id="3" pos="749">
          <p15:clr>
            <a:srgbClr val="5ACBF0"/>
          </p15:clr>
        </p15:guide>
        <p15:guide id="4" pos="1325">
          <p15:clr>
            <a:srgbClr val="5ACBF0"/>
          </p15:clr>
        </p15:guide>
        <p15:guide id="5" pos="1901">
          <p15:clr>
            <a:srgbClr val="5ACBF0"/>
          </p15:clr>
        </p15:guide>
        <p15:guide id="6" pos="2477">
          <p15:clr>
            <a:srgbClr val="5ACBF0"/>
          </p15:clr>
        </p15:guide>
        <p15:guide id="7" pos="3053">
          <p15:clr>
            <a:srgbClr val="5ACBF0"/>
          </p15:clr>
        </p15:guide>
        <p15:guide id="8" pos="3629">
          <p15:clr>
            <a:srgbClr val="5ACBF0"/>
          </p15:clr>
        </p15:guide>
        <p15:guide id="9" pos="4205">
          <p15:clr>
            <a:srgbClr val="5ACBF0"/>
          </p15:clr>
        </p15:guide>
        <p15:guide id="10" pos="4781">
          <p15:clr>
            <a:srgbClr val="5ACBF0"/>
          </p15:clr>
        </p15:guide>
        <p15:guide id="11" pos="5357">
          <p15:clr>
            <a:srgbClr val="5ACBF0"/>
          </p15:clr>
        </p15:guide>
        <p15:guide id="12" pos="5933">
          <p15:clr>
            <a:srgbClr val="5ACBF0"/>
          </p15:clr>
        </p15:guide>
        <p15:guide id="13" pos="6509">
          <p15:clr>
            <a:srgbClr val="5ACBF0"/>
          </p15:clr>
        </p15:guide>
        <p15:guide id="14" pos="7085">
          <p15:clr>
            <a:srgbClr val="5ACBF0"/>
          </p15:clr>
        </p15:guide>
        <p15:guide id="15" pos="7661">
          <p15:clr>
            <a:srgbClr val="5ACBF0"/>
          </p15:clr>
        </p15:guide>
        <p15:guide id="16" pos="288" userDrawn="1">
          <p15:clr>
            <a:srgbClr val="C35EA4"/>
          </p15:clr>
        </p15:guide>
        <p15:guide id="17" pos="7546" userDrawn="1">
          <p15:clr>
            <a:srgbClr val="C35EA4"/>
          </p15:clr>
        </p15:guide>
        <p15:guide id="18" orient="horz" pos="763">
          <p15:clr>
            <a:srgbClr val="5ACBF0"/>
          </p15:clr>
        </p15:guide>
        <p15:guide id="19" orient="horz" pos="1339">
          <p15:clr>
            <a:srgbClr val="5ACBF0"/>
          </p15:clr>
        </p15:guide>
        <p15:guide id="20" orient="horz" pos="1915">
          <p15:clr>
            <a:srgbClr val="5ACBF0"/>
          </p15:clr>
        </p15:guide>
        <p15:guide id="21" orient="horz" pos="2491">
          <p15:clr>
            <a:srgbClr val="5ACBF0"/>
          </p15:clr>
        </p15:guide>
        <p15:guide id="22" orient="horz" pos="3067">
          <p15:clr>
            <a:srgbClr val="5ACBF0"/>
          </p15:clr>
        </p15:guide>
        <p15:guide id="23" orient="horz" pos="3643">
          <p15:clr>
            <a:srgbClr val="5ACBF0"/>
          </p15:clr>
        </p15:guide>
        <p15:guide id="24" orient="horz" pos="4219" userDrawn="1">
          <p15:clr>
            <a:srgbClr val="5ACBF0"/>
          </p15:clr>
        </p15:guide>
        <p15:guide id="25" orient="horz" pos="302" userDrawn="1">
          <p15:clr>
            <a:srgbClr val="C35EA4"/>
          </p15:clr>
        </p15:guide>
        <p15:guide id="26" orient="horz" pos="4104" userDrawn="1">
          <p15:clr>
            <a:srgbClr val="C35EA4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ltGray"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74639" y="295274"/>
            <a:ext cx="11889564" cy="917575"/>
          </a:xfrm>
          <a:prstGeom prst="rect">
            <a:avLst/>
          </a:prstGeom>
        </p:spPr>
        <p:txBody>
          <a:bodyPr vert="horz" wrap="square" lIns="146304" tIns="91440" rIns="146304" bIns="91440" rtlCol="0" anchor="t">
            <a:no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>
          <a:xfrm>
            <a:off x="274640" y="1212851"/>
            <a:ext cx="11887198" cy="2092881"/>
          </a:xfrm>
          <a:prstGeom prst="rect">
            <a:avLst/>
          </a:prstGeom>
        </p:spPr>
        <p:txBody>
          <a:bodyPr vert="horz" wrap="square" lIns="146304" tIns="91440" rIns="146304" bIns="91440" rtlCol="0">
            <a:spAutoFit/>
          </a:bodyPr>
          <a:lstStyle/>
          <a:p>
            <a:pPr marL="342900" marR="0" lvl="0" indent="-342900" algn="l" defTabSz="93274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</a:pPr>
            <a:r>
              <a:rPr lang="en-US" dirty="0"/>
              <a:t>Click to edit Master text styles</a:t>
            </a:r>
          </a:p>
          <a:p>
            <a:pPr marL="584200" marR="0" lvl="1" indent="-241300" algn="l" defTabSz="93274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</a:pPr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grpSp>
        <p:nvGrpSpPr>
          <p:cNvPr id="3" name="Group 2"/>
          <p:cNvGrpSpPr/>
          <p:nvPr userDrawn="1"/>
        </p:nvGrpSpPr>
        <p:grpSpPr>
          <a:xfrm>
            <a:off x="12618967" y="0"/>
            <a:ext cx="952401" cy="5766967"/>
            <a:chOff x="12618967" y="0"/>
            <a:chExt cx="952401" cy="5766967"/>
          </a:xfrm>
        </p:grpSpPr>
        <p:grpSp>
          <p:nvGrpSpPr>
            <p:cNvPr id="19" name="Group 18"/>
            <p:cNvGrpSpPr/>
            <p:nvPr userDrawn="1"/>
          </p:nvGrpSpPr>
          <p:grpSpPr>
            <a:xfrm rot="5400000">
              <a:off x="11584220" y="1040742"/>
              <a:ext cx="2698730" cy="629236"/>
              <a:chOff x="1584344" y="4543426"/>
              <a:chExt cx="2698730" cy="629236"/>
            </a:xfrm>
          </p:grpSpPr>
          <p:sp>
            <p:nvSpPr>
              <p:cNvPr id="25" name="Rectangle 24"/>
              <p:cNvSpPr/>
              <p:nvPr userDrawn="1"/>
            </p:nvSpPr>
            <p:spPr bwMode="auto">
              <a:xfrm>
                <a:off x="1586734" y="4543428"/>
                <a:ext cx="869930" cy="289766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45720" tIns="4572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 defTabSz="932472" fontAlgn="base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 b="1" kern="1200" baseline="0" dirty="0" err="1">
                    <a:gradFill>
                      <a:gsLst>
                        <a:gs pos="0">
                          <a:srgbClr val="FFFFFF"/>
                        </a:gs>
                        <a:gs pos="100000">
                          <a:srgbClr val="FFFFFF"/>
                        </a:gs>
                      </a:gsLst>
                      <a:lin ang="5400000" scaled="0"/>
                    </a:gradFill>
                    <a:latin typeface="+mn-lt"/>
                    <a:ea typeface="Segoe UI" pitchFamily="34" charset="0"/>
                    <a:cs typeface="Segoe UI" pitchFamily="34" charset="0"/>
                  </a:rPr>
                  <a:t>Oragen</a:t>
                </a:r>
                <a:endParaRPr lang="en-US" sz="500" b="1" kern="1200" baseline="0" dirty="0"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latin typeface="+mn-lt"/>
                  <a:ea typeface="Segoe UI" pitchFamily="34" charset="0"/>
                  <a:cs typeface="Segoe UI" pitchFamily="34" charset="0"/>
                </a:endParaRPr>
              </a:p>
              <a:p>
                <a:pPr algn="l" defTabSz="932472" fontAlgn="base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 dirty="0">
                    <a:gradFill>
                      <a:gsLst>
                        <a:gs pos="0">
                          <a:srgbClr val="FFFFFF"/>
                        </a:gs>
                        <a:gs pos="100000">
                          <a:srgbClr val="FFFFFF"/>
                        </a:gs>
                      </a:gsLst>
                      <a:lin ang="5400000" scaled="0"/>
                    </a:gradFill>
                    <a:ea typeface="Segoe UI" pitchFamily="34" charset="0"/>
                    <a:cs typeface="Segoe UI" pitchFamily="34" charset="0"/>
                  </a:rPr>
                  <a:t>R:</a:t>
                </a:r>
                <a:r>
                  <a:rPr lang="en-US" sz="500" baseline="0" dirty="0">
                    <a:gradFill>
                      <a:gsLst>
                        <a:gs pos="0">
                          <a:srgbClr val="FFFFFF"/>
                        </a:gs>
                        <a:gs pos="100000">
                          <a:srgbClr val="FFFFFF"/>
                        </a:gs>
                      </a:gsLst>
                      <a:lin ang="5400000" scaled="0"/>
                    </a:gradFill>
                    <a:ea typeface="Segoe UI" pitchFamily="34" charset="0"/>
                    <a:cs typeface="Segoe UI" pitchFamily="34" charset="0"/>
                  </a:rPr>
                  <a:t>216 G:59 B:1</a:t>
                </a:r>
                <a:endParaRPr lang="en-US" sz="500" dirty="0"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26" name="Rectangle 25"/>
              <p:cNvSpPr/>
              <p:nvPr userDrawn="1"/>
            </p:nvSpPr>
            <p:spPr bwMode="auto">
              <a:xfrm>
                <a:off x="2505456" y="4543427"/>
                <a:ext cx="869930" cy="289766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45720" tIns="4572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 defTabSz="932472" fontAlgn="base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 b="1" kern="1200" baseline="0" dirty="0">
                    <a:gradFill>
                      <a:gsLst>
                        <a:gs pos="0">
                          <a:srgbClr val="FFFFFF"/>
                        </a:gs>
                        <a:gs pos="100000">
                          <a:srgbClr val="FFFFFF"/>
                        </a:gs>
                      </a:gsLst>
                      <a:lin ang="5400000" scaled="0"/>
                    </a:gradFill>
                    <a:latin typeface="+mn-lt"/>
                    <a:ea typeface="Segoe UI" pitchFamily="34" charset="0"/>
                    <a:cs typeface="Segoe UI" pitchFamily="34" charset="0"/>
                  </a:rPr>
                  <a:t>Blue</a:t>
                </a:r>
              </a:p>
              <a:p>
                <a:pPr marL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 kern="1200" dirty="0">
                    <a:gradFill>
                      <a:gsLst>
                        <a:gs pos="2092">
                          <a:srgbClr val="F8F8F8"/>
                        </a:gs>
                        <a:gs pos="10042">
                          <a:srgbClr val="F8F8F8"/>
                        </a:gs>
                      </a:gsLst>
                      <a:lin ang="5400000" scaled="0"/>
                    </a:gradFill>
                    <a:latin typeface="+mn-lt"/>
                    <a:ea typeface="Segoe UI" pitchFamily="34" charset="0"/>
                    <a:cs typeface="Segoe UI" pitchFamily="34" charset="0"/>
                  </a:rPr>
                  <a:t>R:0 G:120 B:215</a:t>
                </a:r>
              </a:p>
            </p:txBody>
          </p:sp>
          <p:sp>
            <p:nvSpPr>
              <p:cNvPr id="27" name="Rectangle 26"/>
              <p:cNvSpPr/>
              <p:nvPr userDrawn="1"/>
            </p:nvSpPr>
            <p:spPr bwMode="auto">
              <a:xfrm>
                <a:off x="3413144" y="4543426"/>
                <a:ext cx="869930" cy="289766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45720" tIns="4572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 b="1" kern="1200" baseline="0" dirty="0">
                    <a:gradFill>
                      <a:gsLst>
                        <a:gs pos="37168">
                          <a:srgbClr val="292929"/>
                        </a:gs>
                        <a:gs pos="72000">
                          <a:srgbClr val="292929"/>
                        </a:gs>
                      </a:gsLst>
                      <a:lin ang="5400000" scaled="0"/>
                    </a:gradFill>
                    <a:latin typeface="+mn-lt"/>
                    <a:ea typeface="Segoe UI" pitchFamily="34" charset="0"/>
                    <a:cs typeface="Segoe UI" pitchFamily="34" charset="0"/>
                  </a:rPr>
                  <a:t>Light Gray</a:t>
                </a:r>
              </a:p>
              <a:p>
                <a:pPr marL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 b="0" kern="1200" baseline="0" dirty="0">
                    <a:gradFill>
                      <a:gsLst>
                        <a:gs pos="37168">
                          <a:srgbClr val="292929"/>
                        </a:gs>
                        <a:gs pos="72000">
                          <a:srgbClr val="292929"/>
                        </a:gs>
                      </a:gsLst>
                      <a:lin ang="5400000" scaled="0"/>
                    </a:gradFill>
                    <a:latin typeface="+mn-lt"/>
                    <a:ea typeface="Segoe UI" pitchFamily="34" charset="0"/>
                    <a:cs typeface="Segoe UI" pitchFamily="34" charset="0"/>
                  </a:rPr>
                  <a:t>R:210 G:210 B:210</a:t>
                </a:r>
              </a:p>
            </p:txBody>
          </p:sp>
          <p:sp>
            <p:nvSpPr>
              <p:cNvPr id="28" name="Rectangle 27"/>
              <p:cNvSpPr/>
              <p:nvPr userDrawn="1"/>
            </p:nvSpPr>
            <p:spPr bwMode="auto">
              <a:xfrm>
                <a:off x="2498744" y="4882896"/>
                <a:ext cx="869930" cy="289766"/>
              </a:xfrm>
              <a:prstGeom prst="rect">
                <a:avLst/>
              </a:prstGeom>
              <a:solidFill>
                <a:schemeClr val="accent5"/>
              </a:soli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45720" tIns="4572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 b="1" kern="1200" baseline="0" dirty="0">
                    <a:gradFill>
                      <a:gsLst>
                        <a:gs pos="37168">
                          <a:srgbClr val="292929"/>
                        </a:gs>
                        <a:gs pos="72000">
                          <a:srgbClr val="292929"/>
                        </a:gs>
                      </a:gsLst>
                      <a:lin ang="5400000" scaled="0"/>
                    </a:gradFill>
                    <a:latin typeface="+mn-lt"/>
                    <a:ea typeface="Segoe UI" pitchFamily="34" charset="0"/>
                    <a:cs typeface="Segoe UI" pitchFamily="34" charset="0"/>
                  </a:rPr>
                  <a:t>Light Orange</a:t>
                </a:r>
              </a:p>
              <a:p>
                <a:pPr marL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 kern="1200" dirty="0">
                    <a:gradFill>
                      <a:gsLst>
                        <a:gs pos="37168">
                          <a:srgbClr val="292929"/>
                        </a:gs>
                        <a:gs pos="72000">
                          <a:srgbClr val="292929"/>
                        </a:gs>
                      </a:gsLst>
                      <a:lin ang="5400000" scaled="0"/>
                    </a:gradFill>
                    <a:latin typeface="+mn-lt"/>
                    <a:ea typeface="Segoe UI" pitchFamily="34" charset="0"/>
                    <a:cs typeface="Segoe UI" pitchFamily="34" charset="0"/>
                  </a:rPr>
                  <a:t>R:255 G:140 B:0</a:t>
                </a:r>
              </a:p>
            </p:txBody>
          </p:sp>
          <p:sp>
            <p:nvSpPr>
              <p:cNvPr id="29" name="Rectangle 28"/>
              <p:cNvSpPr/>
              <p:nvPr userDrawn="1"/>
            </p:nvSpPr>
            <p:spPr bwMode="auto">
              <a:xfrm>
                <a:off x="3413144" y="4882895"/>
                <a:ext cx="869930" cy="289766"/>
              </a:xfrm>
              <a:prstGeom prst="rect">
                <a:avLst/>
              </a:prstGeom>
              <a:solidFill>
                <a:schemeClr val="accent6"/>
              </a:soli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45720" tIns="4572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 b="1" kern="1200" baseline="0" dirty="0">
                    <a:gradFill>
                      <a:gsLst>
                        <a:gs pos="37168">
                          <a:srgbClr val="292929"/>
                        </a:gs>
                        <a:gs pos="72000">
                          <a:srgbClr val="292929"/>
                        </a:gs>
                      </a:gsLst>
                      <a:lin ang="5400000" scaled="0"/>
                    </a:gradFill>
                    <a:latin typeface="+mn-lt"/>
                    <a:ea typeface="Segoe UI" pitchFamily="34" charset="0"/>
                    <a:cs typeface="Segoe UI" pitchFamily="34" charset="0"/>
                  </a:rPr>
                  <a:t>Light Blue</a:t>
                </a:r>
              </a:p>
              <a:p>
                <a:pPr marL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 b="0" kern="1200" baseline="0" dirty="0">
                    <a:gradFill>
                      <a:gsLst>
                        <a:gs pos="37168">
                          <a:srgbClr val="292929"/>
                        </a:gs>
                        <a:gs pos="72000">
                          <a:srgbClr val="292929"/>
                        </a:gs>
                      </a:gsLst>
                      <a:lin ang="5400000" scaled="0"/>
                    </a:gradFill>
                    <a:latin typeface="+mn-lt"/>
                    <a:ea typeface="Segoe UI" pitchFamily="34" charset="0"/>
                    <a:cs typeface="Segoe UI" pitchFamily="34" charset="0"/>
                  </a:rPr>
                  <a:t>R:16 G:124 B:16</a:t>
                </a:r>
              </a:p>
            </p:txBody>
          </p:sp>
          <p:sp>
            <p:nvSpPr>
              <p:cNvPr id="30" name="Rectangle 29"/>
              <p:cNvSpPr/>
              <p:nvPr userDrawn="1"/>
            </p:nvSpPr>
            <p:spPr bwMode="auto">
              <a:xfrm>
                <a:off x="1584344" y="4882896"/>
                <a:ext cx="869930" cy="289766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45720" tIns="4572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 b="1" kern="1200" baseline="0" dirty="0">
                    <a:gradFill>
                      <a:gsLst>
                        <a:gs pos="37168">
                          <a:srgbClr val="292929"/>
                        </a:gs>
                        <a:gs pos="72000">
                          <a:srgbClr val="292929"/>
                        </a:gs>
                      </a:gsLst>
                      <a:lin ang="5400000" scaled="0"/>
                    </a:gradFill>
                    <a:latin typeface="+mn-lt"/>
                    <a:ea typeface="Segoe UI" pitchFamily="34" charset="0"/>
                    <a:cs typeface="Segoe UI" pitchFamily="34" charset="0"/>
                  </a:rPr>
                  <a:t>Yellow</a:t>
                </a:r>
              </a:p>
              <a:p>
                <a:pPr marL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 b="0" kern="1200" baseline="0" dirty="0">
                    <a:gradFill>
                      <a:gsLst>
                        <a:gs pos="37168">
                          <a:srgbClr val="292929"/>
                        </a:gs>
                        <a:gs pos="72000">
                          <a:srgbClr val="292929"/>
                        </a:gs>
                      </a:gsLst>
                      <a:lin ang="5400000" scaled="0"/>
                    </a:gradFill>
                    <a:latin typeface="+mn-lt"/>
                    <a:ea typeface="Segoe UI" pitchFamily="34" charset="0"/>
                    <a:cs typeface="Segoe UI" pitchFamily="34" charset="0"/>
                  </a:rPr>
                  <a:t>R:255 G:185 B:0</a:t>
                </a:r>
              </a:p>
            </p:txBody>
          </p:sp>
        </p:grpSp>
        <p:sp>
          <p:nvSpPr>
            <p:cNvPr id="20" name="TextBox 19"/>
            <p:cNvSpPr txBox="1"/>
            <p:nvPr userDrawn="1"/>
          </p:nvSpPr>
          <p:spPr>
            <a:xfrm rot="5400000">
              <a:off x="12988035" y="260168"/>
              <a:ext cx="843501" cy="323165"/>
            </a:xfrm>
            <a:prstGeom prst="rect">
              <a:avLst/>
            </a:prstGeom>
            <a:noFill/>
          </p:spPr>
          <p:txBody>
            <a:bodyPr wrap="none" lIns="0" tIns="91440" rIns="182880" bIns="91440" rtlCol="0">
              <a:spAutoFit/>
            </a:bodyPr>
            <a:lstStyle/>
            <a:p>
              <a:pPr marL="0" algn="l" defTabSz="932742" rtl="0" eaLnBrk="1" latinLnBrk="0" hangingPunct="1">
                <a:lnSpc>
                  <a:spcPct val="90000"/>
                </a:lnSpc>
                <a:spcAft>
                  <a:spcPts val="600"/>
                </a:spcAft>
              </a:pPr>
              <a:r>
                <a:rPr lang="en-US" sz="1000" kern="1200" dirty="0">
                  <a:gradFill>
                    <a:gsLst>
                      <a:gs pos="82301">
                        <a:srgbClr val="292929"/>
                      </a:gs>
                      <a:gs pos="62000">
                        <a:srgbClr val="292929"/>
                      </a:gs>
                    </a:gsLst>
                    <a:lin ang="5400000" scaled="0"/>
                  </a:gradFill>
                  <a:latin typeface="+mn-lt"/>
                  <a:ea typeface="+mn-ea"/>
                  <a:cs typeface="+mn-cs"/>
                </a:rPr>
                <a:t>Main colors</a:t>
              </a:r>
            </a:p>
          </p:txBody>
        </p:sp>
        <p:sp>
          <p:nvSpPr>
            <p:cNvPr id="21" name="TextBox 20"/>
            <p:cNvSpPr txBox="1"/>
            <p:nvPr userDrawn="1"/>
          </p:nvSpPr>
          <p:spPr>
            <a:xfrm rot="5400000">
              <a:off x="11742070" y="4230580"/>
              <a:ext cx="2656496" cy="323165"/>
            </a:xfrm>
            <a:prstGeom prst="rect">
              <a:avLst/>
            </a:prstGeom>
            <a:noFill/>
          </p:spPr>
          <p:txBody>
            <a:bodyPr wrap="none" lIns="0" tIns="91440" rIns="182880" bIns="91440" rtlCol="0">
              <a:spAutoFit/>
            </a:bodyPr>
            <a:lstStyle/>
            <a:p>
              <a:pPr marL="0" algn="l" defTabSz="932742" rtl="0" eaLnBrk="1" latinLnBrk="0" hangingPunct="1">
                <a:lnSpc>
                  <a:spcPct val="90000"/>
                </a:lnSpc>
                <a:spcAft>
                  <a:spcPts val="600"/>
                </a:spcAft>
              </a:pPr>
              <a:r>
                <a:rPr lang="en-US" sz="1000" kern="1200" dirty="0">
                  <a:gradFill>
                    <a:gsLst>
                      <a:gs pos="82301">
                        <a:srgbClr val="292929"/>
                      </a:gs>
                      <a:gs pos="62000">
                        <a:srgbClr val="292929"/>
                      </a:gs>
                    </a:gsLst>
                    <a:lin ang="5400000" scaled="0"/>
                  </a:gradFill>
                  <a:latin typeface="+mn-lt"/>
                  <a:ea typeface="+mn-ea"/>
                  <a:cs typeface="+mn-cs"/>
                </a:rPr>
                <a:t>Secondary colors (use only when necessary)</a:t>
              </a:r>
            </a:p>
          </p:txBody>
        </p:sp>
        <p:sp>
          <p:nvSpPr>
            <p:cNvPr id="22" name="Rectangle 21"/>
            <p:cNvSpPr/>
            <p:nvPr userDrawn="1"/>
          </p:nvSpPr>
          <p:spPr bwMode="auto">
            <a:xfrm rot="5400000">
              <a:off x="12328888" y="5187119"/>
              <a:ext cx="869930" cy="289766"/>
            </a:xfrm>
            <a:prstGeom prst="rect">
              <a:avLst/>
            </a:prstGeom>
            <a:solidFill>
              <a:srgbClr val="BAD80A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45720" tIns="4572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sz="500" b="1" kern="1200" baseline="0" dirty="0">
                  <a:gradFill>
                    <a:gsLst>
                      <a:gs pos="37168">
                        <a:srgbClr val="292929"/>
                      </a:gs>
                      <a:gs pos="72000">
                        <a:srgbClr val="292929"/>
                      </a:gs>
                    </a:gsLst>
                    <a:lin ang="5400000" scaled="0"/>
                  </a:gradFill>
                  <a:latin typeface="+mn-lt"/>
                  <a:ea typeface="Segoe UI" pitchFamily="34" charset="0"/>
                  <a:cs typeface="Segoe UI" pitchFamily="34" charset="0"/>
                </a:rPr>
                <a:t>Light Green </a:t>
              </a:r>
            </a:p>
            <a:p>
              <a:pPr marL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sz="500" b="0" kern="1200" baseline="0" dirty="0">
                  <a:gradFill>
                    <a:gsLst>
                      <a:gs pos="37168">
                        <a:srgbClr val="292929"/>
                      </a:gs>
                      <a:gs pos="72000">
                        <a:srgbClr val="292929"/>
                      </a:gs>
                    </a:gsLst>
                    <a:lin ang="5400000" scaled="0"/>
                  </a:gradFill>
                  <a:latin typeface="+mn-lt"/>
                  <a:ea typeface="Segoe UI" pitchFamily="34" charset="0"/>
                  <a:cs typeface="Segoe UI" pitchFamily="34" charset="0"/>
                </a:rPr>
                <a:t>R:168 G:216 B:10</a:t>
              </a:r>
            </a:p>
          </p:txBody>
        </p:sp>
        <p:sp>
          <p:nvSpPr>
            <p:cNvPr id="31" name="Rectangle 30"/>
            <p:cNvSpPr/>
            <p:nvPr userDrawn="1"/>
          </p:nvSpPr>
          <p:spPr bwMode="auto">
            <a:xfrm rot="5400000">
              <a:off x="12328888" y="4270558"/>
              <a:ext cx="869930" cy="289766"/>
            </a:xfrm>
            <a:prstGeom prst="rect">
              <a:avLst/>
            </a:prstGeom>
            <a:solidFill>
              <a:srgbClr val="A80000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45720" tIns="4572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sz="500" b="1" kern="1200" baseline="0" dirty="0"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latin typeface="+mn-lt"/>
                  <a:ea typeface="Segoe UI" pitchFamily="34" charset="0"/>
                  <a:cs typeface="Segoe UI" pitchFamily="34" charset="0"/>
                </a:rPr>
                <a:t>Dark Red</a:t>
              </a:r>
            </a:p>
            <a:p>
              <a:pPr algn="l" defTabSz="932472" fontAlgn="base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sz="500" dirty="0">
                  <a:gradFill>
                    <a:gsLst>
                      <a:gs pos="2092">
                        <a:srgbClr val="F8F8F8"/>
                      </a:gs>
                      <a:gs pos="10042">
                        <a:srgbClr val="F8F8F8"/>
                      </a:gs>
                    </a:gsLst>
                    <a:lin ang="5400000" scaled="0"/>
                  </a:gradFill>
                  <a:ea typeface="Segoe UI" pitchFamily="34" charset="0"/>
                  <a:cs typeface="Segoe UI" pitchFamily="34" charset="0"/>
                </a:rPr>
                <a:t>R:</a:t>
              </a:r>
              <a:r>
                <a:rPr lang="en-US" sz="500" baseline="0" dirty="0">
                  <a:gradFill>
                    <a:gsLst>
                      <a:gs pos="2092">
                        <a:srgbClr val="F8F8F8"/>
                      </a:gs>
                      <a:gs pos="10042">
                        <a:srgbClr val="F8F8F8"/>
                      </a:gs>
                    </a:gsLst>
                    <a:lin ang="5400000" scaled="0"/>
                  </a:gradFill>
                  <a:ea typeface="Segoe UI" pitchFamily="34" charset="0"/>
                  <a:cs typeface="Segoe UI" pitchFamily="34" charset="0"/>
                </a:rPr>
                <a:t>168 G:0 B:0</a:t>
              </a:r>
              <a:endParaRPr lang="en-US" sz="500" dirty="0">
                <a:gradFill>
                  <a:gsLst>
                    <a:gs pos="2092">
                      <a:srgbClr val="F8F8F8"/>
                    </a:gs>
                    <a:gs pos="10042">
                      <a:srgbClr val="F8F8F8"/>
                    </a:gs>
                  </a:gsLst>
                  <a:lin ang="5400000" scaled="0"/>
                </a:gradFill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32" name="Rectangle 31"/>
            <p:cNvSpPr/>
            <p:nvPr userDrawn="1"/>
          </p:nvSpPr>
          <p:spPr bwMode="auto">
            <a:xfrm rot="5400000">
              <a:off x="12328888" y="3353997"/>
              <a:ext cx="869930" cy="289766"/>
            </a:xfrm>
            <a:prstGeom prst="rect">
              <a:avLst/>
            </a:prstGeom>
            <a:solidFill>
              <a:srgbClr val="002050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45720" tIns="4572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sz="500" b="1" kern="1200" baseline="0" dirty="0"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latin typeface="+mn-lt"/>
                  <a:ea typeface="Segoe UI" pitchFamily="34" charset="0"/>
                  <a:cs typeface="Segoe UI" pitchFamily="34" charset="0"/>
                </a:rPr>
                <a:t>Dark Blue</a:t>
              </a:r>
            </a:p>
            <a:p>
              <a:pPr algn="l" defTabSz="932472" fontAlgn="base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sz="500" dirty="0">
                  <a:gradFill>
                    <a:gsLst>
                      <a:gs pos="2092">
                        <a:srgbClr val="F8F8F8"/>
                      </a:gs>
                      <a:gs pos="10042">
                        <a:srgbClr val="F8F8F8"/>
                      </a:gs>
                    </a:gsLst>
                    <a:lin ang="5400000" scaled="0"/>
                  </a:gradFill>
                  <a:ea typeface="Segoe UI" pitchFamily="34" charset="0"/>
                  <a:cs typeface="Segoe UI" pitchFamily="34" charset="0"/>
                </a:rPr>
                <a:t>R0 G32 B80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249032989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4339" r:id="rId1"/>
    <p:sldLayoutId id="2147484340" r:id="rId2"/>
    <p:sldLayoutId id="2147484311" r:id="rId3"/>
    <p:sldLayoutId id="2147484312" r:id="rId4"/>
    <p:sldLayoutId id="2147484313" r:id="rId5"/>
    <p:sldLayoutId id="2147484314" r:id="rId6"/>
    <p:sldLayoutId id="2147484315" r:id="rId7"/>
    <p:sldLayoutId id="2147484332" r:id="rId8"/>
    <p:sldLayoutId id="2147484333" r:id="rId9"/>
    <p:sldLayoutId id="2147484334" r:id="rId10"/>
    <p:sldLayoutId id="2147484335" r:id="rId11"/>
    <p:sldLayoutId id="2147484336" r:id="rId12"/>
    <p:sldLayoutId id="2147484323" r:id="rId13"/>
    <p:sldLayoutId id="2147484364" r:id="rId14"/>
    <p:sldLayoutId id="2147484324" r:id="rId15"/>
    <p:sldLayoutId id="2147484325" r:id="rId16"/>
    <p:sldLayoutId id="2147484326" r:id="rId17"/>
    <p:sldLayoutId id="2147484327" r:id="rId18"/>
    <p:sldLayoutId id="2147484328" r:id="rId19"/>
  </p:sldLayoutIdLst>
  <p:transition>
    <p:fade/>
  </p:transition>
  <p:txStyles>
    <p:titleStyle>
      <a:lvl1pPr algn="l" defTabSz="932742" rtl="0" eaLnBrk="1" latinLnBrk="0" hangingPunct="1">
        <a:lnSpc>
          <a:spcPct val="90000"/>
        </a:lnSpc>
        <a:spcBef>
          <a:spcPct val="0"/>
        </a:spcBef>
        <a:buNone/>
        <a:defRPr lang="en-US" sz="4800" b="0" kern="1200" cap="none" spc="-102" baseline="0" dirty="0" smtClean="0">
          <a:ln w="3175">
            <a:noFill/>
          </a:ln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effectLst/>
          <a:latin typeface="+mj-lt"/>
          <a:ea typeface="+mn-ea"/>
          <a:cs typeface="Segoe UI" pitchFamily="34" charset="0"/>
        </a:defRPr>
      </a:lvl1pPr>
    </p:titleStyle>
    <p:bodyStyle>
      <a:lvl1pPr marL="342900" marR="0" indent="-342900" algn="l" defTabSz="93274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lang="en-US" sz="4000" kern="1200" spc="0" baseline="0" dirty="0" smtClean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j-lt"/>
          <a:ea typeface="+mn-ea"/>
          <a:cs typeface="+mn-cs"/>
        </a:defRPr>
      </a:lvl1pPr>
      <a:lvl2pPr marL="584200" marR="0" indent="-241300" algn="l" defTabSz="93274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lang="en-US" sz="2400" kern="1200" spc="0" baseline="0" dirty="0" smtClean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Segoe UI" panose="020B0502040204020203" pitchFamily="34" charset="0"/>
        </a:defRPr>
      </a:lvl2pPr>
      <a:lvl3pPr marL="800100" marR="0" indent="-228600" algn="l" defTabSz="93274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sz="20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Segoe UI" panose="020B0502040204020203" pitchFamily="34" charset="0"/>
        </a:defRPr>
      </a:lvl3pPr>
      <a:lvl4pPr marL="1028700" marR="0" indent="-228600" algn="l" defTabSz="93274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sz="18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Segoe UI" panose="020B0502040204020203" pitchFamily="34" charset="0"/>
        </a:defRPr>
      </a:lvl4pPr>
      <a:lvl5pPr marL="1257300" marR="0" indent="-228600" algn="l" defTabSz="93274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sz="18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Segoe UI" panose="020B0502040204020203" pitchFamily="34" charset="0"/>
        </a:defRPr>
      </a:lvl5pPr>
      <a:lvl6pPr marL="2565040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031412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97783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64155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66371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32742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99113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65484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331856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98226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64597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730969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187">
          <p15:clr>
            <a:srgbClr val="5ACBF0"/>
          </p15:clr>
        </p15:guide>
        <p15:guide id="2" pos="173">
          <p15:clr>
            <a:srgbClr val="5ACBF0"/>
          </p15:clr>
        </p15:guide>
        <p15:guide id="3" pos="749">
          <p15:clr>
            <a:srgbClr val="5ACBF0"/>
          </p15:clr>
        </p15:guide>
        <p15:guide id="4" pos="1325">
          <p15:clr>
            <a:srgbClr val="5ACBF0"/>
          </p15:clr>
        </p15:guide>
        <p15:guide id="5" pos="1901">
          <p15:clr>
            <a:srgbClr val="5ACBF0"/>
          </p15:clr>
        </p15:guide>
        <p15:guide id="6" pos="2477">
          <p15:clr>
            <a:srgbClr val="5ACBF0"/>
          </p15:clr>
        </p15:guide>
        <p15:guide id="7" pos="3053">
          <p15:clr>
            <a:srgbClr val="5ACBF0"/>
          </p15:clr>
        </p15:guide>
        <p15:guide id="8" pos="3629">
          <p15:clr>
            <a:srgbClr val="5ACBF0"/>
          </p15:clr>
        </p15:guide>
        <p15:guide id="9" pos="4205">
          <p15:clr>
            <a:srgbClr val="5ACBF0"/>
          </p15:clr>
        </p15:guide>
        <p15:guide id="10" pos="4781">
          <p15:clr>
            <a:srgbClr val="5ACBF0"/>
          </p15:clr>
        </p15:guide>
        <p15:guide id="11" pos="5357">
          <p15:clr>
            <a:srgbClr val="5ACBF0"/>
          </p15:clr>
        </p15:guide>
        <p15:guide id="12" pos="5933">
          <p15:clr>
            <a:srgbClr val="5ACBF0"/>
          </p15:clr>
        </p15:guide>
        <p15:guide id="13" pos="6509">
          <p15:clr>
            <a:srgbClr val="5ACBF0"/>
          </p15:clr>
        </p15:guide>
        <p15:guide id="14" pos="7085">
          <p15:clr>
            <a:srgbClr val="5ACBF0"/>
          </p15:clr>
        </p15:guide>
        <p15:guide id="15" pos="7661">
          <p15:clr>
            <a:srgbClr val="5ACBF0"/>
          </p15:clr>
        </p15:guide>
        <p15:guide id="16" pos="288" userDrawn="1">
          <p15:clr>
            <a:srgbClr val="C35EA4"/>
          </p15:clr>
        </p15:guide>
        <p15:guide id="17" pos="7546" userDrawn="1">
          <p15:clr>
            <a:srgbClr val="C35EA4"/>
          </p15:clr>
        </p15:guide>
        <p15:guide id="18" orient="horz" pos="763">
          <p15:clr>
            <a:srgbClr val="5ACBF0"/>
          </p15:clr>
        </p15:guide>
        <p15:guide id="19" orient="horz" pos="1339">
          <p15:clr>
            <a:srgbClr val="5ACBF0"/>
          </p15:clr>
        </p15:guide>
        <p15:guide id="20" orient="horz" pos="1915">
          <p15:clr>
            <a:srgbClr val="5ACBF0"/>
          </p15:clr>
        </p15:guide>
        <p15:guide id="21" orient="horz" pos="2491">
          <p15:clr>
            <a:srgbClr val="5ACBF0"/>
          </p15:clr>
        </p15:guide>
        <p15:guide id="22" orient="horz" pos="3067">
          <p15:clr>
            <a:srgbClr val="5ACBF0"/>
          </p15:clr>
        </p15:guide>
        <p15:guide id="23" orient="horz" pos="3643">
          <p15:clr>
            <a:srgbClr val="5ACBF0"/>
          </p15:clr>
        </p15:guide>
        <p15:guide id="24" orient="horz" pos="4219">
          <p15:clr>
            <a:srgbClr val="5ACBF0"/>
          </p15:clr>
        </p15:guide>
        <p15:guide id="25" orient="horz" pos="302" userDrawn="1">
          <p15:clr>
            <a:srgbClr val="C35EA4"/>
          </p15:clr>
        </p15:guide>
        <p15:guide id="26" orient="horz" pos="4104" userDrawn="1">
          <p15:clr>
            <a:srgbClr val="C35EA4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74639" y="295274"/>
            <a:ext cx="11889564" cy="917575"/>
          </a:xfrm>
          <a:prstGeom prst="rect">
            <a:avLst/>
          </a:prstGeom>
        </p:spPr>
        <p:txBody>
          <a:bodyPr vert="horz" wrap="square" lIns="146304" tIns="91440" rIns="146304" bIns="91440" rtlCol="0" anchor="t">
            <a:no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>
          <a:xfrm>
            <a:off x="274640" y="1212851"/>
            <a:ext cx="11887198" cy="2092881"/>
          </a:xfrm>
          <a:prstGeom prst="rect">
            <a:avLst/>
          </a:prstGeom>
        </p:spPr>
        <p:txBody>
          <a:bodyPr vert="horz" wrap="square" lIns="146304" tIns="91440" rIns="146304" bIns="91440" rtlCol="0">
            <a:sp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grpSp>
        <p:nvGrpSpPr>
          <p:cNvPr id="3" name="Group 2"/>
          <p:cNvGrpSpPr/>
          <p:nvPr userDrawn="1"/>
        </p:nvGrpSpPr>
        <p:grpSpPr>
          <a:xfrm>
            <a:off x="12618967" y="0"/>
            <a:ext cx="952401" cy="5766967"/>
            <a:chOff x="12618967" y="0"/>
            <a:chExt cx="952401" cy="5766967"/>
          </a:xfrm>
        </p:grpSpPr>
        <p:grpSp>
          <p:nvGrpSpPr>
            <p:cNvPr id="26" name="Group 25"/>
            <p:cNvGrpSpPr/>
            <p:nvPr userDrawn="1"/>
          </p:nvGrpSpPr>
          <p:grpSpPr>
            <a:xfrm rot="5400000">
              <a:off x="11584220" y="1040742"/>
              <a:ext cx="2698730" cy="629236"/>
              <a:chOff x="1584344" y="4543426"/>
              <a:chExt cx="2698730" cy="629236"/>
            </a:xfrm>
          </p:grpSpPr>
          <p:sp>
            <p:nvSpPr>
              <p:cNvPr id="37" name="Rectangle 36"/>
              <p:cNvSpPr/>
              <p:nvPr userDrawn="1"/>
            </p:nvSpPr>
            <p:spPr bwMode="auto">
              <a:xfrm>
                <a:off x="1586734" y="4543428"/>
                <a:ext cx="869930" cy="289766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45720" tIns="4572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 defTabSz="932472" fontAlgn="base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 b="1" kern="1200" baseline="0" dirty="0" err="1">
                    <a:gradFill>
                      <a:gsLst>
                        <a:gs pos="0">
                          <a:srgbClr val="FFFFFF"/>
                        </a:gs>
                        <a:gs pos="100000">
                          <a:srgbClr val="FFFFFF"/>
                        </a:gs>
                      </a:gsLst>
                      <a:lin ang="5400000" scaled="0"/>
                    </a:gradFill>
                    <a:latin typeface="+mn-lt"/>
                    <a:ea typeface="Segoe UI" pitchFamily="34" charset="0"/>
                    <a:cs typeface="Segoe UI" pitchFamily="34" charset="0"/>
                  </a:rPr>
                  <a:t>Oragen</a:t>
                </a:r>
                <a:endParaRPr lang="en-US" sz="500" b="1" kern="1200" baseline="0" dirty="0"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latin typeface="+mn-lt"/>
                  <a:ea typeface="Segoe UI" pitchFamily="34" charset="0"/>
                  <a:cs typeface="Segoe UI" pitchFamily="34" charset="0"/>
                </a:endParaRPr>
              </a:p>
              <a:p>
                <a:pPr algn="l" defTabSz="932472" fontAlgn="base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 dirty="0">
                    <a:gradFill>
                      <a:gsLst>
                        <a:gs pos="0">
                          <a:srgbClr val="FFFFFF"/>
                        </a:gs>
                        <a:gs pos="100000">
                          <a:srgbClr val="FFFFFF"/>
                        </a:gs>
                      </a:gsLst>
                      <a:lin ang="5400000" scaled="0"/>
                    </a:gradFill>
                    <a:ea typeface="Segoe UI" pitchFamily="34" charset="0"/>
                    <a:cs typeface="Segoe UI" pitchFamily="34" charset="0"/>
                  </a:rPr>
                  <a:t>R:</a:t>
                </a:r>
                <a:r>
                  <a:rPr lang="en-US" sz="500" baseline="0" dirty="0">
                    <a:gradFill>
                      <a:gsLst>
                        <a:gs pos="0">
                          <a:srgbClr val="FFFFFF"/>
                        </a:gs>
                        <a:gs pos="100000">
                          <a:srgbClr val="FFFFFF"/>
                        </a:gs>
                      </a:gsLst>
                      <a:lin ang="5400000" scaled="0"/>
                    </a:gradFill>
                    <a:ea typeface="Segoe UI" pitchFamily="34" charset="0"/>
                    <a:cs typeface="Segoe UI" pitchFamily="34" charset="0"/>
                  </a:rPr>
                  <a:t>216 G:59 B:1</a:t>
                </a:r>
                <a:endParaRPr lang="en-US" sz="500" dirty="0"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41" name="Rectangle 40"/>
              <p:cNvSpPr/>
              <p:nvPr userDrawn="1"/>
            </p:nvSpPr>
            <p:spPr bwMode="auto">
              <a:xfrm>
                <a:off x="2505456" y="4543427"/>
                <a:ext cx="869930" cy="289766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45720" tIns="4572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 defTabSz="932472" fontAlgn="base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 b="1" kern="1200" baseline="0" dirty="0">
                    <a:gradFill>
                      <a:gsLst>
                        <a:gs pos="0">
                          <a:srgbClr val="FFFFFF"/>
                        </a:gs>
                        <a:gs pos="100000">
                          <a:srgbClr val="FFFFFF"/>
                        </a:gs>
                      </a:gsLst>
                      <a:lin ang="5400000" scaled="0"/>
                    </a:gradFill>
                    <a:latin typeface="+mn-lt"/>
                    <a:ea typeface="Segoe UI" pitchFamily="34" charset="0"/>
                    <a:cs typeface="Segoe UI" pitchFamily="34" charset="0"/>
                  </a:rPr>
                  <a:t>Blue</a:t>
                </a:r>
              </a:p>
              <a:p>
                <a:pPr marL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 kern="1200" dirty="0">
                    <a:gradFill>
                      <a:gsLst>
                        <a:gs pos="2092">
                          <a:srgbClr val="F8F8F8"/>
                        </a:gs>
                        <a:gs pos="10042">
                          <a:srgbClr val="F8F8F8"/>
                        </a:gs>
                      </a:gsLst>
                      <a:lin ang="5400000" scaled="0"/>
                    </a:gradFill>
                    <a:latin typeface="+mn-lt"/>
                    <a:ea typeface="Segoe UI" pitchFamily="34" charset="0"/>
                    <a:cs typeface="Segoe UI" pitchFamily="34" charset="0"/>
                  </a:rPr>
                  <a:t>R:0 G:120 B:215</a:t>
                </a:r>
              </a:p>
            </p:txBody>
          </p:sp>
          <p:sp>
            <p:nvSpPr>
              <p:cNvPr id="42" name="Rectangle 41"/>
              <p:cNvSpPr/>
              <p:nvPr userDrawn="1"/>
            </p:nvSpPr>
            <p:spPr bwMode="auto">
              <a:xfrm>
                <a:off x="3413144" y="4543426"/>
                <a:ext cx="869930" cy="289766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45720" tIns="4572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 b="1" kern="1200" baseline="0" dirty="0">
                    <a:gradFill>
                      <a:gsLst>
                        <a:gs pos="0">
                          <a:srgbClr val="FFFFFF"/>
                        </a:gs>
                        <a:gs pos="100000">
                          <a:srgbClr val="FFFFFF"/>
                        </a:gs>
                      </a:gsLst>
                      <a:lin ang="5400000" scaled="0"/>
                    </a:gradFill>
                    <a:latin typeface="+mn-lt"/>
                    <a:ea typeface="Segoe UI" pitchFamily="34" charset="0"/>
                    <a:cs typeface="Segoe UI" pitchFamily="34" charset="0"/>
                  </a:rPr>
                  <a:t>Dark Gray</a:t>
                </a:r>
              </a:p>
              <a:p>
                <a:pPr marL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 kern="1200" dirty="0">
                    <a:gradFill>
                      <a:gsLst>
                        <a:gs pos="2092">
                          <a:srgbClr val="F8F8F8"/>
                        </a:gs>
                        <a:gs pos="10042">
                          <a:srgbClr val="F8F8F8"/>
                        </a:gs>
                      </a:gsLst>
                      <a:lin ang="5400000" scaled="0"/>
                    </a:gradFill>
                    <a:latin typeface="+mn-lt"/>
                    <a:ea typeface="Segoe UI" pitchFamily="34" charset="0"/>
                    <a:cs typeface="Segoe UI" pitchFamily="34" charset="0"/>
                  </a:rPr>
                  <a:t>R:80 G:80 B:80</a:t>
                </a:r>
              </a:p>
            </p:txBody>
          </p:sp>
          <p:sp>
            <p:nvSpPr>
              <p:cNvPr id="43" name="Rectangle 42"/>
              <p:cNvSpPr/>
              <p:nvPr userDrawn="1"/>
            </p:nvSpPr>
            <p:spPr bwMode="auto">
              <a:xfrm>
                <a:off x="2498744" y="4882896"/>
                <a:ext cx="869930" cy="289766"/>
              </a:xfrm>
              <a:prstGeom prst="rect">
                <a:avLst/>
              </a:prstGeom>
              <a:solidFill>
                <a:schemeClr val="accent5"/>
              </a:soli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45720" tIns="4572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 b="1" kern="1200" baseline="0" dirty="0">
                    <a:gradFill>
                      <a:gsLst>
                        <a:gs pos="37168">
                          <a:srgbClr val="292929"/>
                        </a:gs>
                        <a:gs pos="72000">
                          <a:srgbClr val="292929"/>
                        </a:gs>
                      </a:gsLst>
                      <a:lin ang="5400000" scaled="0"/>
                    </a:gradFill>
                    <a:latin typeface="+mn-lt"/>
                    <a:ea typeface="Segoe UI" pitchFamily="34" charset="0"/>
                    <a:cs typeface="Segoe UI" pitchFamily="34" charset="0"/>
                  </a:rPr>
                  <a:t>Yellow</a:t>
                </a:r>
              </a:p>
              <a:p>
                <a:pPr marL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 kern="1200" dirty="0">
                    <a:gradFill>
                      <a:gsLst>
                        <a:gs pos="37168">
                          <a:srgbClr val="292929"/>
                        </a:gs>
                        <a:gs pos="72000">
                          <a:srgbClr val="292929"/>
                        </a:gs>
                      </a:gsLst>
                      <a:lin ang="5400000" scaled="0"/>
                    </a:gradFill>
                    <a:latin typeface="+mn-lt"/>
                    <a:ea typeface="Segoe UI" pitchFamily="34" charset="0"/>
                    <a:cs typeface="Segoe UI" pitchFamily="34" charset="0"/>
                  </a:rPr>
                  <a:t>R:255 G:185 B:0</a:t>
                </a:r>
              </a:p>
            </p:txBody>
          </p:sp>
          <p:sp>
            <p:nvSpPr>
              <p:cNvPr id="44" name="Rectangle 43"/>
              <p:cNvSpPr/>
              <p:nvPr userDrawn="1"/>
            </p:nvSpPr>
            <p:spPr bwMode="auto">
              <a:xfrm>
                <a:off x="3413144" y="4882895"/>
                <a:ext cx="869930" cy="289766"/>
              </a:xfrm>
              <a:prstGeom prst="rect">
                <a:avLst/>
              </a:prstGeom>
              <a:solidFill>
                <a:schemeClr val="accent6"/>
              </a:soli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45720" tIns="4572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 b="1" kern="1200" baseline="0" dirty="0">
                    <a:gradFill>
                      <a:gsLst>
                        <a:gs pos="37168">
                          <a:srgbClr val="292929"/>
                        </a:gs>
                        <a:gs pos="72000">
                          <a:srgbClr val="292929"/>
                        </a:gs>
                      </a:gsLst>
                      <a:lin ang="5400000" scaled="0"/>
                    </a:gradFill>
                    <a:latin typeface="+mn-lt"/>
                    <a:ea typeface="Segoe UI" pitchFamily="34" charset="0"/>
                    <a:cs typeface="Segoe UI" pitchFamily="34" charset="0"/>
                  </a:rPr>
                  <a:t>Light Orange</a:t>
                </a:r>
              </a:p>
              <a:p>
                <a:pPr marL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 kern="1200" dirty="0">
                    <a:gradFill>
                      <a:gsLst>
                        <a:gs pos="37168">
                          <a:srgbClr val="292929"/>
                        </a:gs>
                        <a:gs pos="72000">
                          <a:srgbClr val="292929"/>
                        </a:gs>
                      </a:gsLst>
                      <a:lin ang="5400000" scaled="0"/>
                    </a:gradFill>
                    <a:latin typeface="+mn-lt"/>
                    <a:ea typeface="Segoe UI" pitchFamily="34" charset="0"/>
                    <a:cs typeface="Segoe UI" pitchFamily="34" charset="0"/>
                  </a:rPr>
                  <a:t>R:255 G:140 B:0</a:t>
                </a:r>
              </a:p>
            </p:txBody>
          </p:sp>
          <p:sp>
            <p:nvSpPr>
              <p:cNvPr id="45" name="Rectangle 44"/>
              <p:cNvSpPr/>
              <p:nvPr userDrawn="1"/>
            </p:nvSpPr>
            <p:spPr bwMode="auto">
              <a:xfrm>
                <a:off x="1584344" y="4882896"/>
                <a:ext cx="869930" cy="289766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45720" tIns="4572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 b="1" kern="1200" baseline="0" dirty="0">
                    <a:gradFill>
                      <a:gsLst>
                        <a:gs pos="37168">
                          <a:srgbClr val="292929"/>
                        </a:gs>
                        <a:gs pos="72000">
                          <a:srgbClr val="292929"/>
                        </a:gs>
                      </a:gsLst>
                      <a:lin ang="5400000" scaled="0"/>
                    </a:gradFill>
                    <a:latin typeface="+mn-lt"/>
                    <a:ea typeface="Segoe UI" pitchFamily="34" charset="0"/>
                    <a:cs typeface="Segoe UI" pitchFamily="34" charset="0"/>
                  </a:rPr>
                  <a:t>Light Gray</a:t>
                </a:r>
              </a:p>
              <a:p>
                <a:pPr algn="l" defTabSz="932472" fontAlgn="base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 dirty="0">
                    <a:gradFill>
                      <a:gsLst>
                        <a:gs pos="37168">
                          <a:srgbClr val="292929"/>
                        </a:gs>
                        <a:gs pos="72000">
                          <a:srgbClr val="292929"/>
                        </a:gs>
                      </a:gsLst>
                      <a:lin ang="5400000" scaled="0"/>
                    </a:gradFill>
                    <a:ea typeface="Segoe UI" pitchFamily="34" charset="0"/>
                    <a:cs typeface="Segoe UI" pitchFamily="34" charset="0"/>
                  </a:rPr>
                  <a:t>R:</a:t>
                </a:r>
                <a:r>
                  <a:rPr lang="en-US" sz="500" baseline="0" dirty="0">
                    <a:gradFill>
                      <a:gsLst>
                        <a:gs pos="37168">
                          <a:srgbClr val="292929"/>
                        </a:gs>
                        <a:gs pos="72000">
                          <a:srgbClr val="292929"/>
                        </a:gs>
                      </a:gsLst>
                      <a:lin ang="5400000" scaled="0"/>
                    </a:gradFill>
                    <a:ea typeface="Segoe UI" pitchFamily="34" charset="0"/>
                    <a:cs typeface="Segoe UI" pitchFamily="34" charset="0"/>
                  </a:rPr>
                  <a:t>210 G:210 B:210</a:t>
                </a:r>
                <a:endParaRPr lang="en-US" sz="500" dirty="0">
                  <a:gradFill>
                    <a:gsLst>
                      <a:gs pos="37168">
                        <a:srgbClr val="292929"/>
                      </a:gs>
                      <a:gs pos="72000">
                        <a:srgbClr val="292929"/>
                      </a:gs>
                    </a:gsLst>
                    <a:lin ang="5400000" scaled="0"/>
                  </a:gradFill>
                  <a:ea typeface="Segoe UI" pitchFamily="34" charset="0"/>
                  <a:cs typeface="Segoe UI" pitchFamily="34" charset="0"/>
                </a:endParaRPr>
              </a:p>
            </p:txBody>
          </p:sp>
        </p:grpSp>
        <p:sp>
          <p:nvSpPr>
            <p:cNvPr id="28" name="TextBox 27"/>
            <p:cNvSpPr txBox="1"/>
            <p:nvPr userDrawn="1"/>
          </p:nvSpPr>
          <p:spPr>
            <a:xfrm rot="5400000">
              <a:off x="12988035" y="260168"/>
              <a:ext cx="843501" cy="323165"/>
            </a:xfrm>
            <a:prstGeom prst="rect">
              <a:avLst/>
            </a:prstGeom>
            <a:noFill/>
          </p:spPr>
          <p:txBody>
            <a:bodyPr wrap="none" lIns="0" tIns="91440" rIns="182880" bIns="91440" rtlCol="0">
              <a:spAutoFit/>
            </a:bodyPr>
            <a:lstStyle/>
            <a:p>
              <a:pPr marL="0" algn="l" defTabSz="932742" rtl="0" eaLnBrk="1" latinLnBrk="0" hangingPunct="1">
                <a:lnSpc>
                  <a:spcPct val="90000"/>
                </a:lnSpc>
                <a:spcAft>
                  <a:spcPts val="600"/>
                </a:spcAft>
              </a:pPr>
              <a:r>
                <a:rPr lang="en-US" sz="1000" kern="1200" dirty="0">
                  <a:gradFill>
                    <a:gsLst>
                      <a:gs pos="82301">
                        <a:srgbClr val="292929"/>
                      </a:gs>
                      <a:gs pos="62000">
                        <a:srgbClr val="292929"/>
                      </a:gs>
                    </a:gsLst>
                    <a:lin ang="5400000" scaled="0"/>
                  </a:gradFill>
                  <a:latin typeface="+mn-lt"/>
                  <a:ea typeface="+mn-ea"/>
                  <a:cs typeface="+mn-cs"/>
                </a:rPr>
                <a:t>Main colors</a:t>
              </a:r>
            </a:p>
          </p:txBody>
        </p:sp>
        <p:sp>
          <p:nvSpPr>
            <p:cNvPr id="32" name="TextBox 31"/>
            <p:cNvSpPr txBox="1"/>
            <p:nvPr userDrawn="1"/>
          </p:nvSpPr>
          <p:spPr>
            <a:xfrm rot="5400000">
              <a:off x="11742070" y="4230580"/>
              <a:ext cx="2656496" cy="323165"/>
            </a:xfrm>
            <a:prstGeom prst="rect">
              <a:avLst/>
            </a:prstGeom>
            <a:noFill/>
          </p:spPr>
          <p:txBody>
            <a:bodyPr wrap="none" lIns="0" tIns="91440" rIns="182880" bIns="91440" rtlCol="0">
              <a:spAutoFit/>
            </a:bodyPr>
            <a:lstStyle/>
            <a:p>
              <a:pPr marL="0" algn="l" defTabSz="932742" rtl="0" eaLnBrk="1" latinLnBrk="0" hangingPunct="1">
                <a:lnSpc>
                  <a:spcPct val="90000"/>
                </a:lnSpc>
                <a:spcAft>
                  <a:spcPts val="600"/>
                </a:spcAft>
              </a:pPr>
              <a:r>
                <a:rPr lang="en-US" sz="1000" kern="1200" dirty="0">
                  <a:gradFill>
                    <a:gsLst>
                      <a:gs pos="82301">
                        <a:srgbClr val="292929"/>
                      </a:gs>
                      <a:gs pos="62000">
                        <a:srgbClr val="292929"/>
                      </a:gs>
                    </a:gsLst>
                    <a:lin ang="5400000" scaled="0"/>
                  </a:gradFill>
                  <a:latin typeface="+mn-lt"/>
                  <a:ea typeface="+mn-ea"/>
                  <a:cs typeface="+mn-cs"/>
                </a:rPr>
                <a:t>Secondary colors (use only when necessary)</a:t>
              </a:r>
            </a:p>
          </p:txBody>
        </p:sp>
        <p:sp>
          <p:nvSpPr>
            <p:cNvPr id="22" name="Rectangle 21"/>
            <p:cNvSpPr/>
            <p:nvPr userDrawn="1"/>
          </p:nvSpPr>
          <p:spPr bwMode="auto">
            <a:xfrm rot="5400000">
              <a:off x="12328888" y="5187119"/>
              <a:ext cx="869930" cy="289766"/>
            </a:xfrm>
            <a:prstGeom prst="rect">
              <a:avLst/>
            </a:prstGeom>
            <a:solidFill>
              <a:srgbClr val="A80000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45720" tIns="4572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sz="500" b="1" kern="1200" baseline="0" dirty="0"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latin typeface="+mn-lt"/>
                  <a:ea typeface="Segoe UI" pitchFamily="34" charset="0"/>
                  <a:cs typeface="Segoe UI" pitchFamily="34" charset="0"/>
                </a:rPr>
                <a:t>Dark Red</a:t>
              </a:r>
            </a:p>
            <a:p>
              <a:pPr algn="l" defTabSz="932472" fontAlgn="base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sz="500" dirty="0">
                  <a:gradFill>
                    <a:gsLst>
                      <a:gs pos="2092">
                        <a:srgbClr val="F8F8F8"/>
                      </a:gs>
                      <a:gs pos="10042">
                        <a:srgbClr val="F8F8F8"/>
                      </a:gs>
                    </a:gsLst>
                    <a:lin ang="5400000" scaled="0"/>
                  </a:gradFill>
                  <a:ea typeface="Segoe UI" pitchFamily="34" charset="0"/>
                  <a:cs typeface="Segoe UI" pitchFamily="34" charset="0"/>
                </a:rPr>
                <a:t>R:</a:t>
              </a:r>
              <a:r>
                <a:rPr lang="en-US" sz="500" baseline="0" dirty="0">
                  <a:gradFill>
                    <a:gsLst>
                      <a:gs pos="2092">
                        <a:srgbClr val="F8F8F8"/>
                      </a:gs>
                      <a:gs pos="10042">
                        <a:srgbClr val="F8F8F8"/>
                      </a:gs>
                    </a:gsLst>
                    <a:lin ang="5400000" scaled="0"/>
                  </a:gradFill>
                  <a:ea typeface="Segoe UI" pitchFamily="34" charset="0"/>
                  <a:cs typeface="Segoe UI" pitchFamily="34" charset="0"/>
                </a:rPr>
                <a:t>168 G:0 B:0</a:t>
              </a:r>
              <a:endParaRPr lang="en-US" sz="500" dirty="0">
                <a:gradFill>
                  <a:gsLst>
                    <a:gs pos="2092">
                      <a:srgbClr val="F8F8F8"/>
                    </a:gs>
                    <a:gs pos="10042">
                      <a:srgbClr val="F8F8F8"/>
                    </a:gs>
                  </a:gsLst>
                  <a:lin ang="5400000" scaled="0"/>
                </a:gradFill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23" name="Rectangle 22"/>
            <p:cNvSpPr/>
            <p:nvPr userDrawn="1"/>
          </p:nvSpPr>
          <p:spPr bwMode="auto">
            <a:xfrm rot="5400000">
              <a:off x="12328888" y="3353997"/>
              <a:ext cx="869930" cy="289766"/>
            </a:xfrm>
            <a:prstGeom prst="rect">
              <a:avLst/>
            </a:prstGeom>
            <a:solidFill>
              <a:srgbClr val="00BCF2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45720" tIns="4572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sz="500" b="1" kern="1200" baseline="0" dirty="0"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latin typeface="+mn-lt"/>
                  <a:ea typeface="Segoe UI" pitchFamily="34" charset="0"/>
                  <a:cs typeface="Segoe UI" pitchFamily="34" charset="0"/>
                </a:rPr>
                <a:t>Light Blue</a:t>
              </a:r>
            </a:p>
            <a:p>
              <a:pPr algn="l" defTabSz="932472" fontAlgn="base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sz="500" dirty="0">
                  <a:gradFill>
                    <a:gsLst>
                      <a:gs pos="2092">
                        <a:srgbClr val="F8F8F8"/>
                      </a:gs>
                      <a:gs pos="10042">
                        <a:srgbClr val="F8F8F8"/>
                      </a:gs>
                    </a:gsLst>
                    <a:lin ang="5400000" scaled="0"/>
                  </a:gradFill>
                  <a:ea typeface="Segoe UI" pitchFamily="34" charset="0"/>
                  <a:cs typeface="Segoe UI" pitchFamily="34" charset="0"/>
                </a:rPr>
                <a:t>R:16</a:t>
              </a:r>
              <a:r>
                <a:rPr lang="en-US" sz="500" baseline="0" dirty="0">
                  <a:gradFill>
                    <a:gsLst>
                      <a:gs pos="2092">
                        <a:srgbClr val="F8F8F8"/>
                      </a:gs>
                      <a:gs pos="10042">
                        <a:srgbClr val="F8F8F8"/>
                      </a:gs>
                    </a:gsLst>
                    <a:lin ang="5400000" scaled="0"/>
                  </a:gradFill>
                  <a:ea typeface="Segoe UI" pitchFamily="34" charset="0"/>
                  <a:cs typeface="Segoe UI" pitchFamily="34" charset="0"/>
                </a:rPr>
                <a:t> G:124 B:16</a:t>
              </a:r>
              <a:endParaRPr lang="en-US" sz="500" dirty="0">
                <a:gradFill>
                  <a:gsLst>
                    <a:gs pos="2092">
                      <a:srgbClr val="F8F8F8"/>
                    </a:gs>
                    <a:gs pos="10042">
                      <a:srgbClr val="F8F8F8"/>
                    </a:gs>
                  </a:gsLst>
                  <a:lin ang="5400000" scaled="0"/>
                </a:gradFill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24" name="Rectangle 23"/>
            <p:cNvSpPr/>
            <p:nvPr userDrawn="1"/>
          </p:nvSpPr>
          <p:spPr bwMode="auto">
            <a:xfrm rot="5400000">
              <a:off x="12328888" y="4272719"/>
              <a:ext cx="869930" cy="289766"/>
            </a:xfrm>
            <a:prstGeom prst="rect">
              <a:avLst/>
            </a:prstGeom>
            <a:solidFill>
              <a:srgbClr val="002050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45720" tIns="4572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sz="500" b="1" kern="1200" baseline="0" dirty="0"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latin typeface="+mn-lt"/>
                  <a:ea typeface="Segoe UI" pitchFamily="34" charset="0"/>
                  <a:cs typeface="Segoe UI" pitchFamily="34" charset="0"/>
                </a:rPr>
                <a:t>Dark Blue</a:t>
              </a:r>
            </a:p>
            <a:p>
              <a:pPr algn="l" defTabSz="932472" fontAlgn="base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sz="500" dirty="0">
                  <a:gradFill>
                    <a:gsLst>
                      <a:gs pos="2092">
                        <a:srgbClr val="F8F8F8"/>
                      </a:gs>
                      <a:gs pos="10042">
                        <a:srgbClr val="F8F8F8"/>
                      </a:gs>
                    </a:gsLst>
                    <a:lin ang="5400000" scaled="0"/>
                  </a:gradFill>
                  <a:ea typeface="Segoe UI" pitchFamily="34" charset="0"/>
                  <a:cs typeface="Segoe UI" pitchFamily="34" charset="0"/>
                </a:rPr>
                <a:t>R0 G32 B80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6825526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343" r:id="rId1"/>
    <p:sldLayoutId id="2147484344" r:id="rId2"/>
    <p:sldLayoutId id="2147484345" r:id="rId3"/>
    <p:sldLayoutId id="2147484346" r:id="rId4"/>
    <p:sldLayoutId id="2147484347" r:id="rId5"/>
    <p:sldLayoutId id="2147484348" r:id="rId6"/>
    <p:sldLayoutId id="2147484349" r:id="rId7"/>
    <p:sldLayoutId id="2147484350" r:id="rId8"/>
    <p:sldLayoutId id="2147484351" r:id="rId9"/>
    <p:sldLayoutId id="2147484352" r:id="rId10"/>
    <p:sldLayoutId id="2147484353" r:id="rId11"/>
    <p:sldLayoutId id="2147484354" r:id="rId12"/>
    <p:sldLayoutId id="2147484355" r:id="rId13"/>
    <p:sldLayoutId id="2147484356" r:id="rId14"/>
    <p:sldLayoutId id="2147484357" r:id="rId15"/>
    <p:sldLayoutId id="2147484358" r:id="rId16"/>
    <p:sldLayoutId id="2147484359" r:id="rId17"/>
    <p:sldLayoutId id="2147484360" r:id="rId18"/>
    <p:sldLayoutId id="2147484361" r:id="rId19"/>
    <p:sldLayoutId id="2147484362" r:id="rId20"/>
    <p:sldLayoutId id="2147484363" r:id="rId21"/>
  </p:sldLayoutIdLst>
  <p:transition>
    <p:fade/>
  </p:transition>
  <p:txStyles>
    <p:titleStyle>
      <a:lvl1pPr algn="l" defTabSz="932742" rtl="0" eaLnBrk="1" latinLnBrk="0" hangingPunct="1">
        <a:lnSpc>
          <a:spcPct val="90000"/>
        </a:lnSpc>
        <a:spcBef>
          <a:spcPct val="0"/>
        </a:spcBef>
        <a:buNone/>
        <a:defRPr lang="en-US" sz="4800" b="0" kern="1200" cap="none" spc="-102" baseline="0" dirty="0" smtClean="0">
          <a:ln w="3175">
            <a:noFill/>
          </a:ln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effectLst/>
          <a:latin typeface="+mj-lt"/>
          <a:ea typeface="+mn-ea"/>
          <a:cs typeface="Segoe UI" pitchFamily="34" charset="0"/>
        </a:defRPr>
      </a:lvl1pPr>
    </p:titleStyle>
    <p:bodyStyle>
      <a:lvl1pPr marL="342900" marR="0" indent="-342900" algn="l" defTabSz="93274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sz="40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j-lt"/>
          <a:ea typeface="+mn-ea"/>
          <a:cs typeface="+mn-cs"/>
        </a:defRPr>
      </a:lvl1pPr>
      <a:lvl2pPr marL="584200" marR="0" indent="-241300" algn="l" defTabSz="93274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sz="24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2pPr>
      <a:lvl3pPr marL="800100" marR="0" indent="-228600" algn="l" defTabSz="93274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sz="20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3pPr>
      <a:lvl4pPr marL="1028700" marR="0" indent="-228600" algn="l" defTabSz="93274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sz="18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4pPr>
      <a:lvl5pPr marL="1257300" marR="0" indent="-228600" algn="l" defTabSz="93274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sz="18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5pPr>
      <a:lvl6pPr marL="2565040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031412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97783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64155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66371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32742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99113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65484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331856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98226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64597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730969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187">
          <p15:clr>
            <a:srgbClr val="5ACBF0"/>
          </p15:clr>
        </p15:guide>
        <p15:guide id="2" pos="173">
          <p15:clr>
            <a:srgbClr val="5ACBF0"/>
          </p15:clr>
        </p15:guide>
        <p15:guide id="3" pos="749">
          <p15:clr>
            <a:srgbClr val="5ACBF0"/>
          </p15:clr>
        </p15:guide>
        <p15:guide id="4" pos="1325">
          <p15:clr>
            <a:srgbClr val="5ACBF0"/>
          </p15:clr>
        </p15:guide>
        <p15:guide id="5" pos="1901">
          <p15:clr>
            <a:srgbClr val="5ACBF0"/>
          </p15:clr>
        </p15:guide>
        <p15:guide id="6" pos="2477">
          <p15:clr>
            <a:srgbClr val="5ACBF0"/>
          </p15:clr>
        </p15:guide>
        <p15:guide id="7" pos="3053">
          <p15:clr>
            <a:srgbClr val="5ACBF0"/>
          </p15:clr>
        </p15:guide>
        <p15:guide id="8" pos="3629">
          <p15:clr>
            <a:srgbClr val="5ACBF0"/>
          </p15:clr>
        </p15:guide>
        <p15:guide id="9" pos="4205">
          <p15:clr>
            <a:srgbClr val="5ACBF0"/>
          </p15:clr>
        </p15:guide>
        <p15:guide id="10" pos="4781">
          <p15:clr>
            <a:srgbClr val="5ACBF0"/>
          </p15:clr>
        </p15:guide>
        <p15:guide id="11" pos="5357">
          <p15:clr>
            <a:srgbClr val="5ACBF0"/>
          </p15:clr>
        </p15:guide>
        <p15:guide id="12" pos="5933">
          <p15:clr>
            <a:srgbClr val="5ACBF0"/>
          </p15:clr>
        </p15:guide>
        <p15:guide id="13" pos="6509">
          <p15:clr>
            <a:srgbClr val="5ACBF0"/>
          </p15:clr>
        </p15:guide>
        <p15:guide id="14" pos="7085">
          <p15:clr>
            <a:srgbClr val="5ACBF0"/>
          </p15:clr>
        </p15:guide>
        <p15:guide id="15" pos="7661">
          <p15:clr>
            <a:srgbClr val="5ACBF0"/>
          </p15:clr>
        </p15:guide>
        <p15:guide id="16" pos="288">
          <p15:clr>
            <a:srgbClr val="C35EA4"/>
          </p15:clr>
        </p15:guide>
        <p15:guide id="17" pos="7546">
          <p15:clr>
            <a:srgbClr val="C35EA4"/>
          </p15:clr>
        </p15:guide>
        <p15:guide id="18" orient="horz" pos="763">
          <p15:clr>
            <a:srgbClr val="5ACBF0"/>
          </p15:clr>
        </p15:guide>
        <p15:guide id="19" orient="horz" pos="1339">
          <p15:clr>
            <a:srgbClr val="5ACBF0"/>
          </p15:clr>
        </p15:guide>
        <p15:guide id="20" orient="horz" pos="1915">
          <p15:clr>
            <a:srgbClr val="5ACBF0"/>
          </p15:clr>
        </p15:guide>
        <p15:guide id="21" orient="horz" pos="2491">
          <p15:clr>
            <a:srgbClr val="5ACBF0"/>
          </p15:clr>
        </p15:guide>
        <p15:guide id="22" orient="horz" pos="3067">
          <p15:clr>
            <a:srgbClr val="5ACBF0"/>
          </p15:clr>
        </p15:guide>
        <p15:guide id="23" orient="horz" pos="3643">
          <p15:clr>
            <a:srgbClr val="5ACBF0"/>
          </p15:clr>
        </p15:guide>
        <p15:guide id="24" orient="horz" pos="4219">
          <p15:clr>
            <a:srgbClr val="5ACBF0"/>
          </p15:clr>
        </p15:guide>
        <p15:guide id="25" orient="horz" pos="302">
          <p15:clr>
            <a:srgbClr val="C35EA4"/>
          </p15:clr>
        </p15:guide>
        <p15:guide id="26" orient="horz" pos="4104">
          <p15:clr>
            <a:srgbClr val="C35EA4"/>
          </p15:clr>
        </p15:guide>
      </p15:sldGuideLst>
    </p:ext>
  </p:extLst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74639" y="295274"/>
            <a:ext cx="11889564" cy="917575"/>
          </a:xfrm>
          <a:prstGeom prst="rect">
            <a:avLst/>
          </a:prstGeom>
        </p:spPr>
        <p:txBody>
          <a:bodyPr vert="horz" wrap="square" lIns="146304" tIns="91440" rIns="146304" bIns="91440" rtlCol="0" anchor="t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>
          <a:xfrm>
            <a:off x="274640" y="1212851"/>
            <a:ext cx="11887198" cy="2092881"/>
          </a:xfrm>
          <a:prstGeom prst="rect">
            <a:avLst/>
          </a:prstGeom>
        </p:spPr>
        <p:txBody>
          <a:bodyPr vert="horz" wrap="square" lIns="146304" tIns="91440" rIns="146304" bIns="91440" rtlCol="0">
            <a:sp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grpSp>
        <p:nvGrpSpPr>
          <p:cNvPr id="3" name="Group 2"/>
          <p:cNvGrpSpPr/>
          <p:nvPr userDrawn="1"/>
        </p:nvGrpSpPr>
        <p:grpSpPr>
          <a:xfrm>
            <a:off x="12618967" y="0"/>
            <a:ext cx="952401" cy="5766967"/>
            <a:chOff x="12618967" y="0"/>
            <a:chExt cx="952401" cy="5766967"/>
          </a:xfrm>
        </p:grpSpPr>
        <p:grpSp>
          <p:nvGrpSpPr>
            <p:cNvPr id="26" name="Group 25"/>
            <p:cNvGrpSpPr/>
            <p:nvPr userDrawn="1"/>
          </p:nvGrpSpPr>
          <p:grpSpPr>
            <a:xfrm rot="5400000">
              <a:off x="11584220" y="1040742"/>
              <a:ext cx="2698730" cy="629236"/>
              <a:chOff x="1584344" y="4543426"/>
              <a:chExt cx="2698730" cy="629236"/>
            </a:xfrm>
          </p:grpSpPr>
          <p:sp>
            <p:nvSpPr>
              <p:cNvPr id="37" name="Rectangle 36"/>
              <p:cNvSpPr/>
              <p:nvPr userDrawn="1"/>
            </p:nvSpPr>
            <p:spPr bwMode="auto">
              <a:xfrm>
                <a:off x="1586734" y="4543428"/>
                <a:ext cx="869930" cy="289766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45720" tIns="4572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 defTabSz="932472" fontAlgn="base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 b="1" kern="1200" baseline="0" dirty="0" err="1">
                    <a:gradFill>
                      <a:gsLst>
                        <a:gs pos="0">
                          <a:srgbClr val="FFFFFF"/>
                        </a:gs>
                        <a:gs pos="100000">
                          <a:srgbClr val="FFFFFF"/>
                        </a:gs>
                      </a:gsLst>
                      <a:lin ang="5400000" scaled="0"/>
                    </a:gradFill>
                    <a:latin typeface="+mn-lt"/>
                    <a:ea typeface="Segoe UI" pitchFamily="34" charset="0"/>
                    <a:cs typeface="Segoe UI" pitchFamily="34" charset="0"/>
                  </a:rPr>
                  <a:t>Oragen</a:t>
                </a:r>
                <a:endParaRPr lang="en-US" sz="500" b="1" kern="1200" baseline="0" dirty="0"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latin typeface="+mn-lt"/>
                  <a:ea typeface="Segoe UI" pitchFamily="34" charset="0"/>
                  <a:cs typeface="Segoe UI" pitchFamily="34" charset="0"/>
                </a:endParaRPr>
              </a:p>
              <a:p>
                <a:pPr algn="l" defTabSz="932472" fontAlgn="base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 dirty="0">
                    <a:gradFill>
                      <a:gsLst>
                        <a:gs pos="0">
                          <a:srgbClr val="FFFFFF"/>
                        </a:gs>
                        <a:gs pos="100000">
                          <a:srgbClr val="FFFFFF"/>
                        </a:gs>
                      </a:gsLst>
                      <a:lin ang="5400000" scaled="0"/>
                    </a:gradFill>
                    <a:ea typeface="Segoe UI" pitchFamily="34" charset="0"/>
                    <a:cs typeface="Segoe UI" pitchFamily="34" charset="0"/>
                  </a:rPr>
                  <a:t>R:</a:t>
                </a:r>
                <a:r>
                  <a:rPr lang="en-US" sz="500" baseline="0" dirty="0">
                    <a:gradFill>
                      <a:gsLst>
                        <a:gs pos="0">
                          <a:srgbClr val="FFFFFF"/>
                        </a:gs>
                        <a:gs pos="100000">
                          <a:srgbClr val="FFFFFF"/>
                        </a:gs>
                      </a:gsLst>
                      <a:lin ang="5400000" scaled="0"/>
                    </a:gradFill>
                    <a:ea typeface="Segoe UI" pitchFamily="34" charset="0"/>
                    <a:cs typeface="Segoe UI" pitchFamily="34" charset="0"/>
                  </a:rPr>
                  <a:t>216 G:59 B:1</a:t>
                </a:r>
                <a:endParaRPr lang="en-US" sz="500" dirty="0"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41" name="Rectangle 40"/>
              <p:cNvSpPr/>
              <p:nvPr userDrawn="1"/>
            </p:nvSpPr>
            <p:spPr bwMode="auto">
              <a:xfrm>
                <a:off x="2505456" y="4543427"/>
                <a:ext cx="869930" cy="289766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45720" tIns="4572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 defTabSz="932472" fontAlgn="base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 b="1" kern="1200" baseline="0" dirty="0">
                    <a:gradFill>
                      <a:gsLst>
                        <a:gs pos="0">
                          <a:srgbClr val="FFFFFF"/>
                        </a:gs>
                        <a:gs pos="100000">
                          <a:srgbClr val="FFFFFF"/>
                        </a:gs>
                      </a:gsLst>
                      <a:lin ang="5400000" scaled="0"/>
                    </a:gradFill>
                    <a:latin typeface="+mn-lt"/>
                    <a:ea typeface="Segoe UI" pitchFamily="34" charset="0"/>
                    <a:cs typeface="Segoe UI" pitchFamily="34" charset="0"/>
                  </a:rPr>
                  <a:t>Blue</a:t>
                </a:r>
              </a:p>
              <a:p>
                <a:pPr marL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 kern="1200" dirty="0">
                    <a:gradFill>
                      <a:gsLst>
                        <a:gs pos="2092">
                          <a:srgbClr val="F8F8F8"/>
                        </a:gs>
                        <a:gs pos="10042">
                          <a:srgbClr val="F8F8F8"/>
                        </a:gs>
                      </a:gsLst>
                      <a:lin ang="5400000" scaled="0"/>
                    </a:gradFill>
                    <a:latin typeface="+mn-lt"/>
                    <a:ea typeface="Segoe UI" pitchFamily="34" charset="0"/>
                    <a:cs typeface="Segoe UI" pitchFamily="34" charset="0"/>
                  </a:rPr>
                  <a:t>R:0 G:120 B:215</a:t>
                </a:r>
              </a:p>
            </p:txBody>
          </p:sp>
          <p:sp>
            <p:nvSpPr>
              <p:cNvPr id="42" name="Rectangle 41"/>
              <p:cNvSpPr/>
              <p:nvPr userDrawn="1"/>
            </p:nvSpPr>
            <p:spPr bwMode="auto">
              <a:xfrm>
                <a:off x="3413144" y="4543426"/>
                <a:ext cx="869930" cy="289766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45720" tIns="4572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 b="1" kern="1200" baseline="0" dirty="0">
                    <a:gradFill>
                      <a:gsLst>
                        <a:gs pos="0">
                          <a:srgbClr val="FFFFFF"/>
                        </a:gs>
                        <a:gs pos="100000">
                          <a:srgbClr val="FFFFFF"/>
                        </a:gs>
                      </a:gsLst>
                      <a:lin ang="5400000" scaled="0"/>
                    </a:gradFill>
                    <a:latin typeface="+mn-lt"/>
                    <a:ea typeface="Segoe UI" pitchFamily="34" charset="0"/>
                    <a:cs typeface="Segoe UI" pitchFamily="34" charset="0"/>
                  </a:rPr>
                  <a:t>Dark Gray</a:t>
                </a:r>
              </a:p>
              <a:p>
                <a:pPr marL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 kern="1200" dirty="0">
                    <a:gradFill>
                      <a:gsLst>
                        <a:gs pos="2092">
                          <a:srgbClr val="F8F8F8"/>
                        </a:gs>
                        <a:gs pos="10042">
                          <a:srgbClr val="F8F8F8"/>
                        </a:gs>
                      </a:gsLst>
                      <a:lin ang="5400000" scaled="0"/>
                    </a:gradFill>
                    <a:latin typeface="+mn-lt"/>
                    <a:ea typeface="Segoe UI" pitchFamily="34" charset="0"/>
                    <a:cs typeface="Segoe UI" pitchFamily="34" charset="0"/>
                  </a:rPr>
                  <a:t>R:80 G:80 B:80</a:t>
                </a:r>
              </a:p>
            </p:txBody>
          </p:sp>
          <p:sp>
            <p:nvSpPr>
              <p:cNvPr id="43" name="Rectangle 42"/>
              <p:cNvSpPr/>
              <p:nvPr userDrawn="1"/>
            </p:nvSpPr>
            <p:spPr bwMode="auto">
              <a:xfrm>
                <a:off x="2498744" y="4882896"/>
                <a:ext cx="869930" cy="289766"/>
              </a:xfrm>
              <a:prstGeom prst="rect">
                <a:avLst/>
              </a:prstGeom>
              <a:solidFill>
                <a:schemeClr val="accent5"/>
              </a:soli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45720" tIns="4572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 b="1" kern="1200" baseline="0" dirty="0">
                    <a:gradFill>
                      <a:gsLst>
                        <a:gs pos="37168">
                          <a:srgbClr val="292929"/>
                        </a:gs>
                        <a:gs pos="72000">
                          <a:srgbClr val="292929"/>
                        </a:gs>
                      </a:gsLst>
                      <a:lin ang="5400000" scaled="0"/>
                    </a:gradFill>
                    <a:latin typeface="+mn-lt"/>
                    <a:ea typeface="Segoe UI" pitchFamily="34" charset="0"/>
                    <a:cs typeface="Segoe UI" pitchFamily="34" charset="0"/>
                  </a:rPr>
                  <a:t>Yellow</a:t>
                </a:r>
              </a:p>
              <a:p>
                <a:pPr marL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 kern="1200" dirty="0">
                    <a:gradFill>
                      <a:gsLst>
                        <a:gs pos="37168">
                          <a:srgbClr val="292929"/>
                        </a:gs>
                        <a:gs pos="72000">
                          <a:srgbClr val="292929"/>
                        </a:gs>
                      </a:gsLst>
                      <a:lin ang="5400000" scaled="0"/>
                    </a:gradFill>
                    <a:latin typeface="+mn-lt"/>
                    <a:ea typeface="Segoe UI" pitchFamily="34" charset="0"/>
                    <a:cs typeface="Segoe UI" pitchFamily="34" charset="0"/>
                  </a:rPr>
                  <a:t>R:255 G:185 B:0</a:t>
                </a:r>
              </a:p>
            </p:txBody>
          </p:sp>
          <p:sp>
            <p:nvSpPr>
              <p:cNvPr id="44" name="Rectangle 43"/>
              <p:cNvSpPr/>
              <p:nvPr userDrawn="1"/>
            </p:nvSpPr>
            <p:spPr bwMode="auto">
              <a:xfrm>
                <a:off x="3413144" y="4882895"/>
                <a:ext cx="869930" cy="289766"/>
              </a:xfrm>
              <a:prstGeom prst="rect">
                <a:avLst/>
              </a:prstGeom>
              <a:solidFill>
                <a:schemeClr val="accent6"/>
              </a:soli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45720" tIns="4572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 b="1" kern="1200" baseline="0" dirty="0">
                    <a:gradFill>
                      <a:gsLst>
                        <a:gs pos="37168">
                          <a:srgbClr val="292929"/>
                        </a:gs>
                        <a:gs pos="72000">
                          <a:srgbClr val="292929"/>
                        </a:gs>
                      </a:gsLst>
                      <a:lin ang="5400000" scaled="0"/>
                    </a:gradFill>
                    <a:latin typeface="+mn-lt"/>
                    <a:ea typeface="Segoe UI" pitchFamily="34" charset="0"/>
                    <a:cs typeface="Segoe UI" pitchFamily="34" charset="0"/>
                  </a:rPr>
                  <a:t>Light Orange</a:t>
                </a:r>
              </a:p>
              <a:p>
                <a:pPr marL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 kern="1200" dirty="0">
                    <a:gradFill>
                      <a:gsLst>
                        <a:gs pos="37168">
                          <a:srgbClr val="292929"/>
                        </a:gs>
                        <a:gs pos="72000">
                          <a:srgbClr val="292929"/>
                        </a:gs>
                      </a:gsLst>
                      <a:lin ang="5400000" scaled="0"/>
                    </a:gradFill>
                    <a:latin typeface="+mn-lt"/>
                    <a:ea typeface="Segoe UI" pitchFamily="34" charset="0"/>
                    <a:cs typeface="Segoe UI" pitchFamily="34" charset="0"/>
                  </a:rPr>
                  <a:t>R:255 G:140 B:0</a:t>
                </a:r>
              </a:p>
            </p:txBody>
          </p:sp>
          <p:sp>
            <p:nvSpPr>
              <p:cNvPr id="45" name="Rectangle 44"/>
              <p:cNvSpPr/>
              <p:nvPr userDrawn="1"/>
            </p:nvSpPr>
            <p:spPr bwMode="auto">
              <a:xfrm>
                <a:off x="1584344" y="4882896"/>
                <a:ext cx="869930" cy="289766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45720" tIns="4572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 b="1" kern="1200" baseline="0" dirty="0">
                    <a:gradFill>
                      <a:gsLst>
                        <a:gs pos="37168">
                          <a:srgbClr val="292929"/>
                        </a:gs>
                        <a:gs pos="72000">
                          <a:srgbClr val="292929"/>
                        </a:gs>
                      </a:gsLst>
                      <a:lin ang="5400000" scaled="0"/>
                    </a:gradFill>
                    <a:latin typeface="+mn-lt"/>
                    <a:ea typeface="Segoe UI" pitchFamily="34" charset="0"/>
                    <a:cs typeface="Segoe UI" pitchFamily="34" charset="0"/>
                  </a:rPr>
                  <a:t>Light Gray</a:t>
                </a:r>
              </a:p>
              <a:p>
                <a:pPr algn="l" defTabSz="932472" fontAlgn="base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 dirty="0">
                    <a:gradFill>
                      <a:gsLst>
                        <a:gs pos="37168">
                          <a:srgbClr val="292929"/>
                        </a:gs>
                        <a:gs pos="72000">
                          <a:srgbClr val="292929"/>
                        </a:gs>
                      </a:gsLst>
                      <a:lin ang="5400000" scaled="0"/>
                    </a:gradFill>
                    <a:ea typeface="Segoe UI" pitchFamily="34" charset="0"/>
                    <a:cs typeface="Segoe UI" pitchFamily="34" charset="0"/>
                  </a:rPr>
                  <a:t>R:</a:t>
                </a:r>
                <a:r>
                  <a:rPr lang="en-US" sz="500" baseline="0" dirty="0">
                    <a:gradFill>
                      <a:gsLst>
                        <a:gs pos="37168">
                          <a:srgbClr val="292929"/>
                        </a:gs>
                        <a:gs pos="72000">
                          <a:srgbClr val="292929"/>
                        </a:gs>
                      </a:gsLst>
                      <a:lin ang="5400000" scaled="0"/>
                    </a:gradFill>
                    <a:ea typeface="Segoe UI" pitchFamily="34" charset="0"/>
                    <a:cs typeface="Segoe UI" pitchFamily="34" charset="0"/>
                  </a:rPr>
                  <a:t>210 G:210 B:210</a:t>
                </a:r>
                <a:endParaRPr lang="en-US" sz="500" dirty="0">
                  <a:gradFill>
                    <a:gsLst>
                      <a:gs pos="37168">
                        <a:srgbClr val="292929"/>
                      </a:gs>
                      <a:gs pos="72000">
                        <a:srgbClr val="292929"/>
                      </a:gs>
                    </a:gsLst>
                    <a:lin ang="5400000" scaled="0"/>
                  </a:gradFill>
                  <a:ea typeface="Segoe UI" pitchFamily="34" charset="0"/>
                  <a:cs typeface="Segoe UI" pitchFamily="34" charset="0"/>
                </a:endParaRPr>
              </a:p>
            </p:txBody>
          </p:sp>
        </p:grpSp>
        <p:sp>
          <p:nvSpPr>
            <p:cNvPr id="28" name="TextBox 27"/>
            <p:cNvSpPr txBox="1"/>
            <p:nvPr userDrawn="1"/>
          </p:nvSpPr>
          <p:spPr>
            <a:xfrm rot="5400000">
              <a:off x="12988035" y="260168"/>
              <a:ext cx="843501" cy="323165"/>
            </a:xfrm>
            <a:prstGeom prst="rect">
              <a:avLst/>
            </a:prstGeom>
            <a:noFill/>
          </p:spPr>
          <p:txBody>
            <a:bodyPr wrap="none" lIns="0" tIns="91440" rIns="182880" bIns="91440" rtlCol="0">
              <a:spAutoFit/>
            </a:bodyPr>
            <a:lstStyle/>
            <a:p>
              <a:pPr marL="0" algn="l" defTabSz="932742" rtl="0" eaLnBrk="1" latinLnBrk="0" hangingPunct="1">
                <a:lnSpc>
                  <a:spcPct val="90000"/>
                </a:lnSpc>
                <a:spcAft>
                  <a:spcPts val="600"/>
                </a:spcAft>
              </a:pPr>
              <a:r>
                <a:rPr lang="en-US" sz="1000" kern="1200" dirty="0">
                  <a:gradFill>
                    <a:gsLst>
                      <a:gs pos="82301">
                        <a:srgbClr val="292929"/>
                      </a:gs>
                      <a:gs pos="62000">
                        <a:srgbClr val="292929"/>
                      </a:gs>
                    </a:gsLst>
                    <a:lin ang="5400000" scaled="0"/>
                  </a:gradFill>
                  <a:latin typeface="+mn-lt"/>
                  <a:ea typeface="+mn-ea"/>
                  <a:cs typeface="+mn-cs"/>
                </a:rPr>
                <a:t>Main colors</a:t>
              </a:r>
            </a:p>
          </p:txBody>
        </p:sp>
        <p:sp>
          <p:nvSpPr>
            <p:cNvPr id="32" name="TextBox 31"/>
            <p:cNvSpPr txBox="1"/>
            <p:nvPr userDrawn="1"/>
          </p:nvSpPr>
          <p:spPr>
            <a:xfrm rot="5400000">
              <a:off x="11742070" y="4230580"/>
              <a:ext cx="2656496" cy="323165"/>
            </a:xfrm>
            <a:prstGeom prst="rect">
              <a:avLst/>
            </a:prstGeom>
            <a:noFill/>
          </p:spPr>
          <p:txBody>
            <a:bodyPr wrap="none" lIns="0" tIns="91440" rIns="182880" bIns="91440" rtlCol="0">
              <a:spAutoFit/>
            </a:bodyPr>
            <a:lstStyle/>
            <a:p>
              <a:pPr marL="0" algn="l" defTabSz="932742" rtl="0" eaLnBrk="1" latinLnBrk="0" hangingPunct="1">
                <a:lnSpc>
                  <a:spcPct val="90000"/>
                </a:lnSpc>
                <a:spcAft>
                  <a:spcPts val="600"/>
                </a:spcAft>
              </a:pPr>
              <a:r>
                <a:rPr lang="en-US" sz="1000" kern="1200" dirty="0">
                  <a:gradFill>
                    <a:gsLst>
                      <a:gs pos="82301">
                        <a:srgbClr val="292929"/>
                      </a:gs>
                      <a:gs pos="62000">
                        <a:srgbClr val="292929"/>
                      </a:gs>
                    </a:gsLst>
                    <a:lin ang="5400000" scaled="0"/>
                  </a:gradFill>
                  <a:latin typeface="+mn-lt"/>
                  <a:ea typeface="+mn-ea"/>
                  <a:cs typeface="+mn-cs"/>
                </a:rPr>
                <a:t>Secondary colors (use only when necessary)</a:t>
              </a:r>
            </a:p>
          </p:txBody>
        </p:sp>
        <p:sp>
          <p:nvSpPr>
            <p:cNvPr id="22" name="Rectangle 21"/>
            <p:cNvSpPr/>
            <p:nvPr userDrawn="1"/>
          </p:nvSpPr>
          <p:spPr bwMode="auto">
            <a:xfrm rot="5400000">
              <a:off x="12328888" y="5187119"/>
              <a:ext cx="869930" cy="289766"/>
            </a:xfrm>
            <a:prstGeom prst="rect">
              <a:avLst/>
            </a:prstGeom>
            <a:solidFill>
              <a:srgbClr val="A80000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45720" tIns="4572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sz="500" b="1" kern="1200" baseline="0" dirty="0"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latin typeface="+mn-lt"/>
                  <a:ea typeface="Segoe UI" pitchFamily="34" charset="0"/>
                  <a:cs typeface="Segoe UI" pitchFamily="34" charset="0"/>
                </a:rPr>
                <a:t>Dark Red</a:t>
              </a:r>
            </a:p>
            <a:p>
              <a:pPr algn="l" defTabSz="932472" fontAlgn="base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sz="500" dirty="0">
                  <a:gradFill>
                    <a:gsLst>
                      <a:gs pos="2092">
                        <a:srgbClr val="F8F8F8"/>
                      </a:gs>
                      <a:gs pos="10042">
                        <a:srgbClr val="F8F8F8"/>
                      </a:gs>
                    </a:gsLst>
                    <a:lin ang="5400000" scaled="0"/>
                  </a:gradFill>
                  <a:ea typeface="Segoe UI" pitchFamily="34" charset="0"/>
                  <a:cs typeface="Segoe UI" pitchFamily="34" charset="0"/>
                </a:rPr>
                <a:t>R:</a:t>
              </a:r>
              <a:r>
                <a:rPr lang="en-US" sz="500" baseline="0" dirty="0">
                  <a:gradFill>
                    <a:gsLst>
                      <a:gs pos="2092">
                        <a:srgbClr val="F8F8F8"/>
                      </a:gs>
                      <a:gs pos="10042">
                        <a:srgbClr val="F8F8F8"/>
                      </a:gs>
                    </a:gsLst>
                    <a:lin ang="5400000" scaled="0"/>
                  </a:gradFill>
                  <a:ea typeface="Segoe UI" pitchFamily="34" charset="0"/>
                  <a:cs typeface="Segoe UI" pitchFamily="34" charset="0"/>
                </a:rPr>
                <a:t>168 G:0 B:0</a:t>
              </a:r>
              <a:endParaRPr lang="en-US" sz="500" dirty="0">
                <a:gradFill>
                  <a:gsLst>
                    <a:gs pos="2092">
                      <a:srgbClr val="F8F8F8"/>
                    </a:gs>
                    <a:gs pos="10042">
                      <a:srgbClr val="F8F8F8"/>
                    </a:gs>
                  </a:gsLst>
                  <a:lin ang="5400000" scaled="0"/>
                </a:gradFill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23" name="Rectangle 22"/>
            <p:cNvSpPr/>
            <p:nvPr userDrawn="1"/>
          </p:nvSpPr>
          <p:spPr bwMode="auto">
            <a:xfrm rot="5400000">
              <a:off x="12328888" y="3353997"/>
              <a:ext cx="869930" cy="289766"/>
            </a:xfrm>
            <a:prstGeom prst="rect">
              <a:avLst/>
            </a:prstGeom>
            <a:solidFill>
              <a:srgbClr val="00BCF2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45720" tIns="4572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sz="500" b="1" kern="1200" baseline="0" dirty="0"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latin typeface="+mn-lt"/>
                  <a:ea typeface="Segoe UI" pitchFamily="34" charset="0"/>
                  <a:cs typeface="Segoe UI" pitchFamily="34" charset="0"/>
                </a:rPr>
                <a:t>Light Blue</a:t>
              </a:r>
            </a:p>
            <a:p>
              <a:pPr algn="l" defTabSz="932472" fontAlgn="base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sz="500" dirty="0">
                  <a:gradFill>
                    <a:gsLst>
                      <a:gs pos="2092">
                        <a:srgbClr val="F8F8F8"/>
                      </a:gs>
                      <a:gs pos="10042">
                        <a:srgbClr val="F8F8F8"/>
                      </a:gs>
                    </a:gsLst>
                    <a:lin ang="5400000" scaled="0"/>
                  </a:gradFill>
                  <a:ea typeface="Segoe UI" pitchFamily="34" charset="0"/>
                  <a:cs typeface="Segoe UI" pitchFamily="34" charset="0"/>
                </a:rPr>
                <a:t>R:16</a:t>
              </a:r>
              <a:r>
                <a:rPr lang="en-US" sz="500" baseline="0" dirty="0">
                  <a:gradFill>
                    <a:gsLst>
                      <a:gs pos="2092">
                        <a:srgbClr val="F8F8F8"/>
                      </a:gs>
                      <a:gs pos="10042">
                        <a:srgbClr val="F8F8F8"/>
                      </a:gs>
                    </a:gsLst>
                    <a:lin ang="5400000" scaled="0"/>
                  </a:gradFill>
                  <a:ea typeface="Segoe UI" pitchFamily="34" charset="0"/>
                  <a:cs typeface="Segoe UI" pitchFamily="34" charset="0"/>
                </a:rPr>
                <a:t> G:124 B:16</a:t>
              </a:r>
              <a:endParaRPr lang="en-US" sz="500" dirty="0">
                <a:gradFill>
                  <a:gsLst>
                    <a:gs pos="2092">
                      <a:srgbClr val="F8F8F8"/>
                    </a:gs>
                    <a:gs pos="10042">
                      <a:srgbClr val="F8F8F8"/>
                    </a:gs>
                  </a:gsLst>
                  <a:lin ang="5400000" scaled="0"/>
                </a:gradFill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24" name="Rectangle 23"/>
            <p:cNvSpPr/>
            <p:nvPr userDrawn="1"/>
          </p:nvSpPr>
          <p:spPr bwMode="auto">
            <a:xfrm rot="5400000">
              <a:off x="12328888" y="4272719"/>
              <a:ext cx="869930" cy="289766"/>
            </a:xfrm>
            <a:prstGeom prst="rect">
              <a:avLst/>
            </a:prstGeom>
            <a:solidFill>
              <a:srgbClr val="002050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45720" tIns="4572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sz="500" b="1" kern="1200" baseline="0" dirty="0"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latin typeface="+mn-lt"/>
                  <a:ea typeface="Segoe UI" pitchFamily="34" charset="0"/>
                  <a:cs typeface="Segoe UI" pitchFamily="34" charset="0"/>
                </a:rPr>
                <a:t>Dark Blue</a:t>
              </a:r>
            </a:p>
            <a:p>
              <a:pPr algn="l" defTabSz="932472" fontAlgn="base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sz="500" dirty="0">
                  <a:gradFill>
                    <a:gsLst>
                      <a:gs pos="2092">
                        <a:srgbClr val="F8F8F8"/>
                      </a:gs>
                      <a:gs pos="10042">
                        <a:srgbClr val="F8F8F8"/>
                      </a:gs>
                    </a:gsLst>
                    <a:lin ang="5400000" scaled="0"/>
                  </a:gradFill>
                  <a:ea typeface="Segoe UI" pitchFamily="34" charset="0"/>
                  <a:cs typeface="Segoe UI" pitchFamily="34" charset="0"/>
                </a:rPr>
                <a:t>R0 G32 B80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6828579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367" r:id="rId1"/>
    <p:sldLayoutId id="2147484368" r:id="rId2"/>
    <p:sldLayoutId id="2147484369" r:id="rId3"/>
    <p:sldLayoutId id="2147484370" r:id="rId4"/>
    <p:sldLayoutId id="2147484371" r:id="rId5"/>
    <p:sldLayoutId id="2147484372" r:id="rId6"/>
    <p:sldLayoutId id="2147484373" r:id="rId7"/>
    <p:sldLayoutId id="2147484374" r:id="rId8"/>
    <p:sldLayoutId id="2147484375" r:id="rId9"/>
    <p:sldLayoutId id="2147484376" r:id="rId10"/>
    <p:sldLayoutId id="2147484377" r:id="rId11"/>
    <p:sldLayoutId id="2147484378" r:id="rId12"/>
    <p:sldLayoutId id="2147484379" r:id="rId13"/>
    <p:sldLayoutId id="2147484380" r:id="rId14"/>
    <p:sldLayoutId id="2147484381" r:id="rId15"/>
    <p:sldLayoutId id="2147484382" r:id="rId16"/>
    <p:sldLayoutId id="2147484383" r:id="rId17"/>
    <p:sldLayoutId id="2147484384" r:id="rId18"/>
    <p:sldLayoutId id="2147484385" r:id="rId19"/>
    <p:sldLayoutId id="2147484386" r:id="rId20"/>
    <p:sldLayoutId id="2147484387" r:id="rId21"/>
    <p:sldLayoutId id="2147484388" r:id="rId22"/>
    <p:sldLayoutId id="2147484389" r:id="rId23"/>
  </p:sldLayoutIdLst>
  <p:transition>
    <p:fade/>
  </p:transition>
  <p:txStyles>
    <p:titleStyle>
      <a:lvl1pPr algn="l" defTabSz="932742" rtl="0" eaLnBrk="1" latinLnBrk="0" hangingPunct="1">
        <a:lnSpc>
          <a:spcPct val="90000"/>
        </a:lnSpc>
        <a:spcBef>
          <a:spcPct val="0"/>
        </a:spcBef>
        <a:buNone/>
        <a:defRPr lang="en-US" sz="4800" b="0" kern="1200" cap="none" spc="-102" baseline="0" dirty="0" smtClean="0">
          <a:ln w="3175">
            <a:noFill/>
          </a:ln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effectLst/>
          <a:latin typeface="+mj-lt"/>
          <a:ea typeface="+mn-ea"/>
          <a:cs typeface="Segoe UI" pitchFamily="34" charset="0"/>
        </a:defRPr>
      </a:lvl1pPr>
    </p:titleStyle>
    <p:bodyStyle>
      <a:lvl1pPr marL="342900" marR="0" indent="-342900" algn="l" defTabSz="93274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sz="40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j-lt"/>
          <a:ea typeface="+mn-ea"/>
          <a:cs typeface="+mn-cs"/>
        </a:defRPr>
      </a:lvl1pPr>
      <a:lvl2pPr marL="584200" marR="0" indent="-241300" algn="l" defTabSz="93274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sz="24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2pPr>
      <a:lvl3pPr marL="800100" marR="0" indent="-228600" algn="l" defTabSz="93274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sz="20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3pPr>
      <a:lvl4pPr marL="1028700" marR="0" indent="-228600" algn="l" defTabSz="93274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sz="18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4pPr>
      <a:lvl5pPr marL="1257300" marR="0" indent="-228600" algn="l" defTabSz="93274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sz="18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5pPr>
      <a:lvl6pPr marL="2565040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031412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97783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64155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66371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32742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99113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65484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331856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98226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64597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730969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187">
          <p15:clr>
            <a:srgbClr val="5ACBF0"/>
          </p15:clr>
        </p15:guide>
        <p15:guide id="2" pos="173">
          <p15:clr>
            <a:srgbClr val="5ACBF0"/>
          </p15:clr>
        </p15:guide>
        <p15:guide id="3" pos="749">
          <p15:clr>
            <a:srgbClr val="5ACBF0"/>
          </p15:clr>
        </p15:guide>
        <p15:guide id="4" pos="1325">
          <p15:clr>
            <a:srgbClr val="5ACBF0"/>
          </p15:clr>
        </p15:guide>
        <p15:guide id="5" pos="1901">
          <p15:clr>
            <a:srgbClr val="5ACBF0"/>
          </p15:clr>
        </p15:guide>
        <p15:guide id="6" pos="2477">
          <p15:clr>
            <a:srgbClr val="5ACBF0"/>
          </p15:clr>
        </p15:guide>
        <p15:guide id="7" pos="3053">
          <p15:clr>
            <a:srgbClr val="5ACBF0"/>
          </p15:clr>
        </p15:guide>
        <p15:guide id="8" pos="3629">
          <p15:clr>
            <a:srgbClr val="5ACBF0"/>
          </p15:clr>
        </p15:guide>
        <p15:guide id="9" pos="4205">
          <p15:clr>
            <a:srgbClr val="5ACBF0"/>
          </p15:clr>
        </p15:guide>
        <p15:guide id="10" pos="4781">
          <p15:clr>
            <a:srgbClr val="5ACBF0"/>
          </p15:clr>
        </p15:guide>
        <p15:guide id="11" pos="5357">
          <p15:clr>
            <a:srgbClr val="5ACBF0"/>
          </p15:clr>
        </p15:guide>
        <p15:guide id="12" pos="5933">
          <p15:clr>
            <a:srgbClr val="5ACBF0"/>
          </p15:clr>
        </p15:guide>
        <p15:guide id="13" pos="6509">
          <p15:clr>
            <a:srgbClr val="5ACBF0"/>
          </p15:clr>
        </p15:guide>
        <p15:guide id="14" pos="7085">
          <p15:clr>
            <a:srgbClr val="5ACBF0"/>
          </p15:clr>
        </p15:guide>
        <p15:guide id="15" pos="7661">
          <p15:clr>
            <a:srgbClr val="5ACBF0"/>
          </p15:clr>
        </p15:guide>
        <p15:guide id="16" pos="288">
          <p15:clr>
            <a:srgbClr val="C35EA4"/>
          </p15:clr>
        </p15:guide>
        <p15:guide id="17" pos="7546">
          <p15:clr>
            <a:srgbClr val="C35EA4"/>
          </p15:clr>
        </p15:guide>
        <p15:guide id="18" orient="horz" pos="763">
          <p15:clr>
            <a:srgbClr val="5ACBF0"/>
          </p15:clr>
        </p15:guide>
        <p15:guide id="19" orient="horz" pos="1339">
          <p15:clr>
            <a:srgbClr val="5ACBF0"/>
          </p15:clr>
        </p15:guide>
        <p15:guide id="20" orient="horz" pos="1915">
          <p15:clr>
            <a:srgbClr val="5ACBF0"/>
          </p15:clr>
        </p15:guide>
        <p15:guide id="21" orient="horz" pos="2491">
          <p15:clr>
            <a:srgbClr val="5ACBF0"/>
          </p15:clr>
        </p15:guide>
        <p15:guide id="22" orient="horz" pos="3067">
          <p15:clr>
            <a:srgbClr val="5ACBF0"/>
          </p15:clr>
        </p15:guide>
        <p15:guide id="23" orient="horz" pos="3643">
          <p15:clr>
            <a:srgbClr val="5ACBF0"/>
          </p15:clr>
        </p15:guide>
        <p15:guide id="24" orient="horz" pos="4219">
          <p15:clr>
            <a:srgbClr val="5ACBF0"/>
          </p15:clr>
        </p15:guide>
        <p15:guide id="25" orient="horz" pos="302">
          <p15:clr>
            <a:srgbClr val="C35EA4"/>
          </p15:clr>
        </p15:guide>
        <p15:guide id="26" orient="horz" pos="4104">
          <p15:clr>
            <a:srgbClr val="C35EA4"/>
          </p15:clr>
        </p15:guide>
      </p15:sldGuideLst>
    </p:ext>
  </p:extLst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74639" y="295274"/>
            <a:ext cx="11889564" cy="917575"/>
          </a:xfrm>
          <a:prstGeom prst="rect">
            <a:avLst/>
          </a:prstGeom>
        </p:spPr>
        <p:txBody>
          <a:bodyPr vert="horz" wrap="square" lIns="146304" tIns="91440" rIns="146304" bIns="91440" rtlCol="0" anchor="t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>
          <a:xfrm>
            <a:off x="274640" y="1212851"/>
            <a:ext cx="11887198" cy="2092881"/>
          </a:xfrm>
          <a:prstGeom prst="rect">
            <a:avLst/>
          </a:prstGeom>
        </p:spPr>
        <p:txBody>
          <a:bodyPr vert="horz" wrap="square" lIns="146304" tIns="91440" rIns="146304" bIns="91440" rtlCol="0">
            <a:sp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grpSp>
        <p:nvGrpSpPr>
          <p:cNvPr id="3" name="Group 2"/>
          <p:cNvGrpSpPr/>
          <p:nvPr userDrawn="1"/>
        </p:nvGrpSpPr>
        <p:grpSpPr>
          <a:xfrm>
            <a:off x="12618967" y="0"/>
            <a:ext cx="952401" cy="5766967"/>
            <a:chOff x="12618967" y="0"/>
            <a:chExt cx="952401" cy="5766967"/>
          </a:xfrm>
        </p:grpSpPr>
        <p:grpSp>
          <p:nvGrpSpPr>
            <p:cNvPr id="26" name="Group 25"/>
            <p:cNvGrpSpPr/>
            <p:nvPr userDrawn="1"/>
          </p:nvGrpSpPr>
          <p:grpSpPr>
            <a:xfrm rot="5400000">
              <a:off x="11584220" y="1040742"/>
              <a:ext cx="2698730" cy="629236"/>
              <a:chOff x="1584344" y="4543426"/>
              <a:chExt cx="2698730" cy="629236"/>
            </a:xfrm>
          </p:grpSpPr>
          <p:sp>
            <p:nvSpPr>
              <p:cNvPr id="37" name="Rectangle 36"/>
              <p:cNvSpPr/>
              <p:nvPr userDrawn="1"/>
            </p:nvSpPr>
            <p:spPr bwMode="auto">
              <a:xfrm>
                <a:off x="1586734" y="4543428"/>
                <a:ext cx="869930" cy="289766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45720" tIns="4572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 defTabSz="932472" fontAlgn="base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 b="1" kern="1200" baseline="0" dirty="0" err="1">
                    <a:gradFill>
                      <a:gsLst>
                        <a:gs pos="0">
                          <a:srgbClr val="FFFFFF"/>
                        </a:gs>
                        <a:gs pos="100000">
                          <a:srgbClr val="FFFFFF"/>
                        </a:gs>
                      </a:gsLst>
                      <a:lin ang="5400000" scaled="0"/>
                    </a:gradFill>
                    <a:latin typeface="+mn-lt"/>
                    <a:ea typeface="Segoe UI" pitchFamily="34" charset="0"/>
                    <a:cs typeface="Segoe UI" pitchFamily="34" charset="0"/>
                  </a:rPr>
                  <a:t>Oragen</a:t>
                </a:r>
                <a:endParaRPr lang="en-US" sz="500" b="1" kern="1200" baseline="0" dirty="0"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latin typeface="+mn-lt"/>
                  <a:ea typeface="Segoe UI" pitchFamily="34" charset="0"/>
                  <a:cs typeface="Segoe UI" pitchFamily="34" charset="0"/>
                </a:endParaRPr>
              </a:p>
              <a:p>
                <a:pPr algn="l" defTabSz="932472" fontAlgn="base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 dirty="0">
                    <a:gradFill>
                      <a:gsLst>
                        <a:gs pos="0">
                          <a:srgbClr val="FFFFFF"/>
                        </a:gs>
                        <a:gs pos="100000">
                          <a:srgbClr val="FFFFFF"/>
                        </a:gs>
                      </a:gsLst>
                      <a:lin ang="5400000" scaled="0"/>
                    </a:gradFill>
                    <a:ea typeface="Segoe UI" pitchFamily="34" charset="0"/>
                    <a:cs typeface="Segoe UI" pitchFamily="34" charset="0"/>
                  </a:rPr>
                  <a:t>R:</a:t>
                </a:r>
                <a:r>
                  <a:rPr lang="en-US" sz="500" baseline="0" dirty="0">
                    <a:gradFill>
                      <a:gsLst>
                        <a:gs pos="0">
                          <a:srgbClr val="FFFFFF"/>
                        </a:gs>
                        <a:gs pos="100000">
                          <a:srgbClr val="FFFFFF"/>
                        </a:gs>
                      </a:gsLst>
                      <a:lin ang="5400000" scaled="0"/>
                    </a:gradFill>
                    <a:ea typeface="Segoe UI" pitchFamily="34" charset="0"/>
                    <a:cs typeface="Segoe UI" pitchFamily="34" charset="0"/>
                  </a:rPr>
                  <a:t>216 G:59 B:1</a:t>
                </a:r>
                <a:endParaRPr lang="en-US" sz="500" dirty="0"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41" name="Rectangle 40"/>
              <p:cNvSpPr/>
              <p:nvPr userDrawn="1"/>
            </p:nvSpPr>
            <p:spPr bwMode="auto">
              <a:xfrm>
                <a:off x="2505456" y="4543427"/>
                <a:ext cx="869930" cy="289766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45720" tIns="4572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 defTabSz="932472" fontAlgn="base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 b="1" kern="1200" baseline="0" dirty="0">
                    <a:gradFill>
                      <a:gsLst>
                        <a:gs pos="0">
                          <a:srgbClr val="FFFFFF"/>
                        </a:gs>
                        <a:gs pos="100000">
                          <a:srgbClr val="FFFFFF"/>
                        </a:gs>
                      </a:gsLst>
                      <a:lin ang="5400000" scaled="0"/>
                    </a:gradFill>
                    <a:latin typeface="+mn-lt"/>
                    <a:ea typeface="Segoe UI" pitchFamily="34" charset="0"/>
                    <a:cs typeface="Segoe UI" pitchFamily="34" charset="0"/>
                  </a:rPr>
                  <a:t>Blue</a:t>
                </a:r>
              </a:p>
              <a:p>
                <a:pPr marL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 kern="1200" dirty="0">
                    <a:gradFill>
                      <a:gsLst>
                        <a:gs pos="2092">
                          <a:srgbClr val="F8F8F8"/>
                        </a:gs>
                        <a:gs pos="10042">
                          <a:srgbClr val="F8F8F8"/>
                        </a:gs>
                      </a:gsLst>
                      <a:lin ang="5400000" scaled="0"/>
                    </a:gradFill>
                    <a:latin typeface="+mn-lt"/>
                    <a:ea typeface="Segoe UI" pitchFamily="34" charset="0"/>
                    <a:cs typeface="Segoe UI" pitchFamily="34" charset="0"/>
                  </a:rPr>
                  <a:t>R:0 G:120 B:215</a:t>
                </a:r>
              </a:p>
            </p:txBody>
          </p:sp>
          <p:sp>
            <p:nvSpPr>
              <p:cNvPr id="42" name="Rectangle 41"/>
              <p:cNvSpPr/>
              <p:nvPr userDrawn="1"/>
            </p:nvSpPr>
            <p:spPr bwMode="auto">
              <a:xfrm>
                <a:off x="3413144" y="4543426"/>
                <a:ext cx="869930" cy="289766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45720" tIns="4572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 b="1" kern="1200" baseline="0" dirty="0">
                    <a:gradFill>
                      <a:gsLst>
                        <a:gs pos="0">
                          <a:srgbClr val="FFFFFF"/>
                        </a:gs>
                        <a:gs pos="100000">
                          <a:srgbClr val="FFFFFF"/>
                        </a:gs>
                      </a:gsLst>
                      <a:lin ang="5400000" scaled="0"/>
                    </a:gradFill>
                    <a:latin typeface="+mn-lt"/>
                    <a:ea typeface="Segoe UI" pitchFamily="34" charset="0"/>
                    <a:cs typeface="Segoe UI" pitchFamily="34" charset="0"/>
                  </a:rPr>
                  <a:t>Dark Gray</a:t>
                </a:r>
              </a:p>
              <a:p>
                <a:pPr marL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 kern="1200" dirty="0">
                    <a:gradFill>
                      <a:gsLst>
                        <a:gs pos="2092">
                          <a:srgbClr val="F8F8F8"/>
                        </a:gs>
                        <a:gs pos="10042">
                          <a:srgbClr val="F8F8F8"/>
                        </a:gs>
                      </a:gsLst>
                      <a:lin ang="5400000" scaled="0"/>
                    </a:gradFill>
                    <a:latin typeface="+mn-lt"/>
                    <a:ea typeface="Segoe UI" pitchFamily="34" charset="0"/>
                    <a:cs typeface="Segoe UI" pitchFamily="34" charset="0"/>
                  </a:rPr>
                  <a:t>R:80 G:80 B:80</a:t>
                </a:r>
              </a:p>
            </p:txBody>
          </p:sp>
          <p:sp>
            <p:nvSpPr>
              <p:cNvPr id="43" name="Rectangle 42"/>
              <p:cNvSpPr/>
              <p:nvPr userDrawn="1"/>
            </p:nvSpPr>
            <p:spPr bwMode="auto">
              <a:xfrm>
                <a:off x="2498744" y="4882896"/>
                <a:ext cx="869930" cy="289766"/>
              </a:xfrm>
              <a:prstGeom prst="rect">
                <a:avLst/>
              </a:prstGeom>
              <a:solidFill>
                <a:schemeClr val="accent5"/>
              </a:soli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45720" tIns="4572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 b="1" kern="1200" baseline="0" dirty="0">
                    <a:gradFill>
                      <a:gsLst>
                        <a:gs pos="37168">
                          <a:srgbClr val="292929"/>
                        </a:gs>
                        <a:gs pos="72000">
                          <a:srgbClr val="292929"/>
                        </a:gs>
                      </a:gsLst>
                      <a:lin ang="5400000" scaled="0"/>
                    </a:gradFill>
                    <a:latin typeface="+mn-lt"/>
                    <a:ea typeface="Segoe UI" pitchFamily="34" charset="0"/>
                    <a:cs typeface="Segoe UI" pitchFamily="34" charset="0"/>
                  </a:rPr>
                  <a:t>Yellow</a:t>
                </a:r>
              </a:p>
              <a:p>
                <a:pPr marL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 kern="1200" dirty="0">
                    <a:gradFill>
                      <a:gsLst>
                        <a:gs pos="37168">
                          <a:srgbClr val="292929"/>
                        </a:gs>
                        <a:gs pos="72000">
                          <a:srgbClr val="292929"/>
                        </a:gs>
                      </a:gsLst>
                      <a:lin ang="5400000" scaled="0"/>
                    </a:gradFill>
                    <a:latin typeface="+mn-lt"/>
                    <a:ea typeface="Segoe UI" pitchFamily="34" charset="0"/>
                    <a:cs typeface="Segoe UI" pitchFamily="34" charset="0"/>
                  </a:rPr>
                  <a:t>R:255 G:185 B:0</a:t>
                </a:r>
              </a:p>
            </p:txBody>
          </p:sp>
          <p:sp>
            <p:nvSpPr>
              <p:cNvPr id="44" name="Rectangle 43"/>
              <p:cNvSpPr/>
              <p:nvPr userDrawn="1"/>
            </p:nvSpPr>
            <p:spPr bwMode="auto">
              <a:xfrm>
                <a:off x="3413144" y="4882895"/>
                <a:ext cx="869930" cy="289766"/>
              </a:xfrm>
              <a:prstGeom prst="rect">
                <a:avLst/>
              </a:prstGeom>
              <a:solidFill>
                <a:schemeClr val="accent6"/>
              </a:soli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45720" tIns="4572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 b="1" kern="1200" baseline="0" dirty="0">
                    <a:gradFill>
                      <a:gsLst>
                        <a:gs pos="37168">
                          <a:srgbClr val="292929"/>
                        </a:gs>
                        <a:gs pos="72000">
                          <a:srgbClr val="292929"/>
                        </a:gs>
                      </a:gsLst>
                      <a:lin ang="5400000" scaled="0"/>
                    </a:gradFill>
                    <a:latin typeface="+mn-lt"/>
                    <a:ea typeface="Segoe UI" pitchFamily="34" charset="0"/>
                    <a:cs typeface="Segoe UI" pitchFamily="34" charset="0"/>
                  </a:rPr>
                  <a:t>Light Orange</a:t>
                </a:r>
              </a:p>
              <a:p>
                <a:pPr marL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 kern="1200" dirty="0">
                    <a:gradFill>
                      <a:gsLst>
                        <a:gs pos="37168">
                          <a:srgbClr val="292929"/>
                        </a:gs>
                        <a:gs pos="72000">
                          <a:srgbClr val="292929"/>
                        </a:gs>
                      </a:gsLst>
                      <a:lin ang="5400000" scaled="0"/>
                    </a:gradFill>
                    <a:latin typeface="+mn-lt"/>
                    <a:ea typeface="Segoe UI" pitchFamily="34" charset="0"/>
                    <a:cs typeface="Segoe UI" pitchFamily="34" charset="0"/>
                  </a:rPr>
                  <a:t>R:255 G:140 B:0</a:t>
                </a:r>
              </a:p>
            </p:txBody>
          </p:sp>
          <p:sp>
            <p:nvSpPr>
              <p:cNvPr id="45" name="Rectangle 44"/>
              <p:cNvSpPr/>
              <p:nvPr userDrawn="1"/>
            </p:nvSpPr>
            <p:spPr bwMode="auto">
              <a:xfrm>
                <a:off x="1584344" y="4882896"/>
                <a:ext cx="869930" cy="289766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45720" tIns="4572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 b="1" kern="1200" baseline="0" dirty="0">
                    <a:gradFill>
                      <a:gsLst>
                        <a:gs pos="37168">
                          <a:srgbClr val="292929"/>
                        </a:gs>
                        <a:gs pos="72000">
                          <a:srgbClr val="292929"/>
                        </a:gs>
                      </a:gsLst>
                      <a:lin ang="5400000" scaled="0"/>
                    </a:gradFill>
                    <a:latin typeface="+mn-lt"/>
                    <a:ea typeface="Segoe UI" pitchFamily="34" charset="0"/>
                    <a:cs typeface="Segoe UI" pitchFamily="34" charset="0"/>
                  </a:rPr>
                  <a:t>Light Gray</a:t>
                </a:r>
              </a:p>
              <a:p>
                <a:pPr algn="l" defTabSz="932472" fontAlgn="base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 dirty="0">
                    <a:gradFill>
                      <a:gsLst>
                        <a:gs pos="37168">
                          <a:srgbClr val="292929"/>
                        </a:gs>
                        <a:gs pos="72000">
                          <a:srgbClr val="292929"/>
                        </a:gs>
                      </a:gsLst>
                      <a:lin ang="5400000" scaled="0"/>
                    </a:gradFill>
                    <a:ea typeface="Segoe UI" pitchFamily="34" charset="0"/>
                    <a:cs typeface="Segoe UI" pitchFamily="34" charset="0"/>
                  </a:rPr>
                  <a:t>R:</a:t>
                </a:r>
                <a:r>
                  <a:rPr lang="en-US" sz="500" baseline="0" dirty="0">
                    <a:gradFill>
                      <a:gsLst>
                        <a:gs pos="37168">
                          <a:srgbClr val="292929"/>
                        </a:gs>
                        <a:gs pos="72000">
                          <a:srgbClr val="292929"/>
                        </a:gs>
                      </a:gsLst>
                      <a:lin ang="5400000" scaled="0"/>
                    </a:gradFill>
                    <a:ea typeface="Segoe UI" pitchFamily="34" charset="0"/>
                    <a:cs typeface="Segoe UI" pitchFamily="34" charset="0"/>
                  </a:rPr>
                  <a:t>210 G:210 B:210</a:t>
                </a:r>
                <a:endParaRPr lang="en-US" sz="500" dirty="0">
                  <a:gradFill>
                    <a:gsLst>
                      <a:gs pos="37168">
                        <a:srgbClr val="292929"/>
                      </a:gs>
                      <a:gs pos="72000">
                        <a:srgbClr val="292929"/>
                      </a:gs>
                    </a:gsLst>
                    <a:lin ang="5400000" scaled="0"/>
                  </a:gradFill>
                  <a:ea typeface="Segoe UI" pitchFamily="34" charset="0"/>
                  <a:cs typeface="Segoe UI" pitchFamily="34" charset="0"/>
                </a:endParaRPr>
              </a:p>
            </p:txBody>
          </p:sp>
        </p:grpSp>
        <p:sp>
          <p:nvSpPr>
            <p:cNvPr id="28" name="TextBox 27"/>
            <p:cNvSpPr txBox="1"/>
            <p:nvPr userDrawn="1"/>
          </p:nvSpPr>
          <p:spPr>
            <a:xfrm rot="5400000">
              <a:off x="12988035" y="260168"/>
              <a:ext cx="843501" cy="323165"/>
            </a:xfrm>
            <a:prstGeom prst="rect">
              <a:avLst/>
            </a:prstGeom>
            <a:noFill/>
          </p:spPr>
          <p:txBody>
            <a:bodyPr wrap="none" lIns="0" tIns="91440" rIns="182880" bIns="91440" rtlCol="0">
              <a:spAutoFit/>
            </a:bodyPr>
            <a:lstStyle/>
            <a:p>
              <a:pPr marL="0" algn="l" defTabSz="932742" rtl="0" eaLnBrk="1" latinLnBrk="0" hangingPunct="1">
                <a:lnSpc>
                  <a:spcPct val="90000"/>
                </a:lnSpc>
                <a:spcAft>
                  <a:spcPts val="600"/>
                </a:spcAft>
              </a:pPr>
              <a:r>
                <a:rPr lang="en-US" sz="1000" kern="1200" dirty="0">
                  <a:gradFill>
                    <a:gsLst>
                      <a:gs pos="82301">
                        <a:srgbClr val="292929"/>
                      </a:gs>
                      <a:gs pos="62000">
                        <a:srgbClr val="292929"/>
                      </a:gs>
                    </a:gsLst>
                    <a:lin ang="5400000" scaled="0"/>
                  </a:gradFill>
                  <a:latin typeface="+mn-lt"/>
                  <a:ea typeface="+mn-ea"/>
                  <a:cs typeface="+mn-cs"/>
                </a:rPr>
                <a:t>Main colors</a:t>
              </a:r>
            </a:p>
          </p:txBody>
        </p:sp>
        <p:sp>
          <p:nvSpPr>
            <p:cNvPr id="32" name="TextBox 31"/>
            <p:cNvSpPr txBox="1"/>
            <p:nvPr userDrawn="1"/>
          </p:nvSpPr>
          <p:spPr>
            <a:xfrm rot="5400000">
              <a:off x="11742070" y="4230580"/>
              <a:ext cx="2656496" cy="323165"/>
            </a:xfrm>
            <a:prstGeom prst="rect">
              <a:avLst/>
            </a:prstGeom>
            <a:noFill/>
          </p:spPr>
          <p:txBody>
            <a:bodyPr wrap="none" lIns="0" tIns="91440" rIns="182880" bIns="91440" rtlCol="0">
              <a:spAutoFit/>
            </a:bodyPr>
            <a:lstStyle/>
            <a:p>
              <a:pPr marL="0" algn="l" defTabSz="932742" rtl="0" eaLnBrk="1" latinLnBrk="0" hangingPunct="1">
                <a:lnSpc>
                  <a:spcPct val="90000"/>
                </a:lnSpc>
                <a:spcAft>
                  <a:spcPts val="600"/>
                </a:spcAft>
              </a:pPr>
              <a:r>
                <a:rPr lang="en-US" sz="1000" kern="1200" dirty="0">
                  <a:gradFill>
                    <a:gsLst>
                      <a:gs pos="82301">
                        <a:srgbClr val="292929"/>
                      </a:gs>
                      <a:gs pos="62000">
                        <a:srgbClr val="292929"/>
                      </a:gs>
                    </a:gsLst>
                    <a:lin ang="5400000" scaled="0"/>
                  </a:gradFill>
                  <a:latin typeface="+mn-lt"/>
                  <a:ea typeface="+mn-ea"/>
                  <a:cs typeface="+mn-cs"/>
                </a:rPr>
                <a:t>Secondary colors (use only when necessary)</a:t>
              </a:r>
            </a:p>
          </p:txBody>
        </p:sp>
        <p:sp>
          <p:nvSpPr>
            <p:cNvPr id="22" name="Rectangle 21"/>
            <p:cNvSpPr/>
            <p:nvPr userDrawn="1"/>
          </p:nvSpPr>
          <p:spPr bwMode="auto">
            <a:xfrm rot="5400000">
              <a:off x="12328888" y="5187119"/>
              <a:ext cx="869930" cy="289766"/>
            </a:xfrm>
            <a:prstGeom prst="rect">
              <a:avLst/>
            </a:prstGeom>
            <a:solidFill>
              <a:srgbClr val="A80000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45720" tIns="4572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sz="500" b="1" kern="1200" baseline="0" dirty="0"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latin typeface="+mn-lt"/>
                  <a:ea typeface="Segoe UI" pitchFamily="34" charset="0"/>
                  <a:cs typeface="Segoe UI" pitchFamily="34" charset="0"/>
                </a:rPr>
                <a:t>Dark Red</a:t>
              </a:r>
            </a:p>
            <a:p>
              <a:pPr algn="l" defTabSz="932472" fontAlgn="base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sz="500" dirty="0">
                  <a:gradFill>
                    <a:gsLst>
                      <a:gs pos="2092">
                        <a:srgbClr val="F8F8F8"/>
                      </a:gs>
                      <a:gs pos="10042">
                        <a:srgbClr val="F8F8F8"/>
                      </a:gs>
                    </a:gsLst>
                    <a:lin ang="5400000" scaled="0"/>
                  </a:gradFill>
                  <a:ea typeface="Segoe UI" pitchFamily="34" charset="0"/>
                  <a:cs typeface="Segoe UI" pitchFamily="34" charset="0"/>
                </a:rPr>
                <a:t>R:</a:t>
              </a:r>
              <a:r>
                <a:rPr lang="en-US" sz="500" baseline="0" dirty="0">
                  <a:gradFill>
                    <a:gsLst>
                      <a:gs pos="2092">
                        <a:srgbClr val="F8F8F8"/>
                      </a:gs>
                      <a:gs pos="10042">
                        <a:srgbClr val="F8F8F8"/>
                      </a:gs>
                    </a:gsLst>
                    <a:lin ang="5400000" scaled="0"/>
                  </a:gradFill>
                  <a:ea typeface="Segoe UI" pitchFamily="34" charset="0"/>
                  <a:cs typeface="Segoe UI" pitchFamily="34" charset="0"/>
                </a:rPr>
                <a:t>168 G:0 B:0</a:t>
              </a:r>
              <a:endParaRPr lang="en-US" sz="500" dirty="0">
                <a:gradFill>
                  <a:gsLst>
                    <a:gs pos="2092">
                      <a:srgbClr val="F8F8F8"/>
                    </a:gs>
                    <a:gs pos="10042">
                      <a:srgbClr val="F8F8F8"/>
                    </a:gs>
                  </a:gsLst>
                  <a:lin ang="5400000" scaled="0"/>
                </a:gradFill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23" name="Rectangle 22"/>
            <p:cNvSpPr/>
            <p:nvPr userDrawn="1"/>
          </p:nvSpPr>
          <p:spPr bwMode="auto">
            <a:xfrm rot="5400000">
              <a:off x="12328888" y="3353997"/>
              <a:ext cx="869930" cy="289766"/>
            </a:xfrm>
            <a:prstGeom prst="rect">
              <a:avLst/>
            </a:prstGeom>
            <a:solidFill>
              <a:srgbClr val="00BCF2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45720" tIns="4572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sz="500" b="1" kern="1200" baseline="0" dirty="0"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latin typeface="+mn-lt"/>
                  <a:ea typeface="Segoe UI" pitchFamily="34" charset="0"/>
                  <a:cs typeface="Segoe UI" pitchFamily="34" charset="0"/>
                </a:rPr>
                <a:t>Light Blue</a:t>
              </a:r>
            </a:p>
            <a:p>
              <a:pPr algn="l" defTabSz="932472" fontAlgn="base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sz="500" dirty="0">
                  <a:gradFill>
                    <a:gsLst>
                      <a:gs pos="2092">
                        <a:srgbClr val="F8F8F8"/>
                      </a:gs>
                      <a:gs pos="10042">
                        <a:srgbClr val="F8F8F8"/>
                      </a:gs>
                    </a:gsLst>
                    <a:lin ang="5400000" scaled="0"/>
                  </a:gradFill>
                  <a:ea typeface="Segoe UI" pitchFamily="34" charset="0"/>
                  <a:cs typeface="Segoe UI" pitchFamily="34" charset="0"/>
                </a:rPr>
                <a:t>R:16</a:t>
              </a:r>
              <a:r>
                <a:rPr lang="en-US" sz="500" baseline="0" dirty="0">
                  <a:gradFill>
                    <a:gsLst>
                      <a:gs pos="2092">
                        <a:srgbClr val="F8F8F8"/>
                      </a:gs>
                      <a:gs pos="10042">
                        <a:srgbClr val="F8F8F8"/>
                      </a:gs>
                    </a:gsLst>
                    <a:lin ang="5400000" scaled="0"/>
                  </a:gradFill>
                  <a:ea typeface="Segoe UI" pitchFamily="34" charset="0"/>
                  <a:cs typeface="Segoe UI" pitchFamily="34" charset="0"/>
                </a:rPr>
                <a:t> G:124 B:16</a:t>
              </a:r>
              <a:endParaRPr lang="en-US" sz="500" dirty="0">
                <a:gradFill>
                  <a:gsLst>
                    <a:gs pos="2092">
                      <a:srgbClr val="F8F8F8"/>
                    </a:gs>
                    <a:gs pos="10042">
                      <a:srgbClr val="F8F8F8"/>
                    </a:gs>
                  </a:gsLst>
                  <a:lin ang="5400000" scaled="0"/>
                </a:gradFill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24" name="Rectangle 23"/>
            <p:cNvSpPr/>
            <p:nvPr userDrawn="1"/>
          </p:nvSpPr>
          <p:spPr bwMode="auto">
            <a:xfrm rot="5400000">
              <a:off x="12328888" y="4272719"/>
              <a:ext cx="869930" cy="289766"/>
            </a:xfrm>
            <a:prstGeom prst="rect">
              <a:avLst/>
            </a:prstGeom>
            <a:solidFill>
              <a:srgbClr val="002050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45720" tIns="4572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sz="500" b="1" kern="1200" baseline="0" dirty="0"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latin typeface="+mn-lt"/>
                  <a:ea typeface="Segoe UI" pitchFamily="34" charset="0"/>
                  <a:cs typeface="Segoe UI" pitchFamily="34" charset="0"/>
                </a:rPr>
                <a:t>Dark Blue</a:t>
              </a:r>
            </a:p>
            <a:p>
              <a:pPr algn="l" defTabSz="932472" fontAlgn="base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sz="500" dirty="0">
                  <a:gradFill>
                    <a:gsLst>
                      <a:gs pos="2092">
                        <a:srgbClr val="F8F8F8"/>
                      </a:gs>
                      <a:gs pos="10042">
                        <a:srgbClr val="F8F8F8"/>
                      </a:gs>
                    </a:gsLst>
                    <a:lin ang="5400000" scaled="0"/>
                  </a:gradFill>
                  <a:ea typeface="Segoe UI" pitchFamily="34" charset="0"/>
                  <a:cs typeface="Segoe UI" pitchFamily="34" charset="0"/>
                </a:rPr>
                <a:t>R0 G32 B80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720560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391" r:id="rId1"/>
    <p:sldLayoutId id="2147484392" r:id="rId2"/>
    <p:sldLayoutId id="2147484393" r:id="rId3"/>
    <p:sldLayoutId id="2147484394" r:id="rId4"/>
    <p:sldLayoutId id="2147484395" r:id="rId5"/>
    <p:sldLayoutId id="2147484396" r:id="rId6"/>
    <p:sldLayoutId id="2147484397" r:id="rId7"/>
    <p:sldLayoutId id="2147484398" r:id="rId8"/>
    <p:sldLayoutId id="2147484399" r:id="rId9"/>
    <p:sldLayoutId id="2147484400" r:id="rId10"/>
    <p:sldLayoutId id="2147484401" r:id="rId11"/>
    <p:sldLayoutId id="2147484402" r:id="rId12"/>
    <p:sldLayoutId id="2147484403" r:id="rId13"/>
    <p:sldLayoutId id="2147484404" r:id="rId14"/>
    <p:sldLayoutId id="2147484405" r:id="rId15"/>
    <p:sldLayoutId id="2147484406" r:id="rId16"/>
    <p:sldLayoutId id="2147484407" r:id="rId17"/>
    <p:sldLayoutId id="2147484408" r:id="rId18"/>
    <p:sldLayoutId id="2147484409" r:id="rId19"/>
    <p:sldLayoutId id="2147484410" r:id="rId20"/>
    <p:sldLayoutId id="2147484411" r:id="rId21"/>
    <p:sldLayoutId id="2147484412" r:id="rId22"/>
  </p:sldLayoutIdLst>
  <p:transition>
    <p:fade/>
  </p:transition>
  <p:txStyles>
    <p:titleStyle>
      <a:lvl1pPr algn="l" defTabSz="932742" rtl="0" eaLnBrk="1" latinLnBrk="0" hangingPunct="1">
        <a:lnSpc>
          <a:spcPct val="90000"/>
        </a:lnSpc>
        <a:spcBef>
          <a:spcPct val="0"/>
        </a:spcBef>
        <a:buNone/>
        <a:defRPr lang="en-US" sz="4800" b="0" kern="1200" cap="none" spc="-102" baseline="0" dirty="0" smtClean="0">
          <a:ln w="3175">
            <a:noFill/>
          </a:ln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effectLst/>
          <a:latin typeface="+mj-lt"/>
          <a:ea typeface="+mn-ea"/>
          <a:cs typeface="Segoe UI" pitchFamily="34" charset="0"/>
        </a:defRPr>
      </a:lvl1pPr>
    </p:titleStyle>
    <p:bodyStyle>
      <a:lvl1pPr marL="342900" marR="0" indent="-342900" algn="l" defTabSz="93274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sz="40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j-lt"/>
          <a:ea typeface="+mn-ea"/>
          <a:cs typeface="+mn-cs"/>
        </a:defRPr>
      </a:lvl1pPr>
      <a:lvl2pPr marL="584200" marR="0" indent="-241300" algn="l" defTabSz="93274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sz="24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2pPr>
      <a:lvl3pPr marL="800100" marR="0" indent="-228600" algn="l" defTabSz="93274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sz="20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3pPr>
      <a:lvl4pPr marL="1028700" marR="0" indent="-228600" algn="l" defTabSz="93274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sz="18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4pPr>
      <a:lvl5pPr marL="1257300" marR="0" indent="-228600" algn="l" defTabSz="93274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sz="18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5pPr>
      <a:lvl6pPr marL="2565040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031412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97783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64155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66371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32742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99113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65484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331856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98226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64597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730969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187">
          <p15:clr>
            <a:srgbClr val="5ACBF0"/>
          </p15:clr>
        </p15:guide>
        <p15:guide id="2" pos="173">
          <p15:clr>
            <a:srgbClr val="5ACBF0"/>
          </p15:clr>
        </p15:guide>
        <p15:guide id="3" pos="749">
          <p15:clr>
            <a:srgbClr val="5ACBF0"/>
          </p15:clr>
        </p15:guide>
        <p15:guide id="4" pos="1325">
          <p15:clr>
            <a:srgbClr val="5ACBF0"/>
          </p15:clr>
        </p15:guide>
        <p15:guide id="5" pos="1901">
          <p15:clr>
            <a:srgbClr val="5ACBF0"/>
          </p15:clr>
        </p15:guide>
        <p15:guide id="6" pos="2477">
          <p15:clr>
            <a:srgbClr val="5ACBF0"/>
          </p15:clr>
        </p15:guide>
        <p15:guide id="7" pos="3053">
          <p15:clr>
            <a:srgbClr val="5ACBF0"/>
          </p15:clr>
        </p15:guide>
        <p15:guide id="8" pos="3629">
          <p15:clr>
            <a:srgbClr val="5ACBF0"/>
          </p15:clr>
        </p15:guide>
        <p15:guide id="9" pos="4205">
          <p15:clr>
            <a:srgbClr val="5ACBF0"/>
          </p15:clr>
        </p15:guide>
        <p15:guide id="10" pos="4781">
          <p15:clr>
            <a:srgbClr val="5ACBF0"/>
          </p15:clr>
        </p15:guide>
        <p15:guide id="11" pos="5357">
          <p15:clr>
            <a:srgbClr val="5ACBF0"/>
          </p15:clr>
        </p15:guide>
        <p15:guide id="12" pos="5933">
          <p15:clr>
            <a:srgbClr val="5ACBF0"/>
          </p15:clr>
        </p15:guide>
        <p15:guide id="13" pos="6509">
          <p15:clr>
            <a:srgbClr val="5ACBF0"/>
          </p15:clr>
        </p15:guide>
        <p15:guide id="14" pos="7085">
          <p15:clr>
            <a:srgbClr val="5ACBF0"/>
          </p15:clr>
        </p15:guide>
        <p15:guide id="15" pos="7661">
          <p15:clr>
            <a:srgbClr val="5ACBF0"/>
          </p15:clr>
        </p15:guide>
        <p15:guide id="16" pos="288">
          <p15:clr>
            <a:srgbClr val="C35EA4"/>
          </p15:clr>
        </p15:guide>
        <p15:guide id="17" pos="7546">
          <p15:clr>
            <a:srgbClr val="C35EA4"/>
          </p15:clr>
        </p15:guide>
        <p15:guide id="18" orient="horz" pos="763">
          <p15:clr>
            <a:srgbClr val="5ACBF0"/>
          </p15:clr>
        </p15:guide>
        <p15:guide id="19" orient="horz" pos="1339">
          <p15:clr>
            <a:srgbClr val="5ACBF0"/>
          </p15:clr>
        </p15:guide>
        <p15:guide id="20" orient="horz" pos="1915">
          <p15:clr>
            <a:srgbClr val="5ACBF0"/>
          </p15:clr>
        </p15:guide>
        <p15:guide id="21" orient="horz" pos="2491">
          <p15:clr>
            <a:srgbClr val="5ACBF0"/>
          </p15:clr>
        </p15:guide>
        <p15:guide id="22" orient="horz" pos="3067">
          <p15:clr>
            <a:srgbClr val="5ACBF0"/>
          </p15:clr>
        </p15:guide>
        <p15:guide id="23" orient="horz" pos="3643">
          <p15:clr>
            <a:srgbClr val="5ACBF0"/>
          </p15:clr>
        </p15:guide>
        <p15:guide id="24" orient="horz" pos="4219">
          <p15:clr>
            <a:srgbClr val="5ACBF0"/>
          </p15:clr>
        </p15:guide>
        <p15:guide id="25" orient="horz" pos="302">
          <p15:clr>
            <a:srgbClr val="C35EA4"/>
          </p15:clr>
        </p15:guide>
        <p15:guide id="26" orient="horz" pos="4104">
          <p15:clr>
            <a:srgbClr val="C35EA4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8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8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8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84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8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84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64.xml"/><Relationship Id="rId4" Type="http://schemas.openxmlformats.org/officeDocument/2006/relationships/image" Target="../media/image12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84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65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5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4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hyperlink" Target="https://github.com/docker/distribution" TargetMode="External"/><Relationship Id="rId2" Type="http://schemas.openxmlformats.org/officeDocument/2006/relationships/hyperlink" Target="https://docs.docker.com/registry" TargetMode="External"/><Relationship Id="rId1" Type="http://schemas.openxmlformats.org/officeDocument/2006/relationships/slideLayout" Target="../slideLayouts/slideLayout64.xml"/><Relationship Id="rId4" Type="http://schemas.openxmlformats.org/officeDocument/2006/relationships/image" Target="../media/image14.png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74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8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84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4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5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5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5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5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5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5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5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5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84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65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4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4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4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85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85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85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85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85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64.xml"/><Relationship Id="rId6" Type="http://schemas.openxmlformats.org/officeDocument/2006/relationships/image" Target="../media/image17.png"/><Relationship Id="rId5" Type="http://schemas.openxmlformats.org/officeDocument/2006/relationships/hyperlink" Target="http://www.netapp.com/" TargetMode="External"/><Relationship Id="rId4" Type="http://schemas.openxmlformats.org/officeDocument/2006/relationships/hyperlink" Target="http://www.nimble.com/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84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5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74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72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72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84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64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64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64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64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6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84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72.xml"/><Relationship Id="rId4" Type="http://schemas.openxmlformats.org/officeDocument/2006/relationships/image" Target="../media/image32.png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4.xml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64.xml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64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84.xml"/></Relationships>
</file>

<file path=ppt/slides/_rels/slide8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png"/><Relationship Id="rId3" Type="http://schemas.openxmlformats.org/officeDocument/2006/relationships/image" Target="../media/image38.png"/><Relationship Id="rId7" Type="http://schemas.openxmlformats.org/officeDocument/2006/relationships/image" Target="../media/image41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2.xml"/><Relationship Id="rId6" Type="http://schemas.openxmlformats.org/officeDocument/2006/relationships/image" Target="../media/image40.png"/><Relationship Id="rId5" Type="http://schemas.openxmlformats.org/officeDocument/2006/relationships/image" Target="../media/image39.png"/><Relationship Id="rId4" Type="http://schemas.openxmlformats.org/officeDocument/2006/relationships/hyperlink" Target="http://aka.ms/DockerToolsForVS" TargetMode="External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85.xml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microsoft.com/itprocareercenter" TargetMode="External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96.xml"/><Relationship Id="rId6" Type="http://schemas.openxmlformats.org/officeDocument/2006/relationships/hyperlink" Target="https://techcommunity.microsoft.com/" TargetMode="External"/><Relationship Id="rId5" Type="http://schemas.openxmlformats.org/officeDocument/2006/relationships/hyperlink" Target="http://www.microsoft.com/mechanics" TargetMode="External"/><Relationship Id="rId4" Type="http://schemas.openxmlformats.org/officeDocument/2006/relationships/hyperlink" Target="http://www.microsoft.com/itprocloudessentials" TargetMode="External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hyperlink" Target="http://myignite.microsoft.com/" TargetMode="External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79.xml"/><Relationship Id="rId6" Type="http://schemas.openxmlformats.org/officeDocument/2006/relationships/image" Target="../media/image44.png"/><Relationship Id="rId5" Type="http://schemas.openxmlformats.org/officeDocument/2006/relationships/image" Target="../media/image43.jpg"/><Relationship Id="rId4" Type="http://schemas.openxmlformats.org/officeDocument/2006/relationships/hyperlink" Target="https://aka.ms/ignite.mobileapp" TargetMode="External"/></Relationships>
</file>

<file path=ppt/slides/_rels/slide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8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Windows Containers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/>
          </p:nvPr>
        </p:nvSpPr>
        <p:spPr>
          <a:xfrm>
            <a:off x="274701" y="3421062"/>
            <a:ext cx="7315137" cy="1828007"/>
          </a:xfrm>
        </p:spPr>
        <p:txBody>
          <a:bodyPr/>
          <a:lstStyle/>
          <a:p>
            <a:r>
              <a:rPr lang="en-US" dirty="0"/>
              <a:t>Taylor Brown</a:t>
            </a:r>
          </a:p>
          <a:p>
            <a:r>
              <a:rPr lang="en-US" dirty="0"/>
              <a:t>Principal Lead Program Manager</a:t>
            </a:r>
          </a:p>
          <a:p>
            <a:r>
              <a:rPr lang="en-US" dirty="0"/>
              <a:t>@</a:t>
            </a:r>
            <a:r>
              <a:rPr lang="en-US" dirty="0" err="1"/>
              <a:t>taylorb_msft</a:t>
            </a:r>
            <a:endParaRPr lang="en-US" dirty="0"/>
          </a:p>
          <a:p>
            <a:endParaRPr lang="en-US" dirty="0"/>
          </a:p>
        </p:txBody>
      </p:sp>
      <p:sp>
        <p:nvSpPr>
          <p:cNvPr id="6" name="Text Placeholder 4"/>
          <p:cNvSpPr txBox="1">
            <a:spLocks/>
          </p:cNvSpPr>
          <p:nvPr/>
        </p:nvSpPr>
        <p:spPr bwMode="white">
          <a:xfrm>
            <a:off x="7056437" y="3421062"/>
            <a:ext cx="7315137" cy="1828007"/>
          </a:xfrm>
          <a:prstGeom prst="rect">
            <a:avLst/>
          </a:prstGeom>
          <a:noFill/>
        </p:spPr>
        <p:txBody>
          <a:bodyPr vert="horz" wrap="square" lIns="146304" tIns="109728" rIns="146304" bIns="109728" rtlCol="0">
            <a:noAutofit/>
          </a:bodyPr>
          <a:lstStyle>
            <a:lvl1pPr marL="0" marR="0" indent="0" algn="l" defTabSz="932742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  <a:defRPr sz="3200" kern="1200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j-lt"/>
                <a:ea typeface="+mn-ea"/>
                <a:cs typeface="+mn-cs"/>
              </a:defRPr>
            </a:lvl1pPr>
            <a:lvl2pPr marL="584200" marR="0" indent="-241300" algn="l" defTabSz="93274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24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  <a:lvl3pPr marL="800100" marR="0" indent="-228600" algn="l" defTabSz="93274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20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3pPr>
            <a:lvl4pPr marL="1028700" marR="0" indent="-228600" algn="l" defTabSz="93274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18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1257300" marR="0" indent="-228600" algn="l" defTabSz="93274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18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  <a:lvl6pPr marL="2565040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31412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97783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964155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32742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effectLst/>
                <a:uLnTx/>
                <a:uFillTx/>
                <a:latin typeface="+mj-lt"/>
                <a:ea typeface="+mn-ea"/>
                <a:cs typeface="+mn-cs"/>
              </a:rPr>
              <a:t>Patrick Lang</a:t>
            </a:r>
          </a:p>
          <a:p>
            <a:pPr marL="0" marR="0" lvl="0" indent="0" algn="l" defTabSz="932742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effectLst/>
                <a:uLnTx/>
                <a:uFillTx/>
                <a:latin typeface="+mj-lt"/>
                <a:ea typeface="+mn-ea"/>
                <a:cs typeface="+mn-cs"/>
              </a:rPr>
              <a:t>Sr. Program Manager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9875837" y="296863"/>
            <a:ext cx="2286001" cy="572464"/>
          </a:xfrm>
          <a:prstGeom prst="rect">
            <a:avLst/>
          </a:prstGeom>
          <a:noFill/>
        </p:spPr>
        <p:txBody>
          <a:bodyPr wrap="square" lIns="182880" tIns="146304" rIns="182880" bIns="146304" rtlCol="0">
            <a:spAutoFit/>
          </a:bodyPr>
          <a:lstStyle/>
          <a:p>
            <a:pPr algn="r">
              <a:lnSpc>
                <a:spcPct val="90000"/>
              </a:lnSpc>
              <a:spcAft>
                <a:spcPts val="600"/>
              </a:spcAft>
            </a:pPr>
            <a:r>
              <a:rPr lang="en-US" sz="2000" dirty="0">
                <a:gradFill>
                  <a:gsLst>
                    <a:gs pos="2917">
                      <a:schemeClr val="tx1"/>
                    </a:gs>
                    <a:gs pos="30000">
                      <a:schemeClr val="tx1"/>
                    </a:gs>
                  </a:gsLst>
                  <a:lin ang="5400000" scaled="0"/>
                </a:gradFill>
              </a:rPr>
              <a:t>BRK3146</a:t>
            </a:r>
          </a:p>
        </p:txBody>
      </p:sp>
    </p:spTree>
    <p:extLst>
      <p:ext uri="{BB962C8B-B14F-4D97-AF65-F5344CB8AC3E}">
        <p14:creationId xmlns:p14="http://schemas.microsoft.com/office/powerpoint/2010/main" val="25801055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vert="horz" wrap="square" lIns="146304" tIns="91440" rIns="146304" bIns="91440" rtlCol="0" anchor="t">
            <a:noAutofit/>
          </a:bodyPr>
          <a:lstStyle/>
          <a:p>
            <a:r>
              <a:rPr lang="en-US" sz="480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</a:rPr>
              <a:t>How do containers make it easier?</a:t>
            </a:r>
          </a:p>
        </p:txBody>
      </p:sp>
      <p:sp>
        <p:nvSpPr>
          <p:cNvPr id="3" name="Rectangle 2"/>
          <p:cNvSpPr/>
          <p:nvPr/>
        </p:nvSpPr>
        <p:spPr bwMode="auto">
          <a:xfrm>
            <a:off x="350837" y="1363662"/>
            <a:ext cx="5638800" cy="5410200"/>
          </a:xfrm>
          <a:prstGeom prst="rect">
            <a:avLst/>
          </a:prstGeom>
          <a:solidFill>
            <a:schemeClr val="accent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32472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0" cap="none" spc="0" normalizeH="0" baseline="0" noProof="0" dirty="0">
              <a:ln>
                <a:noFill/>
              </a:ln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ffectLst/>
              <a:uLnTx/>
              <a:uFillTx/>
              <a:ea typeface="Segoe UI" pitchFamily="34" charset="0"/>
              <a:cs typeface="Segoe UI" pitchFamily="34" charset="0"/>
            </a:endParaRPr>
          </a:p>
        </p:txBody>
      </p:sp>
      <p:sp>
        <p:nvSpPr>
          <p:cNvPr id="4" name="Rectangle 3"/>
          <p:cNvSpPr/>
          <p:nvPr/>
        </p:nvSpPr>
        <p:spPr bwMode="auto">
          <a:xfrm>
            <a:off x="6294437" y="1363662"/>
            <a:ext cx="5867083" cy="5410200"/>
          </a:xfrm>
          <a:prstGeom prst="rect">
            <a:avLst/>
          </a:prstGeom>
          <a:solidFill>
            <a:schemeClr val="accent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32472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0" cap="none" spc="0" normalizeH="0" baseline="0" noProof="0" dirty="0">
              <a:ln>
                <a:noFill/>
              </a:ln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ffectLst/>
              <a:uLnTx/>
              <a:uFillTx/>
              <a:ea typeface="Segoe UI" pitchFamily="34" charset="0"/>
              <a:cs typeface="Segoe UI" pitchFamily="34" charset="0"/>
            </a:endParaRPr>
          </a:p>
        </p:txBody>
      </p:sp>
      <p:sp>
        <p:nvSpPr>
          <p:cNvPr id="10" name="Rectangle 9"/>
          <p:cNvSpPr/>
          <p:nvPr/>
        </p:nvSpPr>
        <p:spPr bwMode="auto">
          <a:xfrm>
            <a:off x="7361237" y="685164"/>
            <a:ext cx="3962717" cy="2057400"/>
          </a:xfrm>
          <a:prstGeom prst="rect">
            <a:avLst/>
          </a:prstGeom>
          <a:noFill/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32472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ea typeface="Segoe UI" pitchFamily="34" charset="0"/>
                <a:cs typeface="Segoe UI" pitchFamily="34" charset="0"/>
              </a:rPr>
              <a:t>Efficiency</a:t>
            </a:r>
          </a:p>
        </p:txBody>
      </p:sp>
      <p:sp>
        <p:nvSpPr>
          <p:cNvPr id="11" name="Rectangle 10"/>
          <p:cNvSpPr/>
          <p:nvPr/>
        </p:nvSpPr>
        <p:spPr bwMode="auto">
          <a:xfrm>
            <a:off x="1188878" y="677862"/>
            <a:ext cx="3962717" cy="2057400"/>
          </a:xfrm>
          <a:prstGeom prst="rect">
            <a:avLst/>
          </a:prstGeom>
          <a:noFill/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32472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ea typeface="Segoe UI" pitchFamily="34" charset="0"/>
                <a:cs typeface="Segoe UI" pitchFamily="34" charset="0"/>
              </a:rPr>
              <a:t>Consistency</a:t>
            </a:r>
          </a:p>
        </p:txBody>
      </p:sp>
    </p:spTree>
    <p:extLst>
      <p:ext uri="{BB962C8B-B14F-4D97-AF65-F5344CB8AC3E}">
        <p14:creationId xmlns:p14="http://schemas.microsoft.com/office/powerpoint/2010/main" val="224095426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vert="horz" wrap="square" lIns="146304" tIns="91440" rIns="146304" bIns="91440" rtlCol="0" anchor="t">
            <a:noAutofit/>
          </a:bodyPr>
          <a:lstStyle/>
          <a:p>
            <a:r>
              <a:rPr lang="en-US" sz="480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</a:rPr>
              <a:t>How do containers make it easier?</a:t>
            </a:r>
          </a:p>
        </p:txBody>
      </p:sp>
      <p:sp>
        <p:nvSpPr>
          <p:cNvPr id="3" name="Rectangle 2"/>
          <p:cNvSpPr/>
          <p:nvPr/>
        </p:nvSpPr>
        <p:spPr bwMode="auto">
          <a:xfrm>
            <a:off x="350837" y="1363662"/>
            <a:ext cx="5638800" cy="5410200"/>
          </a:xfrm>
          <a:prstGeom prst="rect">
            <a:avLst/>
          </a:prstGeom>
          <a:solidFill>
            <a:schemeClr val="accent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32472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0" cap="none" spc="0" normalizeH="0" baseline="0" noProof="0" dirty="0">
              <a:ln>
                <a:noFill/>
              </a:ln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ffectLst/>
              <a:uLnTx/>
              <a:uFillTx/>
              <a:ea typeface="Segoe UI" pitchFamily="34" charset="0"/>
              <a:cs typeface="Segoe UI" pitchFamily="34" charset="0"/>
            </a:endParaRPr>
          </a:p>
        </p:txBody>
      </p:sp>
      <p:sp>
        <p:nvSpPr>
          <p:cNvPr id="4" name="Rectangle 3"/>
          <p:cNvSpPr/>
          <p:nvPr/>
        </p:nvSpPr>
        <p:spPr bwMode="auto">
          <a:xfrm>
            <a:off x="6294437" y="1363662"/>
            <a:ext cx="5867083" cy="5410200"/>
          </a:xfrm>
          <a:prstGeom prst="rect">
            <a:avLst/>
          </a:prstGeom>
          <a:solidFill>
            <a:schemeClr val="accent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32472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0" cap="none" spc="0" normalizeH="0" baseline="0" noProof="0" dirty="0">
              <a:ln>
                <a:noFill/>
              </a:ln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ffectLst/>
              <a:uLnTx/>
              <a:uFillTx/>
              <a:ea typeface="Segoe UI" pitchFamily="34" charset="0"/>
              <a:cs typeface="Segoe UI" pitchFamily="34" charset="0"/>
            </a:endParaRPr>
          </a:p>
        </p:txBody>
      </p:sp>
      <p:sp>
        <p:nvSpPr>
          <p:cNvPr id="11" name="Rectangle 10"/>
          <p:cNvSpPr/>
          <p:nvPr/>
        </p:nvSpPr>
        <p:spPr bwMode="auto">
          <a:xfrm>
            <a:off x="1188878" y="677862"/>
            <a:ext cx="3962717" cy="2057400"/>
          </a:xfrm>
          <a:prstGeom prst="rect">
            <a:avLst/>
          </a:prstGeom>
          <a:noFill/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32472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ea typeface="Segoe UI" pitchFamily="34" charset="0"/>
                <a:cs typeface="Segoe UI" pitchFamily="34" charset="0"/>
              </a:rPr>
              <a:t>Consistency</a:t>
            </a:r>
          </a:p>
        </p:txBody>
      </p:sp>
      <p:sp>
        <p:nvSpPr>
          <p:cNvPr id="7" name="Rectangle: Rounded Corners 6"/>
          <p:cNvSpPr/>
          <p:nvPr/>
        </p:nvSpPr>
        <p:spPr bwMode="auto">
          <a:xfrm>
            <a:off x="3549620" y="2392362"/>
            <a:ext cx="2011680" cy="990600"/>
          </a:xfrm>
          <a:prstGeom prst="round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32472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ea typeface="Segoe UI" pitchFamily="34" charset="0"/>
                <a:cs typeface="Segoe UI" pitchFamily="34" charset="0"/>
              </a:rPr>
              <a:t>Fast Iterations</a:t>
            </a:r>
          </a:p>
        </p:txBody>
      </p:sp>
      <p:sp>
        <p:nvSpPr>
          <p:cNvPr id="8" name="Rectangle: Rounded Corners 7"/>
          <p:cNvSpPr/>
          <p:nvPr/>
        </p:nvSpPr>
        <p:spPr bwMode="auto">
          <a:xfrm>
            <a:off x="731837" y="2365129"/>
            <a:ext cx="2011680" cy="990600"/>
          </a:xfrm>
          <a:prstGeom prst="round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32472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ea typeface="Segoe UI" pitchFamily="34" charset="0"/>
                <a:cs typeface="Segoe UI" pitchFamily="34" charset="0"/>
              </a:rPr>
              <a:t>Rapid</a:t>
            </a:r>
          </a:p>
          <a:p>
            <a:pPr marL="0" marR="0" lvl="0" indent="0" algn="ctr" defTabSz="932472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ea typeface="Segoe UI" pitchFamily="34" charset="0"/>
                <a:cs typeface="Segoe UI" pitchFamily="34" charset="0"/>
              </a:rPr>
              <a:t>Deployment</a:t>
            </a:r>
          </a:p>
        </p:txBody>
      </p:sp>
      <p:sp>
        <p:nvSpPr>
          <p:cNvPr id="9" name="Rectangle: Rounded Corners 8"/>
          <p:cNvSpPr/>
          <p:nvPr/>
        </p:nvSpPr>
        <p:spPr bwMode="auto">
          <a:xfrm>
            <a:off x="731837" y="3861896"/>
            <a:ext cx="2011680" cy="990600"/>
          </a:xfrm>
          <a:prstGeom prst="round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32472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ea typeface="Segoe UI" pitchFamily="34" charset="0"/>
                <a:cs typeface="Segoe UI" pitchFamily="34" charset="0"/>
              </a:rPr>
              <a:t>Reproducibility</a:t>
            </a:r>
          </a:p>
        </p:txBody>
      </p:sp>
      <p:sp>
        <p:nvSpPr>
          <p:cNvPr id="12" name="Rectangle: Rounded Corners 11"/>
          <p:cNvSpPr/>
          <p:nvPr/>
        </p:nvSpPr>
        <p:spPr bwMode="auto">
          <a:xfrm>
            <a:off x="6633809" y="2391423"/>
            <a:ext cx="2011680" cy="990600"/>
          </a:xfrm>
          <a:prstGeom prst="round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32472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ea typeface="Segoe UI" pitchFamily="34" charset="0"/>
                <a:cs typeface="Segoe UI" pitchFamily="34" charset="0"/>
              </a:rPr>
              <a:t>Service Separation</a:t>
            </a:r>
          </a:p>
        </p:txBody>
      </p:sp>
      <p:sp>
        <p:nvSpPr>
          <p:cNvPr id="13" name="Rectangle: Rounded Corners 12"/>
          <p:cNvSpPr/>
          <p:nvPr/>
        </p:nvSpPr>
        <p:spPr bwMode="auto">
          <a:xfrm>
            <a:off x="9712289" y="2365129"/>
            <a:ext cx="2011680" cy="990600"/>
          </a:xfrm>
          <a:prstGeom prst="round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32472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ea typeface="Segoe UI" pitchFamily="34" charset="0"/>
                <a:cs typeface="Segoe UI" pitchFamily="34" charset="0"/>
              </a:rPr>
              <a:t>High Availability</a:t>
            </a:r>
          </a:p>
        </p:txBody>
      </p:sp>
      <p:sp>
        <p:nvSpPr>
          <p:cNvPr id="14" name="Rectangle: Rounded Corners 13"/>
          <p:cNvSpPr/>
          <p:nvPr/>
        </p:nvSpPr>
        <p:spPr bwMode="auto">
          <a:xfrm>
            <a:off x="9717214" y="3889129"/>
            <a:ext cx="2011680" cy="990600"/>
          </a:xfrm>
          <a:prstGeom prst="round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32472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ea typeface="Segoe UI" pitchFamily="34" charset="0"/>
                <a:cs typeface="Segoe UI" pitchFamily="34" charset="0"/>
              </a:rPr>
              <a:t>Test at Scale</a:t>
            </a:r>
          </a:p>
        </p:txBody>
      </p:sp>
      <p:sp>
        <p:nvSpPr>
          <p:cNvPr id="15" name="Rectangle: Rounded Corners 14"/>
          <p:cNvSpPr/>
          <p:nvPr/>
        </p:nvSpPr>
        <p:spPr bwMode="auto">
          <a:xfrm>
            <a:off x="3549620" y="3861896"/>
            <a:ext cx="2011680" cy="990600"/>
          </a:xfrm>
          <a:prstGeom prst="round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32472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ea typeface="Segoe UI" pitchFamily="34" charset="0"/>
                <a:cs typeface="Segoe UI" pitchFamily="34" charset="0"/>
              </a:rPr>
              <a:t>On Any Cloud</a:t>
            </a:r>
          </a:p>
        </p:txBody>
      </p:sp>
      <p:sp>
        <p:nvSpPr>
          <p:cNvPr id="17" name="Rectangle: Rounded Corners 16"/>
          <p:cNvSpPr/>
          <p:nvPr/>
        </p:nvSpPr>
        <p:spPr bwMode="auto">
          <a:xfrm>
            <a:off x="6633809" y="3915423"/>
            <a:ext cx="2011680" cy="990600"/>
          </a:xfrm>
          <a:prstGeom prst="round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32472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ea typeface="Segoe UI" pitchFamily="34" charset="0"/>
                <a:cs typeface="Segoe UI" pitchFamily="34" charset="0"/>
              </a:rPr>
              <a:t>Scalability</a:t>
            </a:r>
          </a:p>
        </p:txBody>
      </p:sp>
      <p:sp>
        <p:nvSpPr>
          <p:cNvPr id="18" name="Rectangle: Rounded Corners 17"/>
          <p:cNvSpPr/>
          <p:nvPr/>
        </p:nvSpPr>
        <p:spPr bwMode="auto">
          <a:xfrm>
            <a:off x="8336755" y="5385896"/>
            <a:ext cx="2011680" cy="990600"/>
          </a:xfrm>
          <a:prstGeom prst="round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32472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ea typeface="Segoe UI" pitchFamily="34" charset="0"/>
                <a:cs typeface="Segoe UI" pitchFamily="34" charset="0"/>
              </a:rPr>
              <a:t>Reduced Costs</a:t>
            </a:r>
          </a:p>
        </p:txBody>
      </p:sp>
      <p:sp>
        <p:nvSpPr>
          <p:cNvPr id="19" name="Rectangle: Rounded Corners 18"/>
          <p:cNvSpPr/>
          <p:nvPr/>
        </p:nvSpPr>
        <p:spPr bwMode="auto">
          <a:xfrm>
            <a:off x="2164396" y="5385896"/>
            <a:ext cx="2011680" cy="990600"/>
          </a:xfrm>
          <a:prstGeom prst="round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32472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ea typeface="Segoe UI" pitchFamily="34" charset="0"/>
                <a:cs typeface="Segoe UI" pitchFamily="34" charset="0"/>
              </a:rPr>
              <a:t>Immutability</a:t>
            </a:r>
          </a:p>
        </p:txBody>
      </p:sp>
      <p:sp>
        <p:nvSpPr>
          <p:cNvPr id="20" name="Rectangle 19"/>
          <p:cNvSpPr/>
          <p:nvPr/>
        </p:nvSpPr>
        <p:spPr bwMode="auto">
          <a:xfrm>
            <a:off x="7361237" y="685164"/>
            <a:ext cx="3962717" cy="2057400"/>
          </a:xfrm>
          <a:prstGeom prst="rect">
            <a:avLst/>
          </a:prstGeom>
          <a:noFill/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32472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ea typeface="Segoe UI" pitchFamily="34" charset="0"/>
                <a:cs typeface="Segoe UI" pitchFamily="34" charset="0"/>
              </a:rPr>
              <a:t>Efficiency</a:t>
            </a:r>
          </a:p>
        </p:txBody>
      </p:sp>
    </p:spTree>
    <p:extLst>
      <p:ext uri="{BB962C8B-B14F-4D97-AF65-F5344CB8AC3E}">
        <p14:creationId xmlns:p14="http://schemas.microsoft.com/office/powerpoint/2010/main" val="187334582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2" grpId="0" animBg="1"/>
      <p:bldP spid="13" grpId="0" animBg="1"/>
      <p:bldP spid="14" grpId="0" animBg="1"/>
      <p:bldP spid="15" grpId="0" animBg="1"/>
      <p:bldP spid="17" grpId="0" animBg="1"/>
      <p:bldP spid="18" grpId="0" animBg="1"/>
      <p:bldP spid="1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037" y="3040062"/>
            <a:ext cx="12344400" cy="946413"/>
          </a:xfrm>
        </p:spPr>
        <p:txBody>
          <a:bodyPr/>
          <a:lstStyle/>
          <a:p>
            <a:pPr algn="ctr"/>
            <a:r>
              <a:rPr lang="en-US" sz="4800" dirty="0">
                <a:solidFill>
                  <a:schemeClr val="tx1"/>
                </a:solidFill>
              </a:rPr>
              <a:t>What is a container?</a:t>
            </a:r>
          </a:p>
        </p:txBody>
      </p:sp>
    </p:spTree>
    <p:extLst>
      <p:ext uri="{BB962C8B-B14F-4D97-AF65-F5344CB8AC3E}">
        <p14:creationId xmlns:p14="http://schemas.microsoft.com/office/powerpoint/2010/main" val="75966079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800" dirty="0">
                <a:solidFill>
                  <a:schemeClr val="tx1"/>
                </a:solidFill>
              </a:rPr>
              <a:t>What is a container?</a:t>
            </a:r>
          </a:p>
        </p:txBody>
      </p:sp>
      <p:sp>
        <p:nvSpPr>
          <p:cNvPr id="354" name="Rectangle 353"/>
          <p:cNvSpPr/>
          <p:nvPr/>
        </p:nvSpPr>
        <p:spPr bwMode="auto">
          <a:xfrm>
            <a:off x="5799087" y="3192461"/>
            <a:ext cx="1744603" cy="497646"/>
          </a:xfrm>
          <a:prstGeom prst="rect">
            <a:avLst/>
          </a:prstGeom>
          <a:ln>
            <a:solidFill>
              <a:schemeClr val="tx2"/>
            </a:solidFill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6494" tIns="149196" rIns="186494" bIns="149196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defTabSz="950846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32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ea typeface="Segoe UI" pitchFamily="34" charset="0"/>
                <a:cs typeface="Segoe UI" pitchFamily="34" charset="0"/>
              </a:rPr>
              <a:t>Application</a:t>
            </a:r>
          </a:p>
        </p:txBody>
      </p:sp>
      <p:grpSp>
        <p:nvGrpSpPr>
          <p:cNvPr id="3" name="Group 2"/>
          <p:cNvGrpSpPr/>
          <p:nvPr/>
        </p:nvGrpSpPr>
        <p:grpSpPr>
          <a:xfrm>
            <a:off x="5303837" y="3192462"/>
            <a:ext cx="501628" cy="497646"/>
            <a:chOff x="5303837" y="3192462"/>
            <a:chExt cx="501628" cy="497646"/>
          </a:xfrm>
        </p:grpSpPr>
        <p:sp>
          <p:nvSpPr>
            <p:cNvPr id="353" name="Rectangle 352"/>
            <p:cNvSpPr/>
            <p:nvPr/>
          </p:nvSpPr>
          <p:spPr bwMode="auto">
            <a:xfrm>
              <a:off x="5303837" y="3192462"/>
              <a:ext cx="501628" cy="497646"/>
            </a:xfrm>
            <a:prstGeom prst="rect">
              <a:avLst/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186494" tIns="149196" rIns="186494" bIns="14919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50846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32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ea typeface="Segoe UI" pitchFamily="34" charset="0"/>
                <a:cs typeface="Segoe UI" pitchFamily="34" charset="0"/>
              </a:endParaRPr>
            </a:p>
          </p:txBody>
        </p:sp>
        <p:grpSp>
          <p:nvGrpSpPr>
            <p:cNvPr id="355" name="Group 354"/>
            <p:cNvGrpSpPr/>
            <p:nvPr/>
          </p:nvGrpSpPr>
          <p:grpSpPr>
            <a:xfrm>
              <a:off x="5434446" y="3309789"/>
              <a:ext cx="236804" cy="262982"/>
              <a:chOff x="7434263" y="-2105025"/>
              <a:chExt cx="947737" cy="1052512"/>
            </a:xfrm>
            <a:solidFill>
              <a:schemeClr val="tx2"/>
            </a:solidFill>
          </p:grpSpPr>
          <p:sp>
            <p:nvSpPr>
              <p:cNvPr id="356" name="Freeform 5"/>
              <p:cNvSpPr>
                <a:spLocks/>
              </p:cNvSpPr>
              <p:nvPr/>
            </p:nvSpPr>
            <p:spPr bwMode="auto">
              <a:xfrm>
                <a:off x="7434263" y="-1779588"/>
                <a:ext cx="423862" cy="727075"/>
              </a:xfrm>
              <a:custGeom>
                <a:avLst/>
                <a:gdLst>
                  <a:gd name="T0" fmla="*/ 267 w 267"/>
                  <a:gd name="T1" fmla="*/ 153 h 458"/>
                  <a:gd name="T2" fmla="*/ 267 w 267"/>
                  <a:gd name="T3" fmla="*/ 458 h 458"/>
                  <a:gd name="T4" fmla="*/ 0 w 267"/>
                  <a:gd name="T5" fmla="*/ 305 h 458"/>
                  <a:gd name="T6" fmla="*/ 2 w 267"/>
                  <a:gd name="T7" fmla="*/ 0 h 458"/>
                  <a:gd name="T8" fmla="*/ 267 w 267"/>
                  <a:gd name="T9" fmla="*/ 153 h 4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7" h="458">
                    <a:moveTo>
                      <a:pt x="267" y="153"/>
                    </a:moveTo>
                    <a:lnTo>
                      <a:pt x="267" y="458"/>
                    </a:lnTo>
                    <a:lnTo>
                      <a:pt x="0" y="305"/>
                    </a:lnTo>
                    <a:lnTo>
                      <a:pt x="2" y="0"/>
                    </a:lnTo>
                    <a:lnTo>
                      <a:pt x="267" y="15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3247" tIns="46623" rIns="93247" bIns="46623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3241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28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57" name="Freeform 6"/>
              <p:cNvSpPr>
                <a:spLocks/>
              </p:cNvSpPr>
              <p:nvPr/>
            </p:nvSpPr>
            <p:spPr bwMode="auto">
              <a:xfrm>
                <a:off x="7961313" y="-1779588"/>
                <a:ext cx="420687" cy="727075"/>
              </a:xfrm>
              <a:custGeom>
                <a:avLst/>
                <a:gdLst>
                  <a:gd name="T0" fmla="*/ 0 w 265"/>
                  <a:gd name="T1" fmla="*/ 153 h 458"/>
                  <a:gd name="T2" fmla="*/ 0 w 265"/>
                  <a:gd name="T3" fmla="*/ 458 h 458"/>
                  <a:gd name="T4" fmla="*/ 265 w 265"/>
                  <a:gd name="T5" fmla="*/ 305 h 458"/>
                  <a:gd name="T6" fmla="*/ 265 w 265"/>
                  <a:gd name="T7" fmla="*/ 0 h 458"/>
                  <a:gd name="T8" fmla="*/ 0 w 265"/>
                  <a:gd name="T9" fmla="*/ 153 h 4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5" h="458">
                    <a:moveTo>
                      <a:pt x="0" y="153"/>
                    </a:moveTo>
                    <a:lnTo>
                      <a:pt x="0" y="458"/>
                    </a:lnTo>
                    <a:lnTo>
                      <a:pt x="265" y="305"/>
                    </a:lnTo>
                    <a:lnTo>
                      <a:pt x="265" y="0"/>
                    </a:lnTo>
                    <a:lnTo>
                      <a:pt x="0" y="15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3247" tIns="46623" rIns="93247" bIns="46623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3241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28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58" name="Freeform 7"/>
              <p:cNvSpPr>
                <a:spLocks/>
              </p:cNvSpPr>
              <p:nvPr/>
            </p:nvSpPr>
            <p:spPr bwMode="auto">
              <a:xfrm>
                <a:off x="7489825" y="-2105025"/>
                <a:ext cx="838200" cy="476250"/>
              </a:xfrm>
              <a:custGeom>
                <a:avLst/>
                <a:gdLst>
                  <a:gd name="T0" fmla="*/ 266 w 528"/>
                  <a:gd name="T1" fmla="*/ 300 h 300"/>
                  <a:gd name="T2" fmla="*/ 0 w 528"/>
                  <a:gd name="T3" fmla="*/ 148 h 300"/>
                  <a:gd name="T4" fmla="*/ 263 w 528"/>
                  <a:gd name="T5" fmla="*/ 0 h 300"/>
                  <a:gd name="T6" fmla="*/ 528 w 528"/>
                  <a:gd name="T7" fmla="*/ 148 h 300"/>
                  <a:gd name="T8" fmla="*/ 266 w 528"/>
                  <a:gd name="T9" fmla="*/ 300 h 3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8" h="300">
                    <a:moveTo>
                      <a:pt x="266" y="300"/>
                    </a:moveTo>
                    <a:lnTo>
                      <a:pt x="0" y="148"/>
                    </a:lnTo>
                    <a:lnTo>
                      <a:pt x="263" y="0"/>
                    </a:lnTo>
                    <a:lnTo>
                      <a:pt x="528" y="148"/>
                    </a:lnTo>
                    <a:lnTo>
                      <a:pt x="266" y="30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3247" tIns="46623" rIns="93247" bIns="46623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3241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28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endParaRPr>
              </a:p>
            </p:txBody>
          </p:sp>
        </p:grpSp>
      </p:grpSp>
      <p:sp>
        <p:nvSpPr>
          <p:cNvPr id="361" name="Rectangle 360"/>
          <p:cNvSpPr/>
          <p:nvPr/>
        </p:nvSpPr>
        <p:spPr bwMode="auto">
          <a:xfrm>
            <a:off x="5799085" y="3730930"/>
            <a:ext cx="1744603" cy="497646"/>
          </a:xfrm>
          <a:prstGeom prst="rect">
            <a:avLst/>
          </a:prstGeom>
          <a:ln>
            <a:solidFill>
              <a:schemeClr val="tx2"/>
            </a:solidFill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6494" tIns="149196" rIns="186494" bIns="149196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defTabSz="950846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32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ea typeface="Segoe UI" pitchFamily="34" charset="0"/>
                <a:cs typeface="Segoe UI" pitchFamily="34" charset="0"/>
              </a:rPr>
              <a:t>OS</a:t>
            </a:r>
          </a:p>
        </p:txBody>
      </p:sp>
      <p:grpSp>
        <p:nvGrpSpPr>
          <p:cNvPr id="4" name="Group 3"/>
          <p:cNvGrpSpPr/>
          <p:nvPr/>
        </p:nvGrpSpPr>
        <p:grpSpPr>
          <a:xfrm>
            <a:off x="5303836" y="3730931"/>
            <a:ext cx="501628" cy="497646"/>
            <a:chOff x="5303836" y="3730931"/>
            <a:chExt cx="501628" cy="497646"/>
          </a:xfrm>
        </p:grpSpPr>
        <p:sp>
          <p:nvSpPr>
            <p:cNvPr id="360" name="Rectangle 359"/>
            <p:cNvSpPr/>
            <p:nvPr/>
          </p:nvSpPr>
          <p:spPr bwMode="auto">
            <a:xfrm>
              <a:off x="5303836" y="3730931"/>
              <a:ext cx="501628" cy="497646"/>
            </a:xfrm>
            <a:prstGeom prst="rect">
              <a:avLst/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186494" tIns="149196" rIns="186494" bIns="14919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50846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32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ea typeface="Segoe UI" pitchFamily="34" charset="0"/>
                <a:cs typeface="Segoe UI" pitchFamily="34" charset="0"/>
              </a:endParaRPr>
            </a:p>
          </p:txBody>
        </p:sp>
        <p:grpSp>
          <p:nvGrpSpPr>
            <p:cNvPr id="362" name="Group 361"/>
            <p:cNvGrpSpPr/>
            <p:nvPr/>
          </p:nvGrpSpPr>
          <p:grpSpPr>
            <a:xfrm>
              <a:off x="5414027" y="3888749"/>
              <a:ext cx="278036" cy="219069"/>
              <a:chOff x="4962525" y="2536825"/>
              <a:chExt cx="2260600" cy="1781175"/>
            </a:xfrm>
            <a:solidFill>
              <a:schemeClr val="tx2"/>
            </a:solidFill>
          </p:grpSpPr>
          <p:sp>
            <p:nvSpPr>
              <p:cNvPr id="363" name="Freeform 11"/>
              <p:cNvSpPr>
                <a:spLocks noEditPoints="1"/>
              </p:cNvSpPr>
              <p:nvPr/>
            </p:nvSpPr>
            <p:spPr bwMode="auto">
              <a:xfrm>
                <a:off x="4962525" y="2536825"/>
                <a:ext cx="2260600" cy="1781175"/>
              </a:xfrm>
              <a:custGeom>
                <a:avLst/>
                <a:gdLst>
                  <a:gd name="T0" fmla="*/ 130 w 600"/>
                  <a:gd name="T1" fmla="*/ 461 h 472"/>
                  <a:gd name="T2" fmla="*/ 470 w 600"/>
                  <a:gd name="T3" fmla="*/ 461 h 472"/>
                  <a:gd name="T4" fmla="*/ 470 w 600"/>
                  <a:gd name="T5" fmla="*/ 472 h 472"/>
                  <a:gd name="T6" fmla="*/ 130 w 600"/>
                  <a:gd name="T7" fmla="*/ 472 h 472"/>
                  <a:gd name="T8" fmla="*/ 130 w 600"/>
                  <a:gd name="T9" fmla="*/ 461 h 472"/>
                  <a:gd name="T10" fmla="*/ 32 w 600"/>
                  <a:gd name="T11" fmla="*/ 35 h 472"/>
                  <a:gd name="T12" fmla="*/ 32 w 600"/>
                  <a:gd name="T13" fmla="*/ 345 h 472"/>
                  <a:gd name="T14" fmla="*/ 232 w 600"/>
                  <a:gd name="T15" fmla="*/ 345 h 472"/>
                  <a:gd name="T16" fmla="*/ 365 w 600"/>
                  <a:gd name="T17" fmla="*/ 345 h 472"/>
                  <a:gd name="T18" fmla="*/ 572 w 600"/>
                  <a:gd name="T19" fmla="*/ 345 h 472"/>
                  <a:gd name="T20" fmla="*/ 572 w 600"/>
                  <a:gd name="T21" fmla="*/ 35 h 472"/>
                  <a:gd name="T22" fmla="*/ 32 w 600"/>
                  <a:gd name="T23" fmla="*/ 35 h 472"/>
                  <a:gd name="T24" fmla="*/ 300 w 600"/>
                  <a:gd name="T25" fmla="*/ 8 h 472"/>
                  <a:gd name="T26" fmla="*/ 292 w 600"/>
                  <a:gd name="T27" fmla="*/ 16 h 472"/>
                  <a:gd name="T28" fmla="*/ 300 w 600"/>
                  <a:gd name="T29" fmla="*/ 24 h 472"/>
                  <a:gd name="T30" fmla="*/ 309 w 600"/>
                  <a:gd name="T31" fmla="*/ 16 h 472"/>
                  <a:gd name="T32" fmla="*/ 300 w 600"/>
                  <a:gd name="T33" fmla="*/ 8 h 472"/>
                  <a:gd name="T34" fmla="*/ 32 w 600"/>
                  <a:gd name="T35" fmla="*/ 0 h 472"/>
                  <a:gd name="T36" fmla="*/ 565 w 600"/>
                  <a:gd name="T37" fmla="*/ 0 h 472"/>
                  <a:gd name="T38" fmla="*/ 600 w 600"/>
                  <a:gd name="T39" fmla="*/ 35 h 472"/>
                  <a:gd name="T40" fmla="*/ 600 w 600"/>
                  <a:gd name="T41" fmla="*/ 344 h 472"/>
                  <a:gd name="T42" fmla="*/ 565 w 600"/>
                  <a:gd name="T43" fmla="*/ 383 h 472"/>
                  <a:gd name="T44" fmla="*/ 389 w 600"/>
                  <a:gd name="T45" fmla="*/ 383 h 472"/>
                  <a:gd name="T46" fmla="*/ 365 w 600"/>
                  <a:gd name="T47" fmla="*/ 383 h 472"/>
                  <a:gd name="T48" fmla="*/ 365 w 600"/>
                  <a:gd name="T49" fmla="*/ 406 h 472"/>
                  <a:gd name="T50" fmla="*/ 365 w 600"/>
                  <a:gd name="T51" fmla="*/ 422 h 472"/>
                  <a:gd name="T52" fmla="*/ 442 w 600"/>
                  <a:gd name="T53" fmla="*/ 422 h 472"/>
                  <a:gd name="T54" fmla="*/ 470 w 600"/>
                  <a:gd name="T55" fmla="*/ 461 h 472"/>
                  <a:gd name="T56" fmla="*/ 130 w 600"/>
                  <a:gd name="T57" fmla="*/ 461 h 472"/>
                  <a:gd name="T58" fmla="*/ 158 w 600"/>
                  <a:gd name="T59" fmla="*/ 422 h 472"/>
                  <a:gd name="T60" fmla="*/ 232 w 600"/>
                  <a:gd name="T61" fmla="*/ 422 h 472"/>
                  <a:gd name="T62" fmla="*/ 232 w 600"/>
                  <a:gd name="T63" fmla="*/ 406 h 472"/>
                  <a:gd name="T64" fmla="*/ 232 w 600"/>
                  <a:gd name="T65" fmla="*/ 383 h 472"/>
                  <a:gd name="T66" fmla="*/ 205 w 600"/>
                  <a:gd name="T67" fmla="*/ 383 h 472"/>
                  <a:gd name="T68" fmla="*/ 32 w 600"/>
                  <a:gd name="T69" fmla="*/ 383 h 472"/>
                  <a:gd name="T70" fmla="*/ 0 w 600"/>
                  <a:gd name="T71" fmla="*/ 344 h 472"/>
                  <a:gd name="T72" fmla="*/ 0 w 600"/>
                  <a:gd name="T73" fmla="*/ 35 h 472"/>
                  <a:gd name="T74" fmla="*/ 32 w 600"/>
                  <a:gd name="T75" fmla="*/ 0 h 4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600" h="472">
                    <a:moveTo>
                      <a:pt x="130" y="461"/>
                    </a:moveTo>
                    <a:cubicBezTo>
                      <a:pt x="470" y="461"/>
                      <a:pt x="470" y="461"/>
                      <a:pt x="470" y="461"/>
                    </a:cubicBezTo>
                    <a:cubicBezTo>
                      <a:pt x="470" y="472"/>
                      <a:pt x="470" y="472"/>
                      <a:pt x="470" y="472"/>
                    </a:cubicBezTo>
                    <a:cubicBezTo>
                      <a:pt x="130" y="472"/>
                      <a:pt x="130" y="472"/>
                      <a:pt x="130" y="472"/>
                    </a:cubicBezTo>
                    <a:cubicBezTo>
                      <a:pt x="130" y="461"/>
                      <a:pt x="130" y="461"/>
                      <a:pt x="130" y="461"/>
                    </a:cubicBezTo>
                    <a:close/>
                    <a:moveTo>
                      <a:pt x="32" y="35"/>
                    </a:moveTo>
                    <a:cubicBezTo>
                      <a:pt x="32" y="345"/>
                      <a:pt x="32" y="345"/>
                      <a:pt x="32" y="345"/>
                    </a:cubicBezTo>
                    <a:cubicBezTo>
                      <a:pt x="232" y="345"/>
                      <a:pt x="232" y="345"/>
                      <a:pt x="232" y="345"/>
                    </a:cubicBezTo>
                    <a:cubicBezTo>
                      <a:pt x="365" y="345"/>
                      <a:pt x="365" y="345"/>
                      <a:pt x="365" y="345"/>
                    </a:cubicBezTo>
                    <a:cubicBezTo>
                      <a:pt x="572" y="345"/>
                      <a:pt x="572" y="345"/>
                      <a:pt x="572" y="345"/>
                    </a:cubicBezTo>
                    <a:cubicBezTo>
                      <a:pt x="572" y="35"/>
                      <a:pt x="572" y="35"/>
                      <a:pt x="572" y="35"/>
                    </a:cubicBezTo>
                    <a:cubicBezTo>
                      <a:pt x="32" y="35"/>
                      <a:pt x="32" y="35"/>
                      <a:pt x="32" y="35"/>
                    </a:cubicBezTo>
                    <a:close/>
                    <a:moveTo>
                      <a:pt x="300" y="8"/>
                    </a:moveTo>
                    <a:cubicBezTo>
                      <a:pt x="295" y="8"/>
                      <a:pt x="292" y="12"/>
                      <a:pt x="292" y="16"/>
                    </a:cubicBezTo>
                    <a:cubicBezTo>
                      <a:pt x="292" y="20"/>
                      <a:pt x="295" y="24"/>
                      <a:pt x="300" y="24"/>
                    </a:cubicBezTo>
                    <a:cubicBezTo>
                      <a:pt x="305" y="24"/>
                      <a:pt x="309" y="20"/>
                      <a:pt x="309" y="16"/>
                    </a:cubicBezTo>
                    <a:cubicBezTo>
                      <a:pt x="309" y="12"/>
                      <a:pt x="305" y="8"/>
                      <a:pt x="300" y="8"/>
                    </a:cubicBezTo>
                    <a:close/>
                    <a:moveTo>
                      <a:pt x="32" y="0"/>
                    </a:moveTo>
                    <a:cubicBezTo>
                      <a:pt x="565" y="0"/>
                      <a:pt x="565" y="0"/>
                      <a:pt x="565" y="0"/>
                    </a:cubicBezTo>
                    <a:cubicBezTo>
                      <a:pt x="586" y="0"/>
                      <a:pt x="600" y="16"/>
                      <a:pt x="600" y="35"/>
                    </a:cubicBezTo>
                    <a:cubicBezTo>
                      <a:pt x="600" y="344"/>
                      <a:pt x="600" y="344"/>
                      <a:pt x="600" y="344"/>
                    </a:cubicBezTo>
                    <a:cubicBezTo>
                      <a:pt x="600" y="364"/>
                      <a:pt x="586" y="383"/>
                      <a:pt x="565" y="383"/>
                    </a:cubicBezTo>
                    <a:cubicBezTo>
                      <a:pt x="498" y="383"/>
                      <a:pt x="440" y="383"/>
                      <a:pt x="389" y="383"/>
                    </a:cubicBezTo>
                    <a:cubicBezTo>
                      <a:pt x="365" y="383"/>
                      <a:pt x="365" y="383"/>
                      <a:pt x="365" y="383"/>
                    </a:cubicBezTo>
                    <a:cubicBezTo>
                      <a:pt x="365" y="406"/>
                      <a:pt x="365" y="406"/>
                      <a:pt x="365" y="406"/>
                    </a:cubicBezTo>
                    <a:cubicBezTo>
                      <a:pt x="365" y="422"/>
                      <a:pt x="365" y="422"/>
                      <a:pt x="365" y="422"/>
                    </a:cubicBezTo>
                    <a:cubicBezTo>
                      <a:pt x="442" y="422"/>
                      <a:pt x="442" y="422"/>
                      <a:pt x="442" y="422"/>
                    </a:cubicBezTo>
                    <a:cubicBezTo>
                      <a:pt x="470" y="461"/>
                      <a:pt x="470" y="461"/>
                      <a:pt x="470" y="461"/>
                    </a:cubicBezTo>
                    <a:cubicBezTo>
                      <a:pt x="130" y="461"/>
                      <a:pt x="130" y="461"/>
                      <a:pt x="130" y="461"/>
                    </a:cubicBezTo>
                    <a:cubicBezTo>
                      <a:pt x="158" y="422"/>
                      <a:pt x="158" y="422"/>
                      <a:pt x="158" y="422"/>
                    </a:cubicBezTo>
                    <a:cubicBezTo>
                      <a:pt x="232" y="422"/>
                      <a:pt x="232" y="422"/>
                      <a:pt x="232" y="422"/>
                    </a:cubicBezTo>
                    <a:cubicBezTo>
                      <a:pt x="232" y="406"/>
                      <a:pt x="232" y="406"/>
                      <a:pt x="232" y="406"/>
                    </a:cubicBezTo>
                    <a:cubicBezTo>
                      <a:pt x="232" y="383"/>
                      <a:pt x="232" y="383"/>
                      <a:pt x="232" y="383"/>
                    </a:cubicBezTo>
                    <a:cubicBezTo>
                      <a:pt x="205" y="383"/>
                      <a:pt x="205" y="383"/>
                      <a:pt x="205" y="383"/>
                    </a:cubicBezTo>
                    <a:cubicBezTo>
                      <a:pt x="32" y="383"/>
                      <a:pt x="32" y="383"/>
                      <a:pt x="32" y="383"/>
                    </a:cubicBezTo>
                    <a:cubicBezTo>
                      <a:pt x="14" y="383"/>
                      <a:pt x="0" y="364"/>
                      <a:pt x="0" y="344"/>
                    </a:cubicBezTo>
                    <a:cubicBezTo>
                      <a:pt x="0" y="35"/>
                      <a:pt x="0" y="35"/>
                      <a:pt x="0" y="35"/>
                    </a:cubicBezTo>
                    <a:cubicBezTo>
                      <a:pt x="0" y="16"/>
                      <a:pt x="14" y="0"/>
                      <a:pt x="3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3247" tIns="46623" rIns="93247" bIns="46623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3241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28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64" name="Freeform 12"/>
              <p:cNvSpPr>
                <a:spLocks/>
              </p:cNvSpPr>
              <p:nvPr/>
            </p:nvSpPr>
            <p:spPr bwMode="auto">
              <a:xfrm>
                <a:off x="5918200" y="2868613"/>
                <a:ext cx="396875" cy="766763"/>
              </a:xfrm>
              <a:custGeom>
                <a:avLst/>
                <a:gdLst>
                  <a:gd name="T0" fmla="*/ 0 w 250"/>
                  <a:gd name="T1" fmla="*/ 0 h 483"/>
                  <a:gd name="T2" fmla="*/ 250 w 250"/>
                  <a:gd name="T3" fmla="*/ 269 h 483"/>
                  <a:gd name="T4" fmla="*/ 152 w 250"/>
                  <a:gd name="T5" fmla="*/ 295 h 483"/>
                  <a:gd name="T6" fmla="*/ 221 w 250"/>
                  <a:gd name="T7" fmla="*/ 459 h 483"/>
                  <a:gd name="T8" fmla="*/ 162 w 250"/>
                  <a:gd name="T9" fmla="*/ 483 h 483"/>
                  <a:gd name="T10" fmla="*/ 93 w 250"/>
                  <a:gd name="T11" fmla="*/ 316 h 483"/>
                  <a:gd name="T12" fmla="*/ 0 w 250"/>
                  <a:gd name="T13" fmla="*/ 373 h 483"/>
                  <a:gd name="T14" fmla="*/ 0 w 250"/>
                  <a:gd name="T15" fmla="*/ 0 h 483"/>
                  <a:gd name="T16" fmla="*/ 0 w 250"/>
                  <a:gd name="T17" fmla="*/ 0 h 4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483">
                    <a:moveTo>
                      <a:pt x="0" y="0"/>
                    </a:moveTo>
                    <a:lnTo>
                      <a:pt x="250" y="269"/>
                    </a:lnTo>
                    <a:lnTo>
                      <a:pt x="152" y="295"/>
                    </a:lnTo>
                    <a:lnTo>
                      <a:pt x="221" y="459"/>
                    </a:lnTo>
                    <a:lnTo>
                      <a:pt x="162" y="483"/>
                    </a:lnTo>
                    <a:lnTo>
                      <a:pt x="93" y="316"/>
                    </a:lnTo>
                    <a:lnTo>
                      <a:pt x="0" y="373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3247" tIns="46623" rIns="93247" bIns="46623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3241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28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endParaRPr>
              </a:p>
            </p:txBody>
          </p:sp>
        </p:grpSp>
      </p:grpSp>
      <p:sp>
        <p:nvSpPr>
          <p:cNvPr id="367" name="Rectangle 366"/>
          <p:cNvSpPr/>
          <p:nvPr/>
        </p:nvSpPr>
        <p:spPr bwMode="auto">
          <a:xfrm>
            <a:off x="5799086" y="4269398"/>
            <a:ext cx="1744603" cy="497646"/>
          </a:xfrm>
          <a:prstGeom prst="rect">
            <a:avLst/>
          </a:prstGeom>
          <a:ln>
            <a:solidFill>
              <a:schemeClr val="tx2"/>
            </a:solidFill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6494" tIns="149196" rIns="186494" bIns="149196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defTabSz="950846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32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ea typeface="Segoe UI" pitchFamily="34" charset="0"/>
                <a:cs typeface="Segoe UI" pitchFamily="34" charset="0"/>
              </a:rPr>
              <a:t>Hardware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5303837" y="4269398"/>
            <a:ext cx="501628" cy="497646"/>
            <a:chOff x="5303837" y="4269398"/>
            <a:chExt cx="501628" cy="497646"/>
          </a:xfrm>
        </p:grpSpPr>
        <p:sp>
          <p:nvSpPr>
            <p:cNvPr id="366" name="Rectangle 365"/>
            <p:cNvSpPr/>
            <p:nvPr/>
          </p:nvSpPr>
          <p:spPr bwMode="auto">
            <a:xfrm>
              <a:off x="5303837" y="4269398"/>
              <a:ext cx="501628" cy="497646"/>
            </a:xfrm>
            <a:prstGeom prst="rect">
              <a:avLst/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186494" tIns="149196" rIns="186494" bIns="14919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50846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32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ea typeface="Segoe UI" pitchFamily="34" charset="0"/>
                <a:cs typeface="Segoe UI" pitchFamily="34" charset="0"/>
              </a:endParaRPr>
            </a:p>
          </p:txBody>
        </p:sp>
        <p:grpSp>
          <p:nvGrpSpPr>
            <p:cNvPr id="368" name="Group 367"/>
            <p:cNvGrpSpPr/>
            <p:nvPr/>
          </p:nvGrpSpPr>
          <p:grpSpPr>
            <a:xfrm>
              <a:off x="5453359" y="4399756"/>
              <a:ext cx="182844" cy="236930"/>
              <a:chOff x="5260945" y="2352669"/>
              <a:chExt cx="1663693" cy="2155821"/>
            </a:xfrm>
            <a:solidFill>
              <a:schemeClr val="tx2"/>
            </a:solidFill>
          </p:grpSpPr>
          <p:sp>
            <p:nvSpPr>
              <p:cNvPr id="369" name="Freeform 16"/>
              <p:cNvSpPr>
                <a:spLocks noEditPoints="1"/>
              </p:cNvSpPr>
              <p:nvPr/>
            </p:nvSpPr>
            <p:spPr bwMode="auto">
              <a:xfrm>
                <a:off x="5260945" y="2352669"/>
                <a:ext cx="1663693" cy="2155821"/>
              </a:xfrm>
              <a:custGeom>
                <a:avLst/>
                <a:gdLst>
                  <a:gd name="T0" fmla="*/ 0 w 441"/>
                  <a:gd name="T1" fmla="*/ 0 h 572"/>
                  <a:gd name="T2" fmla="*/ 0 w 441"/>
                  <a:gd name="T3" fmla="*/ 572 h 572"/>
                  <a:gd name="T4" fmla="*/ 441 w 441"/>
                  <a:gd name="T5" fmla="*/ 572 h 572"/>
                  <a:gd name="T6" fmla="*/ 441 w 441"/>
                  <a:gd name="T7" fmla="*/ 0 h 572"/>
                  <a:gd name="T8" fmla="*/ 0 w 441"/>
                  <a:gd name="T9" fmla="*/ 0 h 572"/>
                  <a:gd name="T10" fmla="*/ 394 w 441"/>
                  <a:gd name="T11" fmla="*/ 421 h 572"/>
                  <a:gd name="T12" fmla="*/ 364 w 441"/>
                  <a:gd name="T13" fmla="*/ 448 h 572"/>
                  <a:gd name="T14" fmla="*/ 77 w 441"/>
                  <a:gd name="T15" fmla="*/ 448 h 572"/>
                  <a:gd name="T16" fmla="*/ 47 w 441"/>
                  <a:gd name="T17" fmla="*/ 421 h 572"/>
                  <a:gd name="T18" fmla="*/ 47 w 441"/>
                  <a:gd name="T19" fmla="*/ 415 h 572"/>
                  <a:gd name="T20" fmla="*/ 77 w 441"/>
                  <a:gd name="T21" fmla="*/ 387 h 572"/>
                  <a:gd name="T22" fmla="*/ 232 w 441"/>
                  <a:gd name="T23" fmla="*/ 387 h 572"/>
                  <a:gd name="T24" fmla="*/ 364 w 441"/>
                  <a:gd name="T25" fmla="*/ 387 h 572"/>
                  <a:gd name="T26" fmla="*/ 394 w 441"/>
                  <a:gd name="T27" fmla="*/ 415 h 572"/>
                  <a:gd name="T28" fmla="*/ 394 w 441"/>
                  <a:gd name="T29" fmla="*/ 421 h 572"/>
                  <a:gd name="T30" fmla="*/ 394 w 441"/>
                  <a:gd name="T31" fmla="*/ 313 h 572"/>
                  <a:gd name="T32" fmla="*/ 364 w 441"/>
                  <a:gd name="T33" fmla="*/ 340 h 572"/>
                  <a:gd name="T34" fmla="*/ 77 w 441"/>
                  <a:gd name="T35" fmla="*/ 340 h 572"/>
                  <a:gd name="T36" fmla="*/ 47 w 441"/>
                  <a:gd name="T37" fmla="*/ 313 h 572"/>
                  <a:gd name="T38" fmla="*/ 47 w 441"/>
                  <a:gd name="T39" fmla="*/ 307 h 572"/>
                  <a:gd name="T40" fmla="*/ 77 w 441"/>
                  <a:gd name="T41" fmla="*/ 280 h 572"/>
                  <a:gd name="T42" fmla="*/ 232 w 441"/>
                  <a:gd name="T43" fmla="*/ 280 h 572"/>
                  <a:gd name="T44" fmla="*/ 364 w 441"/>
                  <a:gd name="T45" fmla="*/ 280 h 572"/>
                  <a:gd name="T46" fmla="*/ 394 w 441"/>
                  <a:gd name="T47" fmla="*/ 307 h 572"/>
                  <a:gd name="T48" fmla="*/ 394 w 441"/>
                  <a:gd name="T49" fmla="*/ 313 h 572"/>
                  <a:gd name="T50" fmla="*/ 394 w 441"/>
                  <a:gd name="T51" fmla="*/ 205 h 572"/>
                  <a:gd name="T52" fmla="*/ 364 w 441"/>
                  <a:gd name="T53" fmla="*/ 233 h 572"/>
                  <a:gd name="T54" fmla="*/ 77 w 441"/>
                  <a:gd name="T55" fmla="*/ 233 h 572"/>
                  <a:gd name="T56" fmla="*/ 47 w 441"/>
                  <a:gd name="T57" fmla="*/ 205 h 572"/>
                  <a:gd name="T58" fmla="*/ 47 w 441"/>
                  <a:gd name="T59" fmla="*/ 199 h 572"/>
                  <a:gd name="T60" fmla="*/ 77 w 441"/>
                  <a:gd name="T61" fmla="*/ 172 h 572"/>
                  <a:gd name="T62" fmla="*/ 232 w 441"/>
                  <a:gd name="T63" fmla="*/ 172 h 572"/>
                  <a:gd name="T64" fmla="*/ 364 w 441"/>
                  <a:gd name="T65" fmla="*/ 172 h 572"/>
                  <a:gd name="T66" fmla="*/ 394 w 441"/>
                  <a:gd name="T67" fmla="*/ 199 h 572"/>
                  <a:gd name="T68" fmla="*/ 394 w 441"/>
                  <a:gd name="T69" fmla="*/ 205 h 572"/>
                  <a:gd name="T70" fmla="*/ 394 w 441"/>
                  <a:gd name="T71" fmla="*/ 97 h 572"/>
                  <a:gd name="T72" fmla="*/ 364 w 441"/>
                  <a:gd name="T73" fmla="*/ 125 h 572"/>
                  <a:gd name="T74" fmla="*/ 77 w 441"/>
                  <a:gd name="T75" fmla="*/ 125 h 572"/>
                  <a:gd name="T76" fmla="*/ 47 w 441"/>
                  <a:gd name="T77" fmla="*/ 97 h 572"/>
                  <a:gd name="T78" fmla="*/ 47 w 441"/>
                  <a:gd name="T79" fmla="*/ 92 h 572"/>
                  <a:gd name="T80" fmla="*/ 77 w 441"/>
                  <a:gd name="T81" fmla="*/ 64 h 572"/>
                  <a:gd name="T82" fmla="*/ 232 w 441"/>
                  <a:gd name="T83" fmla="*/ 64 h 572"/>
                  <a:gd name="T84" fmla="*/ 364 w 441"/>
                  <a:gd name="T85" fmla="*/ 64 h 572"/>
                  <a:gd name="T86" fmla="*/ 394 w 441"/>
                  <a:gd name="T87" fmla="*/ 92 h 572"/>
                  <a:gd name="T88" fmla="*/ 394 w 441"/>
                  <a:gd name="T89" fmla="*/ 97 h 5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441" h="572">
                    <a:moveTo>
                      <a:pt x="0" y="0"/>
                    </a:moveTo>
                    <a:cubicBezTo>
                      <a:pt x="0" y="572"/>
                      <a:pt x="0" y="572"/>
                      <a:pt x="0" y="572"/>
                    </a:cubicBezTo>
                    <a:cubicBezTo>
                      <a:pt x="441" y="572"/>
                      <a:pt x="441" y="572"/>
                      <a:pt x="441" y="572"/>
                    </a:cubicBezTo>
                    <a:cubicBezTo>
                      <a:pt x="441" y="0"/>
                      <a:pt x="441" y="0"/>
                      <a:pt x="441" y="0"/>
                    </a:cubicBezTo>
                    <a:lnTo>
                      <a:pt x="0" y="0"/>
                    </a:lnTo>
                    <a:close/>
                    <a:moveTo>
                      <a:pt x="394" y="421"/>
                    </a:moveTo>
                    <a:cubicBezTo>
                      <a:pt x="394" y="448"/>
                      <a:pt x="364" y="448"/>
                      <a:pt x="364" y="448"/>
                    </a:cubicBezTo>
                    <a:cubicBezTo>
                      <a:pt x="77" y="448"/>
                      <a:pt x="77" y="448"/>
                      <a:pt x="77" y="448"/>
                    </a:cubicBezTo>
                    <a:cubicBezTo>
                      <a:pt x="47" y="448"/>
                      <a:pt x="47" y="421"/>
                      <a:pt x="47" y="421"/>
                    </a:cubicBezTo>
                    <a:cubicBezTo>
                      <a:pt x="47" y="415"/>
                      <a:pt x="47" y="415"/>
                      <a:pt x="47" y="415"/>
                    </a:cubicBezTo>
                    <a:cubicBezTo>
                      <a:pt x="47" y="387"/>
                      <a:pt x="77" y="387"/>
                      <a:pt x="77" y="387"/>
                    </a:cubicBezTo>
                    <a:cubicBezTo>
                      <a:pt x="232" y="387"/>
                      <a:pt x="232" y="387"/>
                      <a:pt x="232" y="387"/>
                    </a:cubicBezTo>
                    <a:cubicBezTo>
                      <a:pt x="364" y="387"/>
                      <a:pt x="364" y="387"/>
                      <a:pt x="364" y="387"/>
                    </a:cubicBezTo>
                    <a:cubicBezTo>
                      <a:pt x="394" y="387"/>
                      <a:pt x="394" y="415"/>
                      <a:pt x="394" y="415"/>
                    </a:cubicBezTo>
                    <a:lnTo>
                      <a:pt x="394" y="421"/>
                    </a:lnTo>
                    <a:close/>
                    <a:moveTo>
                      <a:pt x="394" y="313"/>
                    </a:moveTo>
                    <a:cubicBezTo>
                      <a:pt x="394" y="340"/>
                      <a:pt x="364" y="340"/>
                      <a:pt x="364" y="340"/>
                    </a:cubicBezTo>
                    <a:cubicBezTo>
                      <a:pt x="77" y="340"/>
                      <a:pt x="77" y="340"/>
                      <a:pt x="77" y="340"/>
                    </a:cubicBezTo>
                    <a:cubicBezTo>
                      <a:pt x="47" y="340"/>
                      <a:pt x="47" y="313"/>
                      <a:pt x="47" y="313"/>
                    </a:cubicBezTo>
                    <a:cubicBezTo>
                      <a:pt x="47" y="307"/>
                      <a:pt x="47" y="307"/>
                      <a:pt x="47" y="307"/>
                    </a:cubicBezTo>
                    <a:cubicBezTo>
                      <a:pt x="47" y="280"/>
                      <a:pt x="77" y="280"/>
                      <a:pt x="77" y="280"/>
                    </a:cubicBezTo>
                    <a:cubicBezTo>
                      <a:pt x="232" y="280"/>
                      <a:pt x="232" y="280"/>
                      <a:pt x="232" y="280"/>
                    </a:cubicBezTo>
                    <a:cubicBezTo>
                      <a:pt x="364" y="280"/>
                      <a:pt x="364" y="280"/>
                      <a:pt x="364" y="280"/>
                    </a:cubicBezTo>
                    <a:cubicBezTo>
                      <a:pt x="394" y="280"/>
                      <a:pt x="394" y="307"/>
                      <a:pt x="394" y="307"/>
                    </a:cubicBezTo>
                    <a:lnTo>
                      <a:pt x="394" y="313"/>
                    </a:lnTo>
                    <a:close/>
                    <a:moveTo>
                      <a:pt x="394" y="205"/>
                    </a:moveTo>
                    <a:cubicBezTo>
                      <a:pt x="394" y="233"/>
                      <a:pt x="364" y="233"/>
                      <a:pt x="364" y="233"/>
                    </a:cubicBezTo>
                    <a:cubicBezTo>
                      <a:pt x="77" y="233"/>
                      <a:pt x="77" y="233"/>
                      <a:pt x="77" y="233"/>
                    </a:cubicBezTo>
                    <a:cubicBezTo>
                      <a:pt x="47" y="233"/>
                      <a:pt x="47" y="205"/>
                      <a:pt x="47" y="205"/>
                    </a:cubicBezTo>
                    <a:cubicBezTo>
                      <a:pt x="47" y="199"/>
                      <a:pt x="47" y="199"/>
                      <a:pt x="47" y="199"/>
                    </a:cubicBezTo>
                    <a:cubicBezTo>
                      <a:pt x="47" y="172"/>
                      <a:pt x="77" y="172"/>
                      <a:pt x="77" y="172"/>
                    </a:cubicBezTo>
                    <a:cubicBezTo>
                      <a:pt x="232" y="172"/>
                      <a:pt x="232" y="172"/>
                      <a:pt x="232" y="172"/>
                    </a:cubicBezTo>
                    <a:cubicBezTo>
                      <a:pt x="364" y="172"/>
                      <a:pt x="364" y="172"/>
                      <a:pt x="364" y="172"/>
                    </a:cubicBezTo>
                    <a:cubicBezTo>
                      <a:pt x="394" y="172"/>
                      <a:pt x="394" y="199"/>
                      <a:pt x="394" y="199"/>
                    </a:cubicBezTo>
                    <a:lnTo>
                      <a:pt x="394" y="205"/>
                    </a:lnTo>
                    <a:close/>
                    <a:moveTo>
                      <a:pt x="394" y="97"/>
                    </a:moveTo>
                    <a:cubicBezTo>
                      <a:pt x="394" y="125"/>
                      <a:pt x="364" y="125"/>
                      <a:pt x="364" y="125"/>
                    </a:cubicBezTo>
                    <a:cubicBezTo>
                      <a:pt x="77" y="125"/>
                      <a:pt x="77" y="125"/>
                      <a:pt x="77" y="125"/>
                    </a:cubicBezTo>
                    <a:cubicBezTo>
                      <a:pt x="47" y="125"/>
                      <a:pt x="47" y="97"/>
                      <a:pt x="47" y="97"/>
                    </a:cubicBezTo>
                    <a:cubicBezTo>
                      <a:pt x="47" y="92"/>
                      <a:pt x="47" y="92"/>
                      <a:pt x="47" y="92"/>
                    </a:cubicBezTo>
                    <a:cubicBezTo>
                      <a:pt x="47" y="64"/>
                      <a:pt x="77" y="64"/>
                      <a:pt x="77" y="64"/>
                    </a:cubicBezTo>
                    <a:cubicBezTo>
                      <a:pt x="232" y="64"/>
                      <a:pt x="232" y="64"/>
                      <a:pt x="232" y="64"/>
                    </a:cubicBezTo>
                    <a:cubicBezTo>
                      <a:pt x="364" y="64"/>
                      <a:pt x="364" y="64"/>
                      <a:pt x="364" y="64"/>
                    </a:cubicBezTo>
                    <a:cubicBezTo>
                      <a:pt x="394" y="64"/>
                      <a:pt x="394" y="92"/>
                      <a:pt x="394" y="92"/>
                    </a:cubicBezTo>
                    <a:lnTo>
                      <a:pt x="394" y="9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3247" tIns="46623" rIns="93247" bIns="46623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3241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28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70" name="Oval 17"/>
              <p:cNvSpPr>
                <a:spLocks noChangeArrowheads="1"/>
              </p:cNvSpPr>
              <p:nvPr/>
            </p:nvSpPr>
            <p:spPr bwMode="auto">
              <a:xfrm>
                <a:off x="6546821" y="2643181"/>
                <a:ext cx="128587" cy="12382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3247" tIns="46623" rIns="93247" bIns="46623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3241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28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71" name="Oval 18"/>
              <p:cNvSpPr>
                <a:spLocks noChangeArrowheads="1"/>
              </p:cNvSpPr>
              <p:nvPr/>
            </p:nvSpPr>
            <p:spPr bwMode="auto">
              <a:xfrm>
                <a:off x="6546830" y="3049578"/>
                <a:ext cx="128587" cy="12541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3247" tIns="46623" rIns="93247" bIns="46623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3241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28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72" name="Oval 19"/>
              <p:cNvSpPr>
                <a:spLocks noChangeArrowheads="1"/>
              </p:cNvSpPr>
              <p:nvPr/>
            </p:nvSpPr>
            <p:spPr bwMode="auto">
              <a:xfrm>
                <a:off x="6546839" y="3457567"/>
                <a:ext cx="128587" cy="12382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3247" tIns="46623" rIns="93247" bIns="46623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3241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28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73" name="Oval 20"/>
              <p:cNvSpPr>
                <a:spLocks noChangeArrowheads="1"/>
              </p:cNvSpPr>
              <p:nvPr/>
            </p:nvSpPr>
            <p:spPr bwMode="auto">
              <a:xfrm>
                <a:off x="6546848" y="3863973"/>
                <a:ext cx="128587" cy="12382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3247" tIns="46623" rIns="93247" bIns="46623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3241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28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93028510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is a container?</a:t>
            </a:r>
          </a:p>
        </p:txBody>
      </p:sp>
      <p:sp>
        <p:nvSpPr>
          <p:cNvPr id="208" name="TextBox 207"/>
          <p:cNvSpPr txBox="1"/>
          <p:nvPr/>
        </p:nvSpPr>
        <p:spPr>
          <a:xfrm>
            <a:off x="0" y="2771945"/>
            <a:ext cx="12436475" cy="404890"/>
          </a:xfrm>
          <a:prstGeom prst="rect">
            <a:avLst/>
          </a:prstGeom>
          <a:noFill/>
        </p:spPr>
        <p:txBody>
          <a:bodyPr wrap="square" lIns="186494" tIns="0" rIns="186494" bIns="149196" rtlCol="0">
            <a:spAutoFit/>
          </a:bodyPr>
          <a:lstStyle/>
          <a:p>
            <a:pPr marL="0" marR="0" lvl="0" indent="0" algn="ctr" defTabSz="932418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12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36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Traditional virtual machines </a:t>
            </a:r>
            <a:r>
              <a:rPr kumimoji="0" lang="en-US" sz="1836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= hardware virtualization</a:t>
            </a:r>
          </a:p>
        </p:txBody>
      </p:sp>
      <p:sp>
        <p:nvSpPr>
          <p:cNvPr id="354" name="Rectangle 353"/>
          <p:cNvSpPr/>
          <p:nvPr/>
        </p:nvSpPr>
        <p:spPr bwMode="auto">
          <a:xfrm>
            <a:off x="3999812" y="3182326"/>
            <a:ext cx="1744602" cy="497646"/>
          </a:xfrm>
          <a:prstGeom prst="rect">
            <a:avLst/>
          </a:prstGeom>
          <a:ln>
            <a:solidFill>
              <a:schemeClr val="tx2"/>
            </a:solidFill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6494" tIns="149196" rIns="186494" bIns="149196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defTabSz="950846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32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ea typeface="Segoe UI" pitchFamily="34" charset="0"/>
                <a:cs typeface="Segoe UI" pitchFamily="34" charset="0"/>
              </a:rPr>
              <a:t>Application</a:t>
            </a:r>
          </a:p>
        </p:txBody>
      </p:sp>
      <p:sp>
        <p:nvSpPr>
          <p:cNvPr id="361" name="Rectangle 360"/>
          <p:cNvSpPr/>
          <p:nvPr/>
        </p:nvSpPr>
        <p:spPr bwMode="auto">
          <a:xfrm>
            <a:off x="3999811" y="3720795"/>
            <a:ext cx="1744603" cy="497646"/>
          </a:xfrm>
          <a:prstGeom prst="rect">
            <a:avLst/>
          </a:prstGeom>
          <a:ln>
            <a:solidFill>
              <a:schemeClr val="tx2"/>
            </a:solidFill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6494" tIns="149196" rIns="186494" bIns="149196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defTabSz="950846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32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ea typeface="Segoe UI" pitchFamily="34" charset="0"/>
                <a:cs typeface="Segoe UI" pitchFamily="34" charset="0"/>
              </a:rPr>
              <a:t>OS</a:t>
            </a:r>
          </a:p>
        </p:txBody>
      </p:sp>
      <p:sp>
        <p:nvSpPr>
          <p:cNvPr id="367" name="Rectangle 366"/>
          <p:cNvSpPr/>
          <p:nvPr/>
        </p:nvSpPr>
        <p:spPr bwMode="auto">
          <a:xfrm>
            <a:off x="3999811" y="4259262"/>
            <a:ext cx="4961626" cy="497646"/>
          </a:xfrm>
          <a:prstGeom prst="rect">
            <a:avLst/>
          </a:prstGeom>
          <a:ln>
            <a:solidFill>
              <a:schemeClr val="tx2"/>
            </a:solidFill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6494" tIns="149196" rIns="186494" bIns="149196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defTabSz="950846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32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ea typeface="Segoe UI" pitchFamily="34" charset="0"/>
                <a:cs typeface="Segoe UI" pitchFamily="34" charset="0"/>
              </a:rPr>
              <a:t>Hardware</a:t>
            </a:r>
          </a:p>
        </p:txBody>
      </p:sp>
      <p:grpSp>
        <p:nvGrpSpPr>
          <p:cNvPr id="9" name="Group 8"/>
          <p:cNvGrpSpPr/>
          <p:nvPr/>
        </p:nvGrpSpPr>
        <p:grpSpPr>
          <a:xfrm>
            <a:off x="5857925" y="3188946"/>
            <a:ext cx="3103512" cy="1016745"/>
            <a:chOff x="5857925" y="3188946"/>
            <a:chExt cx="3103512" cy="1016745"/>
          </a:xfrm>
        </p:grpSpPr>
        <p:sp>
          <p:nvSpPr>
            <p:cNvPr id="214" name="Rectangle 213"/>
            <p:cNvSpPr/>
            <p:nvPr/>
          </p:nvSpPr>
          <p:spPr bwMode="auto">
            <a:xfrm>
              <a:off x="5857927" y="3539803"/>
              <a:ext cx="879142" cy="332118"/>
            </a:xfrm>
            <a:prstGeom prst="rect">
              <a:avLst/>
            </a:prstGeom>
            <a:ln>
              <a:solidFill>
                <a:schemeClr val="tx2"/>
              </a:solidFill>
              <a:headEnd type="none" w="med" len="med"/>
              <a:tailEnd type="none" w="med" len="med"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186494" tIns="149196" rIns="186494" bIns="14919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50846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32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215" name="Rectangle 214"/>
            <p:cNvSpPr/>
            <p:nvPr/>
          </p:nvSpPr>
          <p:spPr bwMode="auto">
            <a:xfrm>
              <a:off x="5857925" y="3873573"/>
              <a:ext cx="879142" cy="332118"/>
            </a:xfrm>
            <a:prstGeom prst="rect">
              <a:avLst/>
            </a:prstGeom>
            <a:ln>
              <a:solidFill>
                <a:schemeClr val="tx2"/>
              </a:solidFill>
              <a:headEnd type="none" w="med" len="med"/>
              <a:tailEnd type="none" w="med" len="med"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186494" tIns="149196" rIns="186494" bIns="14919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50846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32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262" name="Rectangle 261"/>
            <p:cNvSpPr/>
            <p:nvPr/>
          </p:nvSpPr>
          <p:spPr bwMode="auto">
            <a:xfrm>
              <a:off x="6970111" y="3536326"/>
              <a:ext cx="879142" cy="332118"/>
            </a:xfrm>
            <a:prstGeom prst="rect">
              <a:avLst/>
            </a:prstGeom>
            <a:ln>
              <a:solidFill>
                <a:schemeClr val="tx2"/>
              </a:solidFill>
              <a:headEnd type="none" w="med" len="med"/>
              <a:tailEnd type="none" w="med" len="med"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186494" tIns="149196" rIns="186494" bIns="14919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50846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32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263" name="Rectangle 262"/>
            <p:cNvSpPr/>
            <p:nvPr/>
          </p:nvSpPr>
          <p:spPr bwMode="auto">
            <a:xfrm>
              <a:off x="6970111" y="3870096"/>
              <a:ext cx="879142" cy="332118"/>
            </a:xfrm>
            <a:prstGeom prst="rect">
              <a:avLst/>
            </a:prstGeom>
            <a:ln>
              <a:solidFill>
                <a:schemeClr val="tx2"/>
              </a:solidFill>
              <a:headEnd type="none" w="med" len="med"/>
              <a:tailEnd type="none" w="med" len="med"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186494" tIns="149196" rIns="186494" bIns="14919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50846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32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274" name="Rectangle 273"/>
            <p:cNvSpPr/>
            <p:nvPr/>
          </p:nvSpPr>
          <p:spPr bwMode="auto">
            <a:xfrm>
              <a:off x="8082295" y="3536325"/>
              <a:ext cx="879142" cy="332118"/>
            </a:xfrm>
            <a:prstGeom prst="rect">
              <a:avLst/>
            </a:prstGeom>
            <a:ln>
              <a:solidFill>
                <a:schemeClr val="tx2"/>
              </a:solidFill>
              <a:headEnd type="none" w="med" len="med"/>
              <a:tailEnd type="none" w="med" len="med"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186494" tIns="149196" rIns="186494" bIns="14919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50846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32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275" name="Rectangle 274"/>
            <p:cNvSpPr/>
            <p:nvPr/>
          </p:nvSpPr>
          <p:spPr bwMode="auto">
            <a:xfrm>
              <a:off x="8082295" y="3870095"/>
              <a:ext cx="879142" cy="332118"/>
            </a:xfrm>
            <a:prstGeom prst="rect">
              <a:avLst/>
            </a:prstGeom>
            <a:ln>
              <a:solidFill>
                <a:schemeClr val="tx2"/>
              </a:solidFill>
              <a:headEnd type="none" w="med" len="med"/>
              <a:tailEnd type="none" w="med" len="med"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186494" tIns="149196" rIns="186494" bIns="14919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50846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32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ea typeface="Segoe UI" pitchFamily="34" charset="0"/>
                <a:cs typeface="Segoe UI" pitchFamily="34" charset="0"/>
              </a:endParaRPr>
            </a:p>
          </p:txBody>
        </p:sp>
        <p:grpSp>
          <p:nvGrpSpPr>
            <p:cNvPr id="210" name="Group 209"/>
            <p:cNvGrpSpPr/>
            <p:nvPr/>
          </p:nvGrpSpPr>
          <p:grpSpPr>
            <a:xfrm>
              <a:off x="6198500" y="3595918"/>
              <a:ext cx="197996" cy="219885"/>
              <a:chOff x="7434267" y="-1318825"/>
              <a:chExt cx="947742" cy="1052511"/>
            </a:xfrm>
            <a:solidFill>
              <a:schemeClr val="accent1"/>
            </a:solidFill>
          </p:grpSpPr>
          <p:sp>
            <p:nvSpPr>
              <p:cNvPr id="252" name="Freeform 5"/>
              <p:cNvSpPr>
                <a:spLocks/>
              </p:cNvSpPr>
              <p:nvPr/>
            </p:nvSpPr>
            <p:spPr bwMode="auto">
              <a:xfrm>
                <a:off x="7434267" y="-993386"/>
                <a:ext cx="423860" cy="727072"/>
              </a:xfrm>
              <a:custGeom>
                <a:avLst/>
                <a:gdLst>
                  <a:gd name="T0" fmla="*/ 267 w 267"/>
                  <a:gd name="T1" fmla="*/ 153 h 458"/>
                  <a:gd name="T2" fmla="*/ 267 w 267"/>
                  <a:gd name="T3" fmla="*/ 458 h 458"/>
                  <a:gd name="T4" fmla="*/ 0 w 267"/>
                  <a:gd name="T5" fmla="*/ 305 h 458"/>
                  <a:gd name="T6" fmla="*/ 2 w 267"/>
                  <a:gd name="T7" fmla="*/ 0 h 458"/>
                  <a:gd name="T8" fmla="*/ 267 w 267"/>
                  <a:gd name="T9" fmla="*/ 153 h 4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7" h="458">
                    <a:moveTo>
                      <a:pt x="267" y="153"/>
                    </a:moveTo>
                    <a:lnTo>
                      <a:pt x="267" y="458"/>
                    </a:lnTo>
                    <a:lnTo>
                      <a:pt x="0" y="305"/>
                    </a:lnTo>
                    <a:lnTo>
                      <a:pt x="2" y="0"/>
                    </a:lnTo>
                    <a:lnTo>
                      <a:pt x="267" y="15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3247" tIns="46623" rIns="93247" bIns="46623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3241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28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53" name="Freeform 6"/>
              <p:cNvSpPr>
                <a:spLocks/>
              </p:cNvSpPr>
              <p:nvPr/>
            </p:nvSpPr>
            <p:spPr bwMode="auto">
              <a:xfrm>
                <a:off x="7961323" y="-993392"/>
                <a:ext cx="420686" cy="727078"/>
              </a:xfrm>
              <a:custGeom>
                <a:avLst/>
                <a:gdLst>
                  <a:gd name="T0" fmla="*/ 0 w 265"/>
                  <a:gd name="T1" fmla="*/ 153 h 458"/>
                  <a:gd name="T2" fmla="*/ 0 w 265"/>
                  <a:gd name="T3" fmla="*/ 458 h 458"/>
                  <a:gd name="T4" fmla="*/ 265 w 265"/>
                  <a:gd name="T5" fmla="*/ 305 h 458"/>
                  <a:gd name="T6" fmla="*/ 265 w 265"/>
                  <a:gd name="T7" fmla="*/ 0 h 458"/>
                  <a:gd name="T8" fmla="*/ 0 w 265"/>
                  <a:gd name="T9" fmla="*/ 153 h 4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5" h="458">
                    <a:moveTo>
                      <a:pt x="0" y="153"/>
                    </a:moveTo>
                    <a:lnTo>
                      <a:pt x="0" y="458"/>
                    </a:lnTo>
                    <a:lnTo>
                      <a:pt x="265" y="305"/>
                    </a:lnTo>
                    <a:lnTo>
                      <a:pt x="265" y="0"/>
                    </a:lnTo>
                    <a:lnTo>
                      <a:pt x="0" y="15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3247" tIns="46623" rIns="93247" bIns="46623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3241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28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54" name="Freeform 7"/>
              <p:cNvSpPr>
                <a:spLocks/>
              </p:cNvSpPr>
              <p:nvPr/>
            </p:nvSpPr>
            <p:spPr bwMode="auto">
              <a:xfrm>
                <a:off x="7489835" y="-1318825"/>
                <a:ext cx="838204" cy="476252"/>
              </a:xfrm>
              <a:custGeom>
                <a:avLst/>
                <a:gdLst>
                  <a:gd name="T0" fmla="*/ 266 w 528"/>
                  <a:gd name="T1" fmla="*/ 300 h 300"/>
                  <a:gd name="T2" fmla="*/ 0 w 528"/>
                  <a:gd name="T3" fmla="*/ 148 h 300"/>
                  <a:gd name="T4" fmla="*/ 263 w 528"/>
                  <a:gd name="T5" fmla="*/ 0 h 300"/>
                  <a:gd name="T6" fmla="*/ 528 w 528"/>
                  <a:gd name="T7" fmla="*/ 148 h 300"/>
                  <a:gd name="T8" fmla="*/ 266 w 528"/>
                  <a:gd name="T9" fmla="*/ 300 h 3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8" h="300">
                    <a:moveTo>
                      <a:pt x="266" y="300"/>
                    </a:moveTo>
                    <a:lnTo>
                      <a:pt x="0" y="148"/>
                    </a:lnTo>
                    <a:lnTo>
                      <a:pt x="263" y="0"/>
                    </a:lnTo>
                    <a:lnTo>
                      <a:pt x="528" y="148"/>
                    </a:lnTo>
                    <a:lnTo>
                      <a:pt x="266" y="30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3247" tIns="46623" rIns="93247" bIns="46623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3241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28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211" name="Group 210"/>
            <p:cNvGrpSpPr/>
            <p:nvPr/>
          </p:nvGrpSpPr>
          <p:grpSpPr>
            <a:xfrm>
              <a:off x="6169600" y="3943800"/>
              <a:ext cx="255791" cy="201540"/>
              <a:chOff x="4962525" y="3988427"/>
              <a:chExt cx="2260600" cy="1781175"/>
            </a:xfrm>
            <a:solidFill>
              <a:schemeClr val="accent1"/>
            </a:solidFill>
          </p:grpSpPr>
          <p:sp>
            <p:nvSpPr>
              <p:cNvPr id="216" name="Freeform 11"/>
              <p:cNvSpPr>
                <a:spLocks noEditPoints="1"/>
              </p:cNvSpPr>
              <p:nvPr/>
            </p:nvSpPr>
            <p:spPr bwMode="auto">
              <a:xfrm>
                <a:off x="4962525" y="3988427"/>
                <a:ext cx="2260600" cy="1781175"/>
              </a:xfrm>
              <a:custGeom>
                <a:avLst/>
                <a:gdLst>
                  <a:gd name="T0" fmla="*/ 130 w 600"/>
                  <a:gd name="T1" fmla="*/ 461 h 472"/>
                  <a:gd name="T2" fmla="*/ 470 w 600"/>
                  <a:gd name="T3" fmla="*/ 461 h 472"/>
                  <a:gd name="T4" fmla="*/ 470 w 600"/>
                  <a:gd name="T5" fmla="*/ 472 h 472"/>
                  <a:gd name="T6" fmla="*/ 130 w 600"/>
                  <a:gd name="T7" fmla="*/ 472 h 472"/>
                  <a:gd name="T8" fmla="*/ 130 w 600"/>
                  <a:gd name="T9" fmla="*/ 461 h 472"/>
                  <a:gd name="T10" fmla="*/ 32 w 600"/>
                  <a:gd name="T11" fmla="*/ 35 h 472"/>
                  <a:gd name="T12" fmla="*/ 32 w 600"/>
                  <a:gd name="T13" fmla="*/ 345 h 472"/>
                  <a:gd name="T14" fmla="*/ 232 w 600"/>
                  <a:gd name="T15" fmla="*/ 345 h 472"/>
                  <a:gd name="T16" fmla="*/ 365 w 600"/>
                  <a:gd name="T17" fmla="*/ 345 h 472"/>
                  <a:gd name="T18" fmla="*/ 572 w 600"/>
                  <a:gd name="T19" fmla="*/ 345 h 472"/>
                  <a:gd name="T20" fmla="*/ 572 w 600"/>
                  <a:gd name="T21" fmla="*/ 35 h 472"/>
                  <a:gd name="T22" fmla="*/ 32 w 600"/>
                  <a:gd name="T23" fmla="*/ 35 h 472"/>
                  <a:gd name="T24" fmla="*/ 300 w 600"/>
                  <a:gd name="T25" fmla="*/ 8 h 472"/>
                  <a:gd name="T26" fmla="*/ 292 w 600"/>
                  <a:gd name="T27" fmla="*/ 16 h 472"/>
                  <a:gd name="T28" fmla="*/ 300 w 600"/>
                  <a:gd name="T29" fmla="*/ 24 h 472"/>
                  <a:gd name="T30" fmla="*/ 309 w 600"/>
                  <a:gd name="T31" fmla="*/ 16 h 472"/>
                  <a:gd name="T32" fmla="*/ 300 w 600"/>
                  <a:gd name="T33" fmla="*/ 8 h 472"/>
                  <a:gd name="T34" fmla="*/ 32 w 600"/>
                  <a:gd name="T35" fmla="*/ 0 h 472"/>
                  <a:gd name="T36" fmla="*/ 565 w 600"/>
                  <a:gd name="T37" fmla="*/ 0 h 472"/>
                  <a:gd name="T38" fmla="*/ 600 w 600"/>
                  <a:gd name="T39" fmla="*/ 35 h 472"/>
                  <a:gd name="T40" fmla="*/ 600 w 600"/>
                  <a:gd name="T41" fmla="*/ 344 h 472"/>
                  <a:gd name="T42" fmla="*/ 565 w 600"/>
                  <a:gd name="T43" fmla="*/ 383 h 472"/>
                  <a:gd name="T44" fmla="*/ 389 w 600"/>
                  <a:gd name="T45" fmla="*/ 383 h 472"/>
                  <a:gd name="T46" fmla="*/ 365 w 600"/>
                  <a:gd name="T47" fmla="*/ 383 h 472"/>
                  <a:gd name="T48" fmla="*/ 365 w 600"/>
                  <a:gd name="T49" fmla="*/ 406 h 472"/>
                  <a:gd name="T50" fmla="*/ 365 w 600"/>
                  <a:gd name="T51" fmla="*/ 422 h 472"/>
                  <a:gd name="T52" fmla="*/ 442 w 600"/>
                  <a:gd name="T53" fmla="*/ 422 h 472"/>
                  <a:gd name="T54" fmla="*/ 470 w 600"/>
                  <a:gd name="T55" fmla="*/ 461 h 472"/>
                  <a:gd name="T56" fmla="*/ 130 w 600"/>
                  <a:gd name="T57" fmla="*/ 461 h 472"/>
                  <a:gd name="T58" fmla="*/ 158 w 600"/>
                  <a:gd name="T59" fmla="*/ 422 h 472"/>
                  <a:gd name="T60" fmla="*/ 232 w 600"/>
                  <a:gd name="T61" fmla="*/ 422 h 472"/>
                  <a:gd name="T62" fmla="*/ 232 w 600"/>
                  <a:gd name="T63" fmla="*/ 406 h 472"/>
                  <a:gd name="T64" fmla="*/ 232 w 600"/>
                  <a:gd name="T65" fmla="*/ 383 h 472"/>
                  <a:gd name="T66" fmla="*/ 205 w 600"/>
                  <a:gd name="T67" fmla="*/ 383 h 472"/>
                  <a:gd name="T68" fmla="*/ 32 w 600"/>
                  <a:gd name="T69" fmla="*/ 383 h 472"/>
                  <a:gd name="T70" fmla="*/ 0 w 600"/>
                  <a:gd name="T71" fmla="*/ 344 h 472"/>
                  <a:gd name="T72" fmla="*/ 0 w 600"/>
                  <a:gd name="T73" fmla="*/ 35 h 472"/>
                  <a:gd name="T74" fmla="*/ 32 w 600"/>
                  <a:gd name="T75" fmla="*/ 0 h 4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600" h="472">
                    <a:moveTo>
                      <a:pt x="130" y="461"/>
                    </a:moveTo>
                    <a:cubicBezTo>
                      <a:pt x="470" y="461"/>
                      <a:pt x="470" y="461"/>
                      <a:pt x="470" y="461"/>
                    </a:cubicBezTo>
                    <a:cubicBezTo>
                      <a:pt x="470" y="472"/>
                      <a:pt x="470" y="472"/>
                      <a:pt x="470" y="472"/>
                    </a:cubicBezTo>
                    <a:cubicBezTo>
                      <a:pt x="130" y="472"/>
                      <a:pt x="130" y="472"/>
                      <a:pt x="130" y="472"/>
                    </a:cubicBezTo>
                    <a:cubicBezTo>
                      <a:pt x="130" y="461"/>
                      <a:pt x="130" y="461"/>
                      <a:pt x="130" y="461"/>
                    </a:cubicBezTo>
                    <a:close/>
                    <a:moveTo>
                      <a:pt x="32" y="35"/>
                    </a:moveTo>
                    <a:cubicBezTo>
                      <a:pt x="32" y="345"/>
                      <a:pt x="32" y="345"/>
                      <a:pt x="32" y="345"/>
                    </a:cubicBezTo>
                    <a:cubicBezTo>
                      <a:pt x="232" y="345"/>
                      <a:pt x="232" y="345"/>
                      <a:pt x="232" y="345"/>
                    </a:cubicBezTo>
                    <a:cubicBezTo>
                      <a:pt x="365" y="345"/>
                      <a:pt x="365" y="345"/>
                      <a:pt x="365" y="345"/>
                    </a:cubicBezTo>
                    <a:cubicBezTo>
                      <a:pt x="572" y="345"/>
                      <a:pt x="572" y="345"/>
                      <a:pt x="572" y="345"/>
                    </a:cubicBezTo>
                    <a:cubicBezTo>
                      <a:pt x="572" y="35"/>
                      <a:pt x="572" y="35"/>
                      <a:pt x="572" y="35"/>
                    </a:cubicBezTo>
                    <a:cubicBezTo>
                      <a:pt x="32" y="35"/>
                      <a:pt x="32" y="35"/>
                      <a:pt x="32" y="35"/>
                    </a:cubicBezTo>
                    <a:close/>
                    <a:moveTo>
                      <a:pt x="300" y="8"/>
                    </a:moveTo>
                    <a:cubicBezTo>
                      <a:pt x="295" y="8"/>
                      <a:pt x="292" y="12"/>
                      <a:pt x="292" y="16"/>
                    </a:cubicBezTo>
                    <a:cubicBezTo>
                      <a:pt x="292" y="20"/>
                      <a:pt x="295" y="24"/>
                      <a:pt x="300" y="24"/>
                    </a:cubicBezTo>
                    <a:cubicBezTo>
                      <a:pt x="305" y="24"/>
                      <a:pt x="309" y="20"/>
                      <a:pt x="309" y="16"/>
                    </a:cubicBezTo>
                    <a:cubicBezTo>
                      <a:pt x="309" y="12"/>
                      <a:pt x="305" y="8"/>
                      <a:pt x="300" y="8"/>
                    </a:cubicBezTo>
                    <a:close/>
                    <a:moveTo>
                      <a:pt x="32" y="0"/>
                    </a:moveTo>
                    <a:cubicBezTo>
                      <a:pt x="565" y="0"/>
                      <a:pt x="565" y="0"/>
                      <a:pt x="565" y="0"/>
                    </a:cubicBezTo>
                    <a:cubicBezTo>
                      <a:pt x="586" y="0"/>
                      <a:pt x="600" y="16"/>
                      <a:pt x="600" y="35"/>
                    </a:cubicBezTo>
                    <a:cubicBezTo>
                      <a:pt x="600" y="344"/>
                      <a:pt x="600" y="344"/>
                      <a:pt x="600" y="344"/>
                    </a:cubicBezTo>
                    <a:cubicBezTo>
                      <a:pt x="600" y="364"/>
                      <a:pt x="586" y="383"/>
                      <a:pt x="565" y="383"/>
                    </a:cubicBezTo>
                    <a:cubicBezTo>
                      <a:pt x="498" y="383"/>
                      <a:pt x="440" y="383"/>
                      <a:pt x="389" y="383"/>
                    </a:cubicBezTo>
                    <a:cubicBezTo>
                      <a:pt x="365" y="383"/>
                      <a:pt x="365" y="383"/>
                      <a:pt x="365" y="383"/>
                    </a:cubicBezTo>
                    <a:cubicBezTo>
                      <a:pt x="365" y="406"/>
                      <a:pt x="365" y="406"/>
                      <a:pt x="365" y="406"/>
                    </a:cubicBezTo>
                    <a:cubicBezTo>
                      <a:pt x="365" y="422"/>
                      <a:pt x="365" y="422"/>
                      <a:pt x="365" y="422"/>
                    </a:cubicBezTo>
                    <a:cubicBezTo>
                      <a:pt x="442" y="422"/>
                      <a:pt x="442" y="422"/>
                      <a:pt x="442" y="422"/>
                    </a:cubicBezTo>
                    <a:cubicBezTo>
                      <a:pt x="470" y="461"/>
                      <a:pt x="470" y="461"/>
                      <a:pt x="470" y="461"/>
                    </a:cubicBezTo>
                    <a:cubicBezTo>
                      <a:pt x="130" y="461"/>
                      <a:pt x="130" y="461"/>
                      <a:pt x="130" y="461"/>
                    </a:cubicBezTo>
                    <a:cubicBezTo>
                      <a:pt x="158" y="422"/>
                      <a:pt x="158" y="422"/>
                      <a:pt x="158" y="422"/>
                    </a:cubicBezTo>
                    <a:cubicBezTo>
                      <a:pt x="232" y="422"/>
                      <a:pt x="232" y="422"/>
                      <a:pt x="232" y="422"/>
                    </a:cubicBezTo>
                    <a:cubicBezTo>
                      <a:pt x="232" y="406"/>
                      <a:pt x="232" y="406"/>
                      <a:pt x="232" y="406"/>
                    </a:cubicBezTo>
                    <a:cubicBezTo>
                      <a:pt x="232" y="383"/>
                      <a:pt x="232" y="383"/>
                      <a:pt x="232" y="383"/>
                    </a:cubicBezTo>
                    <a:cubicBezTo>
                      <a:pt x="205" y="383"/>
                      <a:pt x="205" y="383"/>
                      <a:pt x="205" y="383"/>
                    </a:cubicBezTo>
                    <a:cubicBezTo>
                      <a:pt x="32" y="383"/>
                      <a:pt x="32" y="383"/>
                      <a:pt x="32" y="383"/>
                    </a:cubicBezTo>
                    <a:cubicBezTo>
                      <a:pt x="14" y="383"/>
                      <a:pt x="0" y="364"/>
                      <a:pt x="0" y="344"/>
                    </a:cubicBezTo>
                    <a:cubicBezTo>
                      <a:pt x="0" y="35"/>
                      <a:pt x="0" y="35"/>
                      <a:pt x="0" y="35"/>
                    </a:cubicBezTo>
                    <a:cubicBezTo>
                      <a:pt x="0" y="16"/>
                      <a:pt x="14" y="0"/>
                      <a:pt x="3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3247" tIns="46623" rIns="93247" bIns="46623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3241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28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17" name="Freeform 12"/>
              <p:cNvSpPr>
                <a:spLocks/>
              </p:cNvSpPr>
              <p:nvPr/>
            </p:nvSpPr>
            <p:spPr bwMode="auto">
              <a:xfrm>
                <a:off x="5918197" y="4320217"/>
                <a:ext cx="396874" cy="766761"/>
              </a:xfrm>
              <a:custGeom>
                <a:avLst/>
                <a:gdLst>
                  <a:gd name="T0" fmla="*/ 0 w 250"/>
                  <a:gd name="T1" fmla="*/ 0 h 483"/>
                  <a:gd name="T2" fmla="*/ 250 w 250"/>
                  <a:gd name="T3" fmla="*/ 269 h 483"/>
                  <a:gd name="T4" fmla="*/ 152 w 250"/>
                  <a:gd name="T5" fmla="*/ 295 h 483"/>
                  <a:gd name="T6" fmla="*/ 221 w 250"/>
                  <a:gd name="T7" fmla="*/ 459 h 483"/>
                  <a:gd name="T8" fmla="*/ 162 w 250"/>
                  <a:gd name="T9" fmla="*/ 483 h 483"/>
                  <a:gd name="T10" fmla="*/ 93 w 250"/>
                  <a:gd name="T11" fmla="*/ 316 h 483"/>
                  <a:gd name="T12" fmla="*/ 0 w 250"/>
                  <a:gd name="T13" fmla="*/ 373 h 483"/>
                  <a:gd name="T14" fmla="*/ 0 w 250"/>
                  <a:gd name="T15" fmla="*/ 0 h 483"/>
                  <a:gd name="T16" fmla="*/ 0 w 250"/>
                  <a:gd name="T17" fmla="*/ 0 h 4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483">
                    <a:moveTo>
                      <a:pt x="0" y="0"/>
                    </a:moveTo>
                    <a:lnTo>
                      <a:pt x="250" y="269"/>
                    </a:lnTo>
                    <a:lnTo>
                      <a:pt x="152" y="295"/>
                    </a:lnTo>
                    <a:lnTo>
                      <a:pt x="221" y="459"/>
                    </a:lnTo>
                    <a:lnTo>
                      <a:pt x="162" y="483"/>
                    </a:lnTo>
                    <a:lnTo>
                      <a:pt x="93" y="316"/>
                    </a:lnTo>
                    <a:lnTo>
                      <a:pt x="0" y="373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3247" tIns="46623" rIns="93247" bIns="46623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3241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28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212" name="TextBox 211"/>
            <p:cNvSpPr txBox="1"/>
            <p:nvPr/>
          </p:nvSpPr>
          <p:spPr>
            <a:xfrm>
              <a:off x="5857925" y="3188947"/>
              <a:ext cx="879142" cy="347472"/>
            </a:xfrm>
            <a:prstGeom prst="rect">
              <a:avLst/>
            </a:prstGeom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46623" tIns="46623" rIns="46623" bIns="46623" rtlCol="0" anchor="ctr">
              <a:noAutofit/>
            </a:bodyPr>
            <a:lstStyle/>
            <a:p>
              <a:pPr marL="0" marR="0" lvl="0" indent="0" algn="ctr" defTabSz="932418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612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22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rPr>
                <a:t>VM</a:t>
              </a:r>
            </a:p>
          </p:txBody>
        </p:sp>
        <p:grpSp>
          <p:nvGrpSpPr>
            <p:cNvPr id="258" name="Group 257"/>
            <p:cNvGrpSpPr/>
            <p:nvPr/>
          </p:nvGrpSpPr>
          <p:grpSpPr>
            <a:xfrm>
              <a:off x="7310684" y="3592441"/>
              <a:ext cx="197995" cy="219886"/>
              <a:chOff x="7434263" y="-1335463"/>
              <a:chExt cx="947737" cy="1052514"/>
            </a:xfrm>
            <a:solidFill>
              <a:schemeClr val="accent1"/>
            </a:solidFill>
          </p:grpSpPr>
          <p:sp>
            <p:nvSpPr>
              <p:cNvPr id="266" name="Freeform 5"/>
              <p:cNvSpPr>
                <a:spLocks/>
              </p:cNvSpPr>
              <p:nvPr/>
            </p:nvSpPr>
            <p:spPr bwMode="auto">
              <a:xfrm>
                <a:off x="7434263" y="-1010025"/>
                <a:ext cx="423860" cy="727076"/>
              </a:xfrm>
              <a:custGeom>
                <a:avLst/>
                <a:gdLst>
                  <a:gd name="T0" fmla="*/ 267 w 267"/>
                  <a:gd name="T1" fmla="*/ 153 h 458"/>
                  <a:gd name="T2" fmla="*/ 267 w 267"/>
                  <a:gd name="T3" fmla="*/ 458 h 458"/>
                  <a:gd name="T4" fmla="*/ 0 w 267"/>
                  <a:gd name="T5" fmla="*/ 305 h 458"/>
                  <a:gd name="T6" fmla="*/ 2 w 267"/>
                  <a:gd name="T7" fmla="*/ 0 h 458"/>
                  <a:gd name="T8" fmla="*/ 267 w 267"/>
                  <a:gd name="T9" fmla="*/ 153 h 4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7" h="458">
                    <a:moveTo>
                      <a:pt x="267" y="153"/>
                    </a:moveTo>
                    <a:lnTo>
                      <a:pt x="267" y="458"/>
                    </a:lnTo>
                    <a:lnTo>
                      <a:pt x="0" y="305"/>
                    </a:lnTo>
                    <a:lnTo>
                      <a:pt x="2" y="0"/>
                    </a:lnTo>
                    <a:lnTo>
                      <a:pt x="267" y="15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3247" tIns="46623" rIns="93247" bIns="46623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3241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28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67" name="Freeform 6"/>
              <p:cNvSpPr>
                <a:spLocks/>
              </p:cNvSpPr>
              <p:nvPr/>
            </p:nvSpPr>
            <p:spPr bwMode="auto">
              <a:xfrm>
                <a:off x="7961314" y="-1010022"/>
                <a:ext cx="420686" cy="727073"/>
              </a:xfrm>
              <a:custGeom>
                <a:avLst/>
                <a:gdLst>
                  <a:gd name="T0" fmla="*/ 0 w 265"/>
                  <a:gd name="T1" fmla="*/ 153 h 458"/>
                  <a:gd name="T2" fmla="*/ 0 w 265"/>
                  <a:gd name="T3" fmla="*/ 458 h 458"/>
                  <a:gd name="T4" fmla="*/ 265 w 265"/>
                  <a:gd name="T5" fmla="*/ 305 h 458"/>
                  <a:gd name="T6" fmla="*/ 265 w 265"/>
                  <a:gd name="T7" fmla="*/ 0 h 458"/>
                  <a:gd name="T8" fmla="*/ 0 w 265"/>
                  <a:gd name="T9" fmla="*/ 153 h 4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5" h="458">
                    <a:moveTo>
                      <a:pt x="0" y="153"/>
                    </a:moveTo>
                    <a:lnTo>
                      <a:pt x="0" y="458"/>
                    </a:lnTo>
                    <a:lnTo>
                      <a:pt x="265" y="305"/>
                    </a:lnTo>
                    <a:lnTo>
                      <a:pt x="265" y="0"/>
                    </a:lnTo>
                    <a:lnTo>
                      <a:pt x="0" y="15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3247" tIns="46623" rIns="93247" bIns="46623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3241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28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68" name="Freeform 7"/>
              <p:cNvSpPr>
                <a:spLocks/>
              </p:cNvSpPr>
              <p:nvPr/>
            </p:nvSpPr>
            <p:spPr bwMode="auto">
              <a:xfrm>
                <a:off x="7489827" y="-1335463"/>
                <a:ext cx="838199" cy="476251"/>
              </a:xfrm>
              <a:custGeom>
                <a:avLst/>
                <a:gdLst>
                  <a:gd name="T0" fmla="*/ 266 w 528"/>
                  <a:gd name="T1" fmla="*/ 300 h 300"/>
                  <a:gd name="T2" fmla="*/ 0 w 528"/>
                  <a:gd name="T3" fmla="*/ 148 h 300"/>
                  <a:gd name="T4" fmla="*/ 263 w 528"/>
                  <a:gd name="T5" fmla="*/ 0 h 300"/>
                  <a:gd name="T6" fmla="*/ 528 w 528"/>
                  <a:gd name="T7" fmla="*/ 148 h 300"/>
                  <a:gd name="T8" fmla="*/ 266 w 528"/>
                  <a:gd name="T9" fmla="*/ 300 h 3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8" h="300">
                    <a:moveTo>
                      <a:pt x="266" y="300"/>
                    </a:moveTo>
                    <a:lnTo>
                      <a:pt x="0" y="148"/>
                    </a:lnTo>
                    <a:lnTo>
                      <a:pt x="263" y="0"/>
                    </a:lnTo>
                    <a:lnTo>
                      <a:pt x="528" y="148"/>
                    </a:lnTo>
                    <a:lnTo>
                      <a:pt x="266" y="30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3247" tIns="46623" rIns="93247" bIns="46623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3241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28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259" name="Group 258"/>
            <p:cNvGrpSpPr/>
            <p:nvPr/>
          </p:nvGrpSpPr>
          <p:grpSpPr>
            <a:xfrm>
              <a:off x="7281786" y="3940325"/>
              <a:ext cx="255791" cy="201540"/>
              <a:chOff x="4962525" y="3957709"/>
              <a:chExt cx="2260600" cy="1781175"/>
            </a:xfrm>
            <a:solidFill>
              <a:schemeClr val="accent1"/>
            </a:solidFill>
          </p:grpSpPr>
          <p:sp>
            <p:nvSpPr>
              <p:cNvPr id="264" name="Freeform 11"/>
              <p:cNvSpPr>
                <a:spLocks noEditPoints="1"/>
              </p:cNvSpPr>
              <p:nvPr/>
            </p:nvSpPr>
            <p:spPr bwMode="auto">
              <a:xfrm>
                <a:off x="4962525" y="3957709"/>
                <a:ext cx="2260600" cy="1781175"/>
              </a:xfrm>
              <a:custGeom>
                <a:avLst/>
                <a:gdLst>
                  <a:gd name="T0" fmla="*/ 130 w 600"/>
                  <a:gd name="T1" fmla="*/ 461 h 472"/>
                  <a:gd name="T2" fmla="*/ 470 w 600"/>
                  <a:gd name="T3" fmla="*/ 461 h 472"/>
                  <a:gd name="T4" fmla="*/ 470 w 600"/>
                  <a:gd name="T5" fmla="*/ 472 h 472"/>
                  <a:gd name="T6" fmla="*/ 130 w 600"/>
                  <a:gd name="T7" fmla="*/ 472 h 472"/>
                  <a:gd name="T8" fmla="*/ 130 w 600"/>
                  <a:gd name="T9" fmla="*/ 461 h 472"/>
                  <a:gd name="T10" fmla="*/ 32 w 600"/>
                  <a:gd name="T11" fmla="*/ 35 h 472"/>
                  <a:gd name="T12" fmla="*/ 32 w 600"/>
                  <a:gd name="T13" fmla="*/ 345 h 472"/>
                  <a:gd name="T14" fmla="*/ 232 w 600"/>
                  <a:gd name="T15" fmla="*/ 345 h 472"/>
                  <a:gd name="T16" fmla="*/ 365 w 600"/>
                  <a:gd name="T17" fmla="*/ 345 h 472"/>
                  <a:gd name="T18" fmla="*/ 572 w 600"/>
                  <a:gd name="T19" fmla="*/ 345 h 472"/>
                  <a:gd name="T20" fmla="*/ 572 w 600"/>
                  <a:gd name="T21" fmla="*/ 35 h 472"/>
                  <a:gd name="T22" fmla="*/ 32 w 600"/>
                  <a:gd name="T23" fmla="*/ 35 h 472"/>
                  <a:gd name="T24" fmla="*/ 300 w 600"/>
                  <a:gd name="T25" fmla="*/ 8 h 472"/>
                  <a:gd name="T26" fmla="*/ 292 w 600"/>
                  <a:gd name="T27" fmla="*/ 16 h 472"/>
                  <a:gd name="T28" fmla="*/ 300 w 600"/>
                  <a:gd name="T29" fmla="*/ 24 h 472"/>
                  <a:gd name="T30" fmla="*/ 309 w 600"/>
                  <a:gd name="T31" fmla="*/ 16 h 472"/>
                  <a:gd name="T32" fmla="*/ 300 w 600"/>
                  <a:gd name="T33" fmla="*/ 8 h 472"/>
                  <a:gd name="T34" fmla="*/ 32 w 600"/>
                  <a:gd name="T35" fmla="*/ 0 h 472"/>
                  <a:gd name="T36" fmla="*/ 565 w 600"/>
                  <a:gd name="T37" fmla="*/ 0 h 472"/>
                  <a:gd name="T38" fmla="*/ 600 w 600"/>
                  <a:gd name="T39" fmla="*/ 35 h 472"/>
                  <a:gd name="T40" fmla="*/ 600 w 600"/>
                  <a:gd name="T41" fmla="*/ 344 h 472"/>
                  <a:gd name="T42" fmla="*/ 565 w 600"/>
                  <a:gd name="T43" fmla="*/ 383 h 472"/>
                  <a:gd name="T44" fmla="*/ 389 w 600"/>
                  <a:gd name="T45" fmla="*/ 383 h 472"/>
                  <a:gd name="T46" fmla="*/ 365 w 600"/>
                  <a:gd name="T47" fmla="*/ 383 h 472"/>
                  <a:gd name="T48" fmla="*/ 365 w 600"/>
                  <a:gd name="T49" fmla="*/ 406 h 472"/>
                  <a:gd name="T50" fmla="*/ 365 w 600"/>
                  <a:gd name="T51" fmla="*/ 422 h 472"/>
                  <a:gd name="T52" fmla="*/ 442 w 600"/>
                  <a:gd name="T53" fmla="*/ 422 h 472"/>
                  <a:gd name="T54" fmla="*/ 470 w 600"/>
                  <a:gd name="T55" fmla="*/ 461 h 472"/>
                  <a:gd name="T56" fmla="*/ 130 w 600"/>
                  <a:gd name="T57" fmla="*/ 461 h 472"/>
                  <a:gd name="T58" fmla="*/ 158 w 600"/>
                  <a:gd name="T59" fmla="*/ 422 h 472"/>
                  <a:gd name="T60" fmla="*/ 232 w 600"/>
                  <a:gd name="T61" fmla="*/ 422 h 472"/>
                  <a:gd name="T62" fmla="*/ 232 w 600"/>
                  <a:gd name="T63" fmla="*/ 406 h 472"/>
                  <a:gd name="T64" fmla="*/ 232 w 600"/>
                  <a:gd name="T65" fmla="*/ 383 h 472"/>
                  <a:gd name="T66" fmla="*/ 205 w 600"/>
                  <a:gd name="T67" fmla="*/ 383 h 472"/>
                  <a:gd name="T68" fmla="*/ 32 w 600"/>
                  <a:gd name="T69" fmla="*/ 383 h 472"/>
                  <a:gd name="T70" fmla="*/ 0 w 600"/>
                  <a:gd name="T71" fmla="*/ 344 h 472"/>
                  <a:gd name="T72" fmla="*/ 0 w 600"/>
                  <a:gd name="T73" fmla="*/ 35 h 472"/>
                  <a:gd name="T74" fmla="*/ 32 w 600"/>
                  <a:gd name="T75" fmla="*/ 0 h 4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600" h="472">
                    <a:moveTo>
                      <a:pt x="130" y="461"/>
                    </a:moveTo>
                    <a:cubicBezTo>
                      <a:pt x="470" y="461"/>
                      <a:pt x="470" y="461"/>
                      <a:pt x="470" y="461"/>
                    </a:cubicBezTo>
                    <a:cubicBezTo>
                      <a:pt x="470" y="472"/>
                      <a:pt x="470" y="472"/>
                      <a:pt x="470" y="472"/>
                    </a:cubicBezTo>
                    <a:cubicBezTo>
                      <a:pt x="130" y="472"/>
                      <a:pt x="130" y="472"/>
                      <a:pt x="130" y="472"/>
                    </a:cubicBezTo>
                    <a:cubicBezTo>
                      <a:pt x="130" y="461"/>
                      <a:pt x="130" y="461"/>
                      <a:pt x="130" y="461"/>
                    </a:cubicBezTo>
                    <a:close/>
                    <a:moveTo>
                      <a:pt x="32" y="35"/>
                    </a:moveTo>
                    <a:cubicBezTo>
                      <a:pt x="32" y="345"/>
                      <a:pt x="32" y="345"/>
                      <a:pt x="32" y="345"/>
                    </a:cubicBezTo>
                    <a:cubicBezTo>
                      <a:pt x="232" y="345"/>
                      <a:pt x="232" y="345"/>
                      <a:pt x="232" y="345"/>
                    </a:cubicBezTo>
                    <a:cubicBezTo>
                      <a:pt x="365" y="345"/>
                      <a:pt x="365" y="345"/>
                      <a:pt x="365" y="345"/>
                    </a:cubicBezTo>
                    <a:cubicBezTo>
                      <a:pt x="572" y="345"/>
                      <a:pt x="572" y="345"/>
                      <a:pt x="572" y="345"/>
                    </a:cubicBezTo>
                    <a:cubicBezTo>
                      <a:pt x="572" y="35"/>
                      <a:pt x="572" y="35"/>
                      <a:pt x="572" y="35"/>
                    </a:cubicBezTo>
                    <a:cubicBezTo>
                      <a:pt x="32" y="35"/>
                      <a:pt x="32" y="35"/>
                      <a:pt x="32" y="35"/>
                    </a:cubicBezTo>
                    <a:close/>
                    <a:moveTo>
                      <a:pt x="300" y="8"/>
                    </a:moveTo>
                    <a:cubicBezTo>
                      <a:pt x="295" y="8"/>
                      <a:pt x="292" y="12"/>
                      <a:pt x="292" y="16"/>
                    </a:cubicBezTo>
                    <a:cubicBezTo>
                      <a:pt x="292" y="20"/>
                      <a:pt x="295" y="24"/>
                      <a:pt x="300" y="24"/>
                    </a:cubicBezTo>
                    <a:cubicBezTo>
                      <a:pt x="305" y="24"/>
                      <a:pt x="309" y="20"/>
                      <a:pt x="309" y="16"/>
                    </a:cubicBezTo>
                    <a:cubicBezTo>
                      <a:pt x="309" y="12"/>
                      <a:pt x="305" y="8"/>
                      <a:pt x="300" y="8"/>
                    </a:cubicBezTo>
                    <a:close/>
                    <a:moveTo>
                      <a:pt x="32" y="0"/>
                    </a:moveTo>
                    <a:cubicBezTo>
                      <a:pt x="565" y="0"/>
                      <a:pt x="565" y="0"/>
                      <a:pt x="565" y="0"/>
                    </a:cubicBezTo>
                    <a:cubicBezTo>
                      <a:pt x="586" y="0"/>
                      <a:pt x="600" y="16"/>
                      <a:pt x="600" y="35"/>
                    </a:cubicBezTo>
                    <a:cubicBezTo>
                      <a:pt x="600" y="344"/>
                      <a:pt x="600" y="344"/>
                      <a:pt x="600" y="344"/>
                    </a:cubicBezTo>
                    <a:cubicBezTo>
                      <a:pt x="600" y="364"/>
                      <a:pt x="586" y="383"/>
                      <a:pt x="565" y="383"/>
                    </a:cubicBezTo>
                    <a:cubicBezTo>
                      <a:pt x="498" y="383"/>
                      <a:pt x="440" y="383"/>
                      <a:pt x="389" y="383"/>
                    </a:cubicBezTo>
                    <a:cubicBezTo>
                      <a:pt x="365" y="383"/>
                      <a:pt x="365" y="383"/>
                      <a:pt x="365" y="383"/>
                    </a:cubicBezTo>
                    <a:cubicBezTo>
                      <a:pt x="365" y="406"/>
                      <a:pt x="365" y="406"/>
                      <a:pt x="365" y="406"/>
                    </a:cubicBezTo>
                    <a:cubicBezTo>
                      <a:pt x="365" y="422"/>
                      <a:pt x="365" y="422"/>
                      <a:pt x="365" y="422"/>
                    </a:cubicBezTo>
                    <a:cubicBezTo>
                      <a:pt x="442" y="422"/>
                      <a:pt x="442" y="422"/>
                      <a:pt x="442" y="422"/>
                    </a:cubicBezTo>
                    <a:cubicBezTo>
                      <a:pt x="470" y="461"/>
                      <a:pt x="470" y="461"/>
                      <a:pt x="470" y="461"/>
                    </a:cubicBezTo>
                    <a:cubicBezTo>
                      <a:pt x="130" y="461"/>
                      <a:pt x="130" y="461"/>
                      <a:pt x="130" y="461"/>
                    </a:cubicBezTo>
                    <a:cubicBezTo>
                      <a:pt x="158" y="422"/>
                      <a:pt x="158" y="422"/>
                      <a:pt x="158" y="422"/>
                    </a:cubicBezTo>
                    <a:cubicBezTo>
                      <a:pt x="232" y="422"/>
                      <a:pt x="232" y="422"/>
                      <a:pt x="232" y="422"/>
                    </a:cubicBezTo>
                    <a:cubicBezTo>
                      <a:pt x="232" y="406"/>
                      <a:pt x="232" y="406"/>
                      <a:pt x="232" y="406"/>
                    </a:cubicBezTo>
                    <a:cubicBezTo>
                      <a:pt x="232" y="383"/>
                      <a:pt x="232" y="383"/>
                      <a:pt x="232" y="383"/>
                    </a:cubicBezTo>
                    <a:cubicBezTo>
                      <a:pt x="205" y="383"/>
                      <a:pt x="205" y="383"/>
                      <a:pt x="205" y="383"/>
                    </a:cubicBezTo>
                    <a:cubicBezTo>
                      <a:pt x="32" y="383"/>
                      <a:pt x="32" y="383"/>
                      <a:pt x="32" y="383"/>
                    </a:cubicBezTo>
                    <a:cubicBezTo>
                      <a:pt x="14" y="383"/>
                      <a:pt x="0" y="364"/>
                      <a:pt x="0" y="344"/>
                    </a:cubicBezTo>
                    <a:cubicBezTo>
                      <a:pt x="0" y="35"/>
                      <a:pt x="0" y="35"/>
                      <a:pt x="0" y="35"/>
                    </a:cubicBezTo>
                    <a:cubicBezTo>
                      <a:pt x="0" y="16"/>
                      <a:pt x="14" y="0"/>
                      <a:pt x="3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3247" tIns="46623" rIns="93247" bIns="46623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3241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28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65" name="Freeform 12"/>
              <p:cNvSpPr>
                <a:spLocks/>
              </p:cNvSpPr>
              <p:nvPr/>
            </p:nvSpPr>
            <p:spPr bwMode="auto">
              <a:xfrm>
                <a:off x="5918197" y="4289498"/>
                <a:ext cx="396874" cy="766761"/>
              </a:xfrm>
              <a:custGeom>
                <a:avLst/>
                <a:gdLst>
                  <a:gd name="T0" fmla="*/ 0 w 250"/>
                  <a:gd name="T1" fmla="*/ 0 h 483"/>
                  <a:gd name="T2" fmla="*/ 250 w 250"/>
                  <a:gd name="T3" fmla="*/ 269 h 483"/>
                  <a:gd name="T4" fmla="*/ 152 w 250"/>
                  <a:gd name="T5" fmla="*/ 295 h 483"/>
                  <a:gd name="T6" fmla="*/ 221 w 250"/>
                  <a:gd name="T7" fmla="*/ 459 h 483"/>
                  <a:gd name="T8" fmla="*/ 162 w 250"/>
                  <a:gd name="T9" fmla="*/ 483 h 483"/>
                  <a:gd name="T10" fmla="*/ 93 w 250"/>
                  <a:gd name="T11" fmla="*/ 316 h 483"/>
                  <a:gd name="T12" fmla="*/ 0 w 250"/>
                  <a:gd name="T13" fmla="*/ 373 h 483"/>
                  <a:gd name="T14" fmla="*/ 0 w 250"/>
                  <a:gd name="T15" fmla="*/ 0 h 483"/>
                  <a:gd name="T16" fmla="*/ 0 w 250"/>
                  <a:gd name="T17" fmla="*/ 0 h 4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483">
                    <a:moveTo>
                      <a:pt x="0" y="0"/>
                    </a:moveTo>
                    <a:lnTo>
                      <a:pt x="250" y="269"/>
                    </a:lnTo>
                    <a:lnTo>
                      <a:pt x="152" y="295"/>
                    </a:lnTo>
                    <a:lnTo>
                      <a:pt x="221" y="459"/>
                    </a:lnTo>
                    <a:lnTo>
                      <a:pt x="162" y="483"/>
                    </a:lnTo>
                    <a:lnTo>
                      <a:pt x="93" y="316"/>
                    </a:lnTo>
                    <a:lnTo>
                      <a:pt x="0" y="373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3247" tIns="46623" rIns="93247" bIns="46623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3241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28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260" name="TextBox 259"/>
            <p:cNvSpPr txBox="1"/>
            <p:nvPr/>
          </p:nvSpPr>
          <p:spPr>
            <a:xfrm>
              <a:off x="6970111" y="3188946"/>
              <a:ext cx="879142" cy="347472"/>
            </a:xfrm>
            <a:prstGeom prst="rect">
              <a:avLst/>
            </a:prstGeom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46623" tIns="46623" rIns="46623" bIns="46623" rtlCol="0" anchor="ctr">
              <a:noAutofit/>
            </a:bodyPr>
            <a:lstStyle/>
            <a:p>
              <a:pPr marL="0" marR="0" lvl="0" indent="0" algn="ctr" defTabSz="932418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612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22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rPr>
                <a:t>VM</a:t>
              </a:r>
            </a:p>
          </p:txBody>
        </p:sp>
        <p:grpSp>
          <p:nvGrpSpPr>
            <p:cNvPr id="270" name="Group 269"/>
            <p:cNvGrpSpPr/>
            <p:nvPr/>
          </p:nvGrpSpPr>
          <p:grpSpPr>
            <a:xfrm>
              <a:off x="8422868" y="3592442"/>
              <a:ext cx="197995" cy="219885"/>
              <a:chOff x="7434263" y="-1335457"/>
              <a:chExt cx="947737" cy="1052513"/>
            </a:xfrm>
            <a:solidFill>
              <a:schemeClr val="accent1"/>
            </a:solidFill>
          </p:grpSpPr>
          <p:sp>
            <p:nvSpPr>
              <p:cNvPr id="278" name="Freeform 5"/>
              <p:cNvSpPr>
                <a:spLocks/>
              </p:cNvSpPr>
              <p:nvPr/>
            </p:nvSpPr>
            <p:spPr bwMode="auto">
              <a:xfrm>
                <a:off x="7434263" y="-1010018"/>
                <a:ext cx="423860" cy="727074"/>
              </a:xfrm>
              <a:custGeom>
                <a:avLst/>
                <a:gdLst>
                  <a:gd name="T0" fmla="*/ 267 w 267"/>
                  <a:gd name="T1" fmla="*/ 153 h 458"/>
                  <a:gd name="T2" fmla="*/ 267 w 267"/>
                  <a:gd name="T3" fmla="*/ 458 h 458"/>
                  <a:gd name="T4" fmla="*/ 0 w 267"/>
                  <a:gd name="T5" fmla="*/ 305 h 458"/>
                  <a:gd name="T6" fmla="*/ 2 w 267"/>
                  <a:gd name="T7" fmla="*/ 0 h 458"/>
                  <a:gd name="T8" fmla="*/ 267 w 267"/>
                  <a:gd name="T9" fmla="*/ 153 h 4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7" h="458">
                    <a:moveTo>
                      <a:pt x="267" y="153"/>
                    </a:moveTo>
                    <a:lnTo>
                      <a:pt x="267" y="458"/>
                    </a:lnTo>
                    <a:lnTo>
                      <a:pt x="0" y="305"/>
                    </a:lnTo>
                    <a:lnTo>
                      <a:pt x="2" y="0"/>
                    </a:lnTo>
                    <a:lnTo>
                      <a:pt x="267" y="15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3247" tIns="46623" rIns="93247" bIns="46623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3241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28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79" name="Freeform 6"/>
              <p:cNvSpPr>
                <a:spLocks/>
              </p:cNvSpPr>
              <p:nvPr/>
            </p:nvSpPr>
            <p:spPr bwMode="auto">
              <a:xfrm>
                <a:off x="7961314" y="-1010018"/>
                <a:ext cx="420686" cy="727074"/>
              </a:xfrm>
              <a:custGeom>
                <a:avLst/>
                <a:gdLst>
                  <a:gd name="T0" fmla="*/ 0 w 265"/>
                  <a:gd name="T1" fmla="*/ 153 h 458"/>
                  <a:gd name="T2" fmla="*/ 0 w 265"/>
                  <a:gd name="T3" fmla="*/ 458 h 458"/>
                  <a:gd name="T4" fmla="*/ 265 w 265"/>
                  <a:gd name="T5" fmla="*/ 305 h 458"/>
                  <a:gd name="T6" fmla="*/ 265 w 265"/>
                  <a:gd name="T7" fmla="*/ 0 h 458"/>
                  <a:gd name="T8" fmla="*/ 0 w 265"/>
                  <a:gd name="T9" fmla="*/ 153 h 4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5" h="458">
                    <a:moveTo>
                      <a:pt x="0" y="153"/>
                    </a:moveTo>
                    <a:lnTo>
                      <a:pt x="0" y="458"/>
                    </a:lnTo>
                    <a:lnTo>
                      <a:pt x="265" y="305"/>
                    </a:lnTo>
                    <a:lnTo>
                      <a:pt x="265" y="0"/>
                    </a:lnTo>
                    <a:lnTo>
                      <a:pt x="0" y="15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3247" tIns="46623" rIns="93247" bIns="46623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3241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28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80" name="Freeform 7"/>
              <p:cNvSpPr>
                <a:spLocks/>
              </p:cNvSpPr>
              <p:nvPr/>
            </p:nvSpPr>
            <p:spPr bwMode="auto">
              <a:xfrm>
                <a:off x="7489827" y="-1335457"/>
                <a:ext cx="838199" cy="476252"/>
              </a:xfrm>
              <a:custGeom>
                <a:avLst/>
                <a:gdLst>
                  <a:gd name="T0" fmla="*/ 266 w 528"/>
                  <a:gd name="T1" fmla="*/ 300 h 300"/>
                  <a:gd name="T2" fmla="*/ 0 w 528"/>
                  <a:gd name="T3" fmla="*/ 148 h 300"/>
                  <a:gd name="T4" fmla="*/ 263 w 528"/>
                  <a:gd name="T5" fmla="*/ 0 h 300"/>
                  <a:gd name="T6" fmla="*/ 528 w 528"/>
                  <a:gd name="T7" fmla="*/ 148 h 300"/>
                  <a:gd name="T8" fmla="*/ 266 w 528"/>
                  <a:gd name="T9" fmla="*/ 300 h 3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8" h="300">
                    <a:moveTo>
                      <a:pt x="266" y="300"/>
                    </a:moveTo>
                    <a:lnTo>
                      <a:pt x="0" y="148"/>
                    </a:lnTo>
                    <a:lnTo>
                      <a:pt x="263" y="0"/>
                    </a:lnTo>
                    <a:lnTo>
                      <a:pt x="528" y="148"/>
                    </a:lnTo>
                    <a:lnTo>
                      <a:pt x="266" y="30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3247" tIns="46623" rIns="93247" bIns="46623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3241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28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271" name="Group 270"/>
            <p:cNvGrpSpPr/>
            <p:nvPr/>
          </p:nvGrpSpPr>
          <p:grpSpPr>
            <a:xfrm>
              <a:off x="8393970" y="3940325"/>
              <a:ext cx="255791" cy="201540"/>
              <a:chOff x="4962525" y="3957717"/>
              <a:chExt cx="2260600" cy="1781175"/>
            </a:xfrm>
            <a:solidFill>
              <a:schemeClr val="accent1"/>
            </a:solidFill>
          </p:grpSpPr>
          <p:sp>
            <p:nvSpPr>
              <p:cNvPr id="276" name="Freeform 11"/>
              <p:cNvSpPr>
                <a:spLocks noEditPoints="1"/>
              </p:cNvSpPr>
              <p:nvPr/>
            </p:nvSpPr>
            <p:spPr bwMode="auto">
              <a:xfrm>
                <a:off x="4962525" y="3957717"/>
                <a:ext cx="2260600" cy="1781175"/>
              </a:xfrm>
              <a:custGeom>
                <a:avLst/>
                <a:gdLst>
                  <a:gd name="T0" fmla="*/ 130 w 600"/>
                  <a:gd name="T1" fmla="*/ 461 h 472"/>
                  <a:gd name="T2" fmla="*/ 470 w 600"/>
                  <a:gd name="T3" fmla="*/ 461 h 472"/>
                  <a:gd name="T4" fmla="*/ 470 w 600"/>
                  <a:gd name="T5" fmla="*/ 472 h 472"/>
                  <a:gd name="T6" fmla="*/ 130 w 600"/>
                  <a:gd name="T7" fmla="*/ 472 h 472"/>
                  <a:gd name="T8" fmla="*/ 130 w 600"/>
                  <a:gd name="T9" fmla="*/ 461 h 472"/>
                  <a:gd name="T10" fmla="*/ 32 w 600"/>
                  <a:gd name="T11" fmla="*/ 35 h 472"/>
                  <a:gd name="T12" fmla="*/ 32 w 600"/>
                  <a:gd name="T13" fmla="*/ 345 h 472"/>
                  <a:gd name="T14" fmla="*/ 232 w 600"/>
                  <a:gd name="T15" fmla="*/ 345 h 472"/>
                  <a:gd name="T16" fmla="*/ 365 w 600"/>
                  <a:gd name="T17" fmla="*/ 345 h 472"/>
                  <a:gd name="T18" fmla="*/ 572 w 600"/>
                  <a:gd name="T19" fmla="*/ 345 h 472"/>
                  <a:gd name="T20" fmla="*/ 572 w 600"/>
                  <a:gd name="T21" fmla="*/ 35 h 472"/>
                  <a:gd name="T22" fmla="*/ 32 w 600"/>
                  <a:gd name="T23" fmla="*/ 35 h 472"/>
                  <a:gd name="T24" fmla="*/ 300 w 600"/>
                  <a:gd name="T25" fmla="*/ 8 h 472"/>
                  <a:gd name="T26" fmla="*/ 292 w 600"/>
                  <a:gd name="T27" fmla="*/ 16 h 472"/>
                  <a:gd name="T28" fmla="*/ 300 w 600"/>
                  <a:gd name="T29" fmla="*/ 24 h 472"/>
                  <a:gd name="T30" fmla="*/ 309 w 600"/>
                  <a:gd name="T31" fmla="*/ 16 h 472"/>
                  <a:gd name="T32" fmla="*/ 300 w 600"/>
                  <a:gd name="T33" fmla="*/ 8 h 472"/>
                  <a:gd name="T34" fmla="*/ 32 w 600"/>
                  <a:gd name="T35" fmla="*/ 0 h 472"/>
                  <a:gd name="T36" fmla="*/ 565 w 600"/>
                  <a:gd name="T37" fmla="*/ 0 h 472"/>
                  <a:gd name="T38" fmla="*/ 600 w 600"/>
                  <a:gd name="T39" fmla="*/ 35 h 472"/>
                  <a:gd name="T40" fmla="*/ 600 w 600"/>
                  <a:gd name="T41" fmla="*/ 344 h 472"/>
                  <a:gd name="T42" fmla="*/ 565 w 600"/>
                  <a:gd name="T43" fmla="*/ 383 h 472"/>
                  <a:gd name="T44" fmla="*/ 389 w 600"/>
                  <a:gd name="T45" fmla="*/ 383 h 472"/>
                  <a:gd name="T46" fmla="*/ 365 w 600"/>
                  <a:gd name="T47" fmla="*/ 383 h 472"/>
                  <a:gd name="T48" fmla="*/ 365 w 600"/>
                  <a:gd name="T49" fmla="*/ 406 h 472"/>
                  <a:gd name="T50" fmla="*/ 365 w 600"/>
                  <a:gd name="T51" fmla="*/ 422 h 472"/>
                  <a:gd name="T52" fmla="*/ 442 w 600"/>
                  <a:gd name="T53" fmla="*/ 422 h 472"/>
                  <a:gd name="T54" fmla="*/ 470 w 600"/>
                  <a:gd name="T55" fmla="*/ 461 h 472"/>
                  <a:gd name="T56" fmla="*/ 130 w 600"/>
                  <a:gd name="T57" fmla="*/ 461 h 472"/>
                  <a:gd name="T58" fmla="*/ 158 w 600"/>
                  <a:gd name="T59" fmla="*/ 422 h 472"/>
                  <a:gd name="T60" fmla="*/ 232 w 600"/>
                  <a:gd name="T61" fmla="*/ 422 h 472"/>
                  <a:gd name="T62" fmla="*/ 232 w 600"/>
                  <a:gd name="T63" fmla="*/ 406 h 472"/>
                  <a:gd name="T64" fmla="*/ 232 w 600"/>
                  <a:gd name="T65" fmla="*/ 383 h 472"/>
                  <a:gd name="T66" fmla="*/ 205 w 600"/>
                  <a:gd name="T67" fmla="*/ 383 h 472"/>
                  <a:gd name="T68" fmla="*/ 32 w 600"/>
                  <a:gd name="T69" fmla="*/ 383 h 472"/>
                  <a:gd name="T70" fmla="*/ 0 w 600"/>
                  <a:gd name="T71" fmla="*/ 344 h 472"/>
                  <a:gd name="T72" fmla="*/ 0 w 600"/>
                  <a:gd name="T73" fmla="*/ 35 h 472"/>
                  <a:gd name="T74" fmla="*/ 32 w 600"/>
                  <a:gd name="T75" fmla="*/ 0 h 4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600" h="472">
                    <a:moveTo>
                      <a:pt x="130" y="461"/>
                    </a:moveTo>
                    <a:cubicBezTo>
                      <a:pt x="470" y="461"/>
                      <a:pt x="470" y="461"/>
                      <a:pt x="470" y="461"/>
                    </a:cubicBezTo>
                    <a:cubicBezTo>
                      <a:pt x="470" y="472"/>
                      <a:pt x="470" y="472"/>
                      <a:pt x="470" y="472"/>
                    </a:cubicBezTo>
                    <a:cubicBezTo>
                      <a:pt x="130" y="472"/>
                      <a:pt x="130" y="472"/>
                      <a:pt x="130" y="472"/>
                    </a:cubicBezTo>
                    <a:cubicBezTo>
                      <a:pt x="130" y="461"/>
                      <a:pt x="130" y="461"/>
                      <a:pt x="130" y="461"/>
                    </a:cubicBezTo>
                    <a:close/>
                    <a:moveTo>
                      <a:pt x="32" y="35"/>
                    </a:moveTo>
                    <a:cubicBezTo>
                      <a:pt x="32" y="345"/>
                      <a:pt x="32" y="345"/>
                      <a:pt x="32" y="345"/>
                    </a:cubicBezTo>
                    <a:cubicBezTo>
                      <a:pt x="232" y="345"/>
                      <a:pt x="232" y="345"/>
                      <a:pt x="232" y="345"/>
                    </a:cubicBezTo>
                    <a:cubicBezTo>
                      <a:pt x="365" y="345"/>
                      <a:pt x="365" y="345"/>
                      <a:pt x="365" y="345"/>
                    </a:cubicBezTo>
                    <a:cubicBezTo>
                      <a:pt x="572" y="345"/>
                      <a:pt x="572" y="345"/>
                      <a:pt x="572" y="345"/>
                    </a:cubicBezTo>
                    <a:cubicBezTo>
                      <a:pt x="572" y="35"/>
                      <a:pt x="572" y="35"/>
                      <a:pt x="572" y="35"/>
                    </a:cubicBezTo>
                    <a:cubicBezTo>
                      <a:pt x="32" y="35"/>
                      <a:pt x="32" y="35"/>
                      <a:pt x="32" y="35"/>
                    </a:cubicBezTo>
                    <a:close/>
                    <a:moveTo>
                      <a:pt x="300" y="8"/>
                    </a:moveTo>
                    <a:cubicBezTo>
                      <a:pt x="295" y="8"/>
                      <a:pt x="292" y="12"/>
                      <a:pt x="292" y="16"/>
                    </a:cubicBezTo>
                    <a:cubicBezTo>
                      <a:pt x="292" y="20"/>
                      <a:pt x="295" y="24"/>
                      <a:pt x="300" y="24"/>
                    </a:cubicBezTo>
                    <a:cubicBezTo>
                      <a:pt x="305" y="24"/>
                      <a:pt x="309" y="20"/>
                      <a:pt x="309" y="16"/>
                    </a:cubicBezTo>
                    <a:cubicBezTo>
                      <a:pt x="309" y="12"/>
                      <a:pt x="305" y="8"/>
                      <a:pt x="300" y="8"/>
                    </a:cubicBezTo>
                    <a:close/>
                    <a:moveTo>
                      <a:pt x="32" y="0"/>
                    </a:moveTo>
                    <a:cubicBezTo>
                      <a:pt x="565" y="0"/>
                      <a:pt x="565" y="0"/>
                      <a:pt x="565" y="0"/>
                    </a:cubicBezTo>
                    <a:cubicBezTo>
                      <a:pt x="586" y="0"/>
                      <a:pt x="600" y="16"/>
                      <a:pt x="600" y="35"/>
                    </a:cubicBezTo>
                    <a:cubicBezTo>
                      <a:pt x="600" y="344"/>
                      <a:pt x="600" y="344"/>
                      <a:pt x="600" y="344"/>
                    </a:cubicBezTo>
                    <a:cubicBezTo>
                      <a:pt x="600" y="364"/>
                      <a:pt x="586" y="383"/>
                      <a:pt x="565" y="383"/>
                    </a:cubicBezTo>
                    <a:cubicBezTo>
                      <a:pt x="498" y="383"/>
                      <a:pt x="440" y="383"/>
                      <a:pt x="389" y="383"/>
                    </a:cubicBezTo>
                    <a:cubicBezTo>
                      <a:pt x="365" y="383"/>
                      <a:pt x="365" y="383"/>
                      <a:pt x="365" y="383"/>
                    </a:cubicBezTo>
                    <a:cubicBezTo>
                      <a:pt x="365" y="406"/>
                      <a:pt x="365" y="406"/>
                      <a:pt x="365" y="406"/>
                    </a:cubicBezTo>
                    <a:cubicBezTo>
                      <a:pt x="365" y="422"/>
                      <a:pt x="365" y="422"/>
                      <a:pt x="365" y="422"/>
                    </a:cubicBezTo>
                    <a:cubicBezTo>
                      <a:pt x="442" y="422"/>
                      <a:pt x="442" y="422"/>
                      <a:pt x="442" y="422"/>
                    </a:cubicBezTo>
                    <a:cubicBezTo>
                      <a:pt x="470" y="461"/>
                      <a:pt x="470" y="461"/>
                      <a:pt x="470" y="461"/>
                    </a:cubicBezTo>
                    <a:cubicBezTo>
                      <a:pt x="130" y="461"/>
                      <a:pt x="130" y="461"/>
                      <a:pt x="130" y="461"/>
                    </a:cubicBezTo>
                    <a:cubicBezTo>
                      <a:pt x="158" y="422"/>
                      <a:pt x="158" y="422"/>
                      <a:pt x="158" y="422"/>
                    </a:cubicBezTo>
                    <a:cubicBezTo>
                      <a:pt x="232" y="422"/>
                      <a:pt x="232" y="422"/>
                      <a:pt x="232" y="422"/>
                    </a:cubicBezTo>
                    <a:cubicBezTo>
                      <a:pt x="232" y="406"/>
                      <a:pt x="232" y="406"/>
                      <a:pt x="232" y="406"/>
                    </a:cubicBezTo>
                    <a:cubicBezTo>
                      <a:pt x="232" y="383"/>
                      <a:pt x="232" y="383"/>
                      <a:pt x="232" y="383"/>
                    </a:cubicBezTo>
                    <a:cubicBezTo>
                      <a:pt x="205" y="383"/>
                      <a:pt x="205" y="383"/>
                      <a:pt x="205" y="383"/>
                    </a:cubicBezTo>
                    <a:cubicBezTo>
                      <a:pt x="32" y="383"/>
                      <a:pt x="32" y="383"/>
                      <a:pt x="32" y="383"/>
                    </a:cubicBezTo>
                    <a:cubicBezTo>
                      <a:pt x="14" y="383"/>
                      <a:pt x="0" y="364"/>
                      <a:pt x="0" y="344"/>
                    </a:cubicBezTo>
                    <a:cubicBezTo>
                      <a:pt x="0" y="35"/>
                      <a:pt x="0" y="35"/>
                      <a:pt x="0" y="35"/>
                    </a:cubicBezTo>
                    <a:cubicBezTo>
                      <a:pt x="0" y="16"/>
                      <a:pt x="14" y="0"/>
                      <a:pt x="3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3247" tIns="46623" rIns="93247" bIns="46623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3241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28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77" name="Freeform 12"/>
              <p:cNvSpPr>
                <a:spLocks/>
              </p:cNvSpPr>
              <p:nvPr/>
            </p:nvSpPr>
            <p:spPr bwMode="auto">
              <a:xfrm>
                <a:off x="5918197" y="4289507"/>
                <a:ext cx="396874" cy="766761"/>
              </a:xfrm>
              <a:custGeom>
                <a:avLst/>
                <a:gdLst>
                  <a:gd name="T0" fmla="*/ 0 w 250"/>
                  <a:gd name="T1" fmla="*/ 0 h 483"/>
                  <a:gd name="T2" fmla="*/ 250 w 250"/>
                  <a:gd name="T3" fmla="*/ 269 h 483"/>
                  <a:gd name="T4" fmla="*/ 152 w 250"/>
                  <a:gd name="T5" fmla="*/ 295 h 483"/>
                  <a:gd name="T6" fmla="*/ 221 w 250"/>
                  <a:gd name="T7" fmla="*/ 459 h 483"/>
                  <a:gd name="T8" fmla="*/ 162 w 250"/>
                  <a:gd name="T9" fmla="*/ 483 h 483"/>
                  <a:gd name="T10" fmla="*/ 93 w 250"/>
                  <a:gd name="T11" fmla="*/ 316 h 483"/>
                  <a:gd name="T12" fmla="*/ 0 w 250"/>
                  <a:gd name="T13" fmla="*/ 373 h 483"/>
                  <a:gd name="T14" fmla="*/ 0 w 250"/>
                  <a:gd name="T15" fmla="*/ 0 h 483"/>
                  <a:gd name="T16" fmla="*/ 0 w 250"/>
                  <a:gd name="T17" fmla="*/ 0 h 4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483">
                    <a:moveTo>
                      <a:pt x="0" y="0"/>
                    </a:moveTo>
                    <a:lnTo>
                      <a:pt x="250" y="269"/>
                    </a:lnTo>
                    <a:lnTo>
                      <a:pt x="152" y="295"/>
                    </a:lnTo>
                    <a:lnTo>
                      <a:pt x="221" y="459"/>
                    </a:lnTo>
                    <a:lnTo>
                      <a:pt x="162" y="483"/>
                    </a:lnTo>
                    <a:lnTo>
                      <a:pt x="93" y="316"/>
                    </a:lnTo>
                    <a:lnTo>
                      <a:pt x="0" y="373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3247" tIns="46623" rIns="93247" bIns="46623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3241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28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272" name="TextBox 271"/>
            <p:cNvSpPr txBox="1"/>
            <p:nvPr/>
          </p:nvSpPr>
          <p:spPr>
            <a:xfrm>
              <a:off x="8082295" y="3188947"/>
              <a:ext cx="879142" cy="347472"/>
            </a:xfrm>
            <a:prstGeom prst="rect">
              <a:avLst/>
            </a:prstGeom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46623" tIns="46623" rIns="46623" bIns="46623" rtlCol="0" anchor="ctr">
              <a:noAutofit/>
            </a:bodyPr>
            <a:lstStyle/>
            <a:p>
              <a:pPr marL="0" marR="0" lvl="0" indent="0" algn="ctr" defTabSz="932418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612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22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rPr>
                <a:t>VM</a:t>
              </a:r>
            </a:p>
          </p:txBody>
        </p:sp>
      </p:grpSp>
      <p:grpSp>
        <p:nvGrpSpPr>
          <p:cNvPr id="66" name="Group 65"/>
          <p:cNvGrpSpPr/>
          <p:nvPr/>
        </p:nvGrpSpPr>
        <p:grpSpPr>
          <a:xfrm>
            <a:off x="3493212" y="3181805"/>
            <a:ext cx="501628" cy="497646"/>
            <a:chOff x="5303837" y="3192462"/>
            <a:chExt cx="501628" cy="497646"/>
          </a:xfrm>
        </p:grpSpPr>
        <p:sp>
          <p:nvSpPr>
            <p:cNvPr id="67" name="Rectangle 66"/>
            <p:cNvSpPr/>
            <p:nvPr/>
          </p:nvSpPr>
          <p:spPr bwMode="auto">
            <a:xfrm>
              <a:off x="5303837" y="3192462"/>
              <a:ext cx="501628" cy="497646"/>
            </a:xfrm>
            <a:prstGeom prst="rect">
              <a:avLst/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186494" tIns="149196" rIns="186494" bIns="14919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50846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32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ea typeface="Segoe UI" pitchFamily="34" charset="0"/>
                <a:cs typeface="Segoe UI" pitchFamily="34" charset="0"/>
              </a:endParaRPr>
            </a:p>
          </p:txBody>
        </p:sp>
        <p:grpSp>
          <p:nvGrpSpPr>
            <p:cNvPr id="68" name="Group 67"/>
            <p:cNvGrpSpPr/>
            <p:nvPr/>
          </p:nvGrpSpPr>
          <p:grpSpPr>
            <a:xfrm>
              <a:off x="5434446" y="3309789"/>
              <a:ext cx="236804" cy="262982"/>
              <a:chOff x="7434263" y="-2105025"/>
              <a:chExt cx="947737" cy="1052512"/>
            </a:xfrm>
            <a:solidFill>
              <a:schemeClr val="tx2"/>
            </a:solidFill>
          </p:grpSpPr>
          <p:sp>
            <p:nvSpPr>
              <p:cNvPr id="69" name="Freeform 5"/>
              <p:cNvSpPr>
                <a:spLocks/>
              </p:cNvSpPr>
              <p:nvPr/>
            </p:nvSpPr>
            <p:spPr bwMode="auto">
              <a:xfrm>
                <a:off x="7434263" y="-1779588"/>
                <a:ext cx="423862" cy="727075"/>
              </a:xfrm>
              <a:custGeom>
                <a:avLst/>
                <a:gdLst>
                  <a:gd name="T0" fmla="*/ 267 w 267"/>
                  <a:gd name="T1" fmla="*/ 153 h 458"/>
                  <a:gd name="T2" fmla="*/ 267 w 267"/>
                  <a:gd name="T3" fmla="*/ 458 h 458"/>
                  <a:gd name="T4" fmla="*/ 0 w 267"/>
                  <a:gd name="T5" fmla="*/ 305 h 458"/>
                  <a:gd name="T6" fmla="*/ 2 w 267"/>
                  <a:gd name="T7" fmla="*/ 0 h 458"/>
                  <a:gd name="T8" fmla="*/ 267 w 267"/>
                  <a:gd name="T9" fmla="*/ 153 h 4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7" h="458">
                    <a:moveTo>
                      <a:pt x="267" y="153"/>
                    </a:moveTo>
                    <a:lnTo>
                      <a:pt x="267" y="458"/>
                    </a:lnTo>
                    <a:lnTo>
                      <a:pt x="0" y="305"/>
                    </a:lnTo>
                    <a:lnTo>
                      <a:pt x="2" y="0"/>
                    </a:lnTo>
                    <a:lnTo>
                      <a:pt x="267" y="15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3247" tIns="46623" rIns="93247" bIns="46623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3241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28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0" name="Freeform 6"/>
              <p:cNvSpPr>
                <a:spLocks/>
              </p:cNvSpPr>
              <p:nvPr/>
            </p:nvSpPr>
            <p:spPr bwMode="auto">
              <a:xfrm>
                <a:off x="7961313" y="-1779588"/>
                <a:ext cx="420687" cy="727075"/>
              </a:xfrm>
              <a:custGeom>
                <a:avLst/>
                <a:gdLst>
                  <a:gd name="T0" fmla="*/ 0 w 265"/>
                  <a:gd name="T1" fmla="*/ 153 h 458"/>
                  <a:gd name="T2" fmla="*/ 0 w 265"/>
                  <a:gd name="T3" fmla="*/ 458 h 458"/>
                  <a:gd name="T4" fmla="*/ 265 w 265"/>
                  <a:gd name="T5" fmla="*/ 305 h 458"/>
                  <a:gd name="T6" fmla="*/ 265 w 265"/>
                  <a:gd name="T7" fmla="*/ 0 h 458"/>
                  <a:gd name="T8" fmla="*/ 0 w 265"/>
                  <a:gd name="T9" fmla="*/ 153 h 4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5" h="458">
                    <a:moveTo>
                      <a:pt x="0" y="153"/>
                    </a:moveTo>
                    <a:lnTo>
                      <a:pt x="0" y="458"/>
                    </a:lnTo>
                    <a:lnTo>
                      <a:pt x="265" y="305"/>
                    </a:lnTo>
                    <a:lnTo>
                      <a:pt x="265" y="0"/>
                    </a:lnTo>
                    <a:lnTo>
                      <a:pt x="0" y="15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3247" tIns="46623" rIns="93247" bIns="46623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3241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28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1" name="Freeform 7"/>
              <p:cNvSpPr>
                <a:spLocks/>
              </p:cNvSpPr>
              <p:nvPr/>
            </p:nvSpPr>
            <p:spPr bwMode="auto">
              <a:xfrm>
                <a:off x="7489825" y="-2105025"/>
                <a:ext cx="838200" cy="476250"/>
              </a:xfrm>
              <a:custGeom>
                <a:avLst/>
                <a:gdLst>
                  <a:gd name="T0" fmla="*/ 266 w 528"/>
                  <a:gd name="T1" fmla="*/ 300 h 300"/>
                  <a:gd name="T2" fmla="*/ 0 w 528"/>
                  <a:gd name="T3" fmla="*/ 148 h 300"/>
                  <a:gd name="T4" fmla="*/ 263 w 528"/>
                  <a:gd name="T5" fmla="*/ 0 h 300"/>
                  <a:gd name="T6" fmla="*/ 528 w 528"/>
                  <a:gd name="T7" fmla="*/ 148 h 300"/>
                  <a:gd name="T8" fmla="*/ 266 w 528"/>
                  <a:gd name="T9" fmla="*/ 300 h 3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8" h="300">
                    <a:moveTo>
                      <a:pt x="266" y="300"/>
                    </a:moveTo>
                    <a:lnTo>
                      <a:pt x="0" y="148"/>
                    </a:lnTo>
                    <a:lnTo>
                      <a:pt x="263" y="0"/>
                    </a:lnTo>
                    <a:lnTo>
                      <a:pt x="528" y="148"/>
                    </a:lnTo>
                    <a:lnTo>
                      <a:pt x="266" y="30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3247" tIns="46623" rIns="93247" bIns="46623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3241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28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endParaRPr>
              </a:p>
            </p:txBody>
          </p:sp>
        </p:grpSp>
      </p:grpSp>
      <p:grpSp>
        <p:nvGrpSpPr>
          <p:cNvPr id="72" name="Group 71"/>
          <p:cNvGrpSpPr/>
          <p:nvPr/>
        </p:nvGrpSpPr>
        <p:grpSpPr>
          <a:xfrm>
            <a:off x="3493211" y="3720274"/>
            <a:ext cx="501628" cy="497646"/>
            <a:chOff x="5303836" y="3730931"/>
            <a:chExt cx="501628" cy="497646"/>
          </a:xfrm>
        </p:grpSpPr>
        <p:sp>
          <p:nvSpPr>
            <p:cNvPr id="73" name="Rectangle 72"/>
            <p:cNvSpPr/>
            <p:nvPr/>
          </p:nvSpPr>
          <p:spPr bwMode="auto">
            <a:xfrm>
              <a:off x="5303836" y="3730931"/>
              <a:ext cx="501628" cy="497646"/>
            </a:xfrm>
            <a:prstGeom prst="rect">
              <a:avLst/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186494" tIns="149196" rIns="186494" bIns="14919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50846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32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ea typeface="Segoe UI" pitchFamily="34" charset="0"/>
                <a:cs typeface="Segoe UI" pitchFamily="34" charset="0"/>
              </a:endParaRPr>
            </a:p>
          </p:txBody>
        </p:sp>
        <p:grpSp>
          <p:nvGrpSpPr>
            <p:cNvPr id="74" name="Group 73"/>
            <p:cNvGrpSpPr/>
            <p:nvPr/>
          </p:nvGrpSpPr>
          <p:grpSpPr>
            <a:xfrm>
              <a:off x="5414027" y="3888749"/>
              <a:ext cx="278036" cy="219069"/>
              <a:chOff x="4962525" y="2536825"/>
              <a:chExt cx="2260600" cy="1781175"/>
            </a:xfrm>
            <a:solidFill>
              <a:schemeClr val="tx2"/>
            </a:solidFill>
          </p:grpSpPr>
          <p:sp>
            <p:nvSpPr>
              <p:cNvPr id="75" name="Freeform 11"/>
              <p:cNvSpPr>
                <a:spLocks noEditPoints="1"/>
              </p:cNvSpPr>
              <p:nvPr/>
            </p:nvSpPr>
            <p:spPr bwMode="auto">
              <a:xfrm>
                <a:off x="4962525" y="2536825"/>
                <a:ext cx="2260600" cy="1781175"/>
              </a:xfrm>
              <a:custGeom>
                <a:avLst/>
                <a:gdLst>
                  <a:gd name="T0" fmla="*/ 130 w 600"/>
                  <a:gd name="T1" fmla="*/ 461 h 472"/>
                  <a:gd name="T2" fmla="*/ 470 w 600"/>
                  <a:gd name="T3" fmla="*/ 461 h 472"/>
                  <a:gd name="T4" fmla="*/ 470 w 600"/>
                  <a:gd name="T5" fmla="*/ 472 h 472"/>
                  <a:gd name="T6" fmla="*/ 130 w 600"/>
                  <a:gd name="T7" fmla="*/ 472 h 472"/>
                  <a:gd name="T8" fmla="*/ 130 w 600"/>
                  <a:gd name="T9" fmla="*/ 461 h 472"/>
                  <a:gd name="T10" fmla="*/ 32 w 600"/>
                  <a:gd name="T11" fmla="*/ 35 h 472"/>
                  <a:gd name="T12" fmla="*/ 32 w 600"/>
                  <a:gd name="T13" fmla="*/ 345 h 472"/>
                  <a:gd name="T14" fmla="*/ 232 w 600"/>
                  <a:gd name="T15" fmla="*/ 345 h 472"/>
                  <a:gd name="T16" fmla="*/ 365 w 600"/>
                  <a:gd name="T17" fmla="*/ 345 h 472"/>
                  <a:gd name="T18" fmla="*/ 572 w 600"/>
                  <a:gd name="T19" fmla="*/ 345 h 472"/>
                  <a:gd name="T20" fmla="*/ 572 w 600"/>
                  <a:gd name="T21" fmla="*/ 35 h 472"/>
                  <a:gd name="T22" fmla="*/ 32 w 600"/>
                  <a:gd name="T23" fmla="*/ 35 h 472"/>
                  <a:gd name="T24" fmla="*/ 300 w 600"/>
                  <a:gd name="T25" fmla="*/ 8 h 472"/>
                  <a:gd name="T26" fmla="*/ 292 w 600"/>
                  <a:gd name="T27" fmla="*/ 16 h 472"/>
                  <a:gd name="T28" fmla="*/ 300 w 600"/>
                  <a:gd name="T29" fmla="*/ 24 h 472"/>
                  <a:gd name="T30" fmla="*/ 309 w 600"/>
                  <a:gd name="T31" fmla="*/ 16 h 472"/>
                  <a:gd name="T32" fmla="*/ 300 w 600"/>
                  <a:gd name="T33" fmla="*/ 8 h 472"/>
                  <a:gd name="T34" fmla="*/ 32 w 600"/>
                  <a:gd name="T35" fmla="*/ 0 h 472"/>
                  <a:gd name="T36" fmla="*/ 565 w 600"/>
                  <a:gd name="T37" fmla="*/ 0 h 472"/>
                  <a:gd name="T38" fmla="*/ 600 w 600"/>
                  <a:gd name="T39" fmla="*/ 35 h 472"/>
                  <a:gd name="T40" fmla="*/ 600 w 600"/>
                  <a:gd name="T41" fmla="*/ 344 h 472"/>
                  <a:gd name="T42" fmla="*/ 565 w 600"/>
                  <a:gd name="T43" fmla="*/ 383 h 472"/>
                  <a:gd name="T44" fmla="*/ 389 w 600"/>
                  <a:gd name="T45" fmla="*/ 383 h 472"/>
                  <a:gd name="T46" fmla="*/ 365 w 600"/>
                  <a:gd name="T47" fmla="*/ 383 h 472"/>
                  <a:gd name="T48" fmla="*/ 365 w 600"/>
                  <a:gd name="T49" fmla="*/ 406 h 472"/>
                  <a:gd name="T50" fmla="*/ 365 w 600"/>
                  <a:gd name="T51" fmla="*/ 422 h 472"/>
                  <a:gd name="T52" fmla="*/ 442 w 600"/>
                  <a:gd name="T53" fmla="*/ 422 h 472"/>
                  <a:gd name="T54" fmla="*/ 470 w 600"/>
                  <a:gd name="T55" fmla="*/ 461 h 472"/>
                  <a:gd name="T56" fmla="*/ 130 w 600"/>
                  <a:gd name="T57" fmla="*/ 461 h 472"/>
                  <a:gd name="T58" fmla="*/ 158 w 600"/>
                  <a:gd name="T59" fmla="*/ 422 h 472"/>
                  <a:gd name="T60" fmla="*/ 232 w 600"/>
                  <a:gd name="T61" fmla="*/ 422 h 472"/>
                  <a:gd name="T62" fmla="*/ 232 w 600"/>
                  <a:gd name="T63" fmla="*/ 406 h 472"/>
                  <a:gd name="T64" fmla="*/ 232 w 600"/>
                  <a:gd name="T65" fmla="*/ 383 h 472"/>
                  <a:gd name="T66" fmla="*/ 205 w 600"/>
                  <a:gd name="T67" fmla="*/ 383 h 472"/>
                  <a:gd name="T68" fmla="*/ 32 w 600"/>
                  <a:gd name="T69" fmla="*/ 383 h 472"/>
                  <a:gd name="T70" fmla="*/ 0 w 600"/>
                  <a:gd name="T71" fmla="*/ 344 h 472"/>
                  <a:gd name="T72" fmla="*/ 0 w 600"/>
                  <a:gd name="T73" fmla="*/ 35 h 472"/>
                  <a:gd name="T74" fmla="*/ 32 w 600"/>
                  <a:gd name="T75" fmla="*/ 0 h 4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600" h="472">
                    <a:moveTo>
                      <a:pt x="130" y="461"/>
                    </a:moveTo>
                    <a:cubicBezTo>
                      <a:pt x="470" y="461"/>
                      <a:pt x="470" y="461"/>
                      <a:pt x="470" y="461"/>
                    </a:cubicBezTo>
                    <a:cubicBezTo>
                      <a:pt x="470" y="472"/>
                      <a:pt x="470" y="472"/>
                      <a:pt x="470" y="472"/>
                    </a:cubicBezTo>
                    <a:cubicBezTo>
                      <a:pt x="130" y="472"/>
                      <a:pt x="130" y="472"/>
                      <a:pt x="130" y="472"/>
                    </a:cubicBezTo>
                    <a:cubicBezTo>
                      <a:pt x="130" y="461"/>
                      <a:pt x="130" y="461"/>
                      <a:pt x="130" y="461"/>
                    </a:cubicBezTo>
                    <a:close/>
                    <a:moveTo>
                      <a:pt x="32" y="35"/>
                    </a:moveTo>
                    <a:cubicBezTo>
                      <a:pt x="32" y="345"/>
                      <a:pt x="32" y="345"/>
                      <a:pt x="32" y="345"/>
                    </a:cubicBezTo>
                    <a:cubicBezTo>
                      <a:pt x="232" y="345"/>
                      <a:pt x="232" y="345"/>
                      <a:pt x="232" y="345"/>
                    </a:cubicBezTo>
                    <a:cubicBezTo>
                      <a:pt x="365" y="345"/>
                      <a:pt x="365" y="345"/>
                      <a:pt x="365" y="345"/>
                    </a:cubicBezTo>
                    <a:cubicBezTo>
                      <a:pt x="572" y="345"/>
                      <a:pt x="572" y="345"/>
                      <a:pt x="572" y="345"/>
                    </a:cubicBezTo>
                    <a:cubicBezTo>
                      <a:pt x="572" y="35"/>
                      <a:pt x="572" y="35"/>
                      <a:pt x="572" y="35"/>
                    </a:cubicBezTo>
                    <a:cubicBezTo>
                      <a:pt x="32" y="35"/>
                      <a:pt x="32" y="35"/>
                      <a:pt x="32" y="35"/>
                    </a:cubicBezTo>
                    <a:close/>
                    <a:moveTo>
                      <a:pt x="300" y="8"/>
                    </a:moveTo>
                    <a:cubicBezTo>
                      <a:pt x="295" y="8"/>
                      <a:pt x="292" y="12"/>
                      <a:pt x="292" y="16"/>
                    </a:cubicBezTo>
                    <a:cubicBezTo>
                      <a:pt x="292" y="20"/>
                      <a:pt x="295" y="24"/>
                      <a:pt x="300" y="24"/>
                    </a:cubicBezTo>
                    <a:cubicBezTo>
                      <a:pt x="305" y="24"/>
                      <a:pt x="309" y="20"/>
                      <a:pt x="309" y="16"/>
                    </a:cubicBezTo>
                    <a:cubicBezTo>
                      <a:pt x="309" y="12"/>
                      <a:pt x="305" y="8"/>
                      <a:pt x="300" y="8"/>
                    </a:cubicBezTo>
                    <a:close/>
                    <a:moveTo>
                      <a:pt x="32" y="0"/>
                    </a:moveTo>
                    <a:cubicBezTo>
                      <a:pt x="565" y="0"/>
                      <a:pt x="565" y="0"/>
                      <a:pt x="565" y="0"/>
                    </a:cubicBezTo>
                    <a:cubicBezTo>
                      <a:pt x="586" y="0"/>
                      <a:pt x="600" y="16"/>
                      <a:pt x="600" y="35"/>
                    </a:cubicBezTo>
                    <a:cubicBezTo>
                      <a:pt x="600" y="344"/>
                      <a:pt x="600" y="344"/>
                      <a:pt x="600" y="344"/>
                    </a:cubicBezTo>
                    <a:cubicBezTo>
                      <a:pt x="600" y="364"/>
                      <a:pt x="586" y="383"/>
                      <a:pt x="565" y="383"/>
                    </a:cubicBezTo>
                    <a:cubicBezTo>
                      <a:pt x="498" y="383"/>
                      <a:pt x="440" y="383"/>
                      <a:pt x="389" y="383"/>
                    </a:cubicBezTo>
                    <a:cubicBezTo>
                      <a:pt x="365" y="383"/>
                      <a:pt x="365" y="383"/>
                      <a:pt x="365" y="383"/>
                    </a:cubicBezTo>
                    <a:cubicBezTo>
                      <a:pt x="365" y="406"/>
                      <a:pt x="365" y="406"/>
                      <a:pt x="365" y="406"/>
                    </a:cubicBezTo>
                    <a:cubicBezTo>
                      <a:pt x="365" y="422"/>
                      <a:pt x="365" y="422"/>
                      <a:pt x="365" y="422"/>
                    </a:cubicBezTo>
                    <a:cubicBezTo>
                      <a:pt x="442" y="422"/>
                      <a:pt x="442" y="422"/>
                      <a:pt x="442" y="422"/>
                    </a:cubicBezTo>
                    <a:cubicBezTo>
                      <a:pt x="470" y="461"/>
                      <a:pt x="470" y="461"/>
                      <a:pt x="470" y="461"/>
                    </a:cubicBezTo>
                    <a:cubicBezTo>
                      <a:pt x="130" y="461"/>
                      <a:pt x="130" y="461"/>
                      <a:pt x="130" y="461"/>
                    </a:cubicBezTo>
                    <a:cubicBezTo>
                      <a:pt x="158" y="422"/>
                      <a:pt x="158" y="422"/>
                      <a:pt x="158" y="422"/>
                    </a:cubicBezTo>
                    <a:cubicBezTo>
                      <a:pt x="232" y="422"/>
                      <a:pt x="232" y="422"/>
                      <a:pt x="232" y="422"/>
                    </a:cubicBezTo>
                    <a:cubicBezTo>
                      <a:pt x="232" y="406"/>
                      <a:pt x="232" y="406"/>
                      <a:pt x="232" y="406"/>
                    </a:cubicBezTo>
                    <a:cubicBezTo>
                      <a:pt x="232" y="383"/>
                      <a:pt x="232" y="383"/>
                      <a:pt x="232" y="383"/>
                    </a:cubicBezTo>
                    <a:cubicBezTo>
                      <a:pt x="205" y="383"/>
                      <a:pt x="205" y="383"/>
                      <a:pt x="205" y="383"/>
                    </a:cubicBezTo>
                    <a:cubicBezTo>
                      <a:pt x="32" y="383"/>
                      <a:pt x="32" y="383"/>
                      <a:pt x="32" y="383"/>
                    </a:cubicBezTo>
                    <a:cubicBezTo>
                      <a:pt x="14" y="383"/>
                      <a:pt x="0" y="364"/>
                      <a:pt x="0" y="344"/>
                    </a:cubicBezTo>
                    <a:cubicBezTo>
                      <a:pt x="0" y="35"/>
                      <a:pt x="0" y="35"/>
                      <a:pt x="0" y="35"/>
                    </a:cubicBezTo>
                    <a:cubicBezTo>
                      <a:pt x="0" y="16"/>
                      <a:pt x="14" y="0"/>
                      <a:pt x="3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3247" tIns="46623" rIns="93247" bIns="46623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3241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28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6" name="Freeform 12"/>
              <p:cNvSpPr>
                <a:spLocks/>
              </p:cNvSpPr>
              <p:nvPr/>
            </p:nvSpPr>
            <p:spPr bwMode="auto">
              <a:xfrm>
                <a:off x="5918200" y="2868613"/>
                <a:ext cx="396875" cy="766763"/>
              </a:xfrm>
              <a:custGeom>
                <a:avLst/>
                <a:gdLst>
                  <a:gd name="T0" fmla="*/ 0 w 250"/>
                  <a:gd name="T1" fmla="*/ 0 h 483"/>
                  <a:gd name="T2" fmla="*/ 250 w 250"/>
                  <a:gd name="T3" fmla="*/ 269 h 483"/>
                  <a:gd name="T4" fmla="*/ 152 w 250"/>
                  <a:gd name="T5" fmla="*/ 295 h 483"/>
                  <a:gd name="T6" fmla="*/ 221 w 250"/>
                  <a:gd name="T7" fmla="*/ 459 h 483"/>
                  <a:gd name="T8" fmla="*/ 162 w 250"/>
                  <a:gd name="T9" fmla="*/ 483 h 483"/>
                  <a:gd name="T10" fmla="*/ 93 w 250"/>
                  <a:gd name="T11" fmla="*/ 316 h 483"/>
                  <a:gd name="T12" fmla="*/ 0 w 250"/>
                  <a:gd name="T13" fmla="*/ 373 h 483"/>
                  <a:gd name="T14" fmla="*/ 0 w 250"/>
                  <a:gd name="T15" fmla="*/ 0 h 483"/>
                  <a:gd name="T16" fmla="*/ 0 w 250"/>
                  <a:gd name="T17" fmla="*/ 0 h 4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483">
                    <a:moveTo>
                      <a:pt x="0" y="0"/>
                    </a:moveTo>
                    <a:lnTo>
                      <a:pt x="250" y="269"/>
                    </a:lnTo>
                    <a:lnTo>
                      <a:pt x="152" y="295"/>
                    </a:lnTo>
                    <a:lnTo>
                      <a:pt x="221" y="459"/>
                    </a:lnTo>
                    <a:lnTo>
                      <a:pt x="162" y="483"/>
                    </a:lnTo>
                    <a:lnTo>
                      <a:pt x="93" y="316"/>
                    </a:lnTo>
                    <a:lnTo>
                      <a:pt x="0" y="373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3247" tIns="46623" rIns="93247" bIns="46623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3241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28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endParaRPr>
              </a:p>
            </p:txBody>
          </p:sp>
        </p:grpSp>
      </p:grpSp>
      <p:grpSp>
        <p:nvGrpSpPr>
          <p:cNvPr id="77" name="Group 76"/>
          <p:cNvGrpSpPr/>
          <p:nvPr/>
        </p:nvGrpSpPr>
        <p:grpSpPr>
          <a:xfrm>
            <a:off x="3493212" y="4258741"/>
            <a:ext cx="501628" cy="497646"/>
            <a:chOff x="5303837" y="4269398"/>
            <a:chExt cx="501628" cy="497646"/>
          </a:xfrm>
        </p:grpSpPr>
        <p:sp>
          <p:nvSpPr>
            <p:cNvPr id="78" name="Rectangle 77"/>
            <p:cNvSpPr/>
            <p:nvPr/>
          </p:nvSpPr>
          <p:spPr bwMode="auto">
            <a:xfrm>
              <a:off x="5303837" y="4269398"/>
              <a:ext cx="501628" cy="497646"/>
            </a:xfrm>
            <a:prstGeom prst="rect">
              <a:avLst/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186494" tIns="149196" rIns="186494" bIns="14919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50846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32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ea typeface="Segoe UI" pitchFamily="34" charset="0"/>
                <a:cs typeface="Segoe UI" pitchFamily="34" charset="0"/>
              </a:endParaRPr>
            </a:p>
          </p:txBody>
        </p:sp>
        <p:grpSp>
          <p:nvGrpSpPr>
            <p:cNvPr id="79" name="Group 78"/>
            <p:cNvGrpSpPr/>
            <p:nvPr/>
          </p:nvGrpSpPr>
          <p:grpSpPr>
            <a:xfrm>
              <a:off x="5453359" y="4399756"/>
              <a:ext cx="182844" cy="236930"/>
              <a:chOff x="5260945" y="2352669"/>
              <a:chExt cx="1663693" cy="2155821"/>
            </a:xfrm>
            <a:solidFill>
              <a:schemeClr val="tx2"/>
            </a:solidFill>
          </p:grpSpPr>
          <p:sp>
            <p:nvSpPr>
              <p:cNvPr id="80" name="Freeform 16"/>
              <p:cNvSpPr>
                <a:spLocks noEditPoints="1"/>
              </p:cNvSpPr>
              <p:nvPr/>
            </p:nvSpPr>
            <p:spPr bwMode="auto">
              <a:xfrm>
                <a:off x="5260945" y="2352669"/>
                <a:ext cx="1663693" cy="2155821"/>
              </a:xfrm>
              <a:custGeom>
                <a:avLst/>
                <a:gdLst>
                  <a:gd name="T0" fmla="*/ 0 w 441"/>
                  <a:gd name="T1" fmla="*/ 0 h 572"/>
                  <a:gd name="T2" fmla="*/ 0 w 441"/>
                  <a:gd name="T3" fmla="*/ 572 h 572"/>
                  <a:gd name="T4" fmla="*/ 441 w 441"/>
                  <a:gd name="T5" fmla="*/ 572 h 572"/>
                  <a:gd name="T6" fmla="*/ 441 w 441"/>
                  <a:gd name="T7" fmla="*/ 0 h 572"/>
                  <a:gd name="T8" fmla="*/ 0 w 441"/>
                  <a:gd name="T9" fmla="*/ 0 h 572"/>
                  <a:gd name="T10" fmla="*/ 394 w 441"/>
                  <a:gd name="T11" fmla="*/ 421 h 572"/>
                  <a:gd name="T12" fmla="*/ 364 w 441"/>
                  <a:gd name="T13" fmla="*/ 448 h 572"/>
                  <a:gd name="T14" fmla="*/ 77 w 441"/>
                  <a:gd name="T15" fmla="*/ 448 h 572"/>
                  <a:gd name="T16" fmla="*/ 47 w 441"/>
                  <a:gd name="T17" fmla="*/ 421 h 572"/>
                  <a:gd name="T18" fmla="*/ 47 w 441"/>
                  <a:gd name="T19" fmla="*/ 415 h 572"/>
                  <a:gd name="T20" fmla="*/ 77 w 441"/>
                  <a:gd name="T21" fmla="*/ 387 h 572"/>
                  <a:gd name="T22" fmla="*/ 232 w 441"/>
                  <a:gd name="T23" fmla="*/ 387 h 572"/>
                  <a:gd name="T24" fmla="*/ 364 w 441"/>
                  <a:gd name="T25" fmla="*/ 387 h 572"/>
                  <a:gd name="T26" fmla="*/ 394 w 441"/>
                  <a:gd name="T27" fmla="*/ 415 h 572"/>
                  <a:gd name="T28" fmla="*/ 394 w 441"/>
                  <a:gd name="T29" fmla="*/ 421 h 572"/>
                  <a:gd name="T30" fmla="*/ 394 w 441"/>
                  <a:gd name="T31" fmla="*/ 313 h 572"/>
                  <a:gd name="T32" fmla="*/ 364 w 441"/>
                  <a:gd name="T33" fmla="*/ 340 h 572"/>
                  <a:gd name="T34" fmla="*/ 77 w 441"/>
                  <a:gd name="T35" fmla="*/ 340 h 572"/>
                  <a:gd name="T36" fmla="*/ 47 w 441"/>
                  <a:gd name="T37" fmla="*/ 313 h 572"/>
                  <a:gd name="T38" fmla="*/ 47 w 441"/>
                  <a:gd name="T39" fmla="*/ 307 h 572"/>
                  <a:gd name="T40" fmla="*/ 77 w 441"/>
                  <a:gd name="T41" fmla="*/ 280 h 572"/>
                  <a:gd name="T42" fmla="*/ 232 w 441"/>
                  <a:gd name="T43" fmla="*/ 280 h 572"/>
                  <a:gd name="T44" fmla="*/ 364 w 441"/>
                  <a:gd name="T45" fmla="*/ 280 h 572"/>
                  <a:gd name="T46" fmla="*/ 394 w 441"/>
                  <a:gd name="T47" fmla="*/ 307 h 572"/>
                  <a:gd name="T48" fmla="*/ 394 w 441"/>
                  <a:gd name="T49" fmla="*/ 313 h 572"/>
                  <a:gd name="T50" fmla="*/ 394 w 441"/>
                  <a:gd name="T51" fmla="*/ 205 h 572"/>
                  <a:gd name="T52" fmla="*/ 364 w 441"/>
                  <a:gd name="T53" fmla="*/ 233 h 572"/>
                  <a:gd name="T54" fmla="*/ 77 w 441"/>
                  <a:gd name="T55" fmla="*/ 233 h 572"/>
                  <a:gd name="T56" fmla="*/ 47 w 441"/>
                  <a:gd name="T57" fmla="*/ 205 h 572"/>
                  <a:gd name="T58" fmla="*/ 47 w 441"/>
                  <a:gd name="T59" fmla="*/ 199 h 572"/>
                  <a:gd name="T60" fmla="*/ 77 w 441"/>
                  <a:gd name="T61" fmla="*/ 172 h 572"/>
                  <a:gd name="T62" fmla="*/ 232 w 441"/>
                  <a:gd name="T63" fmla="*/ 172 h 572"/>
                  <a:gd name="T64" fmla="*/ 364 w 441"/>
                  <a:gd name="T65" fmla="*/ 172 h 572"/>
                  <a:gd name="T66" fmla="*/ 394 w 441"/>
                  <a:gd name="T67" fmla="*/ 199 h 572"/>
                  <a:gd name="T68" fmla="*/ 394 w 441"/>
                  <a:gd name="T69" fmla="*/ 205 h 572"/>
                  <a:gd name="T70" fmla="*/ 394 w 441"/>
                  <a:gd name="T71" fmla="*/ 97 h 572"/>
                  <a:gd name="T72" fmla="*/ 364 w 441"/>
                  <a:gd name="T73" fmla="*/ 125 h 572"/>
                  <a:gd name="T74" fmla="*/ 77 w 441"/>
                  <a:gd name="T75" fmla="*/ 125 h 572"/>
                  <a:gd name="T76" fmla="*/ 47 w 441"/>
                  <a:gd name="T77" fmla="*/ 97 h 572"/>
                  <a:gd name="T78" fmla="*/ 47 w 441"/>
                  <a:gd name="T79" fmla="*/ 92 h 572"/>
                  <a:gd name="T80" fmla="*/ 77 w 441"/>
                  <a:gd name="T81" fmla="*/ 64 h 572"/>
                  <a:gd name="T82" fmla="*/ 232 w 441"/>
                  <a:gd name="T83" fmla="*/ 64 h 572"/>
                  <a:gd name="T84" fmla="*/ 364 w 441"/>
                  <a:gd name="T85" fmla="*/ 64 h 572"/>
                  <a:gd name="T86" fmla="*/ 394 w 441"/>
                  <a:gd name="T87" fmla="*/ 92 h 572"/>
                  <a:gd name="T88" fmla="*/ 394 w 441"/>
                  <a:gd name="T89" fmla="*/ 97 h 5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441" h="572">
                    <a:moveTo>
                      <a:pt x="0" y="0"/>
                    </a:moveTo>
                    <a:cubicBezTo>
                      <a:pt x="0" y="572"/>
                      <a:pt x="0" y="572"/>
                      <a:pt x="0" y="572"/>
                    </a:cubicBezTo>
                    <a:cubicBezTo>
                      <a:pt x="441" y="572"/>
                      <a:pt x="441" y="572"/>
                      <a:pt x="441" y="572"/>
                    </a:cubicBezTo>
                    <a:cubicBezTo>
                      <a:pt x="441" y="0"/>
                      <a:pt x="441" y="0"/>
                      <a:pt x="441" y="0"/>
                    </a:cubicBezTo>
                    <a:lnTo>
                      <a:pt x="0" y="0"/>
                    </a:lnTo>
                    <a:close/>
                    <a:moveTo>
                      <a:pt x="394" y="421"/>
                    </a:moveTo>
                    <a:cubicBezTo>
                      <a:pt x="394" y="448"/>
                      <a:pt x="364" y="448"/>
                      <a:pt x="364" y="448"/>
                    </a:cubicBezTo>
                    <a:cubicBezTo>
                      <a:pt x="77" y="448"/>
                      <a:pt x="77" y="448"/>
                      <a:pt x="77" y="448"/>
                    </a:cubicBezTo>
                    <a:cubicBezTo>
                      <a:pt x="47" y="448"/>
                      <a:pt x="47" y="421"/>
                      <a:pt x="47" y="421"/>
                    </a:cubicBezTo>
                    <a:cubicBezTo>
                      <a:pt x="47" y="415"/>
                      <a:pt x="47" y="415"/>
                      <a:pt x="47" y="415"/>
                    </a:cubicBezTo>
                    <a:cubicBezTo>
                      <a:pt x="47" y="387"/>
                      <a:pt x="77" y="387"/>
                      <a:pt x="77" y="387"/>
                    </a:cubicBezTo>
                    <a:cubicBezTo>
                      <a:pt x="232" y="387"/>
                      <a:pt x="232" y="387"/>
                      <a:pt x="232" y="387"/>
                    </a:cubicBezTo>
                    <a:cubicBezTo>
                      <a:pt x="364" y="387"/>
                      <a:pt x="364" y="387"/>
                      <a:pt x="364" y="387"/>
                    </a:cubicBezTo>
                    <a:cubicBezTo>
                      <a:pt x="394" y="387"/>
                      <a:pt x="394" y="415"/>
                      <a:pt x="394" y="415"/>
                    </a:cubicBezTo>
                    <a:lnTo>
                      <a:pt x="394" y="421"/>
                    </a:lnTo>
                    <a:close/>
                    <a:moveTo>
                      <a:pt x="394" y="313"/>
                    </a:moveTo>
                    <a:cubicBezTo>
                      <a:pt x="394" y="340"/>
                      <a:pt x="364" y="340"/>
                      <a:pt x="364" y="340"/>
                    </a:cubicBezTo>
                    <a:cubicBezTo>
                      <a:pt x="77" y="340"/>
                      <a:pt x="77" y="340"/>
                      <a:pt x="77" y="340"/>
                    </a:cubicBezTo>
                    <a:cubicBezTo>
                      <a:pt x="47" y="340"/>
                      <a:pt x="47" y="313"/>
                      <a:pt x="47" y="313"/>
                    </a:cubicBezTo>
                    <a:cubicBezTo>
                      <a:pt x="47" y="307"/>
                      <a:pt x="47" y="307"/>
                      <a:pt x="47" y="307"/>
                    </a:cubicBezTo>
                    <a:cubicBezTo>
                      <a:pt x="47" y="280"/>
                      <a:pt x="77" y="280"/>
                      <a:pt x="77" y="280"/>
                    </a:cubicBezTo>
                    <a:cubicBezTo>
                      <a:pt x="232" y="280"/>
                      <a:pt x="232" y="280"/>
                      <a:pt x="232" y="280"/>
                    </a:cubicBezTo>
                    <a:cubicBezTo>
                      <a:pt x="364" y="280"/>
                      <a:pt x="364" y="280"/>
                      <a:pt x="364" y="280"/>
                    </a:cubicBezTo>
                    <a:cubicBezTo>
                      <a:pt x="394" y="280"/>
                      <a:pt x="394" y="307"/>
                      <a:pt x="394" y="307"/>
                    </a:cubicBezTo>
                    <a:lnTo>
                      <a:pt x="394" y="313"/>
                    </a:lnTo>
                    <a:close/>
                    <a:moveTo>
                      <a:pt x="394" y="205"/>
                    </a:moveTo>
                    <a:cubicBezTo>
                      <a:pt x="394" y="233"/>
                      <a:pt x="364" y="233"/>
                      <a:pt x="364" y="233"/>
                    </a:cubicBezTo>
                    <a:cubicBezTo>
                      <a:pt x="77" y="233"/>
                      <a:pt x="77" y="233"/>
                      <a:pt x="77" y="233"/>
                    </a:cubicBezTo>
                    <a:cubicBezTo>
                      <a:pt x="47" y="233"/>
                      <a:pt x="47" y="205"/>
                      <a:pt x="47" y="205"/>
                    </a:cubicBezTo>
                    <a:cubicBezTo>
                      <a:pt x="47" y="199"/>
                      <a:pt x="47" y="199"/>
                      <a:pt x="47" y="199"/>
                    </a:cubicBezTo>
                    <a:cubicBezTo>
                      <a:pt x="47" y="172"/>
                      <a:pt x="77" y="172"/>
                      <a:pt x="77" y="172"/>
                    </a:cubicBezTo>
                    <a:cubicBezTo>
                      <a:pt x="232" y="172"/>
                      <a:pt x="232" y="172"/>
                      <a:pt x="232" y="172"/>
                    </a:cubicBezTo>
                    <a:cubicBezTo>
                      <a:pt x="364" y="172"/>
                      <a:pt x="364" y="172"/>
                      <a:pt x="364" y="172"/>
                    </a:cubicBezTo>
                    <a:cubicBezTo>
                      <a:pt x="394" y="172"/>
                      <a:pt x="394" y="199"/>
                      <a:pt x="394" y="199"/>
                    </a:cubicBezTo>
                    <a:lnTo>
                      <a:pt x="394" y="205"/>
                    </a:lnTo>
                    <a:close/>
                    <a:moveTo>
                      <a:pt x="394" y="97"/>
                    </a:moveTo>
                    <a:cubicBezTo>
                      <a:pt x="394" y="125"/>
                      <a:pt x="364" y="125"/>
                      <a:pt x="364" y="125"/>
                    </a:cubicBezTo>
                    <a:cubicBezTo>
                      <a:pt x="77" y="125"/>
                      <a:pt x="77" y="125"/>
                      <a:pt x="77" y="125"/>
                    </a:cubicBezTo>
                    <a:cubicBezTo>
                      <a:pt x="47" y="125"/>
                      <a:pt x="47" y="97"/>
                      <a:pt x="47" y="97"/>
                    </a:cubicBezTo>
                    <a:cubicBezTo>
                      <a:pt x="47" y="92"/>
                      <a:pt x="47" y="92"/>
                      <a:pt x="47" y="92"/>
                    </a:cubicBezTo>
                    <a:cubicBezTo>
                      <a:pt x="47" y="64"/>
                      <a:pt x="77" y="64"/>
                      <a:pt x="77" y="64"/>
                    </a:cubicBezTo>
                    <a:cubicBezTo>
                      <a:pt x="232" y="64"/>
                      <a:pt x="232" y="64"/>
                      <a:pt x="232" y="64"/>
                    </a:cubicBezTo>
                    <a:cubicBezTo>
                      <a:pt x="364" y="64"/>
                      <a:pt x="364" y="64"/>
                      <a:pt x="364" y="64"/>
                    </a:cubicBezTo>
                    <a:cubicBezTo>
                      <a:pt x="394" y="64"/>
                      <a:pt x="394" y="92"/>
                      <a:pt x="394" y="92"/>
                    </a:cubicBezTo>
                    <a:lnTo>
                      <a:pt x="394" y="9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3247" tIns="46623" rIns="93247" bIns="46623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3241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28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81" name="Oval 17"/>
              <p:cNvSpPr>
                <a:spLocks noChangeArrowheads="1"/>
              </p:cNvSpPr>
              <p:nvPr/>
            </p:nvSpPr>
            <p:spPr bwMode="auto">
              <a:xfrm>
                <a:off x="6546821" y="2643181"/>
                <a:ext cx="128587" cy="12382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3247" tIns="46623" rIns="93247" bIns="46623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3241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28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82" name="Oval 18"/>
              <p:cNvSpPr>
                <a:spLocks noChangeArrowheads="1"/>
              </p:cNvSpPr>
              <p:nvPr/>
            </p:nvSpPr>
            <p:spPr bwMode="auto">
              <a:xfrm>
                <a:off x="6546830" y="3049578"/>
                <a:ext cx="128587" cy="12541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3247" tIns="46623" rIns="93247" bIns="46623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3241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28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83" name="Oval 19"/>
              <p:cNvSpPr>
                <a:spLocks noChangeArrowheads="1"/>
              </p:cNvSpPr>
              <p:nvPr/>
            </p:nvSpPr>
            <p:spPr bwMode="auto">
              <a:xfrm>
                <a:off x="6546839" y="3457567"/>
                <a:ext cx="128587" cy="12382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3247" tIns="46623" rIns="93247" bIns="46623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3241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28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84" name="Oval 20"/>
              <p:cNvSpPr>
                <a:spLocks noChangeArrowheads="1"/>
              </p:cNvSpPr>
              <p:nvPr/>
            </p:nvSpPr>
            <p:spPr bwMode="auto">
              <a:xfrm>
                <a:off x="6546848" y="3863973"/>
                <a:ext cx="128587" cy="12382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3247" tIns="46623" rIns="93247" bIns="46623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3241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28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73741135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is a container?</a:t>
            </a:r>
          </a:p>
        </p:txBody>
      </p:sp>
      <p:sp>
        <p:nvSpPr>
          <p:cNvPr id="126" name="TextBox 125"/>
          <p:cNvSpPr txBox="1"/>
          <p:nvPr/>
        </p:nvSpPr>
        <p:spPr>
          <a:xfrm>
            <a:off x="1621" y="4829345"/>
            <a:ext cx="12436475" cy="404890"/>
          </a:xfrm>
          <a:prstGeom prst="rect">
            <a:avLst/>
          </a:prstGeom>
          <a:noFill/>
        </p:spPr>
        <p:txBody>
          <a:bodyPr wrap="square" lIns="186494" tIns="0" rIns="186494" bIns="149196" rtlCol="0">
            <a:spAutoFit/>
          </a:bodyPr>
          <a:lstStyle/>
          <a:p>
            <a:pPr marL="0" marR="0" lvl="0" indent="0" algn="ctr" defTabSz="932418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12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36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Traditional virtual machines </a:t>
            </a:r>
            <a:r>
              <a:rPr kumimoji="0" lang="en-US" sz="1836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= hardware virtualization</a:t>
            </a:r>
          </a:p>
        </p:txBody>
      </p:sp>
      <p:sp>
        <p:nvSpPr>
          <p:cNvPr id="134" name="Rectangle 133"/>
          <p:cNvSpPr/>
          <p:nvPr/>
        </p:nvSpPr>
        <p:spPr bwMode="auto">
          <a:xfrm>
            <a:off x="4001433" y="5239726"/>
            <a:ext cx="1744602" cy="497646"/>
          </a:xfrm>
          <a:prstGeom prst="rect">
            <a:avLst/>
          </a:prstGeom>
          <a:ln>
            <a:solidFill>
              <a:schemeClr val="tx2"/>
            </a:solidFill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6494" tIns="149196" rIns="186494" bIns="149196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defTabSz="950846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32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ea typeface="Segoe UI" pitchFamily="34" charset="0"/>
                <a:cs typeface="Segoe UI" pitchFamily="34" charset="0"/>
              </a:rPr>
              <a:t>Application</a:t>
            </a:r>
          </a:p>
        </p:txBody>
      </p:sp>
      <p:sp>
        <p:nvSpPr>
          <p:cNvPr id="140" name="Rectangle 139"/>
          <p:cNvSpPr/>
          <p:nvPr/>
        </p:nvSpPr>
        <p:spPr bwMode="auto">
          <a:xfrm>
            <a:off x="4001432" y="5778195"/>
            <a:ext cx="1744603" cy="497646"/>
          </a:xfrm>
          <a:prstGeom prst="rect">
            <a:avLst/>
          </a:prstGeom>
          <a:ln>
            <a:solidFill>
              <a:schemeClr val="tx2"/>
            </a:solidFill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6494" tIns="149196" rIns="186494" bIns="149196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defTabSz="950846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32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ea typeface="Segoe UI" pitchFamily="34" charset="0"/>
                <a:cs typeface="Segoe UI" pitchFamily="34" charset="0"/>
              </a:rPr>
              <a:t>OS</a:t>
            </a:r>
          </a:p>
        </p:txBody>
      </p:sp>
      <p:sp>
        <p:nvSpPr>
          <p:cNvPr id="145" name="Rectangle 144"/>
          <p:cNvSpPr/>
          <p:nvPr/>
        </p:nvSpPr>
        <p:spPr bwMode="auto">
          <a:xfrm>
            <a:off x="4001432" y="6316662"/>
            <a:ext cx="4961626" cy="497646"/>
          </a:xfrm>
          <a:prstGeom prst="rect">
            <a:avLst/>
          </a:prstGeom>
          <a:ln>
            <a:solidFill>
              <a:schemeClr val="tx2"/>
            </a:solidFill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6494" tIns="149196" rIns="186494" bIns="149196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defTabSz="950846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32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ea typeface="Segoe UI" pitchFamily="34" charset="0"/>
                <a:cs typeface="Segoe UI" pitchFamily="34" charset="0"/>
              </a:rPr>
              <a:t>Hardware</a:t>
            </a:r>
          </a:p>
        </p:txBody>
      </p:sp>
      <p:grpSp>
        <p:nvGrpSpPr>
          <p:cNvPr id="98" name="Group 97"/>
          <p:cNvGrpSpPr/>
          <p:nvPr/>
        </p:nvGrpSpPr>
        <p:grpSpPr>
          <a:xfrm>
            <a:off x="3499802" y="5239726"/>
            <a:ext cx="501628" cy="497646"/>
            <a:chOff x="5303837" y="3192462"/>
            <a:chExt cx="501628" cy="497646"/>
          </a:xfrm>
        </p:grpSpPr>
        <p:sp>
          <p:nvSpPr>
            <p:cNvPr id="99" name="Rectangle 98"/>
            <p:cNvSpPr/>
            <p:nvPr/>
          </p:nvSpPr>
          <p:spPr bwMode="auto">
            <a:xfrm>
              <a:off x="5303837" y="3192462"/>
              <a:ext cx="501628" cy="497646"/>
            </a:xfrm>
            <a:prstGeom prst="rect">
              <a:avLst/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186494" tIns="149196" rIns="186494" bIns="14919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50846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32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ea typeface="Segoe UI" pitchFamily="34" charset="0"/>
                <a:cs typeface="Segoe UI" pitchFamily="34" charset="0"/>
              </a:endParaRPr>
            </a:p>
          </p:txBody>
        </p:sp>
        <p:grpSp>
          <p:nvGrpSpPr>
            <p:cNvPr id="100" name="Group 99"/>
            <p:cNvGrpSpPr/>
            <p:nvPr/>
          </p:nvGrpSpPr>
          <p:grpSpPr>
            <a:xfrm>
              <a:off x="5434446" y="3309789"/>
              <a:ext cx="236804" cy="262982"/>
              <a:chOff x="7434263" y="-2105025"/>
              <a:chExt cx="947737" cy="1052512"/>
            </a:xfrm>
            <a:solidFill>
              <a:schemeClr val="tx2"/>
            </a:solidFill>
          </p:grpSpPr>
          <p:sp>
            <p:nvSpPr>
              <p:cNvPr id="101" name="Freeform 5"/>
              <p:cNvSpPr>
                <a:spLocks/>
              </p:cNvSpPr>
              <p:nvPr/>
            </p:nvSpPr>
            <p:spPr bwMode="auto">
              <a:xfrm>
                <a:off x="7434263" y="-1779588"/>
                <a:ext cx="423862" cy="727075"/>
              </a:xfrm>
              <a:custGeom>
                <a:avLst/>
                <a:gdLst>
                  <a:gd name="T0" fmla="*/ 267 w 267"/>
                  <a:gd name="T1" fmla="*/ 153 h 458"/>
                  <a:gd name="T2" fmla="*/ 267 w 267"/>
                  <a:gd name="T3" fmla="*/ 458 h 458"/>
                  <a:gd name="T4" fmla="*/ 0 w 267"/>
                  <a:gd name="T5" fmla="*/ 305 h 458"/>
                  <a:gd name="T6" fmla="*/ 2 w 267"/>
                  <a:gd name="T7" fmla="*/ 0 h 458"/>
                  <a:gd name="T8" fmla="*/ 267 w 267"/>
                  <a:gd name="T9" fmla="*/ 153 h 4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7" h="458">
                    <a:moveTo>
                      <a:pt x="267" y="153"/>
                    </a:moveTo>
                    <a:lnTo>
                      <a:pt x="267" y="458"/>
                    </a:lnTo>
                    <a:lnTo>
                      <a:pt x="0" y="305"/>
                    </a:lnTo>
                    <a:lnTo>
                      <a:pt x="2" y="0"/>
                    </a:lnTo>
                    <a:lnTo>
                      <a:pt x="267" y="15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3247" tIns="46623" rIns="93247" bIns="46623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3241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28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02" name="Freeform 6"/>
              <p:cNvSpPr>
                <a:spLocks/>
              </p:cNvSpPr>
              <p:nvPr/>
            </p:nvSpPr>
            <p:spPr bwMode="auto">
              <a:xfrm>
                <a:off x="7961313" y="-1779588"/>
                <a:ext cx="420687" cy="727075"/>
              </a:xfrm>
              <a:custGeom>
                <a:avLst/>
                <a:gdLst>
                  <a:gd name="T0" fmla="*/ 0 w 265"/>
                  <a:gd name="T1" fmla="*/ 153 h 458"/>
                  <a:gd name="T2" fmla="*/ 0 w 265"/>
                  <a:gd name="T3" fmla="*/ 458 h 458"/>
                  <a:gd name="T4" fmla="*/ 265 w 265"/>
                  <a:gd name="T5" fmla="*/ 305 h 458"/>
                  <a:gd name="T6" fmla="*/ 265 w 265"/>
                  <a:gd name="T7" fmla="*/ 0 h 458"/>
                  <a:gd name="T8" fmla="*/ 0 w 265"/>
                  <a:gd name="T9" fmla="*/ 153 h 4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5" h="458">
                    <a:moveTo>
                      <a:pt x="0" y="153"/>
                    </a:moveTo>
                    <a:lnTo>
                      <a:pt x="0" y="458"/>
                    </a:lnTo>
                    <a:lnTo>
                      <a:pt x="265" y="305"/>
                    </a:lnTo>
                    <a:lnTo>
                      <a:pt x="265" y="0"/>
                    </a:lnTo>
                    <a:lnTo>
                      <a:pt x="0" y="15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3247" tIns="46623" rIns="93247" bIns="46623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3241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28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03" name="Freeform 7"/>
              <p:cNvSpPr>
                <a:spLocks/>
              </p:cNvSpPr>
              <p:nvPr/>
            </p:nvSpPr>
            <p:spPr bwMode="auto">
              <a:xfrm>
                <a:off x="7489825" y="-2105025"/>
                <a:ext cx="838200" cy="476250"/>
              </a:xfrm>
              <a:custGeom>
                <a:avLst/>
                <a:gdLst>
                  <a:gd name="T0" fmla="*/ 266 w 528"/>
                  <a:gd name="T1" fmla="*/ 300 h 300"/>
                  <a:gd name="T2" fmla="*/ 0 w 528"/>
                  <a:gd name="T3" fmla="*/ 148 h 300"/>
                  <a:gd name="T4" fmla="*/ 263 w 528"/>
                  <a:gd name="T5" fmla="*/ 0 h 300"/>
                  <a:gd name="T6" fmla="*/ 528 w 528"/>
                  <a:gd name="T7" fmla="*/ 148 h 300"/>
                  <a:gd name="T8" fmla="*/ 266 w 528"/>
                  <a:gd name="T9" fmla="*/ 300 h 3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8" h="300">
                    <a:moveTo>
                      <a:pt x="266" y="300"/>
                    </a:moveTo>
                    <a:lnTo>
                      <a:pt x="0" y="148"/>
                    </a:lnTo>
                    <a:lnTo>
                      <a:pt x="263" y="0"/>
                    </a:lnTo>
                    <a:lnTo>
                      <a:pt x="528" y="148"/>
                    </a:lnTo>
                    <a:lnTo>
                      <a:pt x="266" y="30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3247" tIns="46623" rIns="93247" bIns="46623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3241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28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endParaRPr>
              </a:p>
            </p:txBody>
          </p:sp>
        </p:grpSp>
      </p:grpSp>
      <p:grpSp>
        <p:nvGrpSpPr>
          <p:cNvPr id="104" name="Group 103"/>
          <p:cNvGrpSpPr/>
          <p:nvPr/>
        </p:nvGrpSpPr>
        <p:grpSpPr>
          <a:xfrm>
            <a:off x="3499801" y="5778195"/>
            <a:ext cx="501628" cy="497646"/>
            <a:chOff x="5303836" y="3730931"/>
            <a:chExt cx="501628" cy="497646"/>
          </a:xfrm>
        </p:grpSpPr>
        <p:sp>
          <p:nvSpPr>
            <p:cNvPr id="105" name="Rectangle 104"/>
            <p:cNvSpPr/>
            <p:nvPr/>
          </p:nvSpPr>
          <p:spPr bwMode="auto">
            <a:xfrm>
              <a:off x="5303836" y="3730931"/>
              <a:ext cx="501628" cy="497646"/>
            </a:xfrm>
            <a:prstGeom prst="rect">
              <a:avLst/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186494" tIns="149196" rIns="186494" bIns="14919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50846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32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ea typeface="Segoe UI" pitchFamily="34" charset="0"/>
                <a:cs typeface="Segoe UI" pitchFamily="34" charset="0"/>
              </a:endParaRPr>
            </a:p>
          </p:txBody>
        </p:sp>
        <p:grpSp>
          <p:nvGrpSpPr>
            <p:cNvPr id="106" name="Group 105"/>
            <p:cNvGrpSpPr/>
            <p:nvPr/>
          </p:nvGrpSpPr>
          <p:grpSpPr>
            <a:xfrm>
              <a:off x="5414027" y="3888749"/>
              <a:ext cx="278036" cy="219069"/>
              <a:chOff x="4962525" y="2536825"/>
              <a:chExt cx="2260600" cy="1781175"/>
            </a:xfrm>
            <a:solidFill>
              <a:schemeClr val="tx2"/>
            </a:solidFill>
          </p:grpSpPr>
          <p:sp>
            <p:nvSpPr>
              <p:cNvPr id="107" name="Freeform 11"/>
              <p:cNvSpPr>
                <a:spLocks noEditPoints="1"/>
              </p:cNvSpPr>
              <p:nvPr/>
            </p:nvSpPr>
            <p:spPr bwMode="auto">
              <a:xfrm>
                <a:off x="4962525" y="2536825"/>
                <a:ext cx="2260600" cy="1781175"/>
              </a:xfrm>
              <a:custGeom>
                <a:avLst/>
                <a:gdLst>
                  <a:gd name="T0" fmla="*/ 130 w 600"/>
                  <a:gd name="T1" fmla="*/ 461 h 472"/>
                  <a:gd name="T2" fmla="*/ 470 w 600"/>
                  <a:gd name="T3" fmla="*/ 461 h 472"/>
                  <a:gd name="T4" fmla="*/ 470 w 600"/>
                  <a:gd name="T5" fmla="*/ 472 h 472"/>
                  <a:gd name="T6" fmla="*/ 130 w 600"/>
                  <a:gd name="T7" fmla="*/ 472 h 472"/>
                  <a:gd name="T8" fmla="*/ 130 w 600"/>
                  <a:gd name="T9" fmla="*/ 461 h 472"/>
                  <a:gd name="T10" fmla="*/ 32 w 600"/>
                  <a:gd name="T11" fmla="*/ 35 h 472"/>
                  <a:gd name="T12" fmla="*/ 32 w 600"/>
                  <a:gd name="T13" fmla="*/ 345 h 472"/>
                  <a:gd name="T14" fmla="*/ 232 w 600"/>
                  <a:gd name="T15" fmla="*/ 345 h 472"/>
                  <a:gd name="T16" fmla="*/ 365 w 600"/>
                  <a:gd name="T17" fmla="*/ 345 h 472"/>
                  <a:gd name="T18" fmla="*/ 572 w 600"/>
                  <a:gd name="T19" fmla="*/ 345 h 472"/>
                  <a:gd name="T20" fmla="*/ 572 w 600"/>
                  <a:gd name="T21" fmla="*/ 35 h 472"/>
                  <a:gd name="T22" fmla="*/ 32 w 600"/>
                  <a:gd name="T23" fmla="*/ 35 h 472"/>
                  <a:gd name="T24" fmla="*/ 300 w 600"/>
                  <a:gd name="T25" fmla="*/ 8 h 472"/>
                  <a:gd name="T26" fmla="*/ 292 w 600"/>
                  <a:gd name="T27" fmla="*/ 16 h 472"/>
                  <a:gd name="T28" fmla="*/ 300 w 600"/>
                  <a:gd name="T29" fmla="*/ 24 h 472"/>
                  <a:gd name="T30" fmla="*/ 309 w 600"/>
                  <a:gd name="T31" fmla="*/ 16 h 472"/>
                  <a:gd name="T32" fmla="*/ 300 w 600"/>
                  <a:gd name="T33" fmla="*/ 8 h 472"/>
                  <a:gd name="T34" fmla="*/ 32 w 600"/>
                  <a:gd name="T35" fmla="*/ 0 h 472"/>
                  <a:gd name="T36" fmla="*/ 565 w 600"/>
                  <a:gd name="T37" fmla="*/ 0 h 472"/>
                  <a:gd name="T38" fmla="*/ 600 w 600"/>
                  <a:gd name="T39" fmla="*/ 35 h 472"/>
                  <a:gd name="T40" fmla="*/ 600 w 600"/>
                  <a:gd name="T41" fmla="*/ 344 h 472"/>
                  <a:gd name="T42" fmla="*/ 565 w 600"/>
                  <a:gd name="T43" fmla="*/ 383 h 472"/>
                  <a:gd name="T44" fmla="*/ 389 w 600"/>
                  <a:gd name="T45" fmla="*/ 383 h 472"/>
                  <a:gd name="T46" fmla="*/ 365 w 600"/>
                  <a:gd name="T47" fmla="*/ 383 h 472"/>
                  <a:gd name="T48" fmla="*/ 365 w 600"/>
                  <a:gd name="T49" fmla="*/ 406 h 472"/>
                  <a:gd name="T50" fmla="*/ 365 w 600"/>
                  <a:gd name="T51" fmla="*/ 422 h 472"/>
                  <a:gd name="T52" fmla="*/ 442 w 600"/>
                  <a:gd name="T53" fmla="*/ 422 h 472"/>
                  <a:gd name="T54" fmla="*/ 470 w 600"/>
                  <a:gd name="T55" fmla="*/ 461 h 472"/>
                  <a:gd name="T56" fmla="*/ 130 w 600"/>
                  <a:gd name="T57" fmla="*/ 461 h 472"/>
                  <a:gd name="T58" fmla="*/ 158 w 600"/>
                  <a:gd name="T59" fmla="*/ 422 h 472"/>
                  <a:gd name="T60" fmla="*/ 232 w 600"/>
                  <a:gd name="T61" fmla="*/ 422 h 472"/>
                  <a:gd name="T62" fmla="*/ 232 w 600"/>
                  <a:gd name="T63" fmla="*/ 406 h 472"/>
                  <a:gd name="T64" fmla="*/ 232 w 600"/>
                  <a:gd name="T65" fmla="*/ 383 h 472"/>
                  <a:gd name="T66" fmla="*/ 205 w 600"/>
                  <a:gd name="T67" fmla="*/ 383 h 472"/>
                  <a:gd name="T68" fmla="*/ 32 w 600"/>
                  <a:gd name="T69" fmla="*/ 383 h 472"/>
                  <a:gd name="T70" fmla="*/ 0 w 600"/>
                  <a:gd name="T71" fmla="*/ 344 h 472"/>
                  <a:gd name="T72" fmla="*/ 0 w 600"/>
                  <a:gd name="T73" fmla="*/ 35 h 472"/>
                  <a:gd name="T74" fmla="*/ 32 w 600"/>
                  <a:gd name="T75" fmla="*/ 0 h 4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600" h="472">
                    <a:moveTo>
                      <a:pt x="130" y="461"/>
                    </a:moveTo>
                    <a:cubicBezTo>
                      <a:pt x="470" y="461"/>
                      <a:pt x="470" y="461"/>
                      <a:pt x="470" y="461"/>
                    </a:cubicBezTo>
                    <a:cubicBezTo>
                      <a:pt x="470" y="472"/>
                      <a:pt x="470" y="472"/>
                      <a:pt x="470" y="472"/>
                    </a:cubicBezTo>
                    <a:cubicBezTo>
                      <a:pt x="130" y="472"/>
                      <a:pt x="130" y="472"/>
                      <a:pt x="130" y="472"/>
                    </a:cubicBezTo>
                    <a:cubicBezTo>
                      <a:pt x="130" y="461"/>
                      <a:pt x="130" y="461"/>
                      <a:pt x="130" y="461"/>
                    </a:cubicBezTo>
                    <a:close/>
                    <a:moveTo>
                      <a:pt x="32" y="35"/>
                    </a:moveTo>
                    <a:cubicBezTo>
                      <a:pt x="32" y="345"/>
                      <a:pt x="32" y="345"/>
                      <a:pt x="32" y="345"/>
                    </a:cubicBezTo>
                    <a:cubicBezTo>
                      <a:pt x="232" y="345"/>
                      <a:pt x="232" y="345"/>
                      <a:pt x="232" y="345"/>
                    </a:cubicBezTo>
                    <a:cubicBezTo>
                      <a:pt x="365" y="345"/>
                      <a:pt x="365" y="345"/>
                      <a:pt x="365" y="345"/>
                    </a:cubicBezTo>
                    <a:cubicBezTo>
                      <a:pt x="572" y="345"/>
                      <a:pt x="572" y="345"/>
                      <a:pt x="572" y="345"/>
                    </a:cubicBezTo>
                    <a:cubicBezTo>
                      <a:pt x="572" y="35"/>
                      <a:pt x="572" y="35"/>
                      <a:pt x="572" y="35"/>
                    </a:cubicBezTo>
                    <a:cubicBezTo>
                      <a:pt x="32" y="35"/>
                      <a:pt x="32" y="35"/>
                      <a:pt x="32" y="35"/>
                    </a:cubicBezTo>
                    <a:close/>
                    <a:moveTo>
                      <a:pt x="300" y="8"/>
                    </a:moveTo>
                    <a:cubicBezTo>
                      <a:pt x="295" y="8"/>
                      <a:pt x="292" y="12"/>
                      <a:pt x="292" y="16"/>
                    </a:cubicBezTo>
                    <a:cubicBezTo>
                      <a:pt x="292" y="20"/>
                      <a:pt x="295" y="24"/>
                      <a:pt x="300" y="24"/>
                    </a:cubicBezTo>
                    <a:cubicBezTo>
                      <a:pt x="305" y="24"/>
                      <a:pt x="309" y="20"/>
                      <a:pt x="309" y="16"/>
                    </a:cubicBezTo>
                    <a:cubicBezTo>
                      <a:pt x="309" y="12"/>
                      <a:pt x="305" y="8"/>
                      <a:pt x="300" y="8"/>
                    </a:cubicBezTo>
                    <a:close/>
                    <a:moveTo>
                      <a:pt x="32" y="0"/>
                    </a:moveTo>
                    <a:cubicBezTo>
                      <a:pt x="565" y="0"/>
                      <a:pt x="565" y="0"/>
                      <a:pt x="565" y="0"/>
                    </a:cubicBezTo>
                    <a:cubicBezTo>
                      <a:pt x="586" y="0"/>
                      <a:pt x="600" y="16"/>
                      <a:pt x="600" y="35"/>
                    </a:cubicBezTo>
                    <a:cubicBezTo>
                      <a:pt x="600" y="344"/>
                      <a:pt x="600" y="344"/>
                      <a:pt x="600" y="344"/>
                    </a:cubicBezTo>
                    <a:cubicBezTo>
                      <a:pt x="600" y="364"/>
                      <a:pt x="586" y="383"/>
                      <a:pt x="565" y="383"/>
                    </a:cubicBezTo>
                    <a:cubicBezTo>
                      <a:pt x="498" y="383"/>
                      <a:pt x="440" y="383"/>
                      <a:pt x="389" y="383"/>
                    </a:cubicBezTo>
                    <a:cubicBezTo>
                      <a:pt x="365" y="383"/>
                      <a:pt x="365" y="383"/>
                      <a:pt x="365" y="383"/>
                    </a:cubicBezTo>
                    <a:cubicBezTo>
                      <a:pt x="365" y="406"/>
                      <a:pt x="365" y="406"/>
                      <a:pt x="365" y="406"/>
                    </a:cubicBezTo>
                    <a:cubicBezTo>
                      <a:pt x="365" y="422"/>
                      <a:pt x="365" y="422"/>
                      <a:pt x="365" y="422"/>
                    </a:cubicBezTo>
                    <a:cubicBezTo>
                      <a:pt x="442" y="422"/>
                      <a:pt x="442" y="422"/>
                      <a:pt x="442" y="422"/>
                    </a:cubicBezTo>
                    <a:cubicBezTo>
                      <a:pt x="470" y="461"/>
                      <a:pt x="470" y="461"/>
                      <a:pt x="470" y="461"/>
                    </a:cubicBezTo>
                    <a:cubicBezTo>
                      <a:pt x="130" y="461"/>
                      <a:pt x="130" y="461"/>
                      <a:pt x="130" y="461"/>
                    </a:cubicBezTo>
                    <a:cubicBezTo>
                      <a:pt x="158" y="422"/>
                      <a:pt x="158" y="422"/>
                      <a:pt x="158" y="422"/>
                    </a:cubicBezTo>
                    <a:cubicBezTo>
                      <a:pt x="232" y="422"/>
                      <a:pt x="232" y="422"/>
                      <a:pt x="232" y="422"/>
                    </a:cubicBezTo>
                    <a:cubicBezTo>
                      <a:pt x="232" y="406"/>
                      <a:pt x="232" y="406"/>
                      <a:pt x="232" y="406"/>
                    </a:cubicBezTo>
                    <a:cubicBezTo>
                      <a:pt x="232" y="383"/>
                      <a:pt x="232" y="383"/>
                      <a:pt x="232" y="383"/>
                    </a:cubicBezTo>
                    <a:cubicBezTo>
                      <a:pt x="205" y="383"/>
                      <a:pt x="205" y="383"/>
                      <a:pt x="205" y="383"/>
                    </a:cubicBezTo>
                    <a:cubicBezTo>
                      <a:pt x="32" y="383"/>
                      <a:pt x="32" y="383"/>
                      <a:pt x="32" y="383"/>
                    </a:cubicBezTo>
                    <a:cubicBezTo>
                      <a:pt x="14" y="383"/>
                      <a:pt x="0" y="364"/>
                      <a:pt x="0" y="344"/>
                    </a:cubicBezTo>
                    <a:cubicBezTo>
                      <a:pt x="0" y="35"/>
                      <a:pt x="0" y="35"/>
                      <a:pt x="0" y="35"/>
                    </a:cubicBezTo>
                    <a:cubicBezTo>
                      <a:pt x="0" y="16"/>
                      <a:pt x="14" y="0"/>
                      <a:pt x="3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3247" tIns="46623" rIns="93247" bIns="46623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3241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28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08" name="Freeform 12"/>
              <p:cNvSpPr>
                <a:spLocks/>
              </p:cNvSpPr>
              <p:nvPr/>
            </p:nvSpPr>
            <p:spPr bwMode="auto">
              <a:xfrm>
                <a:off x="5918200" y="2868613"/>
                <a:ext cx="396875" cy="766763"/>
              </a:xfrm>
              <a:custGeom>
                <a:avLst/>
                <a:gdLst>
                  <a:gd name="T0" fmla="*/ 0 w 250"/>
                  <a:gd name="T1" fmla="*/ 0 h 483"/>
                  <a:gd name="T2" fmla="*/ 250 w 250"/>
                  <a:gd name="T3" fmla="*/ 269 h 483"/>
                  <a:gd name="T4" fmla="*/ 152 w 250"/>
                  <a:gd name="T5" fmla="*/ 295 h 483"/>
                  <a:gd name="T6" fmla="*/ 221 w 250"/>
                  <a:gd name="T7" fmla="*/ 459 h 483"/>
                  <a:gd name="T8" fmla="*/ 162 w 250"/>
                  <a:gd name="T9" fmla="*/ 483 h 483"/>
                  <a:gd name="T10" fmla="*/ 93 w 250"/>
                  <a:gd name="T11" fmla="*/ 316 h 483"/>
                  <a:gd name="T12" fmla="*/ 0 w 250"/>
                  <a:gd name="T13" fmla="*/ 373 h 483"/>
                  <a:gd name="T14" fmla="*/ 0 w 250"/>
                  <a:gd name="T15" fmla="*/ 0 h 483"/>
                  <a:gd name="T16" fmla="*/ 0 w 250"/>
                  <a:gd name="T17" fmla="*/ 0 h 4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483">
                    <a:moveTo>
                      <a:pt x="0" y="0"/>
                    </a:moveTo>
                    <a:lnTo>
                      <a:pt x="250" y="269"/>
                    </a:lnTo>
                    <a:lnTo>
                      <a:pt x="152" y="295"/>
                    </a:lnTo>
                    <a:lnTo>
                      <a:pt x="221" y="459"/>
                    </a:lnTo>
                    <a:lnTo>
                      <a:pt x="162" y="483"/>
                    </a:lnTo>
                    <a:lnTo>
                      <a:pt x="93" y="316"/>
                    </a:lnTo>
                    <a:lnTo>
                      <a:pt x="0" y="373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3247" tIns="46623" rIns="93247" bIns="46623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3241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28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endParaRPr>
              </a:p>
            </p:txBody>
          </p:sp>
        </p:grpSp>
      </p:grpSp>
      <p:grpSp>
        <p:nvGrpSpPr>
          <p:cNvPr id="109" name="Group 108"/>
          <p:cNvGrpSpPr/>
          <p:nvPr/>
        </p:nvGrpSpPr>
        <p:grpSpPr>
          <a:xfrm>
            <a:off x="3499802" y="6316662"/>
            <a:ext cx="501628" cy="497646"/>
            <a:chOff x="5303837" y="4269398"/>
            <a:chExt cx="501628" cy="497646"/>
          </a:xfrm>
        </p:grpSpPr>
        <p:sp>
          <p:nvSpPr>
            <p:cNvPr id="110" name="Rectangle 109"/>
            <p:cNvSpPr/>
            <p:nvPr/>
          </p:nvSpPr>
          <p:spPr bwMode="auto">
            <a:xfrm>
              <a:off x="5303837" y="4269398"/>
              <a:ext cx="501628" cy="497646"/>
            </a:xfrm>
            <a:prstGeom prst="rect">
              <a:avLst/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186494" tIns="149196" rIns="186494" bIns="14919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50846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32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ea typeface="Segoe UI" pitchFamily="34" charset="0"/>
                <a:cs typeface="Segoe UI" pitchFamily="34" charset="0"/>
              </a:endParaRPr>
            </a:p>
          </p:txBody>
        </p:sp>
        <p:grpSp>
          <p:nvGrpSpPr>
            <p:cNvPr id="111" name="Group 110"/>
            <p:cNvGrpSpPr/>
            <p:nvPr/>
          </p:nvGrpSpPr>
          <p:grpSpPr>
            <a:xfrm>
              <a:off x="5453359" y="4399756"/>
              <a:ext cx="182844" cy="236930"/>
              <a:chOff x="5260945" y="2352669"/>
              <a:chExt cx="1663693" cy="2155821"/>
            </a:xfrm>
            <a:solidFill>
              <a:schemeClr val="tx2"/>
            </a:solidFill>
          </p:grpSpPr>
          <p:sp>
            <p:nvSpPr>
              <p:cNvPr id="112" name="Freeform 16"/>
              <p:cNvSpPr>
                <a:spLocks noEditPoints="1"/>
              </p:cNvSpPr>
              <p:nvPr/>
            </p:nvSpPr>
            <p:spPr bwMode="auto">
              <a:xfrm>
                <a:off x="5260945" y="2352669"/>
                <a:ext cx="1663693" cy="2155821"/>
              </a:xfrm>
              <a:custGeom>
                <a:avLst/>
                <a:gdLst>
                  <a:gd name="T0" fmla="*/ 0 w 441"/>
                  <a:gd name="T1" fmla="*/ 0 h 572"/>
                  <a:gd name="T2" fmla="*/ 0 w 441"/>
                  <a:gd name="T3" fmla="*/ 572 h 572"/>
                  <a:gd name="T4" fmla="*/ 441 w 441"/>
                  <a:gd name="T5" fmla="*/ 572 h 572"/>
                  <a:gd name="T6" fmla="*/ 441 w 441"/>
                  <a:gd name="T7" fmla="*/ 0 h 572"/>
                  <a:gd name="T8" fmla="*/ 0 w 441"/>
                  <a:gd name="T9" fmla="*/ 0 h 572"/>
                  <a:gd name="T10" fmla="*/ 394 w 441"/>
                  <a:gd name="T11" fmla="*/ 421 h 572"/>
                  <a:gd name="T12" fmla="*/ 364 w 441"/>
                  <a:gd name="T13" fmla="*/ 448 h 572"/>
                  <a:gd name="T14" fmla="*/ 77 w 441"/>
                  <a:gd name="T15" fmla="*/ 448 h 572"/>
                  <a:gd name="T16" fmla="*/ 47 w 441"/>
                  <a:gd name="T17" fmla="*/ 421 h 572"/>
                  <a:gd name="T18" fmla="*/ 47 w 441"/>
                  <a:gd name="T19" fmla="*/ 415 h 572"/>
                  <a:gd name="T20" fmla="*/ 77 w 441"/>
                  <a:gd name="T21" fmla="*/ 387 h 572"/>
                  <a:gd name="T22" fmla="*/ 232 w 441"/>
                  <a:gd name="T23" fmla="*/ 387 h 572"/>
                  <a:gd name="T24" fmla="*/ 364 w 441"/>
                  <a:gd name="T25" fmla="*/ 387 h 572"/>
                  <a:gd name="T26" fmla="*/ 394 w 441"/>
                  <a:gd name="T27" fmla="*/ 415 h 572"/>
                  <a:gd name="T28" fmla="*/ 394 w 441"/>
                  <a:gd name="T29" fmla="*/ 421 h 572"/>
                  <a:gd name="T30" fmla="*/ 394 w 441"/>
                  <a:gd name="T31" fmla="*/ 313 h 572"/>
                  <a:gd name="T32" fmla="*/ 364 w 441"/>
                  <a:gd name="T33" fmla="*/ 340 h 572"/>
                  <a:gd name="T34" fmla="*/ 77 w 441"/>
                  <a:gd name="T35" fmla="*/ 340 h 572"/>
                  <a:gd name="T36" fmla="*/ 47 w 441"/>
                  <a:gd name="T37" fmla="*/ 313 h 572"/>
                  <a:gd name="T38" fmla="*/ 47 w 441"/>
                  <a:gd name="T39" fmla="*/ 307 h 572"/>
                  <a:gd name="T40" fmla="*/ 77 w 441"/>
                  <a:gd name="T41" fmla="*/ 280 h 572"/>
                  <a:gd name="T42" fmla="*/ 232 w 441"/>
                  <a:gd name="T43" fmla="*/ 280 h 572"/>
                  <a:gd name="T44" fmla="*/ 364 w 441"/>
                  <a:gd name="T45" fmla="*/ 280 h 572"/>
                  <a:gd name="T46" fmla="*/ 394 w 441"/>
                  <a:gd name="T47" fmla="*/ 307 h 572"/>
                  <a:gd name="T48" fmla="*/ 394 w 441"/>
                  <a:gd name="T49" fmla="*/ 313 h 572"/>
                  <a:gd name="T50" fmla="*/ 394 w 441"/>
                  <a:gd name="T51" fmla="*/ 205 h 572"/>
                  <a:gd name="T52" fmla="*/ 364 w 441"/>
                  <a:gd name="T53" fmla="*/ 233 h 572"/>
                  <a:gd name="T54" fmla="*/ 77 w 441"/>
                  <a:gd name="T55" fmla="*/ 233 h 572"/>
                  <a:gd name="T56" fmla="*/ 47 w 441"/>
                  <a:gd name="T57" fmla="*/ 205 h 572"/>
                  <a:gd name="T58" fmla="*/ 47 w 441"/>
                  <a:gd name="T59" fmla="*/ 199 h 572"/>
                  <a:gd name="T60" fmla="*/ 77 w 441"/>
                  <a:gd name="T61" fmla="*/ 172 h 572"/>
                  <a:gd name="T62" fmla="*/ 232 w 441"/>
                  <a:gd name="T63" fmla="*/ 172 h 572"/>
                  <a:gd name="T64" fmla="*/ 364 w 441"/>
                  <a:gd name="T65" fmla="*/ 172 h 572"/>
                  <a:gd name="T66" fmla="*/ 394 w 441"/>
                  <a:gd name="T67" fmla="*/ 199 h 572"/>
                  <a:gd name="T68" fmla="*/ 394 w 441"/>
                  <a:gd name="T69" fmla="*/ 205 h 572"/>
                  <a:gd name="T70" fmla="*/ 394 w 441"/>
                  <a:gd name="T71" fmla="*/ 97 h 572"/>
                  <a:gd name="T72" fmla="*/ 364 w 441"/>
                  <a:gd name="T73" fmla="*/ 125 h 572"/>
                  <a:gd name="T74" fmla="*/ 77 w 441"/>
                  <a:gd name="T75" fmla="*/ 125 h 572"/>
                  <a:gd name="T76" fmla="*/ 47 w 441"/>
                  <a:gd name="T77" fmla="*/ 97 h 572"/>
                  <a:gd name="T78" fmla="*/ 47 w 441"/>
                  <a:gd name="T79" fmla="*/ 92 h 572"/>
                  <a:gd name="T80" fmla="*/ 77 w 441"/>
                  <a:gd name="T81" fmla="*/ 64 h 572"/>
                  <a:gd name="T82" fmla="*/ 232 w 441"/>
                  <a:gd name="T83" fmla="*/ 64 h 572"/>
                  <a:gd name="T84" fmla="*/ 364 w 441"/>
                  <a:gd name="T85" fmla="*/ 64 h 572"/>
                  <a:gd name="T86" fmla="*/ 394 w 441"/>
                  <a:gd name="T87" fmla="*/ 92 h 572"/>
                  <a:gd name="T88" fmla="*/ 394 w 441"/>
                  <a:gd name="T89" fmla="*/ 97 h 5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441" h="572">
                    <a:moveTo>
                      <a:pt x="0" y="0"/>
                    </a:moveTo>
                    <a:cubicBezTo>
                      <a:pt x="0" y="572"/>
                      <a:pt x="0" y="572"/>
                      <a:pt x="0" y="572"/>
                    </a:cubicBezTo>
                    <a:cubicBezTo>
                      <a:pt x="441" y="572"/>
                      <a:pt x="441" y="572"/>
                      <a:pt x="441" y="572"/>
                    </a:cubicBezTo>
                    <a:cubicBezTo>
                      <a:pt x="441" y="0"/>
                      <a:pt x="441" y="0"/>
                      <a:pt x="441" y="0"/>
                    </a:cubicBezTo>
                    <a:lnTo>
                      <a:pt x="0" y="0"/>
                    </a:lnTo>
                    <a:close/>
                    <a:moveTo>
                      <a:pt x="394" y="421"/>
                    </a:moveTo>
                    <a:cubicBezTo>
                      <a:pt x="394" y="448"/>
                      <a:pt x="364" y="448"/>
                      <a:pt x="364" y="448"/>
                    </a:cubicBezTo>
                    <a:cubicBezTo>
                      <a:pt x="77" y="448"/>
                      <a:pt x="77" y="448"/>
                      <a:pt x="77" y="448"/>
                    </a:cubicBezTo>
                    <a:cubicBezTo>
                      <a:pt x="47" y="448"/>
                      <a:pt x="47" y="421"/>
                      <a:pt x="47" y="421"/>
                    </a:cubicBezTo>
                    <a:cubicBezTo>
                      <a:pt x="47" y="415"/>
                      <a:pt x="47" y="415"/>
                      <a:pt x="47" y="415"/>
                    </a:cubicBezTo>
                    <a:cubicBezTo>
                      <a:pt x="47" y="387"/>
                      <a:pt x="77" y="387"/>
                      <a:pt x="77" y="387"/>
                    </a:cubicBezTo>
                    <a:cubicBezTo>
                      <a:pt x="232" y="387"/>
                      <a:pt x="232" y="387"/>
                      <a:pt x="232" y="387"/>
                    </a:cubicBezTo>
                    <a:cubicBezTo>
                      <a:pt x="364" y="387"/>
                      <a:pt x="364" y="387"/>
                      <a:pt x="364" y="387"/>
                    </a:cubicBezTo>
                    <a:cubicBezTo>
                      <a:pt x="394" y="387"/>
                      <a:pt x="394" y="415"/>
                      <a:pt x="394" y="415"/>
                    </a:cubicBezTo>
                    <a:lnTo>
                      <a:pt x="394" y="421"/>
                    </a:lnTo>
                    <a:close/>
                    <a:moveTo>
                      <a:pt x="394" y="313"/>
                    </a:moveTo>
                    <a:cubicBezTo>
                      <a:pt x="394" y="340"/>
                      <a:pt x="364" y="340"/>
                      <a:pt x="364" y="340"/>
                    </a:cubicBezTo>
                    <a:cubicBezTo>
                      <a:pt x="77" y="340"/>
                      <a:pt x="77" y="340"/>
                      <a:pt x="77" y="340"/>
                    </a:cubicBezTo>
                    <a:cubicBezTo>
                      <a:pt x="47" y="340"/>
                      <a:pt x="47" y="313"/>
                      <a:pt x="47" y="313"/>
                    </a:cubicBezTo>
                    <a:cubicBezTo>
                      <a:pt x="47" y="307"/>
                      <a:pt x="47" y="307"/>
                      <a:pt x="47" y="307"/>
                    </a:cubicBezTo>
                    <a:cubicBezTo>
                      <a:pt x="47" y="280"/>
                      <a:pt x="77" y="280"/>
                      <a:pt x="77" y="280"/>
                    </a:cubicBezTo>
                    <a:cubicBezTo>
                      <a:pt x="232" y="280"/>
                      <a:pt x="232" y="280"/>
                      <a:pt x="232" y="280"/>
                    </a:cubicBezTo>
                    <a:cubicBezTo>
                      <a:pt x="364" y="280"/>
                      <a:pt x="364" y="280"/>
                      <a:pt x="364" y="280"/>
                    </a:cubicBezTo>
                    <a:cubicBezTo>
                      <a:pt x="394" y="280"/>
                      <a:pt x="394" y="307"/>
                      <a:pt x="394" y="307"/>
                    </a:cubicBezTo>
                    <a:lnTo>
                      <a:pt x="394" y="313"/>
                    </a:lnTo>
                    <a:close/>
                    <a:moveTo>
                      <a:pt x="394" y="205"/>
                    </a:moveTo>
                    <a:cubicBezTo>
                      <a:pt x="394" y="233"/>
                      <a:pt x="364" y="233"/>
                      <a:pt x="364" y="233"/>
                    </a:cubicBezTo>
                    <a:cubicBezTo>
                      <a:pt x="77" y="233"/>
                      <a:pt x="77" y="233"/>
                      <a:pt x="77" y="233"/>
                    </a:cubicBezTo>
                    <a:cubicBezTo>
                      <a:pt x="47" y="233"/>
                      <a:pt x="47" y="205"/>
                      <a:pt x="47" y="205"/>
                    </a:cubicBezTo>
                    <a:cubicBezTo>
                      <a:pt x="47" y="199"/>
                      <a:pt x="47" y="199"/>
                      <a:pt x="47" y="199"/>
                    </a:cubicBezTo>
                    <a:cubicBezTo>
                      <a:pt x="47" y="172"/>
                      <a:pt x="77" y="172"/>
                      <a:pt x="77" y="172"/>
                    </a:cubicBezTo>
                    <a:cubicBezTo>
                      <a:pt x="232" y="172"/>
                      <a:pt x="232" y="172"/>
                      <a:pt x="232" y="172"/>
                    </a:cubicBezTo>
                    <a:cubicBezTo>
                      <a:pt x="364" y="172"/>
                      <a:pt x="364" y="172"/>
                      <a:pt x="364" y="172"/>
                    </a:cubicBezTo>
                    <a:cubicBezTo>
                      <a:pt x="394" y="172"/>
                      <a:pt x="394" y="199"/>
                      <a:pt x="394" y="199"/>
                    </a:cubicBezTo>
                    <a:lnTo>
                      <a:pt x="394" y="205"/>
                    </a:lnTo>
                    <a:close/>
                    <a:moveTo>
                      <a:pt x="394" y="97"/>
                    </a:moveTo>
                    <a:cubicBezTo>
                      <a:pt x="394" y="125"/>
                      <a:pt x="364" y="125"/>
                      <a:pt x="364" y="125"/>
                    </a:cubicBezTo>
                    <a:cubicBezTo>
                      <a:pt x="77" y="125"/>
                      <a:pt x="77" y="125"/>
                      <a:pt x="77" y="125"/>
                    </a:cubicBezTo>
                    <a:cubicBezTo>
                      <a:pt x="47" y="125"/>
                      <a:pt x="47" y="97"/>
                      <a:pt x="47" y="97"/>
                    </a:cubicBezTo>
                    <a:cubicBezTo>
                      <a:pt x="47" y="92"/>
                      <a:pt x="47" y="92"/>
                      <a:pt x="47" y="92"/>
                    </a:cubicBezTo>
                    <a:cubicBezTo>
                      <a:pt x="47" y="64"/>
                      <a:pt x="77" y="64"/>
                      <a:pt x="77" y="64"/>
                    </a:cubicBezTo>
                    <a:cubicBezTo>
                      <a:pt x="232" y="64"/>
                      <a:pt x="232" y="64"/>
                      <a:pt x="232" y="64"/>
                    </a:cubicBezTo>
                    <a:cubicBezTo>
                      <a:pt x="364" y="64"/>
                      <a:pt x="364" y="64"/>
                      <a:pt x="364" y="64"/>
                    </a:cubicBezTo>
                    <a:cubicBezTo>
                      <a:pt x="394" y="64"/>
                      <a:pt x="394" y="92"/>
                      <a:pt x="394" y="92"/>
                    </a:cubicBezTo>
                    <a:lnTo>
                      <a:pt x="394" y="9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3247" tIns="46623" rIns="93247" bIns="46623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3241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28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13" name="Oval 17"/>
              <p:cNvSpPr>
                <a:spLocks noChangeArrowheads="1"/>
              </p:cNvSpPr>
              <p:nvPr/>
            </p:nvSpPr>
            <p:spPr bwMode="auto">
              <a:xfrm>
                <a:off x="6546821" y="2643181"/>
                <a:ext cx="128587" cy="12382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3247" tIns="46623" rIns="93247" bIns="46623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3241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28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14" name="Oval 18"/>
              <p:cNvSpPr>
                <a:spLocks noChangeArrowheads="1"/>
              </p:cNvSpPr>
              <p:nvPr/>
            </p:nvSpPr>
            <p:spPr bwMode="auto">
              <a:xfrm>
                <a:off x="6546830" y="3049578"/>
                <a:ext cx="128587" cy="12541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3247" tIns="46623" rIns="93247" bIns="46623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3241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28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15" name="Oval 19"/>
              <p:cNvSpPr>
                <a:spLocks noChangeArrowheads="1"/>
              </p:cNvSpPr>
              <p:nvPr/>
            </p:nvSpPr>
            <p:spPr bwMode="auto">
              <a:xfrm>
                <a:off x="6546839" y="3457567"/>
                <a:ext cx="128587" cy="12382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3247" tIns="46623" rIns="93247" bIns="46623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3241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28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16" name="Oval 20"/>
              <p:cNvSpPr>
                <a:spLocks noChangeArrowheads="1"/>
              </p:cNvSpPr>
              <p:nvPr/>
            </p:nvSpPr>
            <p:spPr bwMode="auto">
              <a:xfrm>
                <a:off x="6546848" y="3863973"/>
                <a:ext cx="128587" cy="12382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3247" tIns="46623" rIns="93247" bIns="46623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3241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28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endParaRPr>
              </a:p>
            </p:txBody>
          </p:sp>
        </p:grpSp>
      </p:grpSp>
      <p:grpSp>
        <p:nvGrpSpPr>
          <p:cNvPr id="198" name="Group 197"/>
          <p:cNvGrpSpPr/>
          <p:nvPr/>
        </p:nvGrpSpPr>
        <p:grpSpPr>
          <a:xfrm>
            <a:off x="5859546" y="5234235"/>
            <a:ext cx="3103512" cy="1016745"/>
            <a:chOff x="5857925" y="3188946"/>
            <a:chExt cx="3103512" cy="1016745"/>
          </a:xfrm>
        </p:grpSpPr>
        <p:sp>
          <p:nvSpPr>
            <p:cNvPr id="199" name="Rectangle 198"/>
            <p:cNvSpPr/>
            <p:nvPr/>
          </p:nvSpPr>
          <p:spPr bwMode="auto">
            <a:xfrm>
              <a:off x="5857927" y="3539803"/>
              <a:ext cx="879142" cy="332118"/>
            </a:xfrm>
            <a:prstGeom prst="rect">
              <a:avLst/>
            </a:prstGeom>
            <a:ln>
              <a:solidFill>
                <a:schemeClr val="tx2"/>
              </a:solidFill>
              <a:headEnd type="none" w="med" len="med"/>
              <a:tailEnd type="none" w="med" len="med"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186494" tIns="149196" rIns="186494" bIns="14919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50846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32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200" name="Rectangle 199"/>
            <p:cNvSpPr/>
            <p:nvPr/>
          </p:nvSpPr>
          <p:spPr bwMode="auto">
            <a:xfrm>
              <a:off x="5857925" y="3873573"/>
              <a:ext cx="879142" cy="332118"/>
            </a:xfrm>
            <a:prstGeom prst="rect">
              <a:avLst/>
            </a:prstGeom>
            <a:ln>
              <a:solidFill>
                <a:schemeClr val="tx2"/>
              </a:solidFill>
              <a:headEnd type="none" w="med" len="med"/>
              <a:tailEnd type="none" w="med" len="med"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186494" tIns="149196" rIns="186494" bIns="14919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50846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32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201" name="Rectangle 200"/>
            <p:cNvSpPr/>
            <p:nvPr/>
          </p:nvSpPr>
          <p:spPr bwMode="auto">
            <a:xfrm>
              <a:off x="6970111" y="3536326"/>
              <a:ext cx="879142" cy="332118"/>
            </a:xfrm>
            <a:prstGeom prst="rect">
              <a:avLst/>
            </a:prstGeom>
            <a:ln>
              <a:solidFill>
                <a:schemeClr val="tx2"/>
              </a:solidFill>
              <a:headEnd type="none" w="med" len="med"/>
              <a:tailEnd type="none" w="med" len="med"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186494" tIns="149196" rIns="186494" bIns="14919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50846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32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202" name="Rectangle 201"/>
            <p:cNvSpPr/>
            <p:nvPr/>
          </p:nvSpPr>
          <p:spPr bwMode="auto">
            <a:xfrm>
              <a:off x="6970111" y="3870096"/>
              <a:ext cx="879142" cy="332118"/>
            </a:xfrm>
            <a:prstGeom prst="rect">
              <a:avLst/>
            </a:prstGeom>
            <a:ln>
              <a:solidFill>
                <a:schemeClr val="tx2"/>
              </a:solidFill>
              <a:headEnd type="none" w="med" len="med"/>
              <a:tailEnd type="none" w="med" len="med"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186494" tIns="149196" rIns="186494" bIns="14919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50846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32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203" name="Rectangle 202"/>
            <p:cNvSpPr/>
            <p:nvPr/>
          </p:nvSpPr>
          <p:spPr bwMode="auto">
            <a:xfrm>
              <a:off x="8082295" y="3536325"/>
              <a:ext cx="879142" cy="332118"/>
            </a:xfrm>
            <a:prstGeom prst="rect">
              <a:avLst/>
            </a:prstGeom>
            <a:ln>
              <a:solidFill>
                <a:schemeClr val="tx2"/>
              </a:solidFill>
              <a:headEnd type="none" w="med" len="med"/>
              <a:tailEnd type="none" w="med" len="med"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186494" tIns="149196" rIns="186494" bIns="14919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50846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32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204" name="Rectangle 203"/>
            <p:cNvSpPr/>
            <p:nvPr/>
          </p:nvSpPr>
          <p:spPr bwMode="auto">
            <a:xfrm>
              <a:off x="8082295" y="3870095"/>
              <a:ext cx="879142" cy="332118"/>
            </a:xfrm>
            <a:prstGeom prst="rect">
              <a:avLst/>
            </a:prstGeom>
            <a:ln>
              <a:solidFill>
                <a:schemeClr val="tx2"/>
              </a:solidFill>
              <a:headEnd type="none" w="med" len="med"/>
              <a:tailEnd type="none" w="med" len="med"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186494" tIns="149196" rIns="186494" bIns="14919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50846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32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ea typeface="Segoe UI" pitchFamily="34" charset="0"/>
                <a:cs typeface="Segoe UI" pitchFamily="34" charset="0"/>
              </a:endParaRPr>
            </a:p>
          </p:txBody>
        </p:sp>
        <p:grpSp>
          <p:nvGrpSpPr>
            <p:cNvPr id="205" name="Group 204"/>
            <p:cNvGrpSpPr/>
            <p:nvPr/>
          </p:nvGrpSpPr>
          <p:grpSpPr>
            <a:xfrm>
              <a:off x="6198500" y="3595918"/>
              <a:ext cx="197996" cy="219885"/>
              <a:chOff x="7434267" y="-1318825"/>
              <a:chExt cx="947742" cy="1052511"/>
            </a:xfrm>
            <a:solidFill>
              <a:schemeClr val="accent1"/>
            </a:solidFill>
          </p:grpSpPr>
          <p:sp>
            <p:nvSpPr>
              <p:cNvPr id="226" name="Freeform 5"/>
              <p:cNvSpPr>
                <a:spLocks/>
              </p:cNvSpPr>
              <p:nvPr/>
            </p:nvSpPr>
            <p:spPr bwMode="auto">
              <a:xfrm>
                <a:off x="7434267" y="-993386"/>
                <a:ext cx="423860" cy="727072"/>
              </a:xfrm>
              <a:custGeom>
                <a:avLst/>
                <a:gdLst>
                  <a:gd name="T0" fmla="*/ 267 w 267"/>
                  <a:gd name="T1" fmla="*/ 153 h 458"/>
                  <a:gd name="T2" fmla="*/ 267 w 267"/>
                  <a:gd name="T3" fmla="*/ 458 h 458"/>
                  <a:gd name="T4" fmla="*/ 0 w 267"/>
                  <a:gd name="T5" fmla="*/ 305 h 458"/>
                  <a:gd name="T6" fmla="*/ 2 w 267"/>
                  <a:gd name="T7" fmla="*/ 0 h 458"/>
                  <a:gd name="T8" fmla="*/ 267 w 267"/>
                  <a:gd name="T9" fmla="*/ 153 h 4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7" h="458">
                    <a:moveTo>
                      <a:pt x="267" y="153"/>
                    </a:moveTo>
                    <a:lnTo>
                      <a:pt x="267" y="458"/>
                    </a:lnTo>
                    <a:lnTo>
                      <a:pt x="0" y="305"/>
                    </a:lnTo>
                    <a:lnTo>
                      <a:pt x="2" y="0"/>
                    </a:lnTo>
                    <a:lnTo>
                      <a:pt x="267" y="15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3247" tIns="46623" rIns="93247" bIns="46623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3241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28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27" name="Freeform 6"/>
              <p:cNvSpPr>
                <a:spLocks/>
              </p:cNvSpPr>
              <p:nvPr/>
            </p:nvSpPr>
            <p:spPr bwMode="auto">
              <a:xfrm>
                <a:off x="7961323" y="-993392"/>
                <a:ext cx="420686" cy="727078"/>
              </a:xfrm>
              <a:custGeom>
                <a:avLst/>
                <a:gdLst>
                  <a:gd name="T0" fmla="*/ 0 w 265"/>
                  <a:gd name="T1" fmla="*/ 153 h 458"/>
                  <a:gd name="T2" fmla="*/ 0 w 265"/>
                  <a:gd name="T3" fmla="*/ 458 h 458"/>
                  <a:gd name="T4" fmla="*/ 265 w 265"/>
                  <a:gd name="T5" fmla="*/ 305 h 458"/>
                  <a:gd name="T6" fmla="*/ 265 w 265"/>
                  <a:gd name="T7" fmla="*/ 0 h 458"/>
                  <a:gd name="T8" fmla="*/ 0 w 265"/>
                  <a:gd name="T9" fmla="*/ 153 h 4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5" h="458">
                    <a:moveTo>
                      <a:pt x="0" y="153"/>
                    </a:moveTo>
                    <a:lnTo>
                      <a:pt x="0" y="458"/>
                    </a:lnTo>
                    <a:lnTo>
                      <a:pt x="265" y="305"/>
                    </a:lnTo>
                    <a:lnTo>
                      <a:pt x="265" y="0"/>
                    </a:lnTo>
                    <a:lnTo>
                      <a:pt x="0" y="15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3247" tIns="46623" rIns="93247" bIns="46623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3241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28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28" name="Freeform 7"/>
              <p:cNvSpPr>
                <a:spLocks/>
              </p:cNvSpPr>
              <p:nvPr/>
            </p:nvSpPr>
            <p:spPr bwMode="auto">
              <a:xfrm>
                <a:off x="7489835" y="-1318825"/>
                <a:ext cx="838204" cy="476252"/>
              </a:xfrm>
              <a:custGeom>
                <a:avLst/>
                <a:gdLst>
                  <a:gd name="T0" fmla="*/ 266 w 528"/>
                  <a:gd name="T1" fmla="*/ 300 h 300"/>
                  <a:gd name="T2" fmla="*/ 0 w 528"/>
                  <a:gd name="T3" fmla="*/ 148 h 300"/>
                  <a:gd name="T4" fmla="*/ 263 w 528"/>
                  <a:gd name="T5" fmla="*/ 0 h 300"/>
                  <a:gd name="T6" fmla="*/ 528 w 528"/>
                  <a:gd name="T7" fmla="*/ 148 h 300"/>
                  <a:gd name="T8" fmla="*/ 266 w 528"/>
                  <a:gd name="T9" fmla="*/ 300 h 3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8" h="300">
                    <a:moveTo>
                      <a:pt x="266" y="300"/>
                    </a:moveTo>
                    <a:lnTo>
                      <a:pt x="0" y="148"/>
                    </a:lnTo>
                    <a:lnTo>
                      <a:pt x="263" y="0"/>
                    </a:lnTo>
                    <a:lnTo>
                      <a:pt x="528" y="148"/>
                    </a:lnTo>
                    <a:lnTo>
                      <a:pt x="266" y="30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3247" tIns="46623" rIns="93247" bIns="46623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3241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28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206" name="Group 205"/>
            <p:cNvGrpSpPr/>
            <p:nvPr/>
          </p:nvGrpSpPr>
          <p:grpSpPr>
            <a:xfrm>
              <a:off x="6169600" y="3943800"/>
              <a:ext cx="255791" cy="201540"/>
              <a:chOff x="4962525" y="3988427"/>
              <a:chExt cx="2260600" cy="1781175"/>
            </a:xfrm>
            <a:solidFill>
              <a:schemeClr val="accent1"/>
            </a:solidFill>
          </p:grpSpPr>
          <p:sp>
            <p:nvSpPr>
              <p:cNvPr id="224" name="Freeform 11"/>
              <p:cNvSpPr>
                <a:spLocks noEditPoints="1"/>
              </p:cNvSpPr>
              <p:nvPr/>
            </p:nvSpPr>
            <p:spPr bwMode="auto">
              <a:xfrm>
                <a:off x="4962525" y="3988427"/>
                <a:ext cx="2260600" cy="1781175"/>
              </a:xfrm>
              <a:custGeom>
                <a:avLst/>
                <a:gdLst>
                  <a:gd name="T0" fmla="*/ 130 w 600"/>
                  <a:gd name="T1" fmla="*/ 461 h 472"/>
                  <a:gd name="T2" fmla="*/ 470 w 600"/>
                  <a:gd name="T3" fmla="*/ 461 h 472"/>
                  <a:gd name="T4" fmla="*/ 470 w 600"/>
                  <a:gd name="T5" fmla="*/ 472 h 472"/>
                  <a:gd name="T6" fmla="*/ 130 w 600"/>
                  <a:gd name="T7" fmla="*/ 472 h 472"/>
                  <a:gd name="T8" fmla="*/ 130 w 600"/>
                  <a:gd name="T9" fmla="*/ 461 h 472"/>
                  <a:gd name="T10" fmla="*/ 32 w 600"/>
                  <a:gd name="T11" fmla="*/ 35 h 472"/>
                  <a:gd name="T12" fmla="*/ 32 w 600"/>
                  <a:gd name="T13" fmla="*/ 345 h 472"/>
                  <a:gd name="T14" fmla="*/ 232 w 600"/>
                  <a:gd name="T15" fmla="*/ 345 h 472"/>
                  <a:gd name="T16" fmla="*/ 365 w 600"/>
                  <a:gd name="T17" fmla="*/ 345 h 472"/>
                  <a:gd name="T18" fmla="*/ 572 w 600"/>
                  <a:gd name="T19" fmla="*/ 345 h 472"/>
                  <a:gd name="T20" fmla="*/ 572 w 600"/>
                  <a:gd name="T21" fmla="*/ 35 h 472"/>
                  <a:gd name="T22" fmla="*/ 32 w 600"/>
                  <a:gd name="T23" fmla="*/ 35 h 472"/>
                  <a:gd name="T24" fmla="*/ 300 w 600"/>
                  <a:gd name="T25" fmla="*/ 8 h 472"/>
                  <a:gd name="T26" fmla="*/ 292 w 600"/>
                  <a:gd name="T27" fmla="*/ 16 h 472"/>
                  <a:gd name="T28" fmla="*/ 300 w 600"/>
                  <a:gd name="T29" fmla="*/ 24 h 472"/>
                  <a:gd name="T30" fmla="*/ 309 w 600"/>
                  <a:gd name="T31" fmla="*/ 16 h 472"/>
                  <a:gd name="T32" fmla="*/ 300 w 600"/>
                  <a:gd name="T33" fmla="*/ 8 h 472"/>
                  <a:gd name="T34" fmla="*/ 32 w 600"/>
                  <a:gd name="T35" fmla="*/ 0 h 472"/>
                  <a:gd name="T36" fmla="*/ 565 w 600"/>
                  <a:gd name="T37" fmla="*/ 0 h 472"/>
                  <a:gd name="T38" fmla="*/ 600 w 600"/>
                  <a:gd name="T39" fmla="*/ 35 h 472"/>
                  <a:gd name="T40" fmla="*/ 600 w 600"/>
                  <a:gd name="T41" fmla="*/ 344 h 472"/>
                  <a:gd name="T42" fmla="*/ 565 w 600"/>
                  <a:gd name="T43" fmla="*/ 383 h 472"/>
                  <a:gd name="T44" fmla="*/ 389 w 600"/>
                  <a:gd name="T45" fmla="*/ 383 h 472"/>
                  <a:gd name="T46" fmla="*/ 365 w 600"/>
                  <a:gd name="T47" fmla="*/ 383 h 472"/>
                  <a:gd name="T48" fmla="*/ 365 w 600"/>
                  <a:gd name="T49" fmla="*/ 406 h 472"/>
                  <a:gd name="T50" fmla="*/ 365 w 600"/>
                  <a:gd name="T51" fmla="*/ 422 h 472"/>
                  <a:gd name="T52" fmla="*/ 442 w 600"/>
                  <a:gd name="T53" fmla="*/ 422 h 472"/>
                  <a:gd name="T54" fmla="*/ 470 w 600"/>
                  <a:gd name="T55" fmla="*/ 461 h 472"/>
                  <a:gd name="T56" fmla="*/ 130 w 600"/>
                  <a:gd name="T57" fmla="*/ 461 h 472"/>
                  <a:gd name="T58" fmla="*/ 158 w 600"/>
                  <a:gd name="T59" fmla="*/ 422 h 472"/>
                  <a:gd name="T60" fmla="*/ 232 w 600"/>
                  <a:gd name="T61" fmla="*/ 422 h 472"/>
                  <a:gd name="T62" fmla="*/ 232 w 600"/>
                  <a:gd name="T63" fmla="*/ 406 h 472"/>
                  <a:gd name="T64" fmla="*/ 232 w 600"/>
                  <a:gd name="T65" fmla="*/ 383 h 472"/>
                  <a:gd name="T66" fmla="*/ 205 w 600"/>
                  <a:gd name="T67" fmla="*/ 383 h 472"/>
                  <a:gd name="T68" fmla="*/ 32 w 600"/>
                  <a:gd name="T69" fmla="*/ 383 h 472"/>
                  <a:gd name="T70" fmla="*/ 0 w 600"/>
                  <a:gd name="T71" fmla="*/ 344 h 472"/>
                  <a:gd name="T72" fmla="*/ 0 w 600"/>
                  <a:gd name="T73" fmla="*/ 35 h 472"/>
                  <a:gd name="T74" fmla="*/ 32 w 600"/>
                  <a:gd name="T75" fmla="*/ 0 h 4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600" h="472">
                    <a:moveTo>
                      <a:pt x="130" y="461"/>
                    </a:moveTo>
                    <a:cubicBezTo>
                      <a:pt x="470" y="461"/>
                      <a:pt x="470" y="461"/>
                      <a:pt x="470" y="461"/>
                    </a:cubicBezTo>
                    <a:cubicBezTo>
                      <a:pt x="470" y="472"/>
                      <a:pt x="470" y="472"/>
                      <a:pt x="470" y="472"/>
                    </a:cubicBezTo>
                    <a:cubicBezTo>
                      <a:pt x="130" y="472"/>
                      <a:pt x="130" y="472"/>
                      <a:pt x="130" y="472"/>
                    </a:cubicBezTo>
                    <a:cubicBezTo>
                      <a:pt x="130" y="461"/>
                      <a:pt x="130" y="461"/>
                      <a:pt x="130" y="461"/>
                    </a:cubicBezTo>
                    <a:close/>
                    <a:moveTo>
                      <a:pt x="32" y="35"/>
                    </a:moveTo>
                    <a:cubicBezTo>
                      <a:pt x="32" y="345"/>
                      <a:pt x="32" y="345"/>
                      <a:pt x="32" y="345"/>
                    </a:cubicBezTo>
                    <a:cubicBezTo>
                      <a:pt x="232" y="345"/>
                      <a:pt x="232" y="345"/>
                      <a:pt x="232" y="345"/>
                    </a:cubicBezTo>
                    <a:cubicBezTo>
                      <a:pt x="365" y="345"/>
                      <a:pt x="365" y="345"/>
                      <a:pt x="365" y="345"/>
                    </a:cubicBezTo>
                    <a:cubicBezTo>
                      <a:pt x="572" y="345"/>
                      <a:pt x="572" y="345"/>
                      <a:pt x="572" y="345"/>
                    </a:cubicBezTo>
                    <a:cubicBezTo>
                      <a:pt x="572" y="35"/>
                      <a:pt x="572" y="35"/>
                      <a:pt x="572" y="35"/>
                    </a:cubicBezTo>
                    <a:cubicBezTo>
                      <a:pt x="32" y="35"/>
                      <a:pt x="32" y="35"/>
                      <a:pt x="32" y="35"/>
                    </a:cubicBezTo>
                    <a:close/>
                    <a:moveTo>
                      <a:pt x="300" y="8"/>
                    </a:moveTo>
                    <a:cubicBezTo>
                      <a:pt x="295" y="8"/>
                      <a:pt x="292" y="12"/>
                      <a:pt x="292" y="16"/>
                    </a:cubicBezTo>
                    <a:cubicBezTo>
                      <a:pt x="292" y="20"/>
                      <a:pt x="295" y="24"/>
                      <a:pt x="300" y="24"/>
                    </a:cubicBezTo>
                    <a:cubicBezTo>
                      <a:pt x="305" y="24"/>
                      <a:pt x="309" y="20"/>
                      <a:pt x="309" y="16"/>
                    </a:cubicBezTo>
                    <a:cubicBezTo>
                      <a:pt x="309" y="12"/>
                      <a:pt x="305" y="8"/>
                      <a:pt x="300" y="8"/>
                    </a:cubicBezTo>
                    <a:close/>
                    <a:moveTo>
                      <a:pt x="32" y="0"/>
                    </a:moveTo>
                    <a:cubicBezTo>
                      <a:pt x="565" y="0"/>
                      <a:pt x="565" y="0"/>
                      <a:pt x="565" y="0"/>
                    </a:cubicBezTo>
                    <a:cubicBezTo>
                      <a:pt x="586" y="0"/>
                      <a:pt x="600" y="16"/>
                      <a:pt x="600" y="35"/>
                    </a:cubicBezTo>
                    <a:cubicBezTo>
                      <a:pt x="600" y="344"/>
                      <a:pt x="600" y="344"/>
                      <a:pt x="600" y="344"/>
                    </a:cubicBezTo>
                    <a:cubicBezTo>
                      <a:pt x="600" y="364"/>
                      <a:pt x="586" y="383"/>
                      <a:pt x="565" y="383"/>
                    </a:cubicBezTo>
                    <a:cubicBezTo>
                      <a:pt x="498" y="383"/>
                      <a:pt x="440" y="383"/>
                      <a:pt x="389" y="383"/>
                    </a:cubicBezTo>
                    <a:cubicBezTo>
                      <a:pt x="365" y="383"/>
                      <a:pt x="365" y="383"/>
                      <a:pt x="365" y="383"/>
                    </a:cubicBezTo>
                    <a:cubicBezTo>
                      <a:pt x="365" y="406"/>
                      <a:pt x="365" y="406"/>
                      <a:pt x="365" y="406"/>
                    </a:cubicBezTo>
                    <a:cubicBezTo>
                      <a:pt x="365" y="422"/>
                      <a:pt x="365" y="422"/>
                      <a:pt x="365" y="422"/>
                    </a:cubicBezTo>
                    <a:cubicBezTo>
                      <a:pt x="442" y="422"/>
                      <a:pt x="442" y="422"/>
                      <a:pt x="442" y="422"/>
                    </a:cubicBezTo>
                    <a:cubicBezTo>
                      <a:pt x="470" y="461"/>
                      <a:pt x="470" y="461"/>
                      <a:pt x="470" y="461"/>
                    </a:cubicBezTo>
                    <a:cubicBezTo>
                      <a:pt x="130" y="461"/>
                      <a:pt x="130" y="461"/>
                      <a:pt x="130" y="461"/>
                    </a:cubicBezTo>
                    <a:cubicBezTo>
                      <a:pt x="158" y="422"/>
                      <a:pt x="158" y="422"/>
                      <a:pt x="158" y="422"/>
                    </a:cubicBezTo>
                    <a:cubicBezTo>
                      <a:pt x="232" y="422"/>
                      <a:pt x="232" y="422"/>
                      <a:pt x="232" y="422"/>
                    </a:cubicBezTo>
                    <a:cubicBezTo>
                      <a:pt x="232" y="406"/>
                      <a:pt x="232" y="406"/>
                      <a:pt x="232" y="406"/>
                    </a:cubicBezTo>
                    <a:cubicBezTo>
                      <a:pt x="232" y="383"/>
                      <a:pt x="232" y="383"/>
                      <a:pt x="232" y="383"/>
                    </a:cubicBezTo>
                    <a:cubicBezTo>
                      <a:pt x="205" y="383"/>
                      <a:pt x="205" y="383"/>
                      <a:pt x="205" y="383"/>
                    </a:cubicBezTo>
                    <a:cubicBezTo>
                      <a:pt x="32" y="383"/>
                      <a:pt x="32" y="383"/>
                      <a:pt x="32" y="383"/>
                    </a:cubicBezTo>
                    <a:cubicBezTo>
                      <a:pt x="14" y="383"/>
                      <a:pt x="0" y="364"/>
                      <a:pt x="0" y="344"/>
                    </a:cubicBezTo>
                    <a:cubicBezTo>
                      <a:pt x="0" y="35"/>
                      <a:pt x="0" y="35"/>
                      <a:pt x="0" y="35"/>
                    </a:cubicBezTo>
                    <a:cubicBezTo>
                      <a:pt x="0" y="16"/>
                      <a:pt x="14" y="0"/>
                      <a:pt x="3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3247" tIns="46623" rIns="93247" bIns="46623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3241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28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25" name="Freeform 12"/>
              <p:cNvSpPr>
                <a:spLocks/>
              </p:cNvSpPr>
              <p:nvPr/>
            </p:nvSpPr>
            <p:spPr bwMode="auto">
              <a:xfrm>
                <a:off x="5918197" y="4320217"/>
                <a:ext cx="396874" cy="766761"/>
              </a:xfrm>
              <a:custGeom>
                <a:avLst/>
                <a:gdLst>
                  <a:gd name="T0" fmla="*/ 0 w 250"/>
                  <a:gd name="T1" fmla="*/ 0 h 483"/>
                  <a:gd name="T2" fmla="*/ 250 w 250"/>
                  <a:gd name="T3" fmla="*/ 269 h 483"/>
                  <a:gd name="T4" fmla="*/ 152 w 250"/>
                  <a:gd name="T5" fmla="*/ 295 h 483"/>
                  <a:gd name="T6" fmla="*/ 221 w 250"/>
                  <a:gd name="T7" fmla="*/ 459 h 483"/>
                  <a:gd name="T8" fmla="*/ 162 w 250"/>
                  <a:gd name="T9" fmla="*/ 483 h 483"/>
                  <a:gd name="T10" fmla="*/ 93 w 250"/>
                  <a:gd name="T11" fmla="*/ 316 h 483"/>
                  <a:gd name="T12" fmla="*/ 0 w 250"/>
                  <a:gd name="T13" fmla="*/ 373 h 483"/>
                  <a:gd name="T14" fmla="*/ 0 w 250"/>
                  <a:gd name="T15" fmla="*/ 0 h 483"/>
                  <a:gd name="T16" fmla="*/ 0 w 250"/>
                  <a:gd name="T17" fmla="*/ 0 h 4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483">
                    <a:moveTo>
                      <a:pt x="0" y="0"/>
                    </a:moveTo>
                    <a:lnTo>
                      <a:pt x="250" y="269"/>
                    </a:lnTo>
                    <a:lnTo>
                      <a:pt x="152" y="295"/>
                    </a:lnTo>
                    <a:lnTo>
                      <a:pt x="221" y="459"/>
                    </a:lnTo>
                    <a:lnTo>
                      <a:pt x="162" y="483"/>
                    </a:lnTo>
                    <a:lnTo>
                      <a:pt x="93" y="316"/>
                    </a:lnTo>
                    <a:lnTo>
                      <a:pt x="0" y="373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3247" tIns="46623" rIns="93247" bIns="46623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3241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28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207" name="TextBox 206"/>
            <p:cNvSpPr txBox="1"/>
            <p:nvPr/>
          </p:nvSpPr>
          <p:spPr>
            <a:xfrm>
              <a:off x="5857925" y="3188947"/>
              <a:ext cx="879142" cy="347472"/>
            </a:xfrm>
            <a:prstGeom prst="rect">
              <a:avLst/>
            </a:prstGeom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46623" tIns="46623" rIns="46623" bIns="46623" rtlCol="0" anchor="ctr">
              <a:noAutofit/>
            </a:bodyPr>
            <a:lstStyle/>
            <a:p>
              <a:pPr marL="0" marR="0" lvl="0" indent="0" algn="ctr" defTabSz="932418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612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22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rPr>
                <a:t>VM</a:t>
              </a:r>
            </a:p>
          </p:txBody>
        </p:sp>
        <p:grpSp>
          <p:nvGrpSpPr>
            <p:cNvPr id="208" name="Group 207"/>
            <p:cNvGrpSpPr/>
            <p:nvPr/>
          </p:nvGrpSpPr>
          <p:grpSpPr>
            <a:xfrm>
              <a:off x="7310684" y="3592441"/>
              <a:ext cx="197995" cy="219886"/>
              <a:chOff x="7434263" y="-1335463"/>
              <a:chExt cx="947737" cy="1052514"/>
            </a:xfrm>
            <a:solidFill>
              <a:schemeClr val="accent1"/>
            </a:solidFill>
          </p:grpSpPr>
          <p:sp>
            <p:nvSpPr>
              <p:cNvPr id="221" name="Freeform 5"/>
              <p:cNvSpPr>
                <a:spLocks/>
              </p:cNvSpPr>
              <p:nvPr/>
            </p:nvSpPr>
            <p:spPr bwMode="auto">
              <a:xfrm>
                <a:off x="7434263" y="-1010025"/>
                <a:ext cx="423860" cy="727076"/>
              </a:xfrm>
              <a:custGeom>
                <a:avLst/>
                <a:gdLst>
                  <a:gd name="T0" fmla="*/ 267 w 267"/>
                  <a:gd name="T1" fmla="*/ 153 h 458"/>
                  <a:gd name="T2" fmla="*/ 267 w 267"/>
                  <a:gd name="T3" fmla="*/ 458 h 458"/>
                  <a:gd name="T4" fmla="*/ 0 w 267"/>
                  <a:gd name="T5" fmla="*/ 305 h 458"/>
                  <a:gd name="T6" fmla="*/ 2 w 267"/>
                  <a:gd name="T7" fmla="*/ 0 h 458"/>
                  <a:gd name="T8" fmla="*/ 267 w 267"/>
                  <a:gd name="T9" fmla="*/ 153 h 4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7" h="458">
                    <a:moveTo>
                      <a:pt x="267" y="153"/>
                    </a:moveTo>
                    <a:lnTo>
                      <a:pt x="267" y="458"/>
                    </a:lnTo>
                    <a:lnTo>
                      <a:pt x="0" y="305"/>
                    </a:lnTo>
                    <a:lnTo>
                      <a:pt x="2" y="0"/>
                    </a:lnTo>
                    <a:lnTo>
                      <a:pt x="267" y="15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3247" tIns="46623" rIns="93247" bIns="46623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3241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28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22" name="Freeform 6"/>
              <p:cNvSpPr>
                <a:spLocks/>
              </p:cNvSpPr>
              <p:nvPr/>
            </p:nvSpPr>
            <p:spPr bwMode="auto">
              <a:xfrm>
                <a:off x="7961314" y="-1010022"/>
                <a:ext cx="420686" cy="727073"/>
              </a:xfrm>
              <a:custGeom>
                <a:avLst/>
                <a:gdLst>
                  <a:gd name="T0" fmla="*/ 0 w 265"/>
                  <a:gd name="T1" fmla="*/ 153 h 458"/>
                  <a:gd name="T2" fmla="*/ 0 w 265"/>
                  <a:gd name="T3" fmla="*/ 458 h 458"/>
                  <a:gd name="T4" fmla="*/ 265 w 265"/>
                  <a:gd name="T5" fmla="*/ 305 h 458"/>
                  <a:gd name="T6" fmla="*/ 265 w 265"/>
                  <a:gd name="T7" fmla="*/ 0 h 458"/>
                  <a:gd name="T8" fmla="*/ 0 w 265"/>
                  <a:gd name="T9" fmla="*/ 153 h 4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5" h="458">
                    <a:moveTo>
                      <a:pt x="0" y="153"/>
                    </a:moveTo>
                    <a:lnTo>
                      <a:pt x="0" y="458"/>
                    </a:lnTo>
                    <a:lnTo>
                      <a:pt x="265" y="305"/>
                    </a:lnTo>
                    <a:lnTo>
                      <a:pt x="265" y="0"/>
                    </a:lnTo>
                    <a:lnTo>
                      <a:pt x="0" y="15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3247" tIns="46623" rIns="93247" bIns="46623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3241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28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23" name="Freeform 7"/>
              <p:cNvSpPr>
                <a:spLocks/>
              </p:cNvSpPr>
              <p:nvPr/>
            </p:nvSpPr>
            <p:spPr bwMode="auto">
              <a:xfrm>
                <a:off x="7489827" y="-1335463"/>
                <a:ext cx="838199" cy="476251"/>
              </a:xfrm>
              <a:custGeom>
                <a:avLst/>
                <a:gdLst>
                  <a:gd name="T0" fmla="*/ 266 w 528"/>
                  <a:gd name="T1" fmla="*/ 300 h 300"/>
                  <a:gd name="T2" fmla="*/ 0 w 528"/>
                  <a:gd name="T3" fmla="*/ 148 h 300"/>
                  <a:gd name="T4" fmla="*/ 263 w 528"/>
                  <a:gd name="T5" fmla="*/ 0 h 300"/>
                  <a:gd name="T6" fmla="*/ 528 w 528"/>
                  <a:gd name="T7" fmla="*/ 148 h 300"/>
                  <a:gd name="T8" fmla="*/ 266 w 528"/>
                  <a:gd name="T9" fmla="*/ 300 h 3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8" h="300">
                    <a:moveTo>
                      <a:pt x="266" y="300"/>
                    </a:moveTo>
                    <a:lnTo>
                      <a:pt x="0" y="148"/>
                    </a:lnTo>
                    <a:lnTo>
                      <a:pt x="263" y="0"/>
                    </a:lnTo>
                    <a:lnTo>
                      <a:pt x="528" y="148"/>
                    </a:lnTo>
                    <a:lnTo>
                      <a:pt x="266" y="30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3247" tIns="46623" rIns="93247" bIns="46623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3241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28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209" name="Group 208"/>
            <p:cNvGrpSpPr/>
            <p:nvPr/>
          </p:nvGrpSpPr>
          <p:grpSpPr>
            <a:xfrm>
              <a:off x="7281786" y="3940325"/>
              <a:ext cx="255791" cy="201540"/>
              <a:chOff x="4962525" y="3957709"/>
              <a:chExt cx="2260600" cy="1781175"/>
            </a:xfrm>
            <a:solidFill>
              <a:schemeClr val="accent1"/>
            </a:solidFill>
          </p:grpSpPr>
          <p:sp>
            <p:nvSpPr>
              <p:cNvPr id="219" name="Freeform 11"/>
              <p:cNvSpPr>
                <a:spLocks noEditPoints="1"/>
              </p:cNvSpPr>
              <p:nvPr/>
            </p:nvSpPr>
            <p:spPr bwMode="auto">
              <a:xfrm>
                <a:off x="4962525" y="3957709"/>
                <a:ext cx="2260600" cy="1781175"/>
              </a:xfrm>
              <a:custGeom>
                <a:avLst/>
                <a:gdLst>
                  <a:gd name="T0" fmla="*/ 130 w 600"/>
                  <a:gd name="T1" fmla="*/ 461 h 472"/>
                  <a:gd name="T2" fmla="*/ 470 w 600"/>
                  <a:gd name="T3" fmla="*/ 461 h 472"/>
                  <a:gd name="T4" fmla="*/ 470 w 600"/>
                  <a:gd name="T5" fmla="*/ 472 h 472"/>
                  <a:gd name="T6" fmla="*/ 130 w 600"/>
                  <a:gd name="T7" fmla="*/ 472 h 472"/>
                  <a:gd name="T8" fmla="*/ 130 w 600"/>
                  <a:gd name="T9" fmla="*/ 461 h 472"/>
                  <a:gd name="T10" fmla="*/ 32 w 600"/>
                  <a:gd name="T11" fmla="*/ 35 h 472"/>
                  <a:gd name="T12" fmla="*/ 32 w 600"/>
                  <a:gd name="T13" fmla="*/ 345 h 472"/>
                  <a:gd name="T14" fmla="*/ 232 w 600"/>
                  <a:gd name="T15" fmla="*/ 345 h 472"/>
                  <a:gd name="T16" fmla="*/ 365 w 600"/>
                  <a:gd name="T17" fmla="*/ 345 h 472"/>
                  <a:gd name="T18" fmla="*/ 572 w 600"/>
                  <a:gd name="T19" fmla="*/ 345 h 472"/>
                  <a:gd name="T20" fmla="*/ 572 w 600"/>
                  <a:gd name="T21" fmla="*/ 35 h 472"/>
                  <a:gd name="T22" fmla="*/ 32 w 600"/>
                  <a:gd name="T23" fmla="*/ 35 h 472"/>
                  <a:gd name="T24" fmla="*/ 300 w 600"/>
                  <a:gd name="T25" fmla="*/ 8 h 472"/>
                  <a:gd name="T26" fmla="*/ 292 w 600"/>
                  <a:gd name="T27" fmla="*/ 16 h 472"/>
                  <a:gd name="T28" fmla="*/ 300 w 600"/>
                  <a:gd name="T29" fmla="*/ 24 h 472"/>
                  <a:gd name="T30" fmla="*/ 309 w 600"/>
                  <a:gd name="T31" fmla="*/ 16 h 472"/>
                  <a:gd name="T32" fmla="*/ 300 w 600"/>
                  <a:gd name="T33" fmla="*/ 8 h 472"/>
                  <a:gd name="T34" fmla="*/ 32 w 600"/>
                  <a:gd name="T35" fmla="*/ 0 h 472"/>
                  <a:gd name="T36" fmla="*/ 565 w 600"/>
                  <a:gd name="T37" fmla="*/ 0 h 472"/>
                  <a:gd name="T38" fmla="*/ 600 w 600"/>
                  <a:gd name="T39" fmla="*/ 35 h 472"/>
                  <a:gd name="T40" fmla="*/ 600 w 600"/>
                  <a:gd name="T41" fmla="*/ 344 h 472"/>
                  <a:gd name="T42" fmla="*/ 565 w 600"/>
                  <a:gd name="T43" fmla="*/ 383 h 472"/>
                  <a:gd name="T44" fmla="*/ 389 w 600"/>
                  <a:gd name="T45" fmla="*/ 383 h 472"/>
                  <a:gd name="T46" fmla="*/ 365 w 600"/>
                  <a:gd name="T47" fmla="*/ 383 h 472"/>
                  <a:gd name="T48" fmla="*/ 365 w 600"/>
                  <a:gd name="T49" fmla="*/ 406 h 472"/>
                  <a:gd name="T50" fmla="*/ 365 w 600"/>
                  <a:gd name="T51" fmla="*/ 422 h 472"/>
                  <a:gd name="T52" fmla="*/ 442 w 600"/>
                  <a:gd name="T53" fmla="*/ 422 h 472"/>
                  <a:gd name="T54" fmla="*/ 470 w 600"/>
                  <a:gd name="T55" fmla="*/ 461 h 472"/>
                  <a:gd name="T56" fmla="*/ 130 w 600"/>
                  <a:gd name="T57" fmla="*/ 461 h 472"/>
                  <a:gd name="T58" fmla="*/ 158 w 600"/>
                  <a:gd name="T59" fmla="*/ 422 h 472"/>
                  <a:gd name="T60" fmla="*/ 232 w 600"/>
                  <a:gd name="T61" fmla="*/ 422 h 472"/>
                  <a:gd name="T62" fmla="*/ 232 w 600"/>
                  <a:gd name="T63" fmla="*/ 406 h 472"/>
                  <a:gd name="T64" fmla="*/ 232 w 600"/>
                  <a:gd name="T65" fmla="*/ 383 h 472"/>
                  <a:gd name="T66" fmla="*/ 205 w 600"/>
                  <a:gd name="T67" fmla="*/ 383 h 472"/>
                  <a:gd name="T68" fmla="*/ 32 w 600"/>
                  <a:gd name="T69" fmla="*/ 383 h 472"/>
                  <a:gd name="T70" fmla="*/ 0 w 600"/>
                  <a:gd name="T71" fmla="*/ 344 h 472"/>
                  <a:gd name="T72" fmla="*/ 0 w 600"/>
                  <a:gd name="T73" fmla="*/ 35 h 472"/>
                  <a:gd name="T74" fmla="*/ 32 w 600"/>
                  <a:gd name="T75" fmla="*/ 0 h 4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600" h="472">
                    <a:moveTo>
                      <a:pt x="130" y="461"/>
                    </a:moveTo>
                    <a:cubicBezTo>
                      <a:pt x="470" y="461"/>
                      <a:pt x="470" y="461"/>
                      <a:pt x="470" y="461"/>
                    </a:cubicBezTo>
                    <a:cubicBezTo>
                      <a:pt x="470" y="472"/>
                      <a:pt x="470" y="472"/>
                      <a:pt x="470" y="472"/>
                    </a:cubicBezTo>
                    <a:cubicBezTo>
                      <a:pt x="130" y="472"/>
                      <a:pt x="130" y="472"/>
                      <a:pt x="130" y="472"/>
                    </a:cubicBezTo>
                    <a:cubicBezTo>
                      <a:pt x="130" y="461"/>
                      <a:pt x="130" y="461"/>
                      <a:pt x="130" y="461"/>
                    </a:cubicBezTo>
                    <a:close/>
                    <a:moveTo>
                      <a:pt x="32" y="35"/>
                    </a:moveTo>
                    <a:cubicBezTo>
                      <a:pt x="32" y="345"/>
                      <a:pt x="32" y="345"/>
                      <a:pt x="32" y="345"/>
                    </a:cubicBezTo>
                    <a:cubicBezTo>
                      <a:pt x="232" y="345"/>
                      <a:pt x="232" y="345"/>
                      <a:pt x="232" y="345"/>
                    </a:cubicBezTo>
                    <a:cubicBezTo>
                      <a:pt x="365" y="345"/>
                      <a:pt x="365" y="345"/>
                      <a:pt x="365" y="345"/>
                    </a:cubicBezTo>
                    <a:cubicBezTo>
                      <a:pt x="572" y="345"/>
                      <a:pt x="572" y="345"/>
                      <a:pt x="572" y="345"/>
                    </a:cubicBezTo>
                    <a:cubicBezTo>
                      <a:pt x="572" y="35"/>
                      <a:pt x="572" y="35"/>
                      <a:pt x="572" y="35"/>
                    </a:cubicBezTo>
                    <a:cubicBezTo>
                      <a:pt x="32" y="35"/>
                      <a:pt x="32" y="35"/>
                      <a:pt x="32" y="35"/>
                    </a:cubicBezTo>
                    <a:close/>
                    <a:moveTo>
                      <a:pt x="300" y="8"/>
                    </a:moveTo>
                    <a:cubicBezTo>
                      <a:pt x="295" y="8"/>
                      <a:pt x="292" y="12"/>
                      <a:pt x="292" y="16"/>
                    </a:cubicBezTo>
                    <a:cubicBezTo>
                      <a:pt x="292" y="20"/>
                      <a:pt x="295" y="24"/>
                      <a:pt x="300" y="24"/>
                    </a:cubicBezTo>
                    <a:cubicBezTo>
                      <a:pt x="305" y="24"/>
                      <a:pt x="309" y="20"/>
                      <a:pt x="309" y="16"/>
                    </a:cubicBezTo>
                    <a:cubicBezTo>
                      <a:pt x="309" y="12"/>
                      <a:pt x="305" y="8"/>
                      <a:pt x="300" y="8"/>
                    </a:cubicBezTo>
                    <a:close/>
                    <a:moveTo>
                      <a:pt x="32" y="0"/>
                    </a:moveTo>
                    <a:cubicBezTo>
                      <a:pt x="565" y="0"/>
                      <a:pt x="565" y="0"/>
                      <a:pt x="565" y="0"/>
                    </a:cubicBezTo>
                    <a:cubicBezTo>
                      <a:pt x="586" y="0"/>
                      <a:pt x="600" y="16"/>
                      <a:pt x="600" y="35"/>
                    </a:cubicBezTo>
                    <a:cubicBezTo>
                      <a:pt x="600" y="344"/>
                      <a:pt x="600" y="344"/>
                      <a:pt x="600" y="344"/>
                    </a:cubicBezTo>
                    <a:cubicBezTo>
                      <a:pt x="600" y="364"/>
                      <a:pt x="586" y="383"/>
                      <a:pt x="565" y="383"/>
                    </a:cubicBezTo>
                    <a:cubicBezTo>
                      <a:pt x="498" y="383"/>
                      <a:pt x="440" y="383"/>
                      <a:pt x="389" y="383"/>
                    </a:cubicBezTo>
                    <a:cubicBezTo>
                      <a:pt x="365" y="383"/>
                      <a:pt x="365" y="383"/>
                      <a:pt x="365" y="383"/>
                    </a:cubicBezTo>
                    <a:cubicBezTo>
                      <a:pt x="365" y="406"/>
                      <a:pt x="365" y="406"/>
                      <a:pt x="365" y="406"/>
                    </a:cubicBezTo>
                    <a:cubicBezTo>
                      <a:pt x="365" y="422"/>
                      <a:pt x="365" y="422"/>
                      <a:pt x="365" y="422"/>
                    </a:cubicBezTo>
                    <a:cubicBezTo>
                      <a:pt x="442" y="422"/>
                      <a:pt x="442" y="422"/>
                      <a:pt x="442" y="422"/>
                    </a:cubicBezTo>
                    <a:cubicBezTo>
                      <a:pt x="470" y="461"/>
                      <a:pt x="470" y="461"/>
                      <a:pt x="470" y="461"/>
                    </a:cubicBezTo>
                    <a:cubicBezTo>
                      <a:pt x="130" y="461"/>
                      <a:pt x="130" y="461"/>
                      <a:pt x="130" y="461"/>
                    </a:cubicBezTo>
                    <a:cubicBezTo>
                      <a:pt x="158" y="422"/>
                      <a:pt x="158" y="422"/>
                      <a:pt x="158" y="422"/>
                    </a:cubicBezTo>
                    <a:cubicBezTo>
                      <a:pt x="232" y="422"/>
                      <a:pt x="232" y="422"/>
                      <a:pt x="232" y="422"/>
                    </a:cubicBezTo>
                    <a:cubicBezTo>
                      <a:pt x="232" y="406"/>
                      <a:pt x="232" y="406"/>
                      <a:pt x="232" y="406"/>
                    </a:cubicBezTo>
                    <a:cubicBezTo>
                      <a:pt x="232" y="383"/>
                      <a:pt x="232" y="383"/>
                      <a:pt x="232" y="383"/>
                    </a:cubicBezTo>
                    <a:cubicBezTo>
                      <a:pt x="205" y="383"/>
                      <a:pt x="205" y="383"/>
                      <a:pt x="205" y="383"/>
                    </a:cubicBezTo>
                    <a:cubicBezTo>
                      <a:pt x="32" y="383"/>
                      <a:pt x="32" y="383"/>
                      <a:pt x="32" y="383"/>
                    </a:cubicBezTo>
                    <a:cubicBezTo>
                      <a:pt x="14" y="383"/>
                      <a:pt x="0" y="364"/>
                      <a:pt x="0" y="344"/>
                    </a:cubicBezTo>
                    <a:cubicBezTo>
                      <a:pt x="0" y="35"/>
                      <a:pt x="0" y="35"/>
                      <a:pt x="0" y="35"/>
                    </a:cubicBezTo>
                    <a:cubicBezTo>
                      <a:pt x="0" y="16"/>
                      <a:pt x="14" y="0"/>
                      <a:pt x="3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3247" tIns="46623" rIns="93247" bIns="46623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3241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28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20" name="Freeform 12"/>
              <p:cNvSpPr>
                <a:spLocks/>
              </p:cNvSpPr>
              <p:nvPr/>
            </p:nvSpPr>
            <p:spPr bwMode="auto">
              <a:xfrm>
                <a:off x="5918197" y="4289498"/>
                <a:ext cx="396874" cy="766761"/>
              </a:xfrm>
              <a:custGeom>
                <a:avLst/>
                <a:gdLst>
                  <a:gd name="T0" fmla="*/ 0 w 250"/>
                  <a:gd name="T1" fmla="*/ 0 h 483"/>
                  <a:gd name="T2" fmla="*/ 250 w 250"/>
                  <a:gd name="T3" fmla="*/ 269 h 483"/>
                  <a:gd name="T4" fmla="*/ 152 w 250"/>
                  <a:gd name="T5" fmla="*/ 295 h 483"/>
                  <a:gd name="T6" fmla="*/ 221 w 250"/>
                  <a:gd name="T7" fmla="*/ 459 h 483"/>
                  <a:gd name="T8" fmla="*/ 162 w 250"/>
                  <a:gd name="T9" fmla="*/ 483 h 483"/>
                  <a:gd name="T10" fmla="*/ 93 w 250"/>
                  <a:gd name="T11" fmla="*/ 316 h 483"/>
                  <a:gd name="T12" fmla="*/ 0 w 250"/>
                  <a:gd name="T13" fmla="*/ 373 h 483"/>
                  <a:gd name="T14" fmla="*/ 0 w 250"/>
                  <a:gd name="T15" fmla="*/ 0 h 483"/>
                  <a:gd name="T16" fmla="*/ 0 w 250"/>
                  <a:gd name="T17" fmla="*/ 0 h 4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483">
                    <a:moveTo>
                      <a:pt x="0" y="0"/>
                    </a:moveTo>
                    <a:lnTo>
                      <a:pt x="250" y="269"/>
                    </a:lnTo>
                    <a:lnTo>
                      <a:pt x="152" y="295"/>
                    </a:lnTo>
                    <a:lnTo>
                      <a:pt x="221" y="459"/>
                    </a:lnTo>
                    <a:lnTo>
                      <a:pt x="162" y="483"/>
                    </a:lnTo>
                    <a:lnTo>
                      <a:pt x="93" y="316"/>
                    </a:lnTo>
                    <a:lnTo>
                      <a:pt x="0" y="373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3247" tIns="46623" rIns="93247" bIns="46623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3241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28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210" name="TextBox 209"/>
            <p:cNvSpPr txBox="1"/>
            <p:nvPr/>
          </p:nvSpPr>
          <p:spPr>
            <a:xfrm>
              <a:off x="6970111" y="3188946"/>
              <a:ext cx="879142" cy="347472"/>
            </a:xfrm>
            <a:prstGeom prst="rect">
              <a:avLst/>
            </a:prstGeom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46623" tIns="46623" rIns="46623" bIns="46623" rtlCol="0" anchor="ctr">
              <a:noAutofit/>
            </a:bodyPr>
            <a:lstStyle/>
            <a:p>
              <a:pPr marL="0" marR="0" lvl="0" indent="0" algn="ctr" defTabSz="932418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612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22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rPr>
                <a:t>VM</a:t>
              </a:r>
            </a:p>
          </p:txBody>
        </p:sp>
        <p:grpSp>
          <p:nvGrpSpPr>
            <p:cNvPr id="211" name="Group 210"/>
            <p:cNvGrpSpPr/>
            <p:nvPr/>
          </p:nvGrpSpPr>
          <p:grpSpPr>
            <a:xfrm>
              <a:off x="8422868" y="3592442"/>
              <a:ext cx="197995" cy="219885"/>
              <a:chOff x="7434263" y="-1335457"/>
              <a:chExt cx="947737" cy="1052513"/>
            </a:xfrm>
            <a:solidFill>
              <a:schemeClr val="accent1"/>
            </a:solidFill>
          </p:grpSpPr>
          <p:sp>
            <p:nvSpPr>
              <p:cNvPr id="216" name="Freeform 5"/>
              <p:cNvSpPr>
                <a:spLocks/>
              </p:cNvSpPr>
              <p:nvPr/>
            </p:nvSpPr>
            <p:spPr bwMode="auto">
              <a:xfrm>
                <a:off x="7434263" y="-1010018"/>
                <a:ext cx="423860" cy="727074"/>
              </a:xfrm>
              <a:custGeom>
                <a:avLst/>
                <a:gdLst>
                  <a:gd name="T0" fmla="*/ 267 w 267"/>
                  <a:gd name="T1" fmla="*/ 153 h 458"/>
                  <a:gd name="T2" fmla="*/ 267 w 267"/>
                  <a:gd name="T3" fmla="*/ 458 h 458"/>
                  <a:gd name="T4" fmla="*/ 0 w 267"/>
                  <a:gd name="T5" fmla="*/ 305 h 458"/>
                  <a:gd name="T6" fmla="*/ 2 w 267"/>
                  <a:gd name="T7" fmla="*/ 0 h 458"/>
                  <a:gd name="T8" fmla="*/ 267 w 267"/>
                  <a:gd name="T9" fmla="*/ 153 h 4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7" h="458">
                    <a:moveTo>
                      <a:pt x="267" y="153"/>
                    </a:moveTo>
                    <a:lnTo>
                      <a:pt x="267" y="458"/>
                    </a:lnTo>
                    <a:lnTo>
                      <a:pt x="0" y="305"/>
                    </a:lnTo>
                    <a:lnTo>
                      <a:pt x="2" y="0"/>
                    </a:lnTo>
                    <a:lnTo>
                      <a:pt x="267" y="15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3247" tIns="46623" rIns="93247" bIns="46623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3241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28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17" name="Freeform 6"/>
              <p:cNvSpPr>
                <a:spLocks/>
              </p:cNvSpPr>
              <p:nvPr/>
            </p:nvSpPr>
            <p:spPr bwMode="auto">
              <a:xfrm>
                <a:off x="7961314" y="-1010018"/>
                <a:ext cx="420686" cy="727074"/>
              </a:xfrm>
              <a:custGeom>
                <a:avLst/>
                <a:gdLst>
                  <a:gd name="T0" fmla="*/ 0 w 265"/>
                  <a:gd name="T1" fmla="*/ 153 h 458"/>
                  <a:gd name="T2" fmla="*/ 0 w 265"/>
                  <a:gd name="T3" fmla="*/ 458 h 458"/>
                  <a:gd name="T4" fmla="*/ 265 w 265"/>
                  <a:gd name="T5" fmla="*/ 305 h 458"/>
                  <a:gd name="T6" fmla="*/ 265 w 265"/>
                  <a:gd name="T7" fmla="*/ 0 h 458"/>
                  <a:gd name="T8" fmla="*/ 0 w 265"/>
                  <a:gd name="T9" fmla="*/ 153 h 4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5" h="458">
                    <a:moveTo>
                      <a:pt x="0" y="153"/>
                    </a:moveTo>
                    <a:lnTo>
                      <a:pt x="0" y="458"/>
                    </a:lnTo>
                    <a:lnTo>
                      <a:pt x="265" y="305"/>
                    </a:lnTo>
                    <a:lnTo>
                      <a:pt x="265" y="0"/>
                    </a:lnTo>
                    <a:lnTo>
                      <a:pt x="0" y="15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3247" tIns="46623" rIns="93247" bIns="46623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3241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28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18" name="Freeform 7"/>
              <p:cNvSpPr>
                <a:spLocks/>
              </p:cNvSpPr>
              <p:nvPr/>
            </p:nvSpPr>
            <p:spPr bwMode="auto">
              <a:xfrm>
                <a:off x="7489827" y="-1335457"/>
                <a:ext cx="838199" cy="476252"/>
              </a:xfrm>
              <a:custGeom>
                <a:avLst/>
                <a:gdLst>
                  <a:gd name="T0" fmla="*/ 266 w 528"/>
                  <a:gd name="T1" fmla="*/ 300 h 300"/>
                  <a:gd name="T2" fmla="*/ 0 w 528"/>
                  <a:gd name="T3" fmla="*/ 148 h 300"/>
                  <a:gd name="T4" fmla="*/ 263 w 528"/>
                  <a:gd name="T5" fmla="*/ 0 h 300"/>
                  <a:gd name="T6" fmla="*/ 528 w 528"/>
                  <a:gd name="T7" fmla="*/ 148 h 300"/>
                  <a:gd name="T8" fmla="*/ 266 w 528"/>
                  <a:gd name="T9" fmla="*/ 300 h 3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8" h="300">
                    <a:moveTo>
                      <a:pt x="266" y="300"/>
                    </a:moveTo>
                    <a:lnTo>
                      <a:pt x="0" y="148"/>
                    </a:lnTo>
                    <a:lnTo>
                      <a:pt x="263" y="0"/>
                    </a:lnTo>
                    <a:lnTo>
                      <a:pt x="528" y="148"/>
                    </a:lnTo>
                    <a:lnTo>
                      <a:pt x="266" y="30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3247" tIns="46623" rIns="93247" bIns="46623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3241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28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212" name="Group 211"/>
            <p:cNvGrpSpPr/>
            <p:nvPr/>
          </p:nvGrpSpPr>
          <p:grpSpPr>
            <a:xfrm>
              <a:off x="8393970" y="3940325"/>
              <a:ext cx="255791" cy="201540"/>
              <a:chOff x="4962525" y="3957717"/>
              <a:chExt cx="2260600" cy="1781175"/>
            </a:xfrm>
            <a:solidFill>
              <a:schemeClr val="accent1"/>
            </a:solidFill>
          </p:grpSpPr>
          <p:sp>
            <p:nvSpPr>
              <p:cNvPr id="214" name="Freeform 11"/>
              <p:cNvSpPr>
                <a:spLocks noEditPoints="1"/>
              </p:cNvSpPr>
              <p:nvPr/>
            </p:nvSpPr>
            <p:spPr bwMode="auto">
              <a:xfrm>
                <a:off x="4962525" y="3957717"/>
                <a:ext cx="2260600" cy="1781175"/>
              </a:xfrm>
              <a:custGeom>
                <a:avLst/>
                <a:gdLst>
                  <a:gd name="T0" fmla="*/ 130 w 600"/>
                  <a:gd name="T1" fmla="*/ 461 h 472"/>
                  <a:gd name="T2" fmla="*/ 470 w 600"/>
                  <a:gd name="T3" fmla="*/ 461 h 472"/>
                  <a:gd name="T4" fmla="*/ 470 w 600"/>
                  <a:gd name="T5" fmla="*/ 472 h 472"/>
                  <a:gd name="T6" fmla="*/ 130 w 600"/>
                  <a:gd name="T7" fmla="*/ 472 h 472"/>
                  <a:gd name="T8" fmla="*/ 130 w 600"/>
                  <a:gd name="T9" fmla="*/ 461 h 472"/>
                  <a:gd name="T10" fmla="*/ 32 w 600"/>
                  <a:gd name="T11" fmla="*/ 35 h 472"/>
                  <a:gd name="T12" fmla="*/ 32 w 600"/>
                  <a:gd name="T13" fmla="*/ 345 h 472"/>
                  <a:gd name="T14" fmla="*/ 232 w 600"/>
                  <a:gd name="T15" fmla="*/ 345 h 472"/>
                  <a:gd name="T16" fmla="*/ 365 w 600"/>
                  <a:gd name="T17" fmla="*/ 345 h 472"/>
                  <a:gd name="T18" fmla="*/ 572 w 600"/>
                  <a:gd name="T19" fmla="*/ 345 h 472"/>
                  <a:gd name="T20" fmla="*/ 572 w 600"/>
                  <a:gd name="T21" fmla="*/ 35 h 472"/>
                  <a:gd name="T22" fmla="*/ 32 w 600"/>
                  <a:gd name="T23" fmla="*/ 35 h 472"/>
                  <a:gd name="T24" fmla="*/ 300 w 600"/>
                  <a:gd name="T25" fmla="*/ 8 h 472"/>
                  <a:gd name="T26" fmla="*/ 292 w 600"/>
                  <a:gd name="T27" fmla="*/ 16 h 472"/>
                  <a:gd name="T28" fmla="*/ 300 w 600"/>
                  <a:gd name="T29" fmla="*/ 24 h 472"/>
                  <a:gd name="T30" fmla="*/ 309 w 600"/>
                  <a:gd name="T31" fmla="*/ 16 h 472"/>
                  <a:gd name="T32" fmla="*/ 300 w 600"/>
                  <a:gd name="T33" fmla="*/ 8 h 472"/>
                  <a:gd name="T34" fmla="*/ 32 w 600"/>
                  <a:gd name="T35" fmla="*/ 0 h 472"/>
                  <a:gd name="T36" fmla="*/ 565 w 600"/>
                  <a:gd name="T37" fmla="*/ 0 h 472"/>
                  <a:gd name="T38" fmla="*/ 600 w 600"/>
                  <a:gd name="T39" fmla="*/ 35 h 472"/>
                  <a:gd name="T40" fmla="*/ 600 w 600"/>
                  <a:gd name="T41" fmla="*/ 344 h 472"/>
                  <a:gd name="T42" fmla="*/ 565 w 600"/>
                  <a:gd name="T43" fmla="*/ 383 h 472"/>
                  <a:gd name="T44" fmla="*/ 389 w 600"/>
                  <a:gd name="T45" fmla="*/ 383 h 472"/>
                  <a:gd name="T46" fmla="*/ 365 w 600"/>
                  <a:gd name="T47" fmla="*/ 383 h 472"/>
                  <a:gd name="T48" fmla="*/ 365 w 600"/>
                  <a:gd name="T49" fmla="*/ 406 h 472"/>
                  <a:gd name="T50" fmla="*/ 365 w 600"/>
                  <a:gd name="T51" fmla="*/ 422 h 472"/>
                  <a:gd name="T52" fmla="*/ 442 w 600"/>
                  <a:gd name="T53" fmla="*/ 422 h 472"/>
                  <a:gd name="T54" fmla="*/ 470 w 600"/>
                  <a:gd name="T55" fmla="*/ 461 h 472"/>
                  <a:gd name="T56" fmla="*/ 130 w 600"/>
                  <a:gd name="T57" fmla="*/ 461 h 472"/>
                  <a:gd name="T58" fmla="*/ 158 w 600"/>
                  <a:gd name="T59" fmla="*/ 422 h 472"/>
                  <a:gd name="T60" fmla="*/ 232 w 600"/>
                  <a:gd name="T61" fmla="*/ 422 h 472"/>
                  <a:gd name="T62" fmla="*/ 232 w 600"/>
                  <a:gd name="T63" fmla="*/ 406 h 472"/>
                  <a:gd name="T64" fmla="*/ 232 w 600"/>
                  <a:gd name="T65" fmla="*/ 383 h 472"/>
                  <a:gd name="T66" fmla="*/ 205 w 600"/>
                  <a:gd name="T67" fmla="*/ 383 h 472"/>
                  <a:gd name="T68" fmla="*/ 32 w 600"/>
                  <a:gd name="T69" fmla="*/ 383 h 472"/>
                  <a:gd name="T70" fmla="*/ 0 w 600"/>
                  <a:gd name="T71" fmla="*/ 344 h 472"/>
                  <a:gd name="T72" fmla="*/ 0 w 600"/>
                  <a:gd name="T73" fmla="*/ 35 h 472"/>
                  <a:gd name="T74" fmla="*/ 32 w 600"/>
                  <a:gd name="T75" fmla="*/ 0 h 4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600" h="472">
                    <a:moveTo>
                      <a:pt x="130" y="461"/>
                    </a:moveTo>
                    <a:cubicBezTo>
                      <a:pt x="470" y="461"/>
                      <a:pt x="470" y="461"/>
                      <a:pt x="470" y="461"/>
                    </a:cubicBezTo>
                    <a:cubicBezTo>
                      <a:pt x="470" y="472"/>
                      <a:pt x="470" y="472"/>
                      <a:pt x="470" y="472"/>
                    </a:cubicBezTo>
                    <a:cubicBezTo>
                      <a:pt x="130" y="472"/>
                      <a:pt x="130" y="472"/>
                      <a:pt x="130" y="472"/>
                    </a:cubicBezTo>
                    <a:cubicBezTo>
                      <a:pt x="130" y="461"/>
                      <a:pt x="130" y="461"/>
                      <a:pt x="130" y="461"/>
                    </a:cubicBezTo>
                    <a:close/>
                    <a:moveTo>
                      <a:pt x="32" y="35"/>
                    </a:moveTo>
                    <a:cubicBezTo>
                      <a:pt x="32" y="345"/>
                      <a:pt x="32" y="345"/>
                      <a:pt x="32" y="345"/>
                    </a:cubicBezTo>
                    <a:cubicBezTo>
                      <a:pt x="232" y="345"/>
                      <a:pt x="232" y="345"/>
                      <a:pt x="232" y="345"/>
                    </a:cubicBezTo>
                    <a:cubicBezTo>
                      <a:pt x="365" y="345"/>
                      <a:pt x="365" y="345"/>
                      <a:pt x="365" y="345"/>
                    </a:cubicBezTo>
                    <a:cubicBezTo>
                      <a:pt x="572" y="345"/>
                      <a:pt x="572" y="345"/>
                      <a:pt x="572" y="345"/>
                    </a:cubicBezTo>
                    <a:cubicBezTo>
                      <a:pt x="572" y="35"/>
                      <a:pt x="572" y="35"/>
                      <a:pt x="572" y="35"/>
                    </a:cubicBezTo>
                    <a:cubicBezTo>
                      <a:pt x="32" y="35"/>
                      <a:pt x="32" y="35"/>
                      <a:pt x="32" y="35"/>
                    </a:cubicBezTo>
                    <a:close/>
                    <a:moveTo>
                      <a:pt x="300" y="8"/>
                    </a:moveTo>
                    <a:cubicBezTo>
                      <a:pt x="295" y="8"/>
                      <a:pt x="292" y="12"/>
                      <a:pt x="292" y="16"/>
                    </a:cubicBezTo>
                    <a:cubicBezTo>
                      <a:pt x="292" y="20"/>
                      <a:pt x="295" y="24"/>
                      <a:pt x="300" y="24"/>
                    </a:cubicBezTo>
                    <a:cubicBezTo>
                      <a:pt x="305" y="24"/>
                      <a:pt x="309" y="20"/>
                      <a:pt x="309" y="16"/>
                    </a:cubicBezTo>
                    <a:cubicBezTo>
                      <a:pt x="309" y="12"/>
                      <a:pt x="305" y="8"/>
                      <a:pt x="300" y="8"/>
                    </a:cubicBezTo>
                    <a:close/>
                    <a:moveTo>
                      <a:pt x="32" y="0"/>
                    </a:moveTo>
                    <a:cubicBezTo>
                      <a:pt x="565" y="0"/>
                      <a:pt x="565" y="0"/>
                      <a:pt x="565" y="0"/>
                    </a:cubicBezTo>
                    <a:cubicBezTo>
                      <a:pt x="586" y="0"/>
                      <a:pt x="600" y="16"/>
                      <a:pt x="600" y="35"/>
                    </a:cubicBezTo>
                    <a:cubicBezTo>
                      <a:pt x="600" y="344"/>
                      <a:pt x="600" y="344"/>
                      <a:pt x="600" y="344"/>
                    </a:cubicBezTo>
                    <a:cubicBezTo>
                      <a:pt x="600" y="364"/>
                      <a:pt x="586" y="383"/>
                      <a:pt x="565" y="383"/>
                    </a:cubicBezTo>
                    <a:cubicBezTo>
                      <a:pt x="498" y="383"/>
                      <a:pt x="440" y="383"/>
                      <a:pt x="389" y="383"/>
                    </a:cubicBezTo>
                    <a:cubicBezTo>
                      <a:pt x="365" y="383"/>
                      <a:pt x="365" y="383"/>
                      <a:pt x="365" y="383"/>
                    </a:cubicBezTo>
                    <a:cubicBezTo>
                      <a:pt x="365" y="406"/>
                      <a:pt x="365" y="406"/>
                      <a:pt x="365" y="406"/>
                    </a:cubicBezTo>
                    <a:cubicBezTo>
                      <a:pt x="365" y="422"/>
                      <a:pt x="365" y="422"/>
                      <a:pt x="365" y="422"/>
                    </a:cubicBezTo>
                    <a:cubicBezTo>
                      <a:pt x="442" y="422"/>
                      <a:pt x="442" y="422"/>
                      <a:pt x="442" y="422"/>
                    </a:cubicBezTo>
                    <a:cubicBezTo>
                      <a:pt x="470" y="461"/>
                      <a:pt x="470" y="461"/>
                      <a:pt x="470" y="461"/>
                    </a:cubicBezTo>
                    <a:cubicBezTo>
                      <a:pt x="130" y="461"/>
                      <a:pt x="130" y="461"/>
                      <a:pt x="130" y="461"/>
                    </a:cubicBezTo>
                    <a:cubicBezTo>
                      <a:pt x="158" y="422"/>
                      <a:pt x="158" y="422"/>
                      <a:pt x="158" y="422"/>
                    </a:cubicBezTo>
                    <a:cubicBezTo>
                      <a:pt x="232" y="422"/>
                      <a:pt x="232" y="422"/>
                      <a:pt x="232" y="422"/>
                    </a:cubicBezTo>
                    <a:cubicBezTo>
                      <a:pt x="232" y="406"/>
                      <a:pt x="232" y="406"/>
                      <a:pt x="232" y="406"/>
                    </a:cubicBezTo>
                    <a:cubicBezTo>
                      <a:pt x="232" y="383"/>
                      <a:pt x="232" y="383"/>
                      <a:pt x="232" y="383"/>
                    </a:cubicBezTo>
                    <a:cubicBezTo>
                      <a:pt x="205" y="383"/>
                      <a:pt x="205" y="383"/>
                      <a:pt x="205" y="383"/>
                    </a:cubicBezTo>
                    <a:cubicBezTo>
                      <a:pt x="32" y="383"/>
                      <a:pt x="32" y="383"/>
                      <a:pt x="32" y="383"/>
                    </a:cubicBezTo>
                    <a:cubicBezTo>
                      <a:pt x="14" y="383"/>
                      <a:pt x="0" y="364"/>
                      <a:pt x="0" y="344"/>
                    </a:cubicBezTo>
                    <a:cubicBezTo>
                      <a:pt x="0" y="35"/>
                      <a:pt x="0" y="35"/>
                      <a:pt x="0" y="35"/>
                    </a:cubicBezTo>
                    <a:cubicBezTo>
                      <a:pt x="0" y="16"/>
                      <a:pt x="14" y="0"/>
                      <a:pt x="3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3247" tIns="46623" rIns="93247" bIns="46623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3241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28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15" name="Freeform 12"/>
              <p:cNvSpPr>
                <a:spLocks/>
              </p:cNvSpPr>
              <p:nvPr/>
            </p:nvSpPr>
            <p:spPr bwMode="auto">
              <a:xfrm>
                <a:off x="5918197" y="4289507"/>
                <a:ext cx="396874" cy="766761"/>
              </a:xfrm>
              <a:custGeom>
                <a:avLst/>
                <a:gdLst>
                  <a:gd name="T0" fmla="*/ 0 w 250"/>
                  <a:gd name="T1" fmla="*/ 0 h 483"/>
                  <a:gd name="T2" fmla="*/ 250 w 250"/>
                  <a:gd name="T3" fmla="*/ 269 h 483"/>
                  <a:gd name="T4" fmla="*/ 152 w 250"/>
                  <a:gd name="T5" fmla="*/ 295 h 483"/>
                  <a:gd name="T6" fmla="*/ 221 w 250"/>
                  <a:gd name="T7" fmla="*/ 459 h 483"/>
                  <a:gd name="T8" fmla="*/ 162 w 250"/>
                  <a:gd name="T9" fmla="*/ 483 h 483"/>
                  <a:gd name="T10" fmla="*/ 93 w 250"/>
                  <a:gd name="T11" fmla="*/ 316 h 483"/>
                  <a:gd name="T12" fmla="*/ 0 w 250"/>
                  <a:gd name="T13" fmla="*/ 373 h 483"/>
                  <a:gd name="T14" fmla="*/ 0 w 250"/>
                  <a:gd name="T15" fmla="*/ 0 h 483"/>
                  <a:gd name="T16" fmla="*/ 0 w 250"/>
                  <a:gd name="T17" fmla="*/ 0 h 4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483">
                    <a:moveTo>
                      <a:pt x="0" y="0"/>
                    </a:moveTo>
                    <a:lnTo>
                      <a:pt x="250" y="269"/>
                    </a:lnTo>
                    <a:lnTo>
                      <a:pt x="152" y="295"/>
                    </a:lnTo>
                    <a:lnTo>
                      <a:pt x="221" y="459"/>
                    </a:lnTo>
                    <a:lnTo>
                      <a:pt x="162" y="483"/>
                    </a:lnTo>
                    <a:lnTo>
                      <a:pt x="93" y="316"/>
                    </a:lnTo>
                    <a:lnTo>
                      <a:pt x="0" y="373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3247" tIns="46623" rIns="93247" bIns="46623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3241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28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213" name="TextBox 212"/>
            <p:cNvSpPr txBox="1"/>
            <p:nvPr/>
          </p:nvSpPr>
          <p:spPr>
            <a:xfrm>
              <a:off x="8082295" y="3188947"/>
              <a:ext cx="879142" cy="347472"/>
            </a:xfrm>
            <a:prstGeom prst="rect">
              <a:avLst/>
            </a:prstGeom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46623" tIns="46623" rIns="46623" bIns="46623" rtlCol="0" anchor="ctr">
              <a:noAutofit/>
            </a:bodyPr>
            <a:lstStyle/>
            <a:p>
              <a:pPr marL="0" marR="0" lvl="0" indent="0" algn="ctr" defTabSz="932418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612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22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rPr>
                <a:t>VM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90605362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500">
        <p159:morph option="byObject"/>
      </p:transition>
    </mc:Choice>
    <mc:Fallback xmlns="">
      <p:transition spd="slow" advClick="0" advTm="500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is a container?</a:t>
            </a:r>
          </a:p>
        </p:txBody>
      </p:sp>
      <p:sp>
        <p:nvSpPr>
          <p:cNvPr id="126" name="TextBox 125"/>
          <p:cNvSpPr txBox="1"/>
          <p:nvPr/>
        </p:nvSpPr>
        <p:spPr>
          <a:xfrm>
            <a:off x="1621" y="4829345"/>
            <a:ext cx="12436475" cy="404890"/>
          </a:xfrm>
          <a:prstGeom prst="rect">
            <a:avLst/>
          </a:prstGeom>
          <a:noFill/>
        </p:spPr>
        <p:txBody>
          <a:bodyPr wrap="square" lIns="186494" tIns="0" rIns="186494" bIns="149196" rtlCol="0">
            <a:spAutoFit/>
          </a:bodyPr>
          <a:lstStyle/>
          <a:p>
            <a:pPr marL="0" marR="0" lvl="0" indent="0" algn="ctr" defTabSz="932418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12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36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Traditional virtual machines </a:t>
            </a:r>
            <a:r>
              <a:rPr kumimoji="0" lang="en-US" sz="1836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= hardware virtualization</a:t>
            </a:r>
          </a:p>
        </p:txBody>
      </p:sp>
      <p:sp>
        <p:nvSpPr>
          <p:cNvPr id="134" name="Rectangle 133"/>
          <p:cNvSpPr/>
          <p:nvPr/>
        </p:nvSpPr>
        <p:spPr bwMode="auto">
          <a:xfrm>
            <a:off x="4001433" y="5239726"/>
            <a:ext cx="1744602" cy="497646"/>
          </a:xfrm>
          <a:prstGeom prst="rect">
            <a:avLst/>
          </a:prstGeom>
          <a:ln>
            <a:solidFill>
              <a:schemeClr val="tx2"/>
            </a:solidFill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6494" tIns="149196" rIns="186494" bIns="149196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defTabSz="950846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32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ea typeface="Segoe UI" pitchFamily="34" charset="0"/>
                <a:cs typeface="Segoe UI" pitchFamily="34" charset="0"/>
              </a:rPr>
              <a:t>Application</a:t>
            </a:r>
          </a:p>
        </p:txBody>
      </p:sp>
      <p:sp>
        <p:nvSpPr>
          <p:cNvPr id="140" name="Rectangle 139"/>
          <p:cNvSpPr/>
          <p:nvPr/>
        </p:nvSpPr>
        <p:spPr bwMode="auto">
          <a:xfrm>
            <a:off x="4001432" y="5778195"/>
            <a:ext cx="1744603" cy="497646"/>
          </a:xfrm>
          <a:prstGeom prst="rect">
            <a:avLst/>
          </a:prstGeom>
          <a:ln>
            <a:solidFill>
              <a:schemeClr val="tx2"/>
            </a:solidFill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6494" tIns="149196" rIns="186494" bIns="149196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defTabSz="950846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32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ea typeface="Segoe UI" pitchFamily="34" charset="0"/>
                <a:cs typeface="Segoe UI" pitchFamily="34" charset="0"/>
              </a:rPr>
              <a:t>OS</a:t>
            </a:r>
          </a:p>
        </p:txBody>
      </p:sp>
      <p:sp>
        <p:nvSpPr>
          <p:cNvPr id="145" name="Rectangle 144"/>
          <p:cNvSpPr/>
          <p:nvPr/>
        </p:nvSpPr>
        <p:spPr bwMode="auto">
          <a:xfrm>
            <a:off x="4001432" y="6316662"/>
            <a:ext cx="4961626" cy="497646"/>
          </a:xfrm>
          <a:prstGeom prst="rect">
            <a:avLst/>
          </a:prstGeom>
          <a:ln>
            <a:solidFill>
              <a:schemeClr val="tx2"/>
            </a:solidFill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6494" tIns="149196" rIns="186494" bIns="149196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defTabSz="950846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32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ea typeface="Segoe UI" pitchFamily="34" charset="0"/>
                <a:cs typeface="Segoe UI" pitchFamily="34" charset="0"/>
              </a:rPr>
              <a:t>Hardware</a:t>
            </a:r>
          </a:p>
        </p:txBody>
      </p:sp>
      <p:sp>
        <p:nvSpPr>
          <p:cNvPr id="72" name="Rectangle 71"/>
          <p:cNvSpPr/>
          <p:nvPr/>
        </p:nvSpPr>
        <p:spPr bwMode="auto">
          <a:xfrm>
            <a:off x="3506183" y="2888680"/>
            <a:ext cx="501628" cy="497646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186494" tIns="149196" rIns="186494" bIns="149196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defTabSz="950846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632" b="0" i="0" u="none" strike="noStrike" kern="0" cap="none" spc="0" normalizeH="0" baseline="0" noProof="0" dirty="0">
              <a:ln>
                <a:noFill/>
              </a:ln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ffectLst/>
              <a:uLnTx/>
              <a:uFillTx/>
              <a:ea typeface="Segoe UI" pitchFamily="34" charset="0"/>
              <a:cs typeface="Segoe UI" pitchFamily="34" charset="0"/>
            </a:endParaRPr>
          </a:p>
        </p:txBody>
      </p:sp>
      <p:sp>
        <p:nvSpPr>
          <p:cNvPr id="73" name="Rectangle 72"/>
          <p:cNvSpPr/>
          <p:nvPr/>
        </p:nvSpPr>
        <p:spPr bwMode="auto">
          <a:xfrm>
            <a:off x="4001432" y="2888680"/>
            <a:ext cx="4961626" cy="497646"/>
          </a:xfrm>
          <a:prstGeom prst="rect">
            <a:avLst/>
          </a:prstGeom>
          <a:ln>
            <a:solidFill>
              <a:schemeClr val="tx2"/>
            </a:solidFill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6494" tIns="149196" rIns="186494" bIns="149196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defTabSz="950846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32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ea typeface="Segoe UI" pitchFamily="34" charset="0"/>
                <a:cs typeface="Segoe UI" pitchFamily="34" charset="0"/>
              </a:rPr>
              <a:t>OS</a:t>
            </a:r>
          </a:p>
        </p:txBody>
      </p:sp>
      <p:grpSp>
        <p:nvGrpSpPr>
          <p:cNvPr id="74" name="Group 73"/>
          <p:cNvGrpSpPr/>
          <p:nvPr/>
        </p:nvGrpSpPr>
        <p:grpSpPr>
          <a:xfrm>
            <a:off x="3616376" y="3046503"/>
            <a:ext cx="278036" cy="219069"/>
            <a:chOff x="4962525" y="2536825"/>
            <a:chExt cx="2260600" cy="1781175"/>
          </a:xfrm>
          <a:solidFill>
            <a:schemeClr val="tx2"/>
          </a:solidFill>
        </p:grpSpPr>
        <p:sp>
          <p:nvSpPr>
            <p:cNvPr id="75" name="Freeform 11"/>
            <p:cNvSpPr>
              <a:spLocks noEditPoints="1"/>
            </p:cNvSpPr>
            <p:nvPr/>
          </p:nvSpPr>
          <p:spPr bwMode="auto">
            <a:xfrm>
              <a:off x="4962525" y="2536825"/>
              <a:ext cx="2260600" cy="1781175"/>
            </a:xfrm>
            <a:custGeom>
              <a:avLst/>
              <a:gdLst>
                <a:gd name="T0" fmla="*/ 130 w 600"/>
                <a:gd name="T1" fmla="*/ 461 h 472"/>
                <a:gd name="T2" fmla="*/ 470 w 600"/>
                <a:gd name="T3" fmla="*/ 461 h 472"/>
                <a:gd name="T4" fmla="*/ 470 w 600"/>
                <a:gd name="T5" fmla="*/ 472 h 472"/>
                <a:gd name="T6" fmla="*/ 130 w 600"/>
                <a:gd name="T7" fmla="*/ 472 h 472"/>
                <a:gd name="T8" fmla="*/ 130 w 600"/>
                <a:gd name="T9" fmla="*/ 461 h 472"/>
                <a:gd name="T10" fmla="*/ 32 w 600"/>
                <a:gd name="T11" fmla="*/ 35 h 472"/>
                <a:gd name="T12" fmla="*/ 32 w 600"/>
                <a:gd name="T13" fmla="*/ 345 h 472"/>
                <a:gd name="T14" fmla="*/ 232 w 600"/>
                <a:gd name="T15" fmla="*/ 345 h 472"/>
                <a:gd name="T16" fmla="*/ 365 w 600"/>
                <a:gd name="T17" fmla="*/ 345 h 472"/>
                <a:gd name="T18" fmla="*/ 572 w 600"/>
                <a:gd name="T19" fmla="*/ 345 h 472"/>
                <a:gd name="T20" fmla="*/ 572 w 600"/>
                <a:gd name="T21" fmla="*/ 35 h 472"/>
                <a:gd name="T22" fmla="*/ 32 w 600"/>
                <a:gd name="T23" fmla="*/ 35 h 472"/>
                <a:gd name="T24" fmla="*/ 300 w 600"/>
                <a:gd name="T25" fmla="*/ 8 h 472"/>
                <a:gd name="T26" fmla="*/ 292 w 600"/>
                <a:gd name="T27" fmla="*/ 16 h 472"/>
                <a:gd name="T28" fmla="*/ 300 w 600"/>
                <a:gd name="T29" fmla="*/ 24 h 472"/>
                <a:gd name="T30" fmla="*/ 309 w 600"/>
                <a:gd name="T31" fmla="*/ 16 h 472"/>
                <a:gd name="T32" fmla="*/ 300 w 600"/>
                <a:gd name="T33" fmla="*/ 8 h 472"/>
                <a:gd name="T34" fmla="*/ 32 w 600"/>
                <a:gd name="T35" fmla="*/ 0 h 472"/>
                <a:gd name="T36" fmla="*/ 565 w 600"/>
                <a:gd name="T37" fmla="*/ 0 h 472"/>
                <a:gd name="T38" fmla="*/ 600 w 600"/>
                <a:gd name="T39" fmla="*/ 35 h 472"/>
                <a:gd name="T40" fmla="*/ 600 w 600"/>
                <a:gd name="T41" fmla="*/ 344 h 472"/>
                <a:gd name="T42" fmla="*/ 565 w 600"/>
                <a:gd name="T43" fmla="*/ 383 h 472"/>
                <a:gd name="T44" fmla="*/ 389 w 600"/>
                <a:gd name="T45" fmla="*/ 383 h 472"/>
                <a:gd name="T46" fmla="*/ 365 w 600"/>
                <a:gd name="T47" fmla="*/ 383 h 472"/>
                <a:gd name="T48" fmla="*/ 365 w 600"/>
                <a:gd name="T49" fmla="*/ 406 h 472"/>
                <a:gd name="T50" fmla="*/ 365 w 600"/>
                <a:gd name="T51" fmla="*/ 422 h 472"/>
                <a:gd name="T52" fmla="*/ 442 w 600"/>
                <a:gd name="T53" fmla="*/ 422 h 472"/>
                <a:gd name="T54" fmla="*/ 470 w 600"/>
                <a:gd name="T55" fmla="*/ 461 h 472"/>
                <a:gd name="T56" fmla="*/ 130 w 600"/>
                <a:gd name="T57" fmla="*/ 461 h 472"/>
                <a:gd name="T58" fmla="*/ 158 w 600"/>
                <a:gd name="T59" fmla="*/ 422 h 472"/>
                <a:gd name="T60" fmla="*/ 232 w 600"/>
                <a:gd name="T61" fmla="*/ 422 h 472"/>
                <a:gd name="T62" fmla="*/ 232 w 600"/>
                <a:gd name="T63" fmla="*/ 406 h 472"/>
                <a:gd name="T64" fmla="*/ 232 w 600"/>
                <a:gd name="T65" fmla="*/ 383 h 472"/>
                <a:gd name="T66" fmla="*/ 205 w 600"/>
                <a:gd name="T67" fmla="*/ 383 h 472"/>
                <a:gd name="T68" fmla="*/ 32 w 600"/>
                <a:gd name="T69" fmla="*/ 383 h 472"/>
                <a:gd name="T70" fmla="*/ 0 w 600"/>
                <a:gd name="T71" fmla="*/ 344 h 472"/>
                <a:gd name="T72" fmla="*/ 0 w 600"/>
                <a:gd name="T73" fmla="*/ 35 h 472"/>
                <a:gd name="T74" fmla="*/ 32 w 600"/>
                <a:gd name="T75" fmla="*/ 0 h 4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600" h="472">
                  <a:moveTo>
                    <a:pt x="130" y="461"/>
                  </a:moveTo>
                  <a:cubicBezTo>
                    <a:pt x="470" y="461"/>
                    <a:pt x="470" y="461"/>
                    <a:pt x="470" y="461"/>
                  </a:cubicBezTo>
                  <a:cubicBezTo>
                    <a:pt x="470" y="472"/>
                    <a:pt x="470" y="472"/>
                    <a:pt x="470" y="472"/>
                  </a:cubicBezTo>
                  <a:cubicBezTo>
                    <a:pt x="130" y="472"/>
                    <a:pt x="130" y="472"/>
                    <a:pt x="130" y="472"/>
                  </a:cubicBezTo>
                  <a:cubicBezTo>
                    <a:pt x="130" y="461"/>
                    <a:pt x="130" y="461"/>
                    <a:pt x="130" y="461"/>
                  </a:cubicBezTo>
                  <a:close/>
                  <a:moveTo>
                    <a:pt x="32" y="35"/>
                  </a:moveTo>
                  <a:cubicBezTo>
                    <a:pt x="32" y="345"/>
                    <a:pt x="32" y="345"/>
                    <a:pt x="32" y="345"/>
                  </a:cubicBezTo>
                  <a:cubicBezTo>
                    <a:pt x="232" y="345"/>
                    <a:pt x="232" y="345"/>
                    <a:pt x="232" y="345"/>
                  </a:cubicBezTo>
                  <a:cubicBezTo>
                    <a:pt x="365" y="345"/>
                    <a:pt x="365" y="345"/>
                    <a:pt x="365" y="345"/>
                  </a:cubicBezTo>
                  <a:cubicBezTo>
                    <a:pt x="572" y="345"/>
                    <a:pt x="572" y="345"/>
                    <a:pt x="572" y="345"/>
                  </a:cubicBezTo>
                  <a:cubicBezTo>
                    <a:pt x="572" y="35"/>
                    <a:pt x="572" y="35"/>
                    <a:pt x="572" y="35"/>
                  </a:cubicBezTo>
                  <a:cubicBezTo>
                    <a:pt x="32" y="35"/>
                    <a:pt x="32" y="35"/>
                    <a:pt x="32" y="35"/>
                  </a:cubicBezTo>
                  <a:close/>
                  <a:moveTo>
                    <a:pt x="300" y="8"/>
                  </a:moveTo>
                  <a:cubicBezTo>
                    <a:pt x="295" y="8"/>
                    <a:pt x="292" y="12"/>
                    <a:pt x="292" y="16"/>
                  </a:cubicBezTo>
                  <a:cubicBezTo>
                    <a:pt x="292" y="20"/>
                    <a:pt x="295" y="24"/>
                    <a:pt x="300" y="24"/>
                  </a:cubicBezTo>
                  <a:cubicBezTo>
                    <a:pt x="305" y="24"/>
                    <a:pt x="309" y="20"/>
                    <a:pt x="309" y="16"/>
                  </a:cubicBezTo>
                  <a:cubicBezTo>
                    <a:pt x="309" y="12"/>
                    <a:pt x="305" y="8"/>
                    <a:pt x="300" y="8"/>
                  </a:cubicBezTo>
                  <a:close/>
                  <a:moveTo>
                    <a:pt x="32" y="0"/>
                  </a:moveTo>
                  <a:cubicBezTo>
                    <a:pt x="565" y="0"/>
                    <a:pt x="565" y="0"/>
                    <a:pt x="565" y="0"/>
                  </a:cubicBezTo>
                  <a:cubicBezTo>
                    <a:pt x="586" y="0"/>
                    <a:pt x="600" y="16"/>
                    <a:pt x="600" y="35"/>
                  </a:cubicBezTo>
                  <a:cubicBezTo>
                    <a:pt x="600" y="344"/>
                    <a:pt x="600" y="344"/>
                    <a:pt x="600" y="344"/>
                  </a:cubicBezTo>
                  <a:cubicBezTo>
                    <a:pt x="600" y="364"/>
                    <a:pt x="586" y="383"/>
                    <a:pt x="565" y="383"/>
                  </a:cubicBezTo>
                  <a:cubicBezTo>
                    <a:pt x="498" y="383"/>
                    <a:pt x="440" y="383"/>
                    <a:pt x="389" y="383"/>
                  </a:cubicBezTo>
                  <a:cubicBezTo>
                    <a:pt x="365" y="383"/>
                    <a:pt x="365" y="383"/>
                    <a:pt x="365" y="383"/>
                  </a:cubicBezTo>
                  <a:cubicBezTo>
                    <a:pt x="365" y="406"/>
                    <a:pt x="365" y="406"/>
                    <a:pt x="365" y="406"/>
                  </a:cubicBezTo>
                  <a:cubicBezTo>
                    <a:pt x="365" y="422"/>
                    <a:pt x="365" y="422"/>
                    <a:pt x="365" y="422"/>
                  </a:cubicBezTo>
                  <a:cubicBezTo>
                    <a:pt x="442" y="422"/>
                    <a:pt x="442" y="422"/>
                    <a:pt x="442" y="422"/>
                  </a:cubicBezTo>
                  <a:cubicBezTo>
                    <a:pt x="470" y="461"/>
                    <a:pt x="470" y="461"/>
                    <a:pt x="470" y="461"/>
                  </a:cubicBezTo>
                  <a:cubicBezTo>
                    <a:pt x="130" y="461"/>
                    <a:pt x="130" y="461"/>
                    <a:pt x="130" y="461"/>
                  </a:cubicBezTo>
                  <a:cubicBezTo>
                    <a:pt x="158" y="422"/>
                    <a:pt x="158" y="422"/>
                    <a:pt x="158" y="422"/>
                  </a:cubicBezTo>
                  <a:cubicBezTo>
                    <a:pt x="232" y="422"/>
                    <a:pt x="232" y="422"/>
                    <a:pt x="232" y="422"/>
                  </a:cubicBezTo>
                  <a:cubicBezTo>
                    <a:pt x="232" y="406"/>
                    <a:pt x="232" y="406"/>
                    <a:pt x="232" y="406"/>
                  </a:cubicBezTo>
                  <a:cubicBezTo>
                    <a:pt x="232" y="383"/>
                    <a:pt x="232" y="383"/>
                    <a:pt x="232" y="383"/>
                  </a:cubicBezTo>
                  <a:cubicBezTo>
                    <a:pt x="205" y="383"/>
                    <a:pt x="205" y="383"/>
                    <a:pt x="205" y="383"/>
                  </a:cubicBezTo>
                  <a:cubicBezTo>
                    <a:pt x="32" y="383"/>
                    <a:pt x="32" y="383"/>
                    <a:pt x="32" y="383"/>
                  </a:cubicBezTo>
                  <a:cubicBezTo>
                    <a:pt x="14" y="383"/>
                    <a:pt x="0" y="364"/>
                    <a:pt x="0" y="344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16"/>
                    <a:pt x="14" y="0"/>
                    <a:pt x="3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3247" tIns="46623" rIns="93247" bIns="46623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32418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28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sp>
          <p:nvSpPr>
            <p:cNvPr id="76" name="Freeform 12"/>
            <p:cNvSpPr>
              <a:spLocks/>
            </p:cNvSpPr>
            <p:nvPr/>
          </p:nvSpPr>
          <p:spPr bwMode="auto">
            <a:xfrm>
              <a:off x="5918200" y="2868613"/>
              <a:ext cx="396875" cy="766763"/>
            </a:xfrm>
            <a:custGeom>
              <a:avLst/>
              <a:gdLst>
                <a:gd name="T0" fmla="*/ 0 w 250"/>
                <a:gd name="T1" fmla="*/ 0 h 483"/>
                <a:gd name="T2" fmla="*/ 250 w 250"/>
                <a:gd name="T3" fmla="*/ 269 h 483"/>
                <a:gd name="T4" fmla="*/ 152 w 250"/>
                <a:gd name="T5" fmla="*/ 295 h 483"/>
                <a:gd name="T6" fmla="*/ 221 w 250"/>
                <a:gd name="T7" fmla="*/ 459 h 483"/>
                <a:gd name="T8" fmla="*/ 162 w 250"/>
                <a:gd name="T9" fmla="*/ 483 h 483"/>
                <a:gd name="T10" fmla="*/ 93 w 250"/>
                <a:gd name="T11" fmla="*/ 316 h 483"/>
                <a:gd name="T12" fmla="*/ 0 w 250"/>
                <a:gd name="T13" fmla="*/ 373 h 483"/>
                <a:gd name="T14" fmla="*/ 0 w 250"/>
                <a:gd name="T15" fmla="*/ 0 h 483"/>
                <a:gd name="T16" fmla="*/ 0 w 250"/>
                <a:gd name="T17" fmla="*/ 0 h 4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483">
                  <a:moveTo>
                    <a:pt x="0" y="0"/>
                  </a:moveTo>
                  <a:lnTo>
                    <a:pt x="250" y="269"/>
                  </a:lnTo>
                  <a:lnTo>
                    <a:pt x="152" y="295"/>
                  </a:lnTo>
                  <a:lnTo>
                    <a:pt x="221" y="459"/>
                  </a:lnTo>
                  <a:lnTo>
                    <a:pt x="162" y="483"/>
                  </a:lnTo>
                  <a:lnTo>
                    <a:pt x="93" y="316"/>
                  </a:lnTo>
                  <a:lnTo>
                    <a:pt x="0" y="373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3247" tIns="46623" rIns="93247" bIns="46623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32418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28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77" name="Rectangle 76"/>
          <p:cNvSpPr/>
          <p:nvPr/>
        </p:nvSpPr>
        <p:spPr bwMode="auto">
          <a:xfrm>
            <a:off x="3506183" y="3427147"/>
            <a:ext cx="501628" cy="497646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186494" tIns="149196" rIns="186494" bIns="149196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defTabSz="950846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632" b="0" i="0" u="none" strike="noStrike" kern="0" cap="none" spc="0" normalizeH="0" baseline="0" noProof="0" dirty="0">
              <a:ln>
                <a:noFill/>
              </a:ln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ffectLst/>
              <a:uLnTx/>
              <a:uFillTx/>
              <a:ea typeface="Segoe UI" pitchFamily="34" charset="0"/>
              <a:cs typeface="Segoe UI" pitchFamily="34" charset="0"/>
            </a:endParaRPr>
          </a:p>
        </p:txBody>
      </p:sp>
      <p:sp>
        <p:nvSpPr>
          <p:cNvPr id="78" name="Rectangle 77"/>
          <p:cNvSpPr/>
          <p:nvPr/>
        </p:nvSpPr>
        <p:spPr bwMode="auto">
          <a:xfrm>
            <a:off x="4001432" y="3427147"/>
            <a:ext cx="4961626" cy="497646"/>
          </a:xfrm>
          <a:prstGeom prst="rect">
            <a:avLst/>
          </a:prstGeom>
          <a:ln>
            <a:solidFill>
              <a:schemeClr val="tx2"/>
            </a:solidFill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6494" tIns="149196" rIns="186494" bIns="149196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defTabSz="950846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32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ea typeface="Segoe UI" pitchFamily="34" charset="0"/>
                <a:cs typeface="Segoe UI" pitchFamily="34" charset="0"/>
              </a:rPr>
              <a:t>Hardware</a:t>
            </a:r>
          </a:p>
        </p:txBody>
      </p:sp>
      <p:grpSp>
        <p:nvGrpSpPr>
          <p:cNvPr id="79" name="Group 78"/>
          <p:cNvGrpSpPr/>
          <p:nvPr/>
        </p:nvGrpSpPr>
        <p:grpSpPr>
          <a:xfrm>
            <a:off x="3655705" y="3557505"/>
            <a:ext cx="182844" cy="236930"/>
            <a:chOff x="5260975" y="2352675"/>
            <a:chExt cx="1663700" cy="2155825"/>
          </a:xfrm>
          <a:solidFill>
            <a:schemeClr val="tx2"/>
          </a:solidFill>
        </p:grpSpPr>
        <p:sp>
          <p:nvSpPr>
            <p:cNvPr id="80" name="Freeform 16"/>
            <p:cNvSpPr>
              <a:spLocks noEditPoints="1"/>
            </p:cNvSpPr>
            <p:nvPr/>
          </p:nvSpPr>
          <p:spPr bwMode="auto">
            <a:xfrm>
              <a:off x="5260975" y="2352675"/>
              <a:ext cx="1663700" cy="2155825"/>
            </a:xfrm>
            <a:custGeom>
              <a:avLst/>
              <a:gdLst>
                <a:gd name="T0" fmla="*/ 0 w 441"/>
                <a:gd name="T1" fmla="*/ 0 h 572"/>
                <a:gd name="T2" fmla="*/ 0 w 441"/>
                <a:gd name="T3" fmla="*/ 572 h 572"/>
                <a:gd name="T4" fmla="*/ 441 w 441"/>
                <a:gd name="T5" fmla="*/ 572 h 572"/>
                <a:gd name="T6" fmla="*/ 441 w 441"/>
                <a:gd name="T7" fmla="*/ 0 h 572"/>
                <a:gd name="T8" fmla="*/ 0 w 441"/>
                <a:gd name="T9" fmla="*/ 0 h 572"/>
                <a:gd name="T10" fmla="*/ 394 w 441"/>
                <a:gd name="T11" fmla="*/ 421 h 572"/>
                <a:gd name="T12" fmla="*/ 364 w 441"/>
                <a:gd name="T13" fmla="*/ 448 h 572"/>
                <a:gd name="T14" fmla="*/ 77 w 441"/>
                <a:gd name="T15" fmla="*/ 448 h 572"/>
                <a:gd name="T16" fmla="*/ 47 w 441"/>
                <a:gd name="T17" fmla="*/ 421 h 572"/>
                <a:gd name="T18" fmla="*/ 47 w 441"/>
                <a:gd name="T19" fmla="*/ 415 h 572"/>
                <a:gd name="T20" fmla="*/ 77 w 441"/>
                <a:gd name="T21" fmla="*/ 387 h 572"/>
                <a:gd name="T22" fmla="*/ 232 w 441"/>
                <a:gd name="T23" fmla="*/ 387 h 572"/>
                <a:gd name="T24" fmla="*/ 364 w 441"/>
                <a:gd name="T25" fmla="*/ 387 h 572"/>
                <a:gd name="T26" fmla="*/ 394 w 441"/>
                <a:gd name="T27" fmla="*/ 415 h 572"/>
                <a:gd name="T28" fmla="*/ 394 w 441"/>
                <a:gd name="T29" fmla="*/ 421 h 572"/>
                <a:gd name="T30" fmla="*/ 394 w 441"/>
                <a:gd name="T31" fmla="*/ 313 h 572"/>
                <a:gd name="T32" fmla="*/ 364 w 441"/>
                <a:gd name="T33" fmla="*/ 340 h 572"/>
                <a:gd name="T34" fmla="*/ 77 w 441"/>
                <a:gd name="T35" fmla="*/ 340 h 572"/>
                <a:gd name="T36" fmla="*/ 47 w 441"/>
                <a:gd name="T37" fmla="*/ 313 h 572"/>
                <a:gd name="T38" fmla="*/ 47 w 441"/>
                <a:gd name="T39" fmla="*/ 307 h 572"/>
                <a:gd name="T40" fmla="*/ 77 w 441"/>
                <a:gd name="T41" fmla="*/ 280 h 572"/>
                <a:gd name="T42" fmla="*/ 232 w 441"/>
                <a:gd name="T43" fmla="*/ 280 h 572"/>
                <a:gd name="T44" fmla="*/ 364 w 441"/>
                <a:gd name="T45" fmla="*/ 280 h 572"/>
                <a:gd name="T46" fmla="*/ 394 w 441"/>
                <a:gd name="T47" fmla="*/ 307 h 572"/>
                <a:gd name="T48" fmla="*/ 394 w 441"/>
                <a:gd name="T49" fmla="*/ 313 h 572"/>
                <a:gd name="T50" fmla="*/ 394 w 441"/>
                <a:gd name="T51" fmla="*/ 205 h 572"/>
                <a:gd name="T52" fmla="*/ 364 w 441"/>
                <a:gd name="T53" fmla="*/ 233 h 572"/>
                <a:gd name="T54" fmla="*/ 77 w 441"/>
                <a:gd name="T55" fmla="*/ 233 h 572"/>
                <a:gd name="T56" fmla="*/ 47 w 441"/>
                <a:gd name="T57" fmla="*/ 205 h 572"/>
                <a:gd name="T58" fmla="*/ 47 w 441"/>
                <a:gd name="T59" fmla="*/ 199 h 572"/>
                <a:gd name="T60" fmla="*/ 77 w 441"/>
                <a:gd name="T61" fmla="*/ 172 h 572"/>
                <a:gd name="T62" fmla="*/ 232 w 441"/>
                <a:gd name="T63" fmla="*/ 172 h 572"/>
                <a:gd name="T64" fmla="*/ 364 w 441"/>
                <a:gd name="T65" fmla="*/ 172 h 572"/>
                <a:gd name="T66" fmla="*/ 394 w 441"/>
                <a:gd name="T67" fmla="*/ 199 h 572"/>
                <a:gd name="T68" fmla="*/ 394 w 441"/>
                <a:gd name="T69" fmla="*/ 205 h 572"/>
                <a:gd name="T70" fmla="*/ 394 w 441"/>
                <a:gd name="T71" fmla="*/ 97 h 572"/>
                <a:gd name="T72" fmla="*/ 364 w 441"/>
                <a:gd name="T73" fmla="*/ 125 h 572"/>
                <a:gd name="T74" fmla="*/ 77 w 441"/>
                <a:gd name="T75" fmla="*/ 125 h 572"/>
                <a:gd name="T76" fmla="*/ 47 w 441"/>
                <a:gd name="T77" fmla="*/ 97 h 572"/>
                <a:gd name="T78" fmla="*/ 47 w 441"/>
                <a:gd name="T79" fmla="*/ 92 h 572"/>
                <a:gd name="T80" fmla="*/ 77 w 441"/>
                <a:gd name="T81" fmla="*/ 64 h 572"/>
                <a:gd name="T82" fmla="*/ 232 w 441"/>
                <a:gd name="T83" fmla="*/ 64 h 572"/>
                <a:gd name="T84" fmla="*/ 364 w 441"/>
                <a:gd name="T85" fmla="*/ 64 h 572"/>
                <a:gd name="T86" fmla="*/ 394 w 441"/>
                <a:gd name="T87" fmla="*/ 92 h 572"/>
                <a:gd name="T88" fmla="*/ 394 w 441"/>
                <a:gd name="T89" fmla="*/ 97 h 5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441" h="572">
                  <a:moveTo>
                    <a:pt x="0" y="0"/>
                  </a:moveTo>
                  <a:cubicBezTo>
                    <a:pt x="0" y="572"/>
                    <a:pt x="0" y="572"/>
                    <a:pt x="0" y="572"/>
                  </a:cubicBezTo>
                  <a:cubicBezTo>
                    <a:pt x="441" y="572"/>
                    <a:pt x="441" y="572"/>
                    <a:pt x="441" y="572"/>
                  </a:cubicBezTo>
                  <a:cubicBezTo>
                    <a:pt x="441" y="0"/>
                    <a:pt x="441" y="0"/>
                    <a:pt x="441" y="0"/>
                  </a:cubicBezTo>
                  <a:lnTo>
                    <a:pt x="0" y="0"/>
                  </a:lnTo>
                  <a:close/>
                  <a:moveTo>
                    <a:pt x="394" y="421"/>
                  </a:moveTo>
                  <a:cubicBezTo>
                    <a:pt x="394" y="448"/>
                    <a:pt x="364" y="448"/>
                    <a:pt x="364" y="448"/>
                  </a:cubicBezTo>
                  <a:cubicBezTo>
                    <a:pt x="77" y="448"/>
                    <a:pt x="77" y="448"/>
                    <a:pt x="77" y="448"/>
                  </a:cubicBezTo>
                  <a:cubicBezTo>
                    <a:pt x="47" y="448"/>
                    <a:pt x="47" y="421"/>
                    <a:pt x="47" y="421"/>
                  </a:cubicBezTo>
                  <a:cubicBezTo>
                    <a:pt x="47" y="415"/>
                    <a:pt x="47" y="415"/>
                    <a:pt x="47" y="415"/>
                  </a:cubicBezTo>
                  <a:cubicBezTo>
                    <a:pt x="47" y="387"/>
                    <a:pt x="77" y="387"/>
                    <a:pt x="77" y="387"/>
                  </a:cubicBezTo>
                  <a:cubicBezTo>
                    <a:pt x="232" y="387"/>
                    <a:pt x="232" y="387"/>
                    <a:pt x="232" y="387"/>
                  </a:cubicBezTo>
                  <a:cubicBezTo>
                    <a:pt x="364" y="387"/>
                    <a:pt x="364" y="387"/>
                    <a:pt x="364" y="387"/>
                  </a:cubicBezTo>
                  <a:cubicBezTo>
                    <a:pt x="394" y="387"/>
                    <a:pt x="394" y="415"/>
                    <a:pt x="394" y="415"/>
                  </a:cubicBezTo>
                  <a:lnTo>
                    <a:pt x="394" y="421"/>
                  </a:lnTo>
                  <a:close/>
                  <a:moveTo>
                    <a:pt x="394" y="313"/>
                  </a:moveTo>
                  <a:cubicBezTo>
                    <a:pt x="394" y="340"/>
                    <a:pt x="364" y="340"/>
                    <a:pt x="364" y="340"/>
                  </a:cubicBezTo>
                  <a:cubicBezTo>
                    <a:pt x="77" y="340"/>
                    <a:pt x="77" y="340"/>
                    <a:pt x="77" y="340"/>
                  </a:cubicBezTo>
                  <a:cubicBezTo>
                    <a:pt x="47" y="340"/>
                    <a:pt x="47" y="313"/>
                    <a:pt x="47" y="313"/>
                  </a:cubicBezTo>
                  <a:cubicBezTo>
                    <a:pt x="47" y="307"/>
                    <a:pt x="47" y="307"/>
                    <a:pt x="47" y="307"/>
                  </a:cubicBezTo>
                  <a:cubicBezTo>
                    <a:pt x="47" y="280"/>
                    <a:pt x="77" y="280"/>
                    <a:pt x="77" y="280"/>
                  </a:cubicBezTo>
                  <a:cubicBezTo>
                    <a:pt x="232" y="280"/>
                    <a:pt x="232" y="280"/>
                    <a:pt x="232" y="280"/>
                  </a:cubicBezTo>
                  <a:cubicBezTo>
                    <a:pt x="364" y="280"/>
                    <a:pt x="364" y="280"/>
                    <a:pt x="364" y="280"/>
                  </a:cubicBezTo>
                  <a:cubicBezTo>
                    <a:pt x="394" y="280"/>
                    <a:pt x="394" y="307"/>
                    <a:pt x="394" y="307"/>
                  </a:cubicBezTo>
                  <a:lnTo>
                    <a:pt x="394" y="313"/>
                  </a:lnTo>
                  <a:close/>
                  <a:moveTo>
                    <a:pt x="394" y="205"/>
                  </a:moveTo>
                  <a:cubicBezTo>
                    <a:pt x="394" y="233"/>
                    <a:pt x="364" y="233"/>
                    <a:pt x="364" y="233"/>
                  </a:cubicBezTo>
                  <a:cubicBezTo>
                    <a:pt x="77" y="233"/>
                    <a:pt x="77" y="233"/>
                    <a:pt x="77" y="233"/>
                  </a:cubicBezTo>
                  <a:cubicBezTo>
                    <a:pt x="47" y="233"/>
                    <a:pt x="47" y="205"/>
                    <a:pt x="47" y="205"/>
                  </a:cubicBezTo>
                  <a:cubicBezTo>
                    <a:pt x="47" y="199"/>
                    <a:pt x="47" y="199"/>
                    <a:pt x="47" y="199"/>
                  </a:cubicBezTo>
                  <a:cubicBezTo>
                    <a:pt x="47" y="172"/>
                    <a:pt x="77" y="172"/>
                    <a:pt x="77" y="172"/>
                  </a:cubicBezTo>
                  <a:cubicBezTo>
                    <a:pt x="232" y="172"/>
                    <a:pt x="232" y="172"/>
                    <a:pt x="232" y="172"/>
                  </a:cubicBezTo>
                  <a:cubicBezTo>
                    <a:pt x="364" y="172"/>
                    <a:pt x="364" y="172"/>
                    <a:pt x="364" y="172"/>
                  </a:cubicBezTo>
                  <a:cubicBezTo>
                    <a:pt x="394" y="172"/>
                    <a:pt x="394" y="199"/>
                    <a:pt x="394" y="199"/>
                  </a:cubicBezTo>
                  <a:lnTo>
                    <a:pt x="394" y="205"/>
                  </a:lnTo>
                  <a:close/>
                  <a:moveTo>
                    <a:pt x="394" y="97"/>
                  </a:moveTo>
                  <a:cubicBezTo>
                    <a:pt x="394" y="125"/>
                    <a:pt x="364" y="125"/>
                    <a:pt x="364" y="125"/>
                  </a:cubicBezTo>
                  <a:cubicBezTo>
                    <a:pt x="77" y="125"/>
                    <a:pt x="77" y="125"/>
                    <a:pt x="77" y="125"/>
                  </a:cubicBezTo>
                  <a:cubicBezTo>
                    <a:pt x="47" y="125"/>
                    <a:pt x="47" y="97"/>
                    <a:pt x="47" y="97"/>
                  </a:cubicBezTo>
                  <a:cubicBezTo>
                    <a:pt x="47" y="92"/>
                    <a:pt x="47" y="92"/>
                    <a:pt x="47" y="92"/>
                  </a:cubicBezTo>
                  <a:cubicBezTo>
                    <a:pt x="47" y="64"/>
                    <a:pt x="77" y="64"/>
                    <a:pt x="77" y="64"/>
                  </a:cubicBezTo>
                  <a:cubicBezTo>
                    <a:pt x="232" y="64"/>
                    <a:pt x="232" y="64"/>
                    <a:pt x="232" y="64"/>
                  </a:cubicBezTo>
                  <a:cubicBezTo>
                    <a:pt x="364" y="64"/>
                    <a:pt x="364" y="64"/>
                    <a:pt x="364" y="64"/>
                  </a:cubicBezTo>
                  <a:cubicBezTo>
                    <a:pt x="394" y="64"/>
                    <a:pt x="394" y="92"/>
                    <a:pt x="394" y="92"/>
                  </a:cubicBezTo>
                  <a:lnTo>
                    <a:pt x="394" y="9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3247" tIns="46623" rIns="93247" bIns="46623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32418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28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sp>
          <p:nvSpPr>
            <p:cNvPr id="81" name="Oval 17"/>
            <p:cNvSpPr>
              <a:spLocks noChangeArrowheads="1"/>
            </p:cNvSpPr>
            <p:nvPr/>
          </p:nvSpPr>
          <p:spPr bwMode="auto">
            <a:xfrm>
              <a:off x="6546850" y="2643188"/>
              <a:ext cx="128588" cy="1238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3247" tIns="46623" rIns="93247" bIns="46623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32418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28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sp>
          <p:nvSpPr>
            <p:cNvPr id="82" name="Oval 18"/>
            <p:cNvSpPr>
              <a:spLocks noChangeArrowheads="1"/>
            </p:cNvSpPr>
            <p:nvPr/>
          </p:nvSpPr>
          <p:spPr bwMode="auto">
            <a:xfrm>
              <a:off x="6546850" y="3049588"/>
              <a:ext cx="128588" cy="12541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3247" tIns="46623" rIns="93247" bIns="46623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32418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28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sp>
          <p:nvSpPr>
            <p:cNvPr id="83" name="Oval 19"/>
            <p:cNvSpPr>
              <a:spLocks noChangeArrowheads="1"/>
            </p:cNvSpPr>
            <p:nvPr/>
          </p:nvSpPr>
          <p:spPr bwMode="auto">
            <a:xfrm>
              <a:off x="6546850" y="3457575"/>
              <a:ext cx="128588" cy="1238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3247" tIns="46623" rIns="93247" bIns="46623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32418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28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sp>
          <p:nvSpPr>
            <p:cNvPr id="84" name="Oval 20"/>
            <p:cNvSpPr>
              <a:spLocks noChangeArrowheads="1"/>
            </p:cNvSpPr>
            <p:nvPr/>
          </p:nvSpPr>
          <p:spPr bwMode="auto">
            <a:xfrm>
              <a:off x="6546850" y="3863975"/>
              <a:ext cx="128588" cy="1238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3247" tIns="46623" rIns="93247" bIns="46623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32418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28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67" name="Group 66"/>
          <p:cNvGrpSpPr/>
          <p:nvPr/>
        </p:nvGrpSpPr>
        <p:grpSpPr>
          <a:xfrm>
            <a:off x="3499802" y="5239726"/>
            <a:ext cx="501628" cy="497646"/>
            <a:chOff x="5303837" y="3192462"/>
            <a:chExt cx="501628" cy="497646"/>
          </a:xfrm>
        </p:grpSpPr>
        <p:sp>
          <p:nvSpPr>
            <p:cNvPr id="68" name="Rectangle 67"/>
            <p:cNvSpPr/>
            <p:nvPr/>
          </p:nvSpPr>
          <p:spPr bwMode="auto">
            <a:xfrm>
              <a:off x="5303837" y="3192462"/>
              <a:ext cx="501628" cy="497646"/>
            </a:xfrm>
            <a:prstGeom prst="rect">
              <a:avLst/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186494" tIns="149196" rIns="186494" bIns="14919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50846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32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ea typeface="Segoe UI" pitchFamily="34" charset="0"/>
                <a:cs typeface="Segoe UI" pitchFamily="34" charset="0"/>
              </a:endParaRPr>
            </a:p>
          </p:txBody>
        </p:sp>
        <p:grpSp>
          <p:nvGrpSpPr>
            <p:cNvPr id="69" name="Group 68"/>
            <p:cNvGrpSpPr/>
            <p:nvPr/>
          </p:nvGrpSpPr>
          <p:grpSpPr>
            <a:xfrm>
              <a:off x="5434446" y="3309789"/>
              <a:ext cx="236804" cy="262982"/>
              <a:chOff x="7434263" y="-2105025"/>
              <a:chExt cx="947737" cy="1052512"/>
            </a:xfrm>
            <a:solidFill>
              <a:schemeClr val="tx2"/>
            </a:solidFill>
          </p:grpSpPr>
          <p:sp>
            <p:nvSpPr>
              <p:cNvPr id="70" name="Freeform 5"/>
              <p:cNvSpPr>
                <a:spLocks/>
              </p:cNvSpPr>
              <p:nvPr/>
            </p:nvSpPr>
            <p:spPr bwMode="auto">
              <a:xfrm>
                <a:off x="7434263" y="-1779588"/>
                <a:ext cx="423862" cy="727075"/>
              </a:xfrm>
              <a:custGeom>
                <a:avLst/>
                <a:gdLst>
                  <a:gd name="T0" fmla="*/ 267 w 267"/>
                  <a:gd name="T1" fmla="*/ 153 h 458"/>
                  <a:gd name="T2" fmla="*/ 267 w 267"/>
                  <a:gd name="T3" fmla="*/ 458 h 458"/>
                  <a:gd name="T4" fmla="*/ 0 w 267"/>
                  <a:gd name="T5" fmla="*/ 305 h 458"/>
                  <a:gd name="T6" fmla="*/ 2 w 267"/>
                  <a:gd name="T7" fmla="*/ 0 h 458"/>
                  <a:gd name="T8" fmla="*/ 267 w 267"/>
                  <a:gd name="T9" fmla="*/ 153 h 4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7" h="458">
                    <a:moveTo>
                      <a:pt x="267" y="153"/>
                    </a:moveTo>
                    <a:lnTo>
                      <a:pt x="267" y="458"/>
                    </a:lnTo>
                    <a:lnTo>
                      <a:pt x="0" y="305"/>
                    </a:lnTo>
                    <a:lnTo>
                      <a:pt x="2" y="0"/>
                    </a:lnTo>
                    <a:lnTo>
                      <a:pt x="267" y="15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3247" tIns="46623" rIns="93247" bIns="46623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3241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28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1" name="Freeform 6"/>
              <p:cNvSpPr>
                <a:spLocks/>
              </p:cNvSpPr>
              <p:nvPr/>
            </p:nvSpPr>
            <p:spPr bwMode="auto">
              <a:xfrm>
                <a:off x="7961313" y="-1779588"/>
                <a:ext cx="420687" cy="727075"/>
              </a:xfrm>
              <a:custGeom>
                <a:avLst/>
                <a:gdLst>
                  <a:gd name="T0" fmla="*/ 0 w 265"/>
                  <a:gd name="T1" fmla="*/ 153 h 458"/>
                  <a:gd name="T2" fmla="*/ 0 w 265"/>
                  <a:gd name="T3" fmla="*/ 458 h 458"/>
                  <a:gd name="T4" fmla="*/ 265 w 265"/>
                  <a:gd name="T5" fmla="*/ 305 h 458"/>
                  <a:gd name="T6" fmla="*/ 265 w 265"/>
                  <a:gd name="T7" fmla="*/ 0 h 458"/>
                  <a:gd name="T8" fmla="*/ 0 w 265"/>
                  <a:gd name="T9" fmla="*/ 153 h 4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5" h="458">
                    <a:moveTo>
                      <a:pt x="0" y="153"/>
                    </a:moveTo>
                    <a:lnTo>
                      <a:pt x="0" y="458"/>
                    </a:lnTo>
                    <a:lnTo>
                      <a:pt x="265" y="305"/>
                    </a:lnTo>
                    <a:lnTo>
                      <a:pt x="265" y="0"/>
                    </a:lnTo>
                    <a:lnTo>
                      <a:pt x="0" y="15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3247" tIns="46623" rIns="93247" bIns="46623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3241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28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85" name="Freeform 7"/>
              <p:cNvSpPr>
                <a:spLocks/>
              </p:cNvSpPr>
              <p:nvPr/>
            </p:nvSpPr>
            <p:spPr bwMode="auto">
              <a:xfrm>
                <a:off x="7489825" y="-2105025"/>
                <a:ext cx="838200" cy="476250"/>
              </a:xfrm>
              <a:custGeom>
                <a:avLst/>
                <a:gdLst>
                  <a:gd name="T0" fmla="*/ 266 w 528"/>
                  <a:gd name="T1" fmla="*/ 300 h 300"/>
                  <a:gd name="T2" fmla="*/ 0 w 528"/>
                  <a:gd name="T3" fmla="*/ 148 h 300"/>
                  <a:gd name="T4" fmla="*/ 263 w 528"/>
                  <a:gd name="T5" fmla="*/ 0 h 300"/>
                  <a:gd name="T6" fmla="*/ 528 w 528"/>
                  <a:gd name="T7" fmla="*/ 148 h 300"/>
                  <a:gd name="T8" fmla="*/ 266 w 528"/>
                  <a:gd name="T9" fmla="*/ 300 h 3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8" h="300">
                    <a:moveTo>
                      <a:pt x="266" y="300"/>
                    </a:moveTo>
                    <a:lnTo>
                      <a:pt x="0" y="148"/>
                    </a:lnTo>
                    <a:lnTo>
                      <a:pt x="263" y="0"/>
                    </a:lnTo>
                    <a:lnTo>
                      <a:pt x="528" y="148"/>
                    </a:lnTo>
                    <a:lnTo>
                      <a:pt x="266" y="30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3247" tIns="46623" rIns="93247" bIns="46623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3241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28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endParaRPr>
              </a:p>
            </p:txBody>
          </p:sp>
        </p:grpSp>
      </p:grpSp>
      <p:grpSp>
        <p:nvGrpSpPr>
          <p:cNvPr id="86" name="Group 85"/>
          <p:cNvGrpSpPr/>
          <p:nvPr/>
        </p:nvGrpSpPr>
        <p:grpSpPr>
          <a:xfrm>
            <a:off x="3499801" y="5778195"/>
            <a:ext cx="501628" cy="497646"/>
            <a:chOff x="5303836" y="3730931"/>
            <a:chExt cx="501628" cy="497646"/>
          </a:xfrm>
        </p:grpSpPr>
        <p:sp>
          <p:nvSpPr>
            <p:cNvPr id="87" name="Rectangle 86"/>
            <p:cNvSpPr/>
            <p:nvPr/>
          </p:nvSpPr>
          <p:spPr bwMode="auto">
            <a:xfrm>
              <a:off x="5303836" y="3730931"/>
              <a:ext cx="501628" cy="497646"/>
            </a:xfrm>
            <a:prstGeom prst="rect">
              <a:avLst/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186494" tIns="149196" rIns="186494" bIns="14919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50846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32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ea typeface="Segoe UI" pitchFamily="34" charset="0"/>
                <a:cs typeface="Segoe UI" pitchFamily="34" charset="0"/>
              </a:endParaRPr>
            </a:p>
          </p:txBody>
        </p:sp>
        <p:grpSp>
          <p:nvGrpSpPr>
            <p:cNvPr id="88" name="Group 87"/>
            <p:cNvGrpSpPr/>
            <p:nvPr/>
          </p:nvGrpSpPr>
          <p:grpSpPr>
            <a:xfrm>
              <a:off x="5414027" y="3888749"/>
              <a:ext cx="278036" cy="219069"/>
              <a:chOff x="4962525" y="2536825"/>
              <a:chExt cx="2260600" cy="1781175"/>
            </a:xfrm>
            <a:solidFill>
              <a:schemeClr val="tx2"/>
            </a:solidFill>
          </p:grpSpPr>
          <p:sp>
            <p:nvSpPr>
              <p:cNvPr id="89" name="Freeform 11"/>
              <p:cNvSpPr>
                <a:spLocks noEditPoints="1"/>
              </p:cNvSpPr>
              <p:nvPr/>
            </p:nvSpPr>
            <p:spPr bwMode="auto">
              <a:xfrm>
                <a:off x="4962525" y="2536825"/>
                <a:ext cx="2260600" cy="1781175"/>
              </a:xfrm>
              <a:custGeom>
                <a:avLst/>
                <a:gdLst>
                  <a:gd name="T0" fmla="*/ 130 w 600"/>
                  <a:gd name="T1" fmla="*/ 461 h 472"/>
                  <a:gd name="T2" fmla="*/ 470 w 600"/>
                  <a:gd name="T3" fmla="*/ 461 h 472"/>
                  <a:gd name="T4" fmla="*/ 470 w 600"/>
                  <a:gd name="T5" fmla="*/ 472 h 472"/>
                  <a:gd name="T6" fmla="*/ 130 w 600"/>
                  <a:gd name="T7" fmla="*/ 472 h 472"/>
                  <a:gd name="T8" fmla="*/ 130 w 600"/>
                  <a:gd name="T9" fmla="*/ 461 h 472"/>
                  <a:gd name="T10" fmla="*/ 32 w 600"/>
                  <a:gd name="T11" fmla="*/ 35 h 472"/>
                  <a:gd name="T12" fmla="*/ 32 w 600"/>
                  <a:gd name="T13" fmla="*/ 345 h 472"/>
                  <a:gd name="T14" fmla="*/ 232 w 600"/>
                  <a:gd name="T15" fmla="*/ 345 h 472"/>
                  <a:gd name="T16" fmla="*/ 365 w 600"/>
                  <a:gd name="T17" fmla="*/ 345 h 472"/>
                  <a:gd name="T18" fmla="*/ 572 w 600"/>
                  <a:gd name="T19" fmla="*/ 345 h 472"/>
                  <a:gd name="T20" fmla="*/ 572 w 600"/>
                  <a:gd name="T21" fmla="*/ 35 h 472"/>
                  <a:gd name="T22" fmla="*/ 32 w 600"/>
                  <a:gd name="T23" fmla="*/ 35 h 472"/>
                  <a:gd name="T24" fmla="*/ 300 w 600"/>
                  <a:gd name="T25" fmla="*/ 8 h 472"/>
                  <a:gd name="T26" fmla="*/ 292 w 600"/>
                  <a:gd name="T27" fmla="*/ 16 h 472"/>
                  <a:gd name="T28" fmla="*/ 300 w 600"/>
                  <a:gd name="T29" fmla="*/ 24 h 472"/>
                  <a:gd name="T30" fmla="*/ 309 w 600"/>
                  <a:gd name="T31" fmla="*/ 16 h 472"/>
                  <a:gd name="T32" fmla="*/ 300 w 600"/>
                  <a:gd name="T33" fmla="*/ 8 h 472"/>
                  <a:gd name="T34" fmla="*/ 32 w 600"/>
                  <a:gd name="T35" fmla="*/ 0 h 472"/>
                  <a:gd name="T36" fmla="*/ 565 w 600"/>
                  <a:gd name="T37" fmla="*/ 0 h 472"/>
                  <a:gd name="T38" fmla="*/ 600 w 600"/>
                  <a:gd name="T39" fmla="*/ 35 h 472"/>
                  <a:gd name="T40" fmla="*/ 600 w 600"/>
                  <a:gd name="T41" fmla="*/ 344 h 472"/>
                  <a:gd name="T42" fmla="*/ 565 w 600"/>
                  <a:gd name="T43" fmla="*/ 383 h 472"/>
                  <a:gd name="T44" fmla="*/ 389 w 600"/>
                  <a:gd name="T45" fmla="*/ 383 h 472"/>
                  <a:gd name="T46" fmla="*/ 365 w 600"/>
                  <a:gd name="T47" fmla="*/ 383 h 472"/>
                  <a:gd name="T48" fmla="*/ 365 w 600"/>
                  <a:gd name="T49" fmla="*/ 406 h 472"/>
                  <a:gd name="T50" fmla="*/ 365 w 600"/>
                  <a:gd name="T51" fmla="*/ 422 h 472"/>
                  <a:gd name="T52" fmla="*/ 442 w 600"/>
                  <a:gd name="T53" fmla="*/ 422 h 472"/>
                  <a:gd name="T54" fmla="*/ 470 w 600"/>
                  <a:gd name="T55" fmla="*/ 461 h 472"/>
                  <a:gd name="T56" fmla="*/ 130 w 600"/>
                  <a:gd name="T57" fmla="*/ 461 h 472"/>
                  <a:gd name="T58" fmla="*/ 158 w 600"/>
                  <a:gd name="T59" fmla="*/ 422 h 472"/>
                  <a:gd name="T60" fmla="*/ 232 w 600"/>
                  <a:gd name="T61" fmla="*/ 422 h 472"/>
                  <a:gd name="T62" fmla="*/ 232 w 600"/>
                  <a:gd name="T63" fmla="*/ 406 h 472"/>
                  <a:gd name="T64" fmla="*/ 232 w 600"/>
                  <a:gd name="T65" fmla="*/ 383 h 472"/>
                  <a:gd name="T66" fmla="*/ 205 w 600"/>
                  <a:gd name="T67" fmla="*/ 383 h 472"/>
                  <a:gd name="T68" fmla="*/ 32 w 600"/>
                  <a:gd name="T69" fmla="*/ 383 h 472"/>
                  <a:gd name="T70" fmla="*/ 0 w 600"/>
                  <a:gd name="T71" fmla="*/ 344 h 472"/>
                  <a:gd name="T72" fmla="*/ 0 w 600"/>
                  <a:gd name="T73" fmla="*/ 35 h 472"/>
                  <a:gd name="T74" fmla="*/ 32 w 600"/>
                  <a:gd name="T75" fmla="*/ 0 h 4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600" h="472">
                    <a:moveTo>
                      <a:pt x="130" y="461"/>
                    </a:moveTo>
                    <a:cubicBezTo>
                      <a:pt x="470" y="461"/>
                      <a:pt x="470" y="461"/>
                      <a:pt x="470" y="461"/>
                    </a:cubicBezTo>
                    <a:cubicBezTo>
                      <a:pt x="470" y="472"/>
                      <a:pt x="470" y="472"/>
                      <a:pt x="470" y="472"/>
                    </a:cubicBezTo>
                    <a:cubicBezTo>
                      <a:pt x="130" y="472"/>
                      <a:pt x="130" y="472"/>
                      <a:pt x="130" y="472"/>
                    </a:cubicBezTo>
                    <a:cubicBezTo>
                      <a:pt x="130" y="461"/>
                      <a:pt x="130" y="461"/>
                      <a:pt x="130" y="461"/>
                    </a:cubicBezTo>
                    <a:close/>
                    <a:moveTo>
                      <a:pt x="32" y="35"/>
                    </a:moveTo>
                    <a:cubicBezTo>
                      <a:pt x="32" y="345"/>
                      <a:pt x="32" y="345"/>
                      <a:pt x="32" y="345"/>
                    </a:cubicBezTo>
                    <a:cubicBezTo>
                      <a:pt x="232" y="345"/>
                      <a:pt x="232" y="345"/>
                      <a:pt x="232" y="345"/>
                    </a:cubicBezTo>
                    <a:cubicBezTo>
                      <a:pt x="365" y="345"/>
                      <a:pt x="365" y="345"/>
                      <a:pt x="365" y="345"/>
                    </a:cubicBezTo>
                    <a:cubicBezTo>
                      <a:pt x="572" y="345"/>
                      <a:pt x="572" y="345"/>
                      <a:pt x="572" y="345"/>
                    </a:cubicBezTo>
                    <a:cubicBezTo>
                      <a:pt x="572" y="35"/>
                      <a:pt x="572" y="35"/>
                      <a:pt x="572" y="35"/>
                    </a:cubicBezTo>
                    <a:cubicBezTo>
                      <a:pt x="32" y="35"/>
                      <a:pt x="32" y="35"/>
                      <a:pt x="32" y="35"/>
                    </a:cubicBezTo>
                    <a:close/>
                    <a:moveTo>
                      <a:pt x="300" y="8"/>
                    </a:moveTo>
                    <a:cubicBezTo>
                      <a:pt x="295" y="8"/>
                      <a:pt x="292" y="12"/>
                      <a:pt x="292" y="16"/>
                    </a:cubicBezTo>
                    <a:cubicBezTo>
                      <a:pt x="292" y="20"/>
                      <a:pt x="295" y="24"/>
                      <a:pt x="300" y="24"/>
                    </a:cubicBezTo>
                    <a:cubicBezTo>
                      <a:pt x="305" y="24"/>
                      <a:pt x="309" y="20"/>
                      <a:pt x="309" y="16"/>
                    </a:cubicBezTo>
                    <a:cubicBezTo>
                      <a:pt x="309" y="12"/>
                      <a:pt x="305" y="8"/>
                      <a:pt x="300" y="8"/>
                    </a:cubicBezTo>
                    <a:close/>
                    <a:moveTo>
                      <a:pt x="32" y="0"/>
                    </a:moveTo>
                    <a:cubicBezTo>
                      <a:pt x="565" y="0"/>
                      <a:pt x="565" y="0"/>
                      <a:pt x="565" y="0"/>
                    </a:cubicBezTo>
                    <a:cubicBezTo>
                      <a:pt x="586" y="0"/>
                      <a:pt x="600" y="16"/>
                      <a:pt x="600" y="35"/>
                    </a:cubicBezTo>
                    <a:cubicBezTo>
                      <a:pt x="600" y="344"/>
                      <a:pt x="600" y="344"/>
                      <a:pt x="600" y="344"/>
                    </a:cubicBezTo>
                    <a:cubicBezTo>
                      <a:pt x="600" y="364"/>
                      <a:pt x="586" y="383"/>
                      <a:pt x="565" y="383"/>
                    </a:cubicBezTo>
                    <a:cubicBezTo>
                      <a:pt x="498" y="383"/>
                      <a:pt x="440" y="383"/>
                      <a:pt x="389" y="383"/>
                    </a:cubicBezTo>
                    <a:cubicBezTo>
                      <a:pt x="365" y="383"/>
                      <a:pt x="365" y="383"/>
                      <a:pt x="365" y="383"/>
                    </a:cubicBezTo>
                    <a:cubicBezTo>
                      <a:pt x="365" y="406"/>
                      <a:pt x="365" y="406"/>
                      <a:pt x="365" y="406"/>
                    </a:cubicBezTo>
                    <a:cubicBezTo>
                      <a:pt x="365" y="422"/>
                      <a:pt x="365" y="422"/>
                      <a:pt x="365" y="422"/>
                    </a:cubicBezTo>
                    <a:cubicBezTo>
                      <a:pt x="442" y="422"/>
                      <a:pt x="442" y="422"/>
                      <a:pt x="442" y="422"/>
                    </a:cubicBezTo>
                    <a:cubicBezTo>
                      <a:pt x="470" y="461"/>
                      <a:pt x="470" y="461"/>
                      <a:pt x="470" y="461"/>
                    </a:cubicBezTo>
                    <a:cubicBezTo>
                      <a:pt x="130" y="461"/>
                      <a:pt x="130" y="461"/>
                      <a:pt x="130" y="461"/>
                    </a:cubicBezTo>
                    <a:cubicBezTo>
                      <a:pt x="158" y="422"/>
                      <a:pt x="158" y="422"/>
                      <a:pt x="158" y="422"/>
                    </a:cubicBezTo>
                    <a:cubicBezTo>
                      <a:pt x="232" y="422"/>
                      <a:pt x="232" y="422"/>
                      <a:pt x="232" y="422"/>
                    </a:cubicBezTo>
                    <a:cubicBezTo>
                      <a:pt x="232" y="406"/>
                      <a:pt x="232" y="406"/>
                      <a:pt x="232" y="406"/>
                    </a:cubicBezTo>
                    <a:cubicBezTo>
                      <a:pt x="232" y="383"/>
                      <a:pt x="232" y="383"/>
                      <a:pt x="232" y="383"/>
                    </a:cubicBezTo>
                    <a:cubicBezTo>
                      <a:pt x="205" y="383"/>
                      <a:pt x="205" y="383"/>
                      <a:pt x="205" y="383"/>
                    </a:cubicBezTo>
                    <a:cubicBezTo>
                      <a:pt x="32" y="383"/>
                      <a:pt x="32" y="383"/>
                      <a:pt x="32" y="383"/>
                    </a:cubicBezTo>
                    <a:cubicBezTo>
                      <a:pt x="14" y="383"/>
                      <a:pt x="0" y="364"/>
                      <a:pt x="0" y="344"/>
                    </a:cubicBezTo>
                    <a:cubicBezTo>
                      <a:pt x="0" y="35"/>
                      <a:pt x="0" y="35"/>
                      <a:pt x="0" y="35"/>
                    </a:cubicBezTo>
                    <a:cubicBezTo>
                      <a:pt x="0" y="16"/>
                      <a:pt x="14" y="0"/>
                      <a:pt x="3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3247" tIns="46623" rIns="93247" bIns="46623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3241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28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90" name="Freeform 12"/>
              <p:cNvSpPr>
                <a:spLocks/>
              </p:cNvSpPr>
              <p:nvPr/>
            </p:nvSpPr>
            <p:spPr bwMode="auto">
              <a:xfrm>
                <a:off x="5918200" y="2868613"/>
                <a:ext cx="396875" cy="766763"/>
              </a:xfrm>
              <a:custGeom>
                <a:avLst/>
                <a:gdLst>
                  <a:gd name="T0" fmla="*/ 0 w 250"/>
                  <a:gd name="T1" fmla="*/ 0 h 483"/>
                  <a:gd name="T2" fmla="*/ 250 w 250"/>
                  <a:gd name="T3" fmla="*/ 269 h 483"/>
                  <a:gd name="T4" fmla="*/ 152 w 250"/>
                  <a:gd name="T5" fmla="*/ 295 h 483"/>
                  <a:gd name="T6" fmla="*/ 221 w 250"/>
                  <a:gd name="T7" fmla="*/ 459 h 483"/>
                  <a:gd name="T8" fmla="*/ 162 w 250"/>
                  <a:gd name="T9" fmla="*/ 483 h 483"/>
                  <a:gd name="T10" fmla="*/ 93 w 250"/>
                  <a:gd name="T11" fmla="*/ 316 h 483"/>
                  <a:gd name="T12" fmla="*/ 0 w 250"/>
                  <a:gd name="T13" fmla="*/ 373 h 483"/>
                  <a:gd name="T14" fmla="*/ 0 w 250"/>
                  <a:gd name="T15" fmla="*/ 0 h 483"/>
                  <a:gd name="T16" fmla="*/ 0 w 250"/>
                  <a:gd name="T17" fmla="*/ 0 h 4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483">
                    <a:moveTo>
                      <a:pt x="0" y="0"/>
                    </a:moveTo>
                    <a:lnTo>
                      <a:pt x="250" y="269"/>
                    </a:lnTo>
                    <a:lnTo>
                      <a:pt x="152" y="295"/>
                    </a:lnTo>
                    <a:lnTo>
                      <a:pt x="221" y="459"/>
                    </a:lnTo>
                    <a:lnTo>
                      <a:pt x="162" y="483"/>
                    </a:lnTo>
                    <a:lnTo>
                      <a:pt x="93" y="316"/>
                    </a:lnTo>
                    <a:lnTo>
                      <a:pt x="0" y="373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3247" tIns="46623" rIns="93247" bIns="46623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3241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28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endParaRPr>
              </a:p>
            </p:txBody>
          </p:sp>
        </p:grpSp>
      </p:grpSp>
      <p:grpSp>
        <p:nvGrpSpPr>
          <p:cNvPr id="91" name="Group 90"/>
          <p:cNvGrpSpPr/>
          <p:nvPr/>
        </p:nvGrpSpPr>
        <p:grpSpPr>
          <a:xfrm>
            <a:off x="3499802" y="6316662"/>
            <a:ext cx="501628" cy="497646"/>
            <a:chOff x="5303837" y="4269398"/>
            <a:chExt cx="501628" cy="497646"/>
          </a:xfrm>
        </p:grpSpPr>
        <p:sp>
          <p:nvSpPr>
            <p:cNvPr id="92" name="Rectangle 91"/>
            <p:cNvSpPr/>
            <p:nvPr/>
          </p:nvSpPr>
          <p:spPr bwMode="auto">
            <a:xfrm>
              <a:off x="5303837" y="4269398"/>
              <a:ext cx="501628" cy="497646"/>
            </a:xfrm>
            <a:prstGeom prst="rect">
              <a:avLst/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186494" tIns="149196" rIns="186494" bIns="14919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50846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32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ea typeface="Segoe UI" pitchFamily="34" charset="0"/>
                <a:cs typeface="Segoe UI" pitchFamily="34" charset="0"/>
              </a:endParaRPr>
            </a:p>
          </p:txBody>
        </p:sp>
        <p:grpSp>
          <p:nvGrpSpPr>
            <p:cNvPr id="93" name="Group 92"/>
            <p:cNvGrpSpPr/>
            <p:nvPr/>
          </p:nvGrpSpPr>
          <p:grpSpPr>
            <a:xfrm>
              <a:off x="5453359" y="4399756"/>
              <a:ext cx="182844" cy="236930"/>
              <a:chOff x="5260945" y="2352669"/>
              <a:chExt cx="1663693" cy="2155821"/>
            </a:xfrm>
            <a:solidFill>
              <a:schemeClr val="tx2"/>
            </a:solidFill>
          </p:grpSpPr>
          <p:sp>
            <p:nvSpPr>
              <p:cNvPr id="94" name="Freeform 16"/>
              <p:cNvSpPr>
                <a:spLocks noEditPoints="1"/>
              </p:cNvSpPr>
              <p:nvPr/>
            </p:nvSpPr>
            <p:spPr bwMode="auto">
              <a:xfrm>
                <a:off x="5260945" y="2352669"/>
                <a:ext cx="1663693" cy="2155821"/>
              </a:xfrm>
              <a:custGeom>
                <a:avLst/>
                <a:gdLst>
                  <a:gd name="T0" fmla="*/ 0 w 441"/>
                  <a:gd name="T1" fmla="*/ 0 h 572"/>
                  <a:gd name="T2" fmla="*/ 0 w 441"/>
                  <a:gd name="T3" fmla="*/ 572 h 572"/>
                  <a:gd name="T4" fmla="*/ 441 w 441"/>
                  <a:gd name="T5" fmla="*/ 572 h 572"/>
                  <a:gd name="T6" fmla="*/ 441 w 441"/>
                  <a:gd name="T7" fmla="*/ 0 h 572"/>
                  <a:gd name="T8" fmla="*/ 0 w 441"/>
                  <a:gd name="T9" fmla="*/ 0 h 572"/>
                  <a:gd name="T10" fmla="*/ 394 w 441"/>
                  <a:gd name="T11" fmla="*/ 421 h 572"/>
                  <a:gd name="T12" fmla="*/ 364 w 441"/>
                  <a:gd name="T13" fmla="*/ 448 h 572"/>
                  <a:gd name="T14" fmla="*/ 77 w 441"/>
                  <a:gd name="T15" fmla="*/ 448 h 572"/>
                  <a:gd name="T16" fmla="*/ 47 w 441"/>
                  <a:gd name="T17" fmla="*/ 421 h 572"/>
                  <a:gd name="T18" fmla="*/ 47 w 441"/>
                  <a:gd name="T19" fmla="*/ 415 h 572"/>
                  <a:gd name="T20" fmla="*/ 77 w 441"/>
                  <a:gd name="T21" fmla="*/ 387 h 572"/>
                  <a:gd name="T22" fmla="*/ 232 w 441"/>
                  <a:gd name="T23" fmla="*/ 387 h 572"/>
                  <a:gd name="T24" fmla="*/ 364 w 441"/>
                  <a:gd name="T25" fmla="*/ 387 h 572"/>
                  <a:gd name="T26" fmla="*/ 394 w 441"/>
                  <a:gd name="T27" fmla="*/ 415 h 572"/>
                  <a:gd name="T28" fmla="*/ 394 w 441"/>
                  <a:gd name="T29" fmla="*/ 421 h 572"/>
                  <a:gd name="T30" fmla="*/ 394 w 441"/>
                  <a:gd name="T31" fmla="*/ 313 h 572"/>
                  <a:gd name="T32" fmla="*/ 364 w 441"/>
                  <a:gd name="T33" fmla="*/ 340 h 572"/>
                  <a:gd name="T34" fmla="*/ 77 w 441"/>
                  <a:gd name="T35" fmla="*/ 340 h 572"/>
                  <a:gd name="T36" fmla="*/ 47 w 441"/>
                  <a:gd name="T37" fmla="*/ 313 h 572"/>
                  <a:gd name="T38" fmla="*/ 47 w 441"/>
                  <a:gd name="T39" fmla="*/ 307 h 572"/>
                  <a:gd name="T40" fmla="*/ 77 w 441"/>
                  <a:gd name="T41" fmla="*/ 280 h 572"/>
                  <a:gd name="T42" fmla="*/ 232 w 441"/>
                  <a:gd name="T43" fmla="*/ 280 h 572"/>
                  <a:gd name="T44" fmla="*/ 364 w 441"/>
                  <a:gd name="T45" fmla="*/ 280 h 572"/>
                  <a:gd name="T46" fmla="*/ 394 w 441"/>
                  <a:gd name="T47" fmla="*/ 307 h 572"/>
                  <a:gd name="T48" fmla="*/ 394 w 441"/>
                  <a:gd name="T49" fmla="*/ 313 h 572"/>
                  <a:gd name="T50" fmla="*/ 394 w 441"/>
                  <a:gd name="T51" fmla="*/ 205 h 572"/>
                  <a:gd name="T52" fmla="*/ 364 w 441"/>
                  <a:gd name="T53" fmla="*/ 233 h 572"/>
                  <a:gd name="T54" fmla="*/ 77 w 441"/>
                  <a:gd name="T55" fmla="*/ 233 h 572"/>
                  <a:gd name="T56" fmla="*/ 47 w 441"/>
                  <a:gd name="T57" fmla="*/ 205 h 572"/>
                  <a:gd name="T58" fmla="*/ 47 w 441"/>
                  <a:gd name="T59" fmla="*/ 199 h 572"/>
                  <a:gd name="T60" fmla="*/ 77 w 441"/>
                  <a:gd name="T61" fmla="*/ 172 h 572"/>
                  <a:gd name="T62" fmla="*/ 232 w 441"/>
                  <a:gd name="T63" fmla="*/ 172 h 572"/>
                  <a:gd name="T64" fmla="*/ 364 w 441"/>
                  <a:gd name="T65" fmla="*/ 172 h 572"/>
                  <a:gd name="T66" fmla="*/ 394 w 441"/>
                  <a:gd name="T67" fmla="*/ 199 h 572"/>
                  <a:gd name="T68" fmla="*/ 394 w 441"/>
                  <a:gd name="T69" fmla="*/ 205 h 572"/>
                  <a:gd name="T70" fmla="*/ 394 w 441"/>
                  <a:gd name="T71" fmla="*/ 97 h 572"/>
                  <a:gd name="T72" fmla="*/ 364 w 441"/>
                  <a:gd name="T73" fmla="*/ 125 h 572"/>
                  <a:gd name="T74" fmla="*/ 77 w 441"/>
                  <a:gd name="T75" fmla="*/ 125 h 572"/>
                  <a:gd name="T76" fmla="*/ 47 w 441"/>
                  <a:gd name="T77" fmla="*/ 97 h 572"/>
                  <a:gd name="T78" fmla="*/ 47 w 441"/>
                  <a:gd name="T79" fmla="*/ 92 h 572"/>
                  <a:gd name="T80" fmla="*/ 77 w 441"/>
                  <a:gd name="T81" fmla="*/ 64 h 572"/>
                  <a:gd name="T82" fmla="*/ 232 w 441"/>
                  <a:gd name="T83" fmla="*/ 64 h 572"/>
                  <a:gd name="T84" fmla="*/ 364 w 441"/>
                  <a:gd name="T85" fmla="*/ 64 h 572"/>
                  <a:gd name="T86" fmla="*/ 394 w 441"/>
                  <a:gd name="T87" fmla="*/ 92 h 572"/>
                  <a:gd name="T88" fmla="*/ 394 w 441"/>
                  <a:gd name="T89" fmla="*/ 97 h 5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441" h="572">
                    <a:moveTo>
                      <a:pt x="0" y="0"/>
                    </a:moveTo>
                    <a:cubicBezTo>
                      <a:pt x="0" y="572"/>
                      <a:pt x="0" y="572"/>
                      <a:pt x="0" y="572"/>
                    </a:cubicBezTo>
                    <a:cubicBezTo>
                      <a:pt x="441" y="572"/>
                      <a:pt x="441" y="572"/>
                      <a:pt x="441" y="572"/>
                    </a:cubicBezTo>
                    <a:cubicBezTo>
                      <a:pt x="441" y="0"/>
                      <a:pt x="441" y="0"/>
                      <a:pt x="441" y="0"/>
                    </a:cubicBezTo>
                    <a:lnTo>
                      <a:pt x="0" y="0"/>
                    </a:lnTo>
                    <a:close/>
                    <a:moveTo>
                      <a:pt x="394" y="421"/>
                    </a:moveTo>
                    <a:cubicBezTo>
                      <a:pt x="394" y="448"/>
                      <a:pt x="364" y="448"/>
                      <a:pt x="364" y="448"/>
                    </a:cubicBezTo>
                    <a:cubicBezTo>
                      <a:pt x="77" y="448"/>
                      <a:pt x="77" y="448"/>
                      <a:pt x="77" y="448"/>
                    </a:cubicBezTo>
                    <a:cubicBezTo>
                      <a:pt x="47" y="448"/>
                      <a:pt x="47" y="421"/>
                      <a:pt x="47" y="421"/>
                    </a:cubicBezTo>
                    <a:cubicBezTo>
                      <a:pt x="47" y="415"/>
                      <a:pt x="47" y="415"/>
                      <a:pt x="47" y="415"/>
                    </a:cubicBezTo>
                    <a:cubicBezTo>
                      <a:pt x="47" y="387"/>
                      <a:pt x="77" y="387"/>
                      <a:pt x="77" y="387"/>
                    </a:cubicBezTo>
                    <a:cubicBezTo>
                      <a:pt x="232" y="387"/>
                      <a:pt x="232" y="387"/>
                      <a:pt x="232" y="387"/>
                    </a:cubicBezTo>
                    <a:cubicBezTo>
                      <a:pt x="364" y="387"/>
                      <a:pt x="364" y="387"/>
                      <a:pt x="364" y="387"/>
                    </a:cubicBezTo>
                    <a:cubicBezTo>
                      <a:pt x="394" y="387"/>
                      <a:pt x="394" y="415"/>
                      <a:pt x="394" y="415"/>
                    </a:cubicBezTo>
                    <a:lnTo>
                      <a:pt x="394" y="421"/>
                    </a:lnTo>
                    <a:close/>
                    <a:moveTo>
                      <a:pt x="394" y="313"/>
                    </a:moveTo>
                    <a:cubicBezTo>
                      <a:pt x="394" y="340"/>
                      <a:pt x="364" y="340"/>
                      <a:pt x="364" y="340"/>
                    </a:cubicBezTo>
                    <a:cubicBezTo>
                      <a:pt x="77" y="340"/>
                      <a:pt x="77" y="340"/>
                      <a:pt x="77" y="340"/>
                    </a:cubicBezTo>
                    <a:cubicBezTo>
                      <a:pt x="47" y="340"/>
                      <a:pt x="47" y="313"/>
                      <a:pt x="47" y="313"/>
                    </a:cubicBezTo>
                    <a:cubicBezTo>
                      <a:pt x="47" y="307"/>
                      <a:pt x="47" y="307"/>
                      <a:pt x="47" y="307"/>
                    </a:cubicBezTo>
                    <a:cubicBezTo>
                      <a:pt x="47" y="280"/>
                      <a:pt x="77" y="280"/>
                      <a:pt x="77" y="280"/>
                    </a:cubicBezTo>
                    <a:cubicBezTo>
                      <a:pt x="232" y="280"/>
                      <a:pt x="232" y="280"/>
                      <a:pt x="232" y="280"/>
                    </a:cubicBezTo>
                    <a:cubicBezTo>
                      <a:pt x="364" y="280"/>
                      <a:pt x="364" y="280"/>
                      <a:pt x="364" y="280"/>
                    </a:cubicBezTo>
                    <a:cubicBezTo>
                      <a:pt x="394" y="280"/>
                      <a:pt x="394" y="307"/>
                      <a:pt x="394" y="307"/>
                    </a:cubicBezTo>
                    <a:lnTo>
                      <a:pt x="394" y="313"/>
                    </a:lnTo>
                    <a:close/>
                    <a:moveTo>
                      <a:pt x="394" y="205"/>
                    </a:moveTo>
                    <a:cubicBezTo>
                      <a:pt x="394" y="233"/>
                      <a:pt x="364" y="233"/>
                      <a:pt x="364" y="233"/>
                    </a:cubicBezTo>
                    <a:cubicBezTo>
                      <a:pt x="77" y="233"/>
                      <a:pt x="77" y="233"/>
                      <a:pt x="77" y="233"/>
                    </a:cubicBezTo>
                    <a:cubicBezTo>
                      <a:pt x="47" y="233"/>
                      <a:pt x="47" y="205"/>
                      <a:pt x="47" y="205"/>
                    </a:cubicBezTo>
                    <a:cubicBezTo>
                      <a:pt x="47" y="199"/>
                      <a:pt x="47" y="199"/>
                      <a:pt x="47" y="199"/>
                    </a:cubicBezTo>
                    <a:cubicBezTo>
                      <a:pt x="47" y="172"/>
                      <a:pt x="77" y="172"/>
                      <a:pt x="77" y="172"/>
                    </a:cubicBezTo>
                    <a:cubicBezTo>
                      <a:pt x="232" y="172"/>
                      <a:pt x="232" y="172"/>
                      <a:pt x="232" y="172"/>
                    </a:cubicBezTo>
                    <a:cubicBezTo>
                      <a:pt x="364" y="172"/>
                      <a:pt x="364" y="172"/>
                      <a:pt x="364" y="172"/>
                    </a:cubicBezTo>
                    <a:cubicBezTo>
                      <a:pt x="394" y="172"/>
                      <a:pt x="394" y="199"/>
                      <a:pt x="394" y="199"/>
                    </a:cubicBezTo>
                    <a:lnTo>
                      <a:pt x="394" y="205"/>
                    </a:lnTo>
                    <a:close/>
                    <a:moveTo>
                      <a:pt x="394" y="97"/>
                    </a:moveTo>
                    <a:cubicBezTo>
                      <a:pt x="394" y="125"/>
                      <a:pt x="364" y="125"/>
                      <a:pt x="364" y="125"/>
                    </a:cubicBezTo>
                    <a:cubicBezTo>
                      <a:pt x="77" y="125"/>
                      <a:pt x="77" y="125"/>
                      <a:pt x="77" y="125"/>
                    </a:cubicBezTo>
                    <a:cubicBezTo>
                      <a:pt x="47" y="125"/>
                      <a:pt x="47" y="97"/>
                      <a:pt x="47" y="97"/>
                    </a:cubicBezTo>
                    <a:cubicBezTo>
                      <a:pt x="47" y="92"/>
                      <a:pt x="47" y="92"/>
                      <a:pt x="47" y="92"/>
                    </a:cubicBezTo>
                    <a:cubicBezTo>
                      <a:pt x="47" y="64"/>
                      <a:pt x="77" y="64"/>
                      <a:pt x="77" y="64"/>
                    </a:cubicBezTo>
                    <a:cubicBezTo>
                      <a:pt x="232" y="64"/>
                      <a:pt x="232" y="64"/>
                      <a:pt x="232" y="64"/>
                    </a:cubicBezTo>
                    <a:cubicBezTo>
                      <a:pt x="364" y="64"/>
                      <a:pt x="364" y="64"/>
                      <a:pt x="364" y="64"/>
                    </a:cubicBezTo>
                    <a:cubicBezTo>
                      <a:pt x="394" y="64"/>
                      <a:pt x="394" y="92"/>
                      <a:pt x="394" y="92"/>
                    </a:cubicBezTo>
                    <a:lnTo>
                      <a:pt x="394" y="9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3247" tIns="46623" rIns="93247" bIns="46623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3241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28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95" name="Oval 17"/>
              <p:cNvSpPr>
                <a:spLocks noChangeArrowheads="1"/>
              </p:cNvSpPr>
              <p:nvPr/>
            </p:nvSpPr>
            <p:spPr bwMode="auto">
              <a:xfrm>
                <a:off x="6546821" y="2643181"/>
                <a:ext cx="128587" cy="12382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3247" tIns="46623" rIns="93247" bIns="46623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3241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28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97" name="Oval 18"/>
              <p:cNvSpPr>
                <a:spLocks noChangeArrowheads="1"/>
              </p:cNvSpPr>
              <p:nvPr/>
            </p:nvSpPr>
            <p:spPr bwMode="auto">
              <a:xfrm>
                <a:off x="6546830" y="3049578"/>
                <a:ext cx="128587" cy="12541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3247" tIns="46623" rIns="93247" bIns="46623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3241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28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98" name="Oval 19"/>
              <p:cNvSpPr>
                <a:spLocks noChangeArrowheads="1"/>
              </p:cNvSpPr>
              <p:nvPr/>
            </p:nvSpPr>
            <p:spPr bwMode="auto">
              <a:xfrm>
                <a:off x="6546839" y="3457567"/>
                <a:ext cx="128587" cy="12382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3247" tIns="46623" rIns="93247" bIns="46623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3241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28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99" name="Oval 20"/>
              <p:cNvSpPr>
                <a:spLocks noChangeArrowheads="1"/>
              </p:cNvSpPr>
              <p:nvPr/>
            </p:nvSpPr>
            <p:spPr bwMode="auto">
              <a:xfrm>
                <a:off x="6546848" y="3863973"/>
                <a:ext cx="128587" cy="12382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3247" tIns="46623" rIns="93247" bIns="46623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3241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28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endParaRPr>
              </a:p>
            </p:txBody>
          </p:sp>
        </p:grpSp>
      </p:grpSp>
      <p:grpSp>
        <p:nvGrpSpPr>
          <p:cNvPr id="212" name="Group 211"/>
          <p:cNvGrpSpPr/>
          <p:nvPr/>
        </p:nvGrpSpPr>
        <p:grpSpPr>
          <a:xfrm>
            <a:off x="5859546" y="5234235"/>
            <a:ext cx="3103512" cy="1016745"/>
            <a:chOff x="5857925" y="3188946"/>
            <a:chExt cx="3103512" cy="1016745"/>
          </a:xfrm>
        </p:grpSpPr>
        <p:sp>
          <p:nvSpPr>
            <p:cNvPr id="213" name="Rectangle 212"/>
            <p:cNvSpPr/>
            <p:nvPr/>
          </p:nvSpPr>
          <p:spPr bwMode="auto">
            <a:xfrm>
              <a:off x="5857927" y="3539803"/>
              <a:ext cx="879142" cy="332118"/>
            </a:xfrm>
            <a:prstGeom prst="rect">
              <a:avLst/>
            </a:prstGeom>
            <a:ln>
              <a:solidFill>
                <a:schemeClr val="tx2"/>
              </a:solidFill>
              <a:headEnd type="none" w="med" len="med"/>
              <a:tailEnd type="none" w="med" len="med"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186494" tIns="149196" rIns="186494" bIns="14919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50846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32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214" name="Rectangle 213"/>
            <p:cNvSpPr/>
            <p:nvPr/>
          </p:nvSpPr>
          <p:spPr bwMode="auto">
            <a:xfrm>
              <a:off x="5857925" y="3873573"/>
              <a:ext cx="879142" cy="332118"/>
            </a:xfrm>
            <a:prstGeom prst="rect">
              <a:avLst/>
            </a:prstGeom>
            <a:ln>
              <a:solidFill>
                <a:schemeClr val="tx2"/>
              </a:solidFill>
              <a:headEnd type="none" w="med" len="med"/>
              <a:tailEnd type="none" w="med" len="med"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186494" tIns="149196" rIns="186494" bIns="14919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50846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32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215" name="Rectangle 214"/>
            <p:cNvSpPr/>
            <p:nvPr/>
          </p:nvSpPr>
          <p:spPr bwMode="auto">
            <a:xfrm>
              <a:off x="6970111" y="3536326"/>
              <a:ext cx="879142" cy="332118"/>
            </a:xfrm>
            <a:prstGeom prst="rect">
              <a:avLst/>
            </a:prstGeom>
            <a:ln>
              <a:solidFill>
                <a:schemeClr val="tx2"/>
              </a:solidFill>
              <a:headEnd type="none" w="med" len="med"/>
              <a:tailEnd type="none" w="med" len="med"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186494" tIns="149196" rIns="186494" bIns="14919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50846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32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216" name="Rectangle 215"/>
            <p:cNvSpPr/>
            <p:nvPr/>
          </p:nvSpPr>
          <p:spPr bwMode="auto">
            <a:xfrm>
              <a:off x="6970111" y="3870096"/>
              <a:ext cx="879142" cy="332118"/>
            </a:xfrm>
            <a:prstGeom prst="rect">
              <a:avLst/>
            </a:prstGeom>
            <a:ln>
              <a:solidFill>
                <a:schemeClr val="tx2"/>
              </a:solidFill>
              <a:headEnd type="none" w="med" len="med"/>
              <a:tailEnd type="none" w="med" len="med"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186494" tIns="149196" rIns="186494" bIns="14919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50846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32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217" name="Rectangle 216"/>
            <p:cNvSpPr/>
            <p:nvPr/>
          </p:nvSpPr>
          <p:spPr bwMode="auto">
            <a:xfrm>
              <a:off x="8082295" y="3536325"/>
              <a:ext cx="879142" cy="332118"/>
            </a:xfrm>
            <a:prstGeom prst="rect">
              <a:avLst/>
            </a:prstGeom>
            <a:ln>
              <a:solidFill>
                <a:schemeClr val="tx2"/>
              </a:solidFill>
              <a:headEnd type="none" w="med" len="med"/>
              <a:tailEnd type="none" w="med" len="med"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186494" tIns="149196" rIns="186494" bIns="14919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50846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32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218" name="Rectangle 217"/>
            <p:cNvSpPr/>
            <p:nvPr/>
          </p:nvSpPr>
          <p:spPr bwMode="auto">
            <a:xfrm>
              <a:off x="8082295" y="3870095"/>
              <a:ext cx="879142" cy="332118"/>
            </a:xfrm>
            <a:prstGeom prst="rect">
              <a:avLst/>
            </a:prstGeom>
            <a:ln>
              <a:solidFill>
                <a:schemeClr val="tx2"/>
              </a:solidFill>
              <a:headEnd type="none" w="med" len="med"/>
              <a:tailEnd type="none" w="med" len="med"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186494" tIns="149196" rIns="186494" bIns="14919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50846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32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ea typeface="Segoe UI" pitchFamily="34" charset="0"/>
                <a:cs typeface="Segoe UI" pitchFamily="34" charset="0"/>
              </a:endParaRPr>
            </a:p>
          </p:txBody>
        </p:sp>
        <p:grpSp>
          <p:nvGrpSpPr>
            <p:cNvPr id="219" name="Group 218"/>
            <p:cNvGrpSpPr/>
            <p:nvPr/>
          </p:nvGrpSpPr>
          <p:grpSpPr>
            <a:xfrm>
              <a:off x="6198500" y="3595918"/>
              <a:ext cx="197996" cy="219885"/>
              <a:chOff x="7434267" y="-1318825"/>
              <a:chExt cx="947742" cy="1052511"/>
            </a:xfrm>
            <a:solidFill>
              <a:schemeClr val="accent1"/>
            </a:solidFill>
          </p:grpSpPr>
          <p:sp>
            <p:nvSpPr>
              <p:cNvPr id="240" name="Freeform 5"/>
              <p:cNvSpPr>
                <a:spLocks/>
              </p:cNvSpPr>
              <p:nvPr/>
            </p:nvSpPr>
            <p:spPr bwMode="auto">
              <a:xfrm>
                <a:off x="7434267" y="-993386"/>
                <a:ext cx="423860" cy="727072"/>
              </a:xfrm>
              <a:custGeom>
                <a:avLst/>
                <a:gdLst>
                  <a:gd name="T0" fmla="*/ 267 w 267"/>
                  <a:gd name="T1" fmla="*/ 153 h 458"/>
                  <a:gd name="T2" fmla="*/ 267 w 267"/>
                  <a:gd name="T3" fmla="*/ 458 h 458"/>
                  <a:gd name="T4" fmla="*/ 0 w 267"/>
                  <a:gd name="T5" fmla="*/ 305 h 458"/>
                  <a:gd name="T6" fmla="*/ 2 w 267"/>
                  <a:gd name="T7" fmla="*/ 0 h 458"/>
                  <a:gd name="T8" fmla="*/ 267 w 267"/>
                  <a:gd name="T9" fmla="*/ 153 h 4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7" h="458">
                    <a:moveTo>
                      <a:pt x="267" y="153"/>
                    </a:moveTo>
                    <a:lnTo>
                      <a:pt x="267" y="458"/>
                    </a:lnTo>
                    <a:lnTo>
                      <a:pt x="0" y="305"/>
                    </a:lnTo>
                    <a:lnTo>
                      <a:pt x="2" y="0"/>
                    </a:lnTo>
                    <a:lnTo>
                      <a:pt x="267" y="15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3247" tIns="46623" rIns="93247" bIns="46623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3241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28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41" name="Freeform 6"/>
              <p:cNvSpPr>
                <a:spLocks/>
              </p:cNvSpPr>
              <p:nvPr/>
            </p:nvSpPr>
            <p:spPr bwMode="auto">
              <a:xfrm>
                <a:off x="7961323" y="-993392"/>
                <a:ext cx="420686" cy="727078"/>
              </a:xfrm>
              <a:custGeom>
                <a:avLst/>
                <a:gdLst>
                  <a:gd name="T0" fmla="*/ 0 w 265"/>
                  <a:gd name="T1" fmla="*/ 153 h 458"/>
                  <a:gd name="T2" fmla="*/ 0 w 265"/>
                  <a:gd name="T3" fmla="*/ 458 h 458"/>
                  <a:gd name="T4" fmla="*/ 265 w 265"/>
                  <a:gd name="T5" fmla="*/ 305 h 458"/>
                  <a:gd name="T6" fmla="*/ 265 w 265"/>
                  <a:gd name="T7" fmla="*/ 0 h 458"/>
                  <a:gd name="T8" fmla="*/ 0 w 265"/>
                  <a:gd name="T9" fmla="*/ 153 h 4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5" h="458">
                    <a:moveTo>
                      <a:pt x="0" y="153"/>
                    </a:moveTo>
                    <a:lnTo>
                      <a:pt x="0" y="458"/>
                    </a:lnTo>
                    <a:lnTo>
                      <a:pt x="265" y="305"/>
                    </a:lnTo>
                    <a:lnTo>
                      <a:pt x="265" y="0"/>
                    </a:lnTo>
                    <a:lnTo>
                      <a:pt x="0" y="15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3247" tIns="46623" rIns="93247" bIns="46623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3241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28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42" name="Freeform 7"/>
              <p:cNvSpPr>
                <a:spLocks/>
              </p:cNvSpPr>
              <p:nvPr/>
            </p:nvSpPr>
            <p:spPr bwMode="auto">
              <a:xfrm>
                <a:off x="7489835" y="-1318825"/>
                <a:ext cx="838204" cy="476252"/>
              </a:xfrm>
              <a:custGeom>
                <a:avLst/>
                <a:gdLst>
                  <a:gd name="T0" fmla="*/ 266 w 528"/>
                  <a:gd name="T1" fmla="*/ 300 h 300"/>
                  <a:gd name="T2" fmla="*/ 0 w 528"/>
                  <a:gd name="T3" fmla="*/ 148 h 300"/>
                  <a:gd name="T4" fmla="*/ 263 w 528"/>
                  <a:gd name="T5" fmla="*/ 0 h 300"/>
                  <a:gd name="T6" fmla="*/ 528 w 528"/>
                  <a:gd name="T7" fmla="*/ 148 h 300"/>
                  <a:gd name="T8" fmla="*/ 266 w 528"/>
                  <a:gd name="T9" fmla="*/ 300 h 3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8" h="300">
                    <a:moveTo>
                      <a:pt x="266" y="300"/>
                    </a:moveTo>
                    <a:lnTo>
                      <a:pt x="0" y="148"/>
                    </a:lnTo>
                    <a:lnTo>
                      <a:pt x="263" y="0"/>
                    </a:lnTo>
                    <a:lnTo>
                      <a:pt x="528" y="148"/>
                    </a:lnTo>
                    <a:lnTo>
                      <a:pt x="266" y="30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3247" tIns="46623" rIns="93247" bIns="46623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3241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28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220" name="Group 219"/>
            <p:cNvGrpSpPr/>
            <p:nvPr/>
          </p:nvGrpSpPr>
          <p:grpSpPr>
            <a:xfrm>
              <a:off x="6169600" y="3943800"/>
              <a:ext cx="255791" cy="201540"/>
              <a:chOff x="4962525" y="3988427"/>
              <a:chExt cx="2260600" cy="1781175"/>
            </a:xfrm>
            <a:solidFill>
              <a:schemeClr val="accent1"/>
            </a:solidFill>
          </p:grpSpPr>
          <p:sp>
            <p:nvSpPr>
              <p:cNvPr id="238" name="Freeform 11"/>
              <p:cNvSpPr>
                <a:spLocks noEditPoints="1"/>
              </p:cNvSpPr>
              <p:nvPr/>
            </p:nvSpPr>
            <p:spPr bwMode="auto">
              <a:xfrm>
                <a:off x="4962525" y="3988427"/>
                <a:ext cx="2260600" cy="1781175"/>
              </a:xfrm>
              <a:custGeom>
                <a:avLst/>
                <a:gdLst>
                  <a:gd name="T0" fmla="*/ 130 w 600"/>
                  <a:gd name="T1" fmla="*/ 461 h 472"/>
                  <a:gd name="T2" fmla="*/ 470 w 600"/>
                  <a:gd name="T3" fmla="*/ 461 h 472"/>
                  <a:gd name="T4" fmla="*/ 470 w 600"/>
                  <a:gd name="T5" fmla="*/ 472 h 472"/>
                  <a:gd name="T6" fmla="*/ 130 w 600"/>
                  <a:gd name="T7" fmla="*/ 472 h 472"/>
                  <a:gd name="T8" fmla="*/ 130 w 600"/>
                  <a:gd name="T9" fmla="*/ 461 h 472"/>
                  <a:gd name="T10" fmla="*/ 32 w 600"/>
                  <a:gd name="T11" fmla="*/ 35 h 472"/>
                  <a:gd name="T12" fmla="*/ 32 w 600"/>
                  <a:gd name="T13" fmla="*/ 345 h 472"/>
                  <a:gd name="T14" fmla="*/ 232 w 600"/>
                  <a:gd name="T15" fmla="*/ 345 h 472"/>
                  <a:gd name="T16" fmla="*/ 365 w 600"/>
                  <a:gd name="T17" fmla="*/ 345 h 472"/>
                  <a:gd name="T18" fmla="*/ 572 w 600"/>
                  <a:gd name="T19" fmla="*/ 345 h 472"/>
                  <a:gd name="T20" fmla="*/ 572 w 600"/>
                  <a:gd name="T21" fmla="*/ 35 h 472"/>
                  <a:gd name="T22" fmla="*/ 32 w 600"/>
                  <a:gd name="T23" fmla="*/ 35 h 472"/>
                  <a:gd name="T24" fmla="*/ 300 w 600"/>
                  <a:gd name="T25" fmla="*/ 8 h 472"/>
                  <a:gd name="T26" fmla="*/ 292 w 600"/>
                  <a:gd name="T27" fmla="*/ 16 h 472"/>
                  <a:gd name="T28" fmla="*/ 300 w 600"/>
                  <a:gd name="T29" fmla="*/ 24 h 472"/>
                  <a:gd name="T30" fmla="*/ 309 w 600"/>
                  <a:gd name="T31" fmla="*/ 16 h 472"/>
                  <a:gd name="T32" fmla="*/ 300 w 600"/>
                  <a:gd name="T33" fmla="*/ 8 h 472"/>
                  <a:gd name="T34" fmla="*/ 32 w 600"/>
                  <a:gd name="T35" fmla="*/ 0 h 472"/>
                  <a:gd name="T36" fmla="*/ 565 w 600"/>
                  <a:gd name="T37" fmla="*/ 0 h 472"/>
                  <a:gd name="T38" fmla="*/ 600 w 600"/>
                  <a:gd name="T39" fmla="*/ 35 h 472"/>
                  <a:gd name="T40" fmla="*/ 600 w 600"/>
                  <a:gd name="T41" fmla="*/ 344 h 472"/>
                  <a:gd name="T42" fmla="*/ 565 w 600"/>
                  <a:gd name="T43" fmla="*/ 383 h 472"/>
                  <a:gd name="T44" fmla="*/ 389 w 600"/>
                  <a:gd name="T45" fmla="*/ 383 h 472"/>
                  <a:gd name="T46" fmla="*/ 365 w 600"/>
                  <a:gd name="T47" fmla="*/ 383 h 472"/>
                  <a:gd name="T48" fmla="*/ 365 w 600"/>
                  <a:gd name="T49" fmla="*/ 406 h 472"/>
                  <a:gd name="T50" fmla="*/ 365 w 600"/>
                  <a:gd name="T51" fmla="*/ 422 h 472"/>
                  <a:gd name="T52" fmla="*/ 442 w 600"/>
                  <a:gd name="T53" fmla="*/ 422 h 472"/>
                  <a:gd name="T54" fmla="*/ 470 w 600"/>
                  <a:gd name="T55" fmla="*/ 461 h 472"/>
                  <a:gd name="T56" fmla="*/ 130 w 600"/>
                  <a:gd name="T57" fmla="*/ 461 h 472"/>
                  <a:gd name="T58" fmla="*/ 158 w 600"/>
                  <a:gd name="T59" fmla="*/ 422 h 472"/>
                  <a:gd name="T60" fmla="*/ 232 w 600"/>
                  <a:gd name="T61" fmla="*/ 422 h 472"/>
                  <a:gd name="T62" fmla="*/ 232 w 600"/>
                  <a:gd name="T63" fmla="*/ 406 h 472"/>
                  <a:gd name="T64" fmla="*/ 232 w 600"/>
                  <a:gd name="T65" fmla="*/ 383 h 472"/>
                  <a:gd name="T66" fmla="*/ 205 w 600"/>
                  <a:gd name="T67" fmla="*/ 383 h 472"/>
                  <a:gd name="T68" fmla="*/ 32 w 600"/>
                  <a:gd name="T69" fmla="*/ 383 h 472"/>
                  <a:gd name="T70" fmla="*/ 0 w 600"/>
                  <a:gd name="T71" fmla="*/ 344 h 472"/>
                  <a:gd name="T72" fmla="*/ 0 w 600"/>
                  <a:gd name="T73" fmla="*/ 35 h 472"/>
                  <a:gd name="T74" fmla="*/ 32 w 600"/>
                  <a:gd name="T75" fmla="*/ 0 h 4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600" h="472">
                    <a:moveTo>
                      <a:pt x="130" y="461"/>
                    </a:moveTo>
                    <a:cubicBezTo>
                      <a:pt x="470" y="461"/>
                      <a:pt x="470" y="461"/>
                      <a:pt x="470" y="461"/>
                    </a:cubicBezTo>
                    <a:cubicBezTo>
                      <a:pt x="470" y="472"/>
                      <a:pt x="470" y="472"/>
                      <a:pt x="470" y="472"/>
                    </a:cubicBezTo>
                    <a:cubicBezTo>
                      <a:pt x="130" y="472"/>
                      <a:pt x="130" y="472"/>
                      <a:pt x="130" y="472"/>
                    </a:cubicBezTo>
                    <a:cubicBezTo>
                      <a:pt x="130" y="461"/>
                      <a:pt x="130" y="461"/>
                      <a:pt x="130" y="461"/>
                    </a:cubicBezTo>
                    <a:close/>
                    <a:moveTo>
                      <a:pt x="32" y="35"/>
                    </a:moveTo>
                    <a:cubicBezTo>
                      <a:pt x="32" y="345"/>
                      <a:pt x="32" y="345"/>
                      <a:pt x="32" y="345"/>
                    </a:cubicBezTo>
                    <a:cubicBezTo>
                      <a:pt x="232" y="345"/>
                      <a:pt x="232" y="345"/>
                      <a:pt x="232" y="345"/>
                    </a:cubicBezTo>
                    <a:cubicBezTo>
                      <a:pt x="365" y="345"/>
                      <a:pt x="365" y="345"/>
                      <a:pt x="365" y="345"/>
                    </a:cubicBezTo>
                    <a:cubicBezTo>
                      <a:pt x="572" y="345"/>
                      <a:pt x="572" y="345"/>
                      <a:pt x="572" y="345"/>
                    </a:cubicBezTo>
                    <a:cubicBezTo>
                      <a:pt x="572" y="35"/>
                      <a:pt x="572" y="35"/>
                      <a:pt x="572" y="35"/>
                    </a:cubicBezTo>
                    <a:cubicBezTo>
                      <a:pt x="32" y="35"/>
                      <a:pt x="32" y="35"/>
                      <a:pt x="32" y="35"/>
                    </a:cubicBezTo>
                    <a:close/>
                    <a:moveTo>
                      <a:pt x="300" y="8"/>
                    </a:moveTo>
                    <a:cubicBezTo>
                      <a:pt x="295" y="8"/>
                      <a:pt x="292" y="12"/>
                      <a:pt x="292" y="16"/>
                    </a:cubicBezTo>
                    <a:cubicBezTo>
                      <a:pt x="292" y="20"/>
                      <a:pt x="295" y="24"/>
                      <a:pt x="300" y="24"/>
                    </a:cubicBezTo>
                    <a:cubicBezTo>
                      <a:pt x="305" y="24"/>
                      <a:pt x="309" y="20"/>
                      <a:pt x="309" y="16"/>
                    </a:cubicBezTo>
                    <a:cubicBezTo>
                      <a:pt x="309" y="12"/>
                      <a:pt x="305" y="8"/>
                      <a:pt x="300" y="8"/>
                    </a:cubicBezTo>
                    <a:close/>
                    <a:moveTo>
                      <a:pt x="32" y="0"/>
                    </a:moveTo>
                    <a:cubicBezTo>
                      <a:pt x="565" y="0"/>
                      <a:pt x="565" y="0"/>
                      <a:pt x="565" y="0"/>
                    </a:cubicBezTo>
                    <a:cubicBezTo>
                      <a:pt x="586" y="0"/>
                      <a:pt x="600" y="16"/>
                      <a:pt x="600" y="35"/>
                    </a:cubicBezTo>
                    <a:cubicBezTo>
                      <a:pt x="600" y="344"/>
                      <a:pt x="600" y="344"/>
                      <a:pt x="600" y="344"/>
                    </a:cubicBezTo>
                    <a:cubicBezTo>
                      <a:pt x="600" y="364"/>
                      <a:pt x="586" y="383"/>
                      <a:pt x="565" y="383"/>
                    </a:cubicBezTo>
                    <a:cubicBezTo>
                      <a:pt x="498" y="383"/>
                      <a:pt x="440" y="383"/>
                      <a:pt x="389" y="383"/>
                    </a:cubicBezTo>
                    <a:cubicBezTo>
                      <a:pt x="365" y="383"/>
                      <a:pt x="365" y="383"/>
                      <a:pt x="365" y="383"/>
                    </a:cubicBezTo>
                    <a:cubicBezTo>
                      <a:pt x="365" y="406"/>
                      <a:pt x="365" y="406"/>
                      <a:pt x="365" y="406"/>
                    </a:cubicBezTo>
                    <a:cubicBezTo>
                      <a:pt x="365" y="422"/>
                      <a:pt x="365" y="422"/>
                      <a:pt x="365" y="422"/>
                    </a:cubicBezTo>
                    <a:cubicBezTo>
                      <a:pt x="442" y="422"/>
                      <a:pt x="442" y="422"/>
                      <a:pt x="442" y="422"/>
                    </a:cubicBezTo>
                    <a:cubicBezTo>
                      <a:pt x="470" y="461"/>
                      <a:pt x="470" y="461"/>
                      <a:pt x="470" y="461"/>
                    </a:cubicBezTo>
                    <a:cubicBezTo>
                      <a:pt x="130" y="461"/>
                      <a:pt x="130" y="461"/>
                      <a:pt x="130" y="461"/>
                    </a:cubicBezTo>
                    <a:cubicBezTo>
                      <a:pt x="158" y="422"/>
                      <a:pt x="158" y="422"/>
                      <a:pt x="158" y="422"/>
                    </a:cubicBezTo>
                    <a:cubicBezTo>
                      <a:pt x="232" y="422"/>
                      <a:pt x="232" y="422"/>
                      <a:pt x="232" y="422"/>
                    </a:cubicBezTo>
                    <a:cubicBezTo>
                      <a:pt x="232" y="406"/>
                      <a:pt x="232" y="406"/>
                      <a:pt x="232" y="406"/>
                    </a:cubicBezTo>
                    <a:cubicBezTo>
                      <a:pt x="232" y="383"/>
                      <a:pt x="232" y="383"/>
                      <a:pt x="232" y="383"/>
                    </a:cubicBezTo>
                    <a:cubicBezTo>
                      <a:pt x="205" y="383"/>
                      <a:pt x="205" y="383"/>
                      <a:pt x="205" y="383"/>
                    </a:cubicBezTo>
                    <a:cubicBezTo>
                      <a:pt x="32" y="383"/>
                      <a:pt x="32" y="383"/>
                      <a:pt x="32" y="383"/>
                    </a:cubicBezTo>
                    <a:cubicBezTo>
                      <a:pt x="14" y="383"/>
                      <a:pt x="0" y="364"/>
                      <a:pt x="0" y="344"/>
                    </a:cubicBezTo>
                    <a:cubicBezTo>
                      <a:pt x="0" y="35"/>
                      <a:pt x="0" y="35"/>
                      <a:pt x="0" y="35"/>
                    </a:cubicBezTo>
                    <a:cubicBezTo>
                      <a:pt x="0" y="16"/>
                      <a:pt x="14" y="0"/>
                      <a:pt x="3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3247" tIns="46623" rIns="93247" bIns="46623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3241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28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39" name="Freeform 12"/>
              <p:cNvSpPr>
                <a:spLocks/>
              </p:cNvSpPr>
              <p:nvPr/>
            </p:nvSpPr>
            <p:spPr bwMode="auto">
              <a:xfrm>
                <a:off x="5918197" y="4320217"/>
                <a:ext cx="396874" cy="766761"/>
              </a:xfrm>
              <a:custGeom>
                <a:avLst/>
                <a:gdLst>
                  <a:gd name="T0" fmla="*/ 0 w 250"/>
                  <a:gd name="T1" fmla="*/ 0 h 483"/>
                  <a:gd name="T2" fmla="*/ 250 w 250"/>
                  <a:gd name="T3" fmla="*/ 269 h 483"/>
                  <a:gd name="T4" fmla="*/ 152 w 250"/>
                  <a:gd name="T5" fmla="*/ 295 h 483"/>
                  <a:gd name="T6" fmla="*/ 221 w 250"/>
                  <a:gd name="T7" fmla="*/ 459 h 483"/>
                  <a:gd name="T8" fmla="*/ 162 w 250"/>
                  <a:gd name="T9" fmla="*/ 483 h 483"/>
                  <a:gd name="T10" fmla="*/ 93 w 250"/>
                  <a:gd name="T11" fmla="*/ 316 h 483"/>
                  <a:gd name="T12" fmla="*/ 0 w 250"/>
                  <a:gd name="T13" fmla="*/ 373 h 483"/>
                  <a:gd name="T14" fmla="*/ 0 w 250"/>
                  <a:gd name="T15" fmla="*/ 0 h 483"/>
                  <a:gd name="T16" fmla="*/ 0 w 250"/>
                  <a:gd name="T17" fmla="*/ 0 h 4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483">
                    <a:moveTo>
                      <a:pt x="0" y="0"/>
                    </a:moveTo>
                    <a:lnTo>
                      <a:pt x="250" y="269"/>
                    </a:lnTo>
                    <a:lnTo>
                      <a:pt x="152" y="295"/>
                    </a:lnTo>
                    <a:lnTo>
                      <a:pt x="221" y="459"/>
                    </a:lnTo>
                    <a:lnTo>
                      <a:pt x="162" y="483"/>
                    </a:lnTo>
                    <a:lnTo>
                      <a:pt x="93" y="316"/>
                    </a:lnTo>
                    <a:lnTo>
                      <a:pt x="0" y="373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3247" tIns="46623" rIns="93247" bIns="46623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3241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28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221" name="TextBox 220"/>
            <p:cNvSpPr txBox="1"/>
            <p:nvPr/>
          </p:nvSpPr>
          <p:spPr>
            <a:xfrm>
              <a:off x="5857925" y="3188947"/>
              <a:ext cx="879142" cy="347472"/>
            </a:xfrm>
            <a:prstGeom prst="rect">
              <a:avLst/>
            </a:prstGeom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46623" tIns="46623" rIns="46623" bIns="46623" rtlCol="0" anchor="ctr">
              <a:noAutofit/>
            </a:bodyPr>
            <a:lstStyle/>
            <a:p>
              <a:pPr marL="0" marR="0" lvl="0" indent="0" algn="ctr" defTabSz="932418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612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22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rPr>
                <a:t>VM</a:t>
              </a:r>
            </a:p>
          </p:txBody>
        </p:sp>
        <p:grpSp>
          <p:nvGrpSpPr>
            <p:cNvPr id="222" name="Group 221"/>
            <p:cNvGrpSpPr/>
            <p:nvPr/>
          </p:nvGrpSpPr>
          <p:grpSpPr>
            <a:xfrm>
              <a:off x="7310684" y="3592441"/>
              <a:ext cx="197995" cy="219886"/>
              <a:chOff x="7434263" y="-1335463"/>
              <a:chExt cx="947737" cy="1052514"/>
            </a:xfrm>
            <a:solidFill>
              <a:schemeClr val="accent1"/>
            </a:solidFill>
          </p:grpSpPr>
          <p:sp>
            <p:nvSpPr>
              <p:cNvPr id="235" name="Freeform 5"/>
              <p:cNvSpPr>
                <a:spLocks/>
              </p:cNvSpPr>
              <p:nvPr/>
            </p:nvSpPr>
            <p:spPr bwMode="auto">
              <a:xfrm>
                <a:off x="7434263" y="-1010025"/>
                <a:ext cx="423860" cy="727076"/>
              </a:xfrm>
              <a:custGeom>
                <a:avLst/>
                <a:gdLst>
                  <a:gd name="T0" fmla="*/ 267 w 267"/>
                  <a:gd name="T1" fmla="*/ 153 h 458"/>
                  <a:gd name="T2" fmla="*/ 267 w 267"/>
                  <a:gd name="T3" fmla="*/ 458 h 458"/>
                  <a:gd name="T4" fmla="*/ 0 w 267"/>
                  <a:gd name="T5" fmla="*/ 305 h 458"/>
                  <a:gd name="T6" fmla="*/ 2 w 267"/>
                  <a:gd name="T7" fmla="*/ 0 h 458"/>
                  <a:gd name="T8" fmla="*/ 267 w 267"/>
                  <a:gd name="T9" fmla="*/ 153 h 4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7" h="458">
                    <a:moveTo>
                      <a:pt x="267" y="153"/>
                    </a:moveTo>
                    <a:lnTo>
                      <a:pt x="267" y="458"/>
                    </a:lnTo>
                    <a:lnTo>
                      <a:pt x="0" y="305"/>
                    </a:lnTo>
                    <a:lnTo>
                      <a:pt x="2" y="0"/>
                    </a:lnTo>
                    <a:lnTo>
                      <a:pt x="267" y="15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3247" tIns="46623" rIns="93247" bIns="46623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3241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28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36" name="Freeform 6"/>
              <p:cNvSpPr>
                <a:spLocks/>
              </p:cNvSpPr>
              <p:nvPr/>
            </p:nvSpPr>
            <p:spPr bwMode="auto">
              <a:xfrm>
                <a:off x="7961314" y="-1010022"/>
                <a:ext cx="420686" cy="727073"/>
              </a:xfrm>
              <a:custGeom>
                <a:avLst/>
                <a:gdLst>
                  <a:gd name="T0" fmla="*/ 0 w 265"/>
                  <a:gd name="T1" fmla="*/ 153 h 458"/>
                  <a:gd name="T2" fmla="*/ 0 w 265"/>
                  <a:gd name="T3" fmla="*/ 458 h 458"/>
                  <a:gd name="T4" fmla="*/ 265 w 265"/>
                  <a:gd name="T5" fmla="*/ 305 h 458"/>
                  <a:gd name="T6" fmla="*/ 265 w 265"/>
                  <a:gd name="T7" fmla="*/ 0 h 458"/>
                  <a:gd name="T8" fmla="*/ 0 w 265"/>
                  <a:gd name="T9" fmla="*/ 153 h 4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5" h="458">
                    <a:moveTo>
                      <a:pt x="0" y="153"/>
                    </a:moveTo>
                    <a:lnTo>
                      <a:pt x="0" y="458"/>
                    </a:lnTo>
                    <a:lnTo>
                      <a:pt x="265" y="305"/>
                    </a:lnTo>
                    <a:lnTo>
                      <a:pt x="265" y="0"/>
                    </a:lnTo>
                    <a:lnTo>
                      <a:pt x="0" y="15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3247" tIns="46623" rIns="93247" bIns="46623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3241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28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37" name="Freeform 7"/>
              <p:cNvSpPr>
                <a:spLocks/>
              </p:cNvSpPr>
              <p:nvPr/>
            </p:nvSpPr>
            <p:spPr bwMode="auto">
              <a:xfrm>
                <a:off x="7489827" y="-1335463"/>
                <a:ext cx="838199" cy="476251"/>
              </a:xfrm>
              <a:custGeom>
                <a:avLst/>
                <a:gdLst>
                  <a:gd name="T0" fmla="*/ 266 w 528"/>
                  <a:gd name="T1" fmla="*/ 300 h 300"/>
                  <a:gd name="T2" fmla="*/ 0 w 528"/>
                  <a:gd name="T3" fmla="*/ 148 h 300"/>
                  <a:gd name="T4" fmla="*/ 263 w 528"/>
                  <a:gd name="T5" fmla="*/ 0 h 300"/>
                  <a:gd name="T6" fmla="*/ 528 w 528"/>
                  <a:gd name="T7" fmla="*/ 148 h 300"/>
                  <a:gd name="T8" fmla="*/ 266 w 528"/>
                  <a:gd name="T9" fmla="*/ 300 h 3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8" h="300">
                    <a:moveTo>
                      <a:pt x="266" y="300"/>
                    </a:moveTo>
                    <a:lnTo>
                      <a:pt x="0" y="148"/>
                    </a:lnTo>
                    <a:lnTo>
                      <a:pt x="263" y="0"/>
                    </a:lnTo>
                    <a:lnTo>
                      <a:pt x="528" y="148"/>
                    </a:lnTo>
                    <a:lnTo>
                      <a:pt x="266" y="30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3247" tIns="46623" rIns="93247" bIns="46623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3241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28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223" name="Group 222"/>
            <p:cNvGrpSpPr/>
            <p:nvPr/>
          </p:nvGrpSpPr>
          <p:grpSpPr>
            <a:xfrm>
              <a:off x="7281786" y="3940325"/>
              <a:ext cx="255791" cy="201540"/>
              <a:chOff x="4962525" y="3957709"/>
              <a:chExt cx="2260600" cy="1781175"/>
            </a:xfrm>
            <a:solidFill>
              <a:schemeClr val="accent1"/>
            </a:solidFill>
          </p:grpSpPr>
          <p:sp>
            <p:nvSpPr>
              <p:cNvPr id="233" name="Freeform 11"/>
              <p:cNvSpPr>
                <a:spLocks noEditPoints="1"/>
              </p:cNvSpPr>
              <p:nvPr/>
            </p:nvSpPr>
            <p:spPr bwMode="auto">
              <a:xfrm>
                <a:off x="4962525" y="3957709"/>
                <a:ext cx="2260600" cy="1781175"/>
              </a:xfrm>
              <a:custGeom>
                <a:avLst/>
                <a:gdLst>
                  <a:gd name="T0" fmla="*/ 130 w 600"/>
                  <a:gd name="T1" fmla="*/ 461 h 472"/>
                  <a:gd name="T2" fmla="*/ 470 w 600"/>
                  <a:gd name="T3" fmla="*/ 461 h 472"/>
                  <a:gd name="T4" fmla="*/ 470 w 600"/>
                  <a:gd name="T5" fmla="*/ 472 h 472"/>
                  <a:gd name="T6" fmla="*/ 130 w 600"/>
                  <a:gd name="T7" fmla="*/ 472 h 472"/>
                  <a:gd name="T8" fmla="*/ 130 w 600"/>
                  <a:gd name="T9" fmla="*/ 461 h 472"/>
                  <a:gd name="T10" fmla="*/ 32 w 600"/>
                  <a:gd name="T11" fmla="*/ 35 h 472"/>
                  <a:gd name="T12" fmla="*/ 32 w 600"/>
                  <a:gd name="T13" fmla="*/ 345 h 472"/>
                  <a:gd name="T14" fmla="*/ 232 w 600"/>
                  <a:gd name="T15" fmla="*/ 345 h 472"/>
                  <a:gd name="T16" fmla="*/ 365 w 600"/>
                  <a:gd name="T17" fmla="*/ 345 h 472"/>
                  <a:gd name="T18" fmla="*/ 572 w 600"/>
                  <a:gd name="T19" fmla="*/ 345 h 472"/>
                  <a:gd name="T20" fmla="*/ 572 w 600"/>
                  <a:gd name="T21" fmla="*/ 35 h 472"/>
                  <a:gd name="T22" fmla="*/ 32 w 600"/>
                  <a:gd name="T23" fmla="*/ 35 h 472"/>
                  <a:gd name="T24" fmla="*/ 300 w 600"/>
                  <a:gd name="T25" fmla="*/ 8 h 472"/>
                  <a:gd name="T26" fmla="*/ 292 w 600"/>
                  <a:gd name="T27" fmla="*/ 16 h 472"/>
                  <a:gd name="T28" fmla="*/ 300 w 600"/>
                  <a:gd name="T29" fmla="*/ 24 h 472"/>
                  <a:gd name="T30" fmla="*/ 309 w 600"/>
                  <a:gd name="T31" fmla="*/ 16 h 472"/>
                  <a:gd name="T32" fmla="*/ 300 w 600"/>
                  <a:gd name="T33" fmla="*/ 8 h 472"/>
                  <a:gd name="T34" fmla="*/ 32 w 600"/>
                  <a:gd name="T35" fmla="*/ 0 h 472"/>
                  <a:gd name="T36" fmla="*/ 565 w 600"/>
                  <a:gd name="T37" fmla="*/ 0 h 472"/>
                  <a:gd name="T38" fmla="*/ 600 w 600"/>
                  <a:gd name="T39" fmla="*/ 35 h 472"/>
                  <a:gd name="T40" fmla="*/ 600 w 600"/>
                  <a:gd name="T41" fmla="*/ 344 h 472"/>
                  <a:gd name="T42" fmla="*/ 565 w 600"/>
                  <a:gd name="T43" fmla="*/ 383 h 472"/>
                  <a:gd name="T44" fmla="*/ 389 w 600"/>
                  <a:gd name="T45" fmla="*/ 383 h 472"/>
                  <a:gd name="T46" fmla="*/ 365 w 600"/>
                  <a:gd name="T47" fmla="*/ 383 h 472"/>
                  <a:gd name="T48" fmla="*/ 365 w 600"/>
                  <a:gd name="T49" fmla="*/ 406 h 472"/>
                  <a:gd name="T50" fmla="*/ 365 w 600"/>
                  <a:gd name="T51" fmla="*/ 422 h 472"/>
                  <a:gd name="T52" fmla="*/ 442 w 600"/>
                  <a:gd name="T53" fmla="*/ 422 h 472"/>
                  <a:gd name="T54" fmla="*/ 470 w 600"/>
                  <a:gd name="T55" fmla="*/ 461 h 472"/>
                  <a:gd name="T56" fmla="*/ 130 w 600"/>
                  <a:gd name="T57" fmla="*/ 461 h 472"/>
                  <a:gd name="T58" fmla="*/ 158 w 600"/>
                  <a:gd name="T59" fmla="*/ 422 h 472"/>
                  <a:gd name="T60" fmla="*/ 232 w 600"/>
                  <a:gd name="T61" fmla="*/ 422 h 472"/>
                  <a:gd name="T62" fmla="*/ 232 w 600"/>
                  <a:gd name="T63" fmla="*/ 406 h 472"/>
                  <a:gd name="T64" fmla="*/ 232 w 600"/>
                  <a:gd name="T65" fmla="*/ 383 h 472"/>
                  <a:gd name="T66" fmla="*/ 205 w 600"/>
                  <a:gd name="T67" fmla="*/ 383 h 472"/>
                  <a:gd name="T68" fmla="*/ 32 w 600"/>
                  <a:gd name="T69" fmla="*/ 383 h 472"/>
                  <a:gd name="T70" fmla="*/ 0 w 600"/>
                  <a:gd name="T71" fmla="*/ 344 h 472"/>
                  <a:gd name="T72" fmla="*/ 0 w 600"/>
                  <a:gd name="T73" fmla="*/ 35 h 472"/>
                  <a:gd name="T74" fmla="*/ 32 w 600"/>
                  <a:gd name="T75" fmla="*/ 0 h 4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600" h="472">
                    <a:moveTo>
                      <a:pt x="130" y="461"/>
                    </a:moveTo>
                    <a:cubicBezTo>
                      <a:pt x="470" y="461"/>
                      <a:pt x="470" y="461"/>
                      <a:pt x="470" y="461"/>
                    </a:cubicBezTo>
                    <a:cubicBezTo>
                      <a:pt x="470" y="472"/>
                      <a:pt x="470" y="472"/>
                      <a:pt x="470" y="472"/>
                    </a:cubicBezTo>
                    <a:cubicBezTo>
                      <a:pt x="130" y="472"/>
                      <a:pt x="130" y="472"/>
                      <a:pt x="130" y="472"/>
                    </a:cubicBezTo>
                    <a:cubicBezTo>
                      <a:pt x="130" y="461"/>
                      <a:pt x="130" y="461"/>
                      <a:pt x="130" y="461"/>
                    </a:cubicBezTo>
                    <a:close/>
                    <a:moveTo>
                      <a:pt x="32" y="35"/>
                    </a:moveTo>
                    <a:cubicBezTo>
                      <a:pt x="32" y="345"/>
                      <a:pt x="32" y="345"/>
                      <a:pt x="32" y="345"/>
                    </a:cubicBezTo>
                    <a:cubicBezTo>
                      <a:pt x="232" y="345"/>
                      <a:pt x="232" y="345"/>
                      <a:pt x="232" y="345"/>
                    </a:cubicBezTo>
                    <a:cubicBezTo>
                      <a:pt x="365" y="345"/>
                      <a:pt x="365" y="345"/>
                      <a:pt x="365" y="345"/>
                    </a:cubicBezTo>
                    <a:cubicBezTo>
                      <a:pt x="572" y="345"/>
                      <a:pt x="572" y="345"/>
                      <a:pt x="572" y="345"/>
                    </a:cubicBezTo>
                    <a:cubicBezTo>
                      <a:pt x="572" y="35"/>
                      <a:pt x="572" y="35"/>
                      <a:pt x="572" y="35"/>
                    </a:cubicBezTo>
                    <a:cubicBezTo>
                      <a:pt x="32" y="35"/>
                      <a:pt x="32" y="35"/>
                      <a:pt x="32" y="35"/>
                    </a:cubicBezTo>
                    <a:close/>
                    <a:moveTo>
                      <a:pt x="300" y="8"/>
                    </a:moveTo>
                    <a:cubicBezTo>
                      <a:pt x="295" y="8"/>
                      <a:pt x="292" y="12"/>
                      <a:pt x="292" y="16"/>
                    </a:cubicBezTo>
                    <a:cubicBezTo>
                      <a:pt x="292" y="20"/>
                      <a:pt x="295" y="24"/>
                      <a:pt x="300" y="24"/>
                    </a:cubicBezTo>
                    <a:cubicBezTo>
                      <a:pt x="305" y="24"/>
                      <a:pt x="309" y="20"/>
                      <a:pt x="309" y="16"/>
                    </a:cubicBezTo>
                    <a:cubicBezTo>
                      <a:pt x="309" y="12"/>
                      <a:pt x="305" y="8"/>
                      <a:pt x="300" y="8"/>
                    </a:cubicBezTo>
                    <a:close/>
                    <a:moveTo>
                      <a:pt x="32" y="0"/>
                    </a:moveTo>
                    <a:cubicBezTo>
                      <a:pt x="565" y="0"/>
                      <a:pt x="565" y="0"/>
                      <a:pt x="565" y="0"/>
                    </a:cubicBezTo>
                    <a:cubicBezTo>
                      <a:pt x="586" y="0"/>
                      <a:pt x="600" y="16"/>
                      <a:pt x="600" y="35"/>
                    </a:cubicBezTo>
                    <a:cubicBezTo>
                      <a:pt x="600" y="344"/>
                      <a:pt x="600" y="344"/>
                      <a:pt x="600" y="344"/>
                    </a:cubicBezTo>
                    <a:cubicBezTo>
                      <a:pt x="600" y="364"/>
                      <a:pt x="586" y="383"/>
                      <a:pt x="565" y="383"/>
                    </a:cubicBezTo>
                    <a:cubicBezTo>
                      <a:pt x="498" y="383"/>
                      <a:pt x="440" y="383"/>
                      <a:pt x="389" y="383"/>
                    </a:cubicBezTo>
                    <a:cubicBezTo>
                      <a:pt x="365" y="383"/>
                      <a:pt x="365" y="383"/>
                      <a:pt x="365" y="383"/>
                    </a:cubicBezTo>
                    <a:cubicBezTo>
                      <a:pt x="365" y="406"/>
                      <a:pt x="365" y="406"/>
                      <a:pt x="365" y="406"/>
                    </a:cubicBezTo>
                    <a:cubicBezTo>
                      <a:pt x="365" y="422"/>
                      <a:pt x="365" y="422"/>
                      <a:pt x="365" y="422"/>
                    </a:cubicBezTo>
                    <a:cubicBezTo>
                      <a:pt x="442" y="422"/>
                      <a:pt x="442" y="422"/>
                      <a:pt x="442" y="422"/>
                    </a:cubicBezTo>
                    <a:cubicBezTo>
                      <a:pt x="470" y="461"/>
                      <a:pt x="470" y="461"/>
                      <a:pt x="470" y="461"/>
                    </a:cubicBezTo>
                    <a:cubicBezTo>
                      <a:pt x="130" y="461"/>
                      <a:pt x="130" y="461"/>
                      <a:pt x="130" y="461"/>
                    </a:cubicBezTo>
                    <a:cubicBezTo>
                      <a:pt x="158" y="422"/>
                      <a:pt x="158" y="422"/>
                      <a:pt x="158" y="422"/>
                    </a:cubicBezTo>
                    <a:cubicBezTo>
                      <a:pt x="232" y="422"/>
                      <a:pt x="232" y="422"/>
                      <a:pt x="232" y="422"/>
                    </a:cubicBezTo>
                    <a:cubicBezTo>
                      <a:pt x="232" y="406"/>
                      <a:pt x="232" y="406"/>
                      <a:pt x="232" y="406"/>
                    </a:cubicBezTo>
                    <a:cubicBezTo>
                      <a:pt x="232" y="383"/>
                      <a:pt x="232" y="383"/>
                      <a:pt x="232" y="383"/>
                    </a:cubicBezTo>
                    <a:cubicBezTo>
                      <a:pt x="205" y="383"/>
                      <a:pt x="205" y="383"/>
                      <a:pt x="205" y="383"/>
                    </a:cubicBezTo>
                    <a:cubicBezTo>
                      <a:pt x="32" y="383"/>
                      <a:pt x="32" y="383"/>
                      <a:pt x="32" y="383"/>
                    </a:cubicBezTo>
                    <a:cubicBezTo>
                      <a:pt x="14" y="383"/>
                      <a:pt x="0" y="364"/>
                      <a:pt x="0" y="344"/>
                    </a:cubicBezTo>
                    <a:cubicBezTo>
                      <a:pt x="0" y="35"/>
                      <a:pt x="0" y="35"/>
                      <a:pt x="0" y="35"/>
                    </a:cubicBezTo>
                    <a:cubicBezTo>
                      <a:pt x="0" y="16"/>
                      <a:pt x="14" y="0"/>
                      <a:pt x="3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3247" tIns="46623" rIns="93247" bIns="46623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3241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28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34" name="Freeform 12"/>
              <p:cNvSpPr>
                <a:spLocks/>
              </p:cNvSpPr>
              <p:nvPr/>
            </p:nvSpPr>
            <p:spPr bwMode="auto">
              <a:xfrm>
                <a:off x="5918197" y="4289498"/>
                <a:ext cx="396874" cy="766761"/>
              </a:xfrm>
              <a:custGeom>
                <a:avLst/>
                <a:gdLst>
                  <a:gd name="T0" fmla="*/ 0 w 250"/>
                  <a:gd name="T1" fmla="*/ 0 h 483"/>
                  <a:gd name="T2" fmla="*/ 250 w 250"/>
                  <a:gd name="T3" fmla="*/ 269 h 483"/>
                  <a:gd name="T4" fmla="*/ 152 w 250"/>
                  <a:gd name="T5" fmla="*/ 295 h 483"/>
                  <a:gd name="T6" fmla="*/ 221 w 250"/>
                  <a:gd name="T7" fmla="*/ 459 h 483"/>
                  <a:gd name="T8" fmla="*/ 162 w 250"/>
                  <a:gd name="T9" fmla="*/ 483 h 483"/>
                  <a:gd name="T10" fmla="*/ 93 w 250"/>
                  <a:gd name="T11" fmla="*/ 316 h 483"/>
                  <a:gd name="T12" fmla="*/ 0 w 250"/>
                  <a:gd name="T13" fmla="*/ 373 h 483"/>
                  <a:gd name="T14" fmla="*/ 0 w 250"/>
                  <a:gd name="T15" fmla="*/ 0 h 483"/>
                  <a:gd name="T16" fmla="*/ 0 w 250"/>
                  <a:gd name="T17" fmla="*/ 0 h 4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483">
                    <a:moveTo>
                      <a:pt x="0" y="0"/>
                    </a:moveTo>
                    <a:lnTo>
                      <a:pt x="250" y="269"/>
                    </a:lnTo>
                    <a:lnTo>
                      <a:pt x="152" y="295"/>
                    </a:lnTo>
                    <a:lnTo>
                      <a:pt x="221" y="459"/>
                    </a:lnTo>
                    <a:lnTo>
                      <a:pt x="162" y="483"/>
                    </a:lnTo>
                    <a:lnTo>
                      <a:pt x="93" y="316"/>
                    </a:lnTo>
                    <a:lnTo>
                      <a:pt x="0" y="373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3247" tIns="46623" rIns="93247" bIns="46623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3241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28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224" name="TextBox 223"/>
            <p:cNvSpPr txBox="1"/>
            <p:nvPr/>
          </p:nvSpPr>
          <p:spPr>
            <a:xfrm>
              <a:off x="6970111" y="3188946"/>
              <a:ext cx="879142" cy="347472"/>
            </a:xfrm>
            <a:prstGeom prst="rect">
              <a:avLst/>
            </a:prstGeom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46623" tIns="46623" rIns="46623" bIns="46623" rtlCol="0" anchor="ctr">
              <a:noAutofit/>
            </a:bodyPr>
            <a:lstStyle/>
            <a:p>
              <a:pPr marL="0" marR="0" lvl="0" indent="0" algn="ctr" defTabSz="932418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612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22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rPr>
                <a:t>VM</a:t>
              </a:r>
            </a:p>
          </p:txBody>
        </p:sp>
        <p:grpSp>
          <p:nvGrpSpPr>
            <p:cNvPr id="225" name="Group 224"/>
            <p:cNvGrpSpPr/>
            <p:nvPr/>
          </p:nvGrpSpPr>
          <p:grpSpPr>
            <a:xfrm>
              <a:off x="8422868" y="3592442"/>
              <a:ext cx="197995" cy="219885"/>
              <a:chOff x="7434263" y="-1335457"/>
              <a:chExt cx="947737" cy="1052513"/>
            </a:xfrm>
            <a:solidFill>
              <a:schemeClr val="accent1"/>
            </a:solidFill>
          </p:grpSpPr>
          <p:sp>
            <p:nvSpPr>
              <p:cNvPr id="230" name="Freeform 5"/>
              <p:cNvSpPr>
                <a:spLocks/>
              </p:cNvSpPr>
              <p:nvPr/>
            </p:nvSpPr>
            <p:spPr bwMode="auto">
              <a:xfrm>
                <a:off x="7434263" y="-1010018"/>
                <a:ext cx="423860" cy="727074"/>
              </a:xfrm>
              <a:custGeom>
                <a:avLst/>
                <a:gdLst>
                  <a:gd name="T0" fmla="*/ 267 w 267"/>
                  <a:gd name="T1" fmla="*/ 153 h 458"/>
                  <a:gd name="T2" fmla="*/ 267 w 267"/>
                  <a:gd name="T3" fmla="*/ 458 h 458"/>
                  <a:gd name="T4" fmla="*/ 0 w 267"/>
                  <a:gd name="T5" fmla="*/ 305 h 458"/>
                  <a:gd name="T6" fmla="*/ 2 w 267"/>
                  <a:gd name="T7" fmla="*/ 0 h 458"/>
                  <a:gd name="T8" fmla="*/ 267 w 267"/>
                  <a:gd name="T9" fmla="*/ 153 h 4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7" h="458">
                    <a:moveTo>
                      <a:pt x="267" y="153"/>
                    </a:moveTo>
                    <a:lnTo>
                      <a:pt x="267" y="458"/>
                    </a:lnTo>
                    <a:lnTo>
                      <a:pt x="0" y="305"/>
                    </a:lnTo>
                    <a:lnTo>
                      <a:pt x="2" y="0"/>
                    </a:lnTo>
                    <a:lnTo>
                      <a:pt x="267" y="15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3247" tIns="46623" rIns="93247" bIns="46623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3241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28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31" name="Freeform 6"/>
              <p:cNvSpPr>
                <a:spLocks/>
              </p:cNvSpPr>
              <p:nvPr/>
            </p:nvSpPr>
            <p:spPr bwMode="auto">
              <a:xfrm>
                <a:off x="7961314" y="-1010018"/>
                <a:ext cx="420686" cy="727074"/>
              </a:xfrm>
              <a:custGeom>
                <a:avLst/>
                <a:gdLst>
                  <a:gd name="T0" fmla="*/ 0 w 265"/>
                  <a:gd name="T1" fmla="*/ 153 h 458"/>
                  <a:gd name="T2" fmla="*/ 0 w 265"/>
                  <a:gd name="T3" fmla="*/ 458 h 458"/>
                  <a:gd name="T4" fmla="*/ 265 w 265"/>
                  <a:gd name="T5" fmla="*/ 305 h 458"/>
                  <a:gd name="T6" fmla="*/ 265 w 265"/>
                  <a:gd name="T7" fmla="*/ 0 h 458"/>
                  <a:gd name="T8" fmla="*/ 0 w 265"/>
                  <a:gd name="T9" fmla="*/ 153 h 4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5" h="458">
                    <a:moveTo>
                      <a:pt x="0" y="153"/>
                    </a:moveTo>
                    <a:lnTo>
                      <a:pt x="0" y="458"/>
                    </a:lnTo>
                    <a:lnTo>
                      <a:pt x="265" y="305"/>
                    </a:lnTo>
                    <a:lnTo>
                      <a:pt x="265" y="0"/>
                    </a:lnTo>
                    <a:lnTo>
                      <a:pt x="0" y="15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3247" tIns="46623" rIns="93247" bIns="46623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3241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28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32" name="Freeform 7"/>
              <p:cNvSpPr>
                <a:spLocks/>
              </p:cNvSpPr>
              <p:nvPr/>
            </p:nvSpPr>
            <p:spPr bwMode="auto">
              <a:xfrm>
                <a:off x="7489827" y="-1335457"/>
                <a:ext cx="838199" cy="476252"/>
              </a:xfrm>
              <a:custGeom>
                <a:avLst/>
                <a:gdLst>
                  <a:gd name="T0" fmla="*/ 266 w 528"/>
                  <a:gd name="T1" fmla="*/ 300 h 300"/>
                  <a:gd name="T2" fmla="*/ 0 w 528"/>
                  <a:gd name="T3" fmla="*/ 148 h 300"/>
                  <a:gd name="T4" fmla="*/ 263 w 528"/>
                  <a:gd name="T5" fmla="*/ 0 h 300"/>
                  <a:gd name="T6" fmla="*/ 528 w 528"/>
                  <a:gd name="T7" fmla="*/ 148 h 300"/>
                  <a:gd name="T8" fmla="*/ 266 w 528"/>
                  <a:gd name="T9" fmla="*/ 300 h 3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8" h="300">
                    <a:moveTo>
                      <a:pt x="266" y="300"/>
                    </a:moveTo>
                    <a:lnTo>
                      <a:pt x="0" y="148"/>
                    </a:lnTo>
                    <a:lnTo>
                      <a:pt x="263" y="0"/>
                    </a:lnTo>
                    <a:lnTo>
                      <a:pt x="528" y="148"/>
                    </a:lnTo>
                    <a:lnTo>
                      <a:pt x="266" y="30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3247" tIns="46623" rIns="93247" bIns="46623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3241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28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226" name="Group 225"/>
            <p:cNvGrpSpPr/>
            <p:nvPr/>
          </p:nvGrpSpPr>
          <p:grpSpPr>
            <a:xfrm>
              <a:off x="8393970" y="3940325"/>
              <a:ext cx="255791" cy="201540"/>
              <a:chOff x="4962525" y="3957717"/>
              <a:chExt cx="2260600" cy="1781175"/>
            </a:xfrm>
            <a:solidFill>
              <a:schemeClr val="accent1"/>
            </a:solidFill>
          </p:grpSpPr>
          <p:sp>
            <p:nvSpPr>
              <p:cNvPr id="228" name="Freeform 11"/>
              <p:cNvSpPr>
                <a:spLocks noEditPoints="1"/>
              </p:cNvSpPr>
              <p:nvPr/>
            </p:nvSpPr>
            <p:spPr bwMode="auto">
              <a:xfrm>
                <a:off x="4962525" y="3957717"/>
                <a:ext cx="2260600" cy="1781175"/>
              </a:xfrm>
              <a:custGeom>
                <a:avLst/>
                <a:gdLst>
                  <a:gd name="T0" fmla="*/ 130 w 600"/>
                  <a:gd name="T1" fmla="*/ 461 h 472"/>
                  <a:gd name="T2" fmla="*/ 470 w 600"/>
                  <a:gd name="T3" fmla="*/ 461 h 472"/>
                  <a:gd name="T4" fmla="*/ 470 w 600"/>
                  <a:gd name="T5" fmla="*/ 472 h 472"/>
                  <a:gd name="T6" fmla="*/ 130 w 600"/>
                  <a:gd name="T7" fmla="*/ 472 h 472"/>
                  <a:gd name="T8" fmla="*/ 130 w 600"/>
                  <a:gd name="T9" fmla="*/ 461 h 472"/>
                  <a:gd name="T10" fmla="*/ 32 w 600"/>
                  <a:gd name="T11" fmla="*/ 35 h 472"/>
                  <a:gd name="T12" fmla="*/ 32 w 600"/>
                  <a:gd name="T13" fmla="*/ 345 h 472"/>
                  <a:gd name="T14" fmla="*/ 232 w 600"/>
                  <a:gd name="T15" fmla="*/ 345 h 472"/>
                  <a:gd name="T16" fmla="*/ 365 w 600"/>
                  <a:gd name="T17" fmla="*/ 345 h 472"/>
                  <a:gd name="T18" fmla="*/ 572 w 600"/>
                  <a:gd name="T19" fmla="*/ 345 h 472"/>
                  <a:gd name="T20" fmla="*/ 572 w 600"/>
                  <a:gd name="T21" fmla="*/ 35 h 472"/>
                  <a:gd name="T22" fmla="*/ 32 w 600"/>
                  <a:gd name="T23" fmla="*/ 35 h 472"/>
                  <a:gd name="T24" fmla="*/ 300 w 600"/>
                  <a:gd name="T25" fmla="*/ 8 h 472"/>
                  <a:gd name="T26" fmla="*/ 292 w 600"/>
                  <a:gd name="T27" fmla="*/ 16 h 472"/>
                  <a:gd name="T28" fmla="*/ 300 w 600"/>
                  <a:gd name="T29" fmla="*/ 24 h 472"/>
                  <a:gd name="T30" fmla="*/ 309 w 600"/>
                  <a:gd name="T31" fmla="*/ 16 h 472"/>
                  <a:gd name="T32" fmla="*/ 300 w 600"/>
                  <a:gd name="T33" fmla="*/ 8 h 472"/>
                  <a:gd name="T34" fmla="*/ 32 w 600"/>
                  <a:gd name="T35" fmla="*/ 0 h 472"/>
                  <a:gd name="T36" fmla="*/ 565 w 600"/>
                  <a:gd name="T37" fmla="*/ 0 h 472"/>
                  <a:gd name="T38" fmla="*/ 600 w 600"/>
                  <a:gd name="T39" fmla="*/ 35 h 472"/>
                  <a:gd name="T40" fmla="*/ 600 w 600"/>
                  <a:gd name="T41" fmla="*/ 344 h 472"/>
                  <a:gd name="T42" fmla="*/ 565 w 600"/>
                  <a:gd name="T43" fmla="*/ 383 h 472"/>
                  <a:gd name="T44" fmla="*/ 389 w 600"/>
                  <a:gd name="T45" fmla="*/ 383 h 472"/>
                  <a:gd name="T46" fmla="*/ 365 w 600"/>
                  <a:gd name="T47" fmla="*/ 383 h 472"/>
                  <a:gd name="T48" fmla="*/ 365 w 600"/>
                  <a:gd name="T49" fmla="*/ 406 h 472"/>
                  <a:gd name="T50" fmla="*/ 365 w 600"/>
                  <a:gd name="T51" fmla="*/ 422 h 472"/>
                  <a:gd name="T52" fmla="*/ 442 w 600"/>
                  <a:gd name="T53" fmla="*/ 422 h 472"/>
                  <a:gd name="T54" fmla="*/ 470 w 600"/>
                  <a:gd name="T55" fmla="*/ 461 h 472"/>
                  <a:gd name="T56" fmla="*/ 130 w 600"/>
                  <a:gd name="T57" fmla="*/ 461 h 472"/>
                  <a:gd name="T58" fmla="*/ 158 w 600"/>
                  <a:gd name="T59" fmla="*/ 422 h 472"/>
                  <a:gd name="T60" fmla="*/ 232 w 600"/>
                  <a:gd name="T61" fmla="*/ 422 h 472"/>
                  <a:gd name="T62" fmla="*/ 232 w 600"/>
                  <a:gd name="T63" fmla="*/ 406 h 472"/>
                  <a:gd name="T64" fmla="*/ 232 w 600"/>
                  <a:gd name="T65" fmla="*/ 383 h 472"/>
                  <a:gd name="T66" fmla="*/ 205 w 600"/>
                  <a:gd name="T67" fmla="*/ 383 h 472"/>
                  <a:gd name="T68" fmla="*/ 32 w 600"/>
                  <a:gd name="T69" fmla="*/ 383 h 472"/>
                  <a:gd name="T70" fmla="*/ 0 w 600"/>
                  <a:gd name="T71" fmla="*/ 344 h 472"/>
                  <a:gd name="T72" fmla="*/ 0 w 600"/>
                  <a:gd name="T73" fmla="*/ 35 h 472"/>
                  <a:gd name="T74" fmla="*/ 32 w 600"/>
                  <a:gd name="T75" fmla="*/ 0 h 4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600" h="472">
                    <a:moveTo>
                      <a:pt x="130" y="461"/>
                    </a:moveTo>
                    <a:cubicBezTo>
                      <a:pt x="470" y="461"/>
                      <a:pt x="470" y="461"/>
                      <a:pt x="470" y="461"/>
                    </a:cubicBezTo>
                    <a:cubicBezTo>
                      <a:pt x="470" y="472"/>
                      <a:pt x="470" y="472"/>
                      <a:pt x="470" y="472"/>
                    </a:cubicBezTo>
                    <a:cubicBezTo>
                      <a:pt x="130" y="472"/>
                      <a:pt x="130" y="472"/>
                      <a:pt x="130" y="472"/>
                    </a:cubicBezTo>
                    <a:cubicBezTo>
                      <a:pt x="130" y="461"/>
                      <a:pt x="130" y="461"/>
                      <a:pt x="130" y="461"/>
                    </a:cubicBezTo>
                    <a:close/>
                    <a:moveTo>
                      <a:pt x="32" y="35"/>
                    </a:moveTo>
                    <a:cubicBezTo>
                      <a:pt x="32" y="345"/>
                      <a:pt x="32" y="345"/>
                      <a:pt x="32" y="345"/>
                    </a:cubicBezTo>
                    <a:cubicBezTo>
                      <a:pt x="232" y="345"/>
                      <a:pt x="232" y="345"/>
                      <a:pt x="232" y="345"/>
                    </a:cubicBezTo>
                    <a:cubicBezTo>
                      <a:pt x="365" y="345"/>
                      <a:pt x="365" y="345"/>
                      <a:pt x="365" y="345"/>
                    </a:cubicBezTo>
                    <a:cubicBezTo>
                      <a:pt x="572" y="345"/>
                      <a:pt x="572" y="345"/>
                      <a:pt x="572" y="345"/>
                    </a:cubicBezTo>
                    <a:cubicBezTo>
                      <a:pt x="572" y="35"/>
                      <a:pt x="572" y="35"/>
                      <a:pt x="572" y="35"/>
                    </a:cubicBezTo>
                    <a:cubicBezTo>
                      <a:pt x="32" y="35"/>
                      <a:pt x="32" y="35"/>
                      <a:pt x="32" y="35"/>
                    </a:cubicBezTo>
                    <a:close/>
                    <a:moveTo>
                      <a:pt x="300" y="8"/>
                    </a:moveTo>
                    <a:cubicBezTo>
                      <a:pt x="295" y="8"/>
                      <a:pt x="292" y="12"/>
                      <a:pt x="292" y="16"/>
                    </a:cubicBezTo>
                    <a:cubicBezTo>
                      <a:pt x="292" y="20"/>
                      <a:pt x="295" y="24"/>
                      <a:pt x="300" y="24"/>
                    </a:cubicBezTo>
                    <a:cubicBezTo>
                      <a:pt x="305" y="24"/>
                      <a:pt x="309" y="20"/>
                      <a:pt x="309" y="16"/>
                    </a:cubicBezTo>
                    <a:cubicBezTo>
                      <a:pt x="309" y="12"/>
                      <a:pt x="305" y="8"/>
                      <a:pt x="300" y="8"/>
                    </a:cubicBezTo>
                    <a:close/>
                    <a:moveTo>
                      <a:pt x="32" y="0"/>
                    </a:moveTo>
                    <a:cubicBezTo>
                      <a:pt x="565" y="0"/>
                      <a:pt x="565" y="0"/>
                      <a:pt x="565" y="0"/>
                    </a:cubicBezTo>
                    <a:cubicBezTo>
                      <a:pt x="586" y="0"/>
                      <a:pt x="600" y="16"/>
                      <a:pt x="600" y="35"/>
                    </a:cubicBezTo>
                    <a:cubicBezTo>
                      <a:pt x="600" y="344"/>
                      <a:pt x="600" y="344"/>
                      <a:pt x="600" y="344"/>
                    </a:cubicBezTo>
                    <a:cubicBezTo>
                      <a:pt x="600" y="364"/>
                      <a:pt x="586" y="383"/>
                      <a:pt x="565" y="383"/>
                    </a:cubicBezTo>
                    <a:cubicBezTo>
                      <a:pt x="498" y="383"/>
                      <a:pt x="440" y="383"/>
                      <a:pt x="389" y="383"/>
                    </a:cubicBezTo>
                    <a:cubicBezTo>
                      <a:pt x="365" y="383"/>
                      <a:pt x="365" y="383"/>
                      <a:pt x="365" y="383"/>
                    </a:cubicBezTo>
                    <a:cubicBezTo>
                      <a:pt x="365" y="406"/>
                      <a:pt x="365" y="406"/>
                      <a:pt x="365" y="406"/>
                    </a:cubicBezTo>
                    <a:cubicBezTo>
                      <a:pt x="365" y="422"/>
                      <a:pt x="365" y="422"/>
                      <a:pt x="365" y="422"/>
                    </a:cubicBezTo>
                    <a:cubicBezTo>
                      <a:pt x="442" y="422"/>
                      <a:pt x="442" y="422"/>
                      <a:pt x="442" y="422"/>
                    </a:cubicBezTo>
                    <a:cubicBezTo>
                      <a:pt x="470" y="461"/>
                      <a:pt x="470" y="461"/>
                      <a:pt x="470" y="461"/>
                    </a:cubicBezTo>
                    <a:cubicBezTo>
                      <a:pt x="130" y="461"/>
                      <a:pt x="130" y="461"/>
                      <a:pt x="130" y="461"/>
                    </a:cubicBezTo>
                    <a:cubicBezTo>
                      <a:pt x="158" y="422"/>
                      <a:pt x="158" y="422"/>
                      <a:pt x="158" y="422"/>
                    </a:cubicBezTo>
                    <a:cubicBezTo>
                      <a:pt x="232" y="422"/>
                      <a:pt x="232" y="422"/>
                      <a:pt x="232" y="422"/>
                    </a:cubicBezTo>
                    <a:cubicBezTo>
                      <a:pt x="232" y="406"/>
                      <a:pt x="232" y="406"/>
                      <a:pt x="232" y="406"/>
                    </a:cubicBezTo>
                    <a:cubicBezTo>
                      <a:pt x="232" y="383"/>
                      <a:pt x="232" y="383"/>
                      <a:pt x="232" y="383"/>
                    </a:cubicBezTo>
                    <a:cubicBezTo>
                      <a:pt x="205" y="383"/>
                      <a:pt x="205" y="383"/>
                      <a:pt x="205" y="383"/>
                    </a:cubicBezTo>
                    <a:cubicBezTo>
                      <a:pt x="32" y="383"/>
                      <a:pt x="32" y="383"/>
                      <a:pt x="32" y="383"/>
                    </a:cubicBezTo>
                    <a:cubicBezTo>
                      <a:pt x="14" y="383"/>
                      <a:pt x="0" y="364"/>
                      <a:pt x="0" y="344"/>
                    </a:cubicBezTo>
                    <a:cubicBezTo>
                      <a:pt x="0" y="35"/>
                      <a:pt x="0" y="35"/>
                      <a:pt x="0" y="35"/>
                    </a:cubicBezTo>
                    <a:cubicBezTo>
                      <a:pt x="0" y="16"/>
                      <a:pt x="14" y="0"/>
                      <a:pt x="3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3247" tIns="46623" rIns="93247" bIns="46623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3241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28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29" name="Freeform 12"/>
              <p:cNvSpPr>
                <a:spLocks/>
              </p:cNvSpPr>
              <p:nvPr/>
            </p:nvSpPr>
            <p:spPr bwMode="auto">
              <a:xfrm>
                <a:off x="5918197" y="4289507"/>
                <a:ext cx="396874" cy="766761"/>
              </a:xfrm>
              <a:custGeom>
                <a:avLst/>
                <a:gdLst>
                  <a:gd name="T0" fmla="*/ 0 w 250"/>
                  <a:gd name="T1" fmla="*/ 0 h 483"/>
                  <a:gd name="T2" fmla="*/ 250 w 250"/>
                  <a:gd name="T3" fmla="*/ 269 h 483"/>
                  <a:gd name="T4" fmla="*/ 152 w 250"/>
                  <a:gd name="T5" fmla="*/ 295 h 483"/>
                  <a:gd name="T6" fmla="*/ 221 w 250"/>
                  <a:gd name="T7" fmla="*/ 459 h 483"/>
                  <a:gd name="T8" fmla="*/ 162 w 250"/>
                  <a:gd name="T9" fmla="*/ 483 h 483"/>
                  <a:gd name="T10" fmla="*/ 93 w 250"/>
                  <a:gd name="T11" fmla="*/ 316 h 483"/>
                  <a:gd name="T12" fmla="*/ 0 w 250"/>
                  <a:gd name="T13" fmla="*/ 373 h 483"/>
                  <a:gd name="T14" fmla="*/ 0 w 250"/>
                  <a:gd name="T15" fmla="*/ 0 h 483"/>
                  <a:gd name="T16" fmla="*/ 0 w 250"/>
                  <a:gd name="T17" fmla="*/ 0 h 4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483">
                    <a:moveTo>
                      <a:pt x="0" y="0"/>
                    </a:moveTo>
                    <a:lnTo>
                      <a:pt x="250" y="269"/>
                    </a:lnTo>
                    <a:lnTo>
                      <a:pt x="152" y="295"/>
                    </a:lnTo>
                    <a:lnTo>
                      <a:pt x="221" y="459"/>
                    </a:lnTo>
                    <a:lnTo>
                      <a:pt x="162" y="483"/>
                    </a:lnTo>
                    <a:lnTo>
                      <a:pt x="93" y="316"/>
                    </a:lnTo>
                    <a:lnTo>
                      <a:pt x="0" y="373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3247" tIns="46623" rIns="93247" bIns="46623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3241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28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227" name="TextBox 226"/>
            <p:cNvSpPr txBox="1"/>
            <p:nvPr/>
          </p:nvSpPr>
          <p:spPr>
            <a:xfrm>
              <a:off x="8082295" y="3188947"/>
              <a:ext cx="879142" cy="347472"/>
            </a:xfrm>
            <a:prstGeom prst="rect">
              <a:avLst/>
            </a:prstGeom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46623" tIns="46623" rIns="46623" bIns="46623" rtlCol="0" anchor="ctr">
              <a:noAutofit/>
            </a:bodyPr>
            <a:lstStyle/>
            <a:p>
              <a:pPr marL="0" marR="0" lvl="0" indent="0" algn="ctr" defTabSz="932418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612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22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rPr>
                <a:t>VM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999148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 advClick="0" advTm="500">
        <p159:morph option="byObject"/>
      </p:transition>
    </mc:Choice>
    <mc:Fallback xmlns="">
      <p:transition spd="slow" advClick="0" advTm="500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Rectangle 194"/>
          <p:cNvSpPr/>
          <p:nvPr/>
        </p:nvSpPr>
        <p:spPr bwMode="auto">
          <a:xfrm>
            <a:off x="4001432" y="1933064"/>
            <a:ext cx="4961626" cy="1635332"/>
          </a:xfrm>
          <a:prstGeom prst="rect">
            <a:avLst/>
          </a:prstGeom>
          <a:ln>
            <a:solidFill>
              <a:schemeClr val="tx2"/>
            </a:solidFill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6494" tIns="149196" rIns="186494" bIns="149196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defTabSz="950846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32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ea typeface="Segoe UI" pitchFamily="34" charset="0"/>
                <a:cs typeface="Segoe UI" pitchFamily="34" charset="0"/>
              </a:rPr>
              <a:t>OS</a:t>
            </a:r>
          </a:p>
        </p:txBody>
      </p:sp>
      <p:sp>
        <p:nvSpPr>
          <p:cNvPr id="196" name="Rectangle 195"/>
          <p:cNvSpPr/>
          <p:nvPr/>
        </p:nvSpPr>
        <p:spPr bwMode="auto">
          <a:xfrm>
            <a:off x="4001432" y="3609216"/>
            <a:ext cx="4961626" cy="497646"/>
          </a:xfrm>
          <a:prstGeom prst="rect">
            <a:avLst/>
          </a:prstGeom>
          <a:ln>
            <a:solidFill>
              <a:schemeClr val="tx2"/>
            </a:solidFill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6494" tIns="149196" rIns="186494" bIns="149196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defTabSz="950846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32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ea typeface="Segoe UI" pitchFamily="34" charset="0"/>
                <a:cs typeface="Segoe UI" pitchFamily="34" charset="0"/>
              </a:rPr>
              <a:t>Hardware</a:t>
            </a:r>
          </a:p>
        </p:txBody>
      </p:sp>
      <p:sp>
        <p:nvSpPr>
          <p:cNvPr id="197" name="Rectangle 196"/>
          <p:cNvSpPr/>
          <p:nvPr/>
        </p:nvSpPr>
        <p:spPr bwMode="auto">
          <a:xfrm>
            <a:off x="3506183" y="1933064"/>
            <a:ext cx="501628" cy="1635332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186494" tIns="149196" rIns="186494" bIns="149196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defTabSz="950846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632" b="0" i="0" u="none" strike="noStrike" kern="0" cap="none" spc="0" normalizeH="0" baseline="0" noProof="0" dirty="0">
              <a:ln>
                <a:noFill/>
              </a:ln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ffectLst/>
              <a:uLnTx/>
              <a:uFillTx/>
              <a:ea typeface="Segoe UI" pitchFamily="34" charset="0"/>
              <a:cs typeface="Segoe UI" pitchFamily="34" charset="0"/>
            </a:endParaRPr>
          </a:p>
        </p:txBody>
      </p:sp>
      <p:sp>
        <p:nvSpPr>
          <p:cNvPr id="198" name="Rectangle 197"/>
          <p:cNvSpPr/>
          <p:nvPr/>
        </p:nvSpPr>
        <p:spPr bwMode="auto">
          <a:xfrm>
            <a:off x="3506183" y="3609216"/>
            <a:ext cx="501628" cy="497646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186494" tIns="149196" rIns="186494" bIns="149196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defTabSz="950846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632" b="0" i="0" u="none" strike="noStrike" kern="0" cap="none" spc="0" normalizeH="0" baseline="0" noProof="0" dirty="0">
              <a:ln>
                <a:noFill/>
              </a:ln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ffectLst/>
              <a:uLnTx/>
              <a:uFillTx/>
              <a:ea typeface="Segoe UI" pitchFamily="34" charset="0"/>
              <a:cs typeface="Segoe UI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is a container?</a:t>
            </a:r>
          </a:p>
        </p:txBody>
      </p:sp>
      <p:sp>
        <p:nvSpPr>
          <p:cNvPr id="306" name="TextBox 305"/>
          <p:cNvSpPr txBox="1"/>
          <p:nvPr/>
        </p:nvSpPr>
        <p:spPr>
          <a:xfrm>
            <a:off x="0" y="1516062"/>
            <a:ext cx="12438095" cy="404890"/>
          </a:xfrm>
          <a:prstGeom prst="rect">
            <a:avLst/>
          </a:prstGeom>
          <a:noFill/>
        </p:spPr>
        <p:txBody>
          <a:bodyPr wrap="square" lIns="186494" tIns="0" rIns="186494" bIns="149196" rtlCol="0">
            <a:spAutoFit/>
          </a:bodyPr>
          <a:lstStyle/>
          <a:p>
            <a:pPr marL="0" marR="0" lvl="0" indent="0" algn="ctr" defTabSz="932418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12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36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Containers </a:t>
            </a:r>
            <a:r>
              <a:rPr kumimoji="0" lang="en-US" sz="1836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= Operating system virtualization</a:t>
            </a:r>
          </a:p>
        </p:txBody>
      </p:sp>
      <p:sp>
        <p:nvSpPr>
          <p:cNvPr id="126" name="TextBox 125"/>
          <p:cNvSpPr txBox="1"/>
          <p:nvPr/>
        </p:nvSpPr>
        <p:spPr>
          <a:xfrm>
            <a:off x="1621" y="4829345"/>
            <a:ext cx="12436475" cy="404890"/>
          </a:xfrm>
          <a:prstGeom prst="rect">
            <a:avLst/>
          </a:prstGeom>
          <a:noFill/>
        </p:spPr>
        <p:txBody>
          <a:bodyPr wrap="square" lIns="186494" tIns="0" rIns="186494" bIns="149196" rtlCol="0">
            <a:spAutoFit/>
          </a:bodyPr>
          <a:lstStyle/>
          <a:p>
            <a:pPr marL="0" marR="0" lvl="0" indent="0" algn="ctr" defTabSz="932418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12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36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Traditional virtual machines </a:t>
            </a:r>
            <a:r>
              <a:rPr kumimoji="0" lang="en-US" sz="1836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= hardware virtualization</a:t>
            </a:r>
          </a:p>
        </p:txBody>
      </p:sp>
      <p:grpSp>
        <p:nvGrpSpPr>
          <p:cNvPr id="74" name="Group 73"/>
          <p:cNvGrpSpPr/>
          <p:nvPr/>
        </p:nvGrpSpPr>
        <p:grpSpPr>
          <a:xfrm>
            <a:off x="3610438" y="2643435"/>
            <a:ext cx="278036" cy="219069"/>
            <a:chOff x="4962525" y="2536825"/>
            <a:chExt cx="2260600" cy="1781175"/>
          </a:xfrm>
          <a:solidFill>
            <a:schemeClr val="tx2"/>
          </a:solidFill>
        </p:grpSpPr>
        <p:sp>
          <p:nvSpPr>
            <p:cNvPr id="75" name="Freeform 11"/>
            <p:cNvSpPr>
              <a:spLocks noEditPoints="1"/>
            </p:cNvSpPr>
            <p:nvPr/>
          </p:nvSpPr>
          <p:spPr bwMode="auto">
            <a:xfrm>
              <a:off x="4962525" y="2536825"/>
              <a:ext cx="2260600" cy="1781175"/>
            </a:xfrm>
            <a:custGeom>
              <a:avLst/>
              <a:gdLst>
                <a:gd name="T0" fmla="*/ 130 w 600"/>
                <a:gd name="T1" fmla="*/ 461 h 472"/>
                <a:gd name="T2" fmla="*/ 470 w 600"/>
                <a:gd name="T3" fmla="*/ 461 h 472"/>
                <a:gd name="T4" fmla="*/ 470 w 600"/>
                <a:gd name="T5" fmla="*/ 472 h 472"/>
                <a:gd name="T6" fmla="*/ 130 w 600"/>
                <a:gd name="T7" fmla="*/ 472 h 472"/>
                <a:gd name="T8" fmla="*/ 130 w 600"/>
                <a:gd name="T9" fmla="*/ 461 h 472"/>
                <a:gd name="T10" fmla="*/ 32 w 600"/>
                <a:gd name="T11" fmla="*/ 35 h 472"/>
                <a:gd name="T12" fmla="*/ 32 w 600"/>
                <a:gd name="T13" fmla="*/ 345 h 472"/>
                <a:gd name="T14" fmla="*/ 232 w 600"/>
                <a:gd name="T15" fmla="*/ 345 h 472"/>
                <a:gd name="T16" fmla="*/ 365 w 600"/>
                <a:gd name="T17" fmla="*/ 345 h 472"/>
                <a:gd name="T18" fmla="*/ 572 w 600"/>
                <a:gd name="T19" fmla="*/ 345 h 472"/>
                <a:gd name="T20" fmla="*/ 572 w 600"/>
                <a:gd name="T21" fmla="*/ 35 h 472"/>
                <a:gd name="T22" fmla="*/ 32 w 600"/>
                <a:gd name="T23" fmla="*/ 35 h 472"/>
                <a:gd name="T24" fmla="*/ 300 w 600"/>
                <a:gd name="T25" fmla="*/ 8 h 472"/>
                <a:gd name="T26" fmla="*/ 292 w 600"/>
                <a:gd name="T27" fmla="*/ 16 h 472"/>
                <a:gd name="T28" fmla="*/ 300 w 600"/>
                <a:gd name="T29" fmla="*/ 24 h 472"/>
                <a:gd name="T30" fmla="*/ 309 w 600"/>
                <a:gd name="T31" fmla="*/ 16 h 472"/>
                <a:gd name="T32" fmla="*/ 300 w 600"/>
                <a:gd name="T33" fmla="*/ 8 h 472"/>
                <a:gd name="T34" fmla="*/ 32 w 600"/>
                <a:gd name="T35" fmla="*/ 0 h 472"/>
                <a:gd name="T36" fmla="*/ 565 w 600"/>
                <a:gd name="T37" fmla="*/ 0 h 472"/>
                <a:gd name="T38" fmla="*/ 600 w 600"/>
                <a:gd name="T39" fmla="*/ 35 h 472"/>
                <a:gd name="T40" fmla="*/ 600 w 600"/>
                <a:gd name="T41" fmla="*/ 344 h 472"/>
                <a:gd name="T42" fmla="*/ 565 w 600"/>
                <a:gd name="T43" fmla="*/ 383 h 472"/>
                <a:gd name="T44" fmla="*/ 389 w 600"/>
                <a:gd name="T45" fmla="*/ 383 h 472"/>
                <a:gd name="T46" fmla="*/ 365 w 600"/>
                <a:gd name="T47" fmla="*/ 383 h 472"/>
                <a:gd name="T48" fmla="*/ 365 w 600"/>
                <a:gd name="T49" fmla="*/ 406 h 472"/>
                <a:gd name="T50" fmla="*/ 365 w 600"/>
                <a:gd name="T51" fmla="*/ 422 h 472"/>
                <a:gd name="T52" fmla="*/ 442 w 600"/>
                <a:gd name="T53" fmla="*/ 422 h 472"/>
                <a:gd name="T54" fmla="*/ 470 w 600"/>
                <a:gd name="T55" fmla="*/ 461 h 472"/>
                <a:gd name="T56" fmla="*/ 130 w 600"/>
                <a:gd name="T57" fmla="*/ 461 h 472"/>
                <a:gd name="T58" fmla="*/ 158 w 600"/>
                <a:gd name="T59" fmla="*/ 422 h 472"/>
                <a:gd name="T60" fmla="*/ 232 w 600"/>
                <a:gd name="T61" fmla="*/ 422 h 472"/>
                <a:gd name="T62" fmla="*/ 232 w 600"/>
                <a:gd name="T63" fmla="*/ 406 h 472"/>
                <a:gd name="T64" fmla="*/ 232 w 600"/>
                <a:gd name="T65" fmla="*/ 383 h 472"/>
                <a:gd name="T66" fmla="*/ 205 w 600"/>
                <a:gd name="T67" fmla="*/ 383 h 472"/>
                <a:gd name="T68" fmla="*/ 32 w 600"/>
                <a:gd name="T69" fmla="*/ 383 h 472"/>
                <a:gd name="T70" fmla="*/ 0 w 600"/>
                <a:gd name="T71" fmla="*/ 344 h 472"/>
                <a:gd name="T72" fmla="*/ 0 w 600"/>
                <a:gd name="T73" fmla="*/ 35 h 472"/>
                <a:gd name="T74" fmla="*/ 32 w 600"/>
                <a:gd name="T75" fmla="*/ 0 h 4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600" h="472">
                  <a:moveTo>
                    <a:pt x="130" y="461"/>
                  </a:moveTo>
                  <a:cubicBezTo>
                    <a:pt x="470" y="461"/>
                    <a:pt x="470" y="461"/>
                    <a:pt x="470" y="461"/>
                  </a:cubicBezTo>
                  <a:cubicBezTo>
                    <a:pt x="470" y="472"/>
                    <a:pt x="470" y="472"/>
                    <a:pt x="470" y="472"/>
                  </a:cubicBezTo>
                  <a:cubicBezTo>
                    <a:pt x="130" y="472"/>
                    <a:pt x="130" y="472"/>
                    <a:pt x="130" y="472"/>
                  </a:cubicBezTo>
                  <a:cubicBezTo>
                    <a:pt x="130" y="461"/>
                    <a:pt x="130" y="461"/>
                    <a:pt x="130" y="461"/>
                  </a:cubicBezTo>
                  <a:close/>
                  <a:moveTo>
                    <a:pt x="32" y="35"/>
                  </a:moveTo>
                  <a:cubicBezTo>
                    <a:pt x="32" y="345"/>
                    <a:pt x="32" y="345"/>
                    <a:pt x="32" y="345"/>
                  </a:cubicBezTo>
                  <a:cubicBezTo>
                    <a:pt x="232" y="345"/>
                    <a:pt x="232" y="345"/>
                    <a:pt x="232" y="345"/>
                  </a:cubicBezTo>
                  <a:cubicBezTo>
                    <a:pt x="365" y="345"/>
                    <a:pt x="365" y="345"/>
                    <a:pt x="365" y="345"/>
                  </a:cubicBezTo>
                  <a:cubicBezTo>
                    <a:pt x="572" y="345"/>
                    <a:pt x="572" y="345"/>
                    <a:pt x="572" y="345"/>
                  </a:cubicBezTo>
                  <a:cubicBezTo>
                    <a:pt x="572" y="35"/>
                    <a:pt x="572" y="35"/>
                    <a:pt x="572" y="35"/>
                  </a:cubicBezTo>
                  <a:cubicBezTo>
                    <a:pt x="32" y="35"/>
                    <a:pt x="32" y="35"/>
                    <a:pt x="32" y="35"/>
                  </a:cubicBezTo>
                  <a:close/>
                  <a:moveTo>
                    <a:pt x="300" y="8"/>
                  </a:moveTo>
                  <a:cubicBezTo>
                    <a:pt x="295" y="8"/>
                    <a:pt x="292" y="12"/>
                    <a:pt x="292" y="16"/>
                  </a:cubicBezTo>
                  <a:cubicBezTo>
                    <a:pt x="292" y="20"/>
                    <a:pt x="295" y="24"/>
                    <a:pt x="300" y="24"/>
                  </a:cubicBezTo>
                  <a:cubicBezTo>
                    <a:pt x="305" y="24"/>
                    <a:pt x="309" y="20"/>
                    <a:pt x="309" y="16"/>
                  </a:cubicBezTo>
                  <a:cubicBezTo>
                    <a:pt x="309" y="12"/>
                    <a:pt x="305" y="8"/>
                    <a:pt x="300" y="8"/>
                  </a:cubicBezTo>
                  <a:close/>
                  <a:moveTo>
                    <a:pt x="32" y="0"/>
                  </a:moveTo>
                  <a:cubicBezTo>
                    <a:pt x="565" y="0"/>
                    <a:pt x="565" y="0"/>
                    <a:pt x="565" y="0"/>
                  </a:cubicBezTo>
                  <a:cubicBezTo>
                    <a:pt x="586" y="0"/>
                    <a:pt x="600" y="16"/>
                    <a:pt x="600" y="35"/>
                  </a:cubicBezTo>
                  <a:cubicBezTo>
                    <a:pt x="600" y="344"/>
                    <a:pt x="600" y="344"/>
                    <a:pt x="600" y="344"/>
                  </a:cubicBezTo>
                  <a:cubicBezTo>
                    <a:pt x="600" y="364"/>
                    <a:pt x="586" y="383"/>
                    <a:pt x="565" y="383"/>
                  </a:cubicBezTo>
                  <a:cubicBezTo>
                    <a:pt x="498" y="383"/>
                    <a:pt x="440" y="383"/>
                    <a:pt x="389" y="383"/>
                  </a:cubicBezTo>
                  <a:cubicBezTo>
                    <a:pt x="365" y="383"/>
                    <a:pt x="365" y="383"/>
                    <a:pt x="365" y="383"/>
                  </a:cubicBezTo>
                  <a:cubicBezTo>
                    <a:pt x="365" y="406"/>
                    <a:pt x="365" y="406"/>
                    <a:pt x="365" y="406"/>
                  </a:cubicBezTo>
                  <a:cubicBezTo>
                    <a:pt x="365" y="422"/>
                    <a:pt x="365" y="422"/>
                    <a:pt x="365" y="422"/>
                  </a:cubicBezTo>
                  <a:cubicBezTo>
                    <a:pt x="442" y="422"/>
                    <a:pt x="442" y="422"/>
                    <a:pt x="442" y="422"/>
                  </a:cubicBezTo>
                  <a:cubicBezTo>
                    <a:pt x="470" y="461"/>
                    <a:pt x="470" y="461"/>
                    <a:pt x="470" y="461"/>
                  </a:cubicBezTo>
                  <a:cubicBezTo>
                    <a:pt x="130" y="461"/>
                    <a:pt x="130" y="461"/>
                    <a:pt x="130" y="461"/>
                  </a:cubicBezTo>
                  <a:cubicBezTo>
                    <a:pt x="158" y="422"/>
                    <a:pt x="158" y="422"/>
                    <a:pt x="158" y="422"/>
                  </a:cubicBezTo>
                  <a:cubicBezTo>
                    <a:pt x="232" y="422"/>
                    <a:pt x="232" y="422"/>
                    <a:pt x="232" y="422"/>
                  </a:cubicBezTo>
                  <a:cubicBezTo>
                    <a:pt x="232" y="406"/>
                    <a:pt x="232" y="406"/>
                    <a:pt x="232" y="406"/>
                  </a:cubicBezTo>
                  <a:cubicBezTo>
                    <a:pt x="232" y="383"/>
                    <a:pt x="232" y="383"/>
                    <a:pt x="232" y="383"/>
                  </a:cubicBezTo>
                  <a:cubicBezTo>
                    <a:pt x="205" y="383"/>
                    <a:pt x="205" y="383"/>
                    <a:pt x="205" y="383"/>
                  </a:cubicBezTo>
                  <a:cubicBezTo>
                    <a:pt x="32" y="383"/>
                    <a:pt x="32" y="383"/>
                    <a:pt x="32" y="383"/>
                  </a:cubicBezTo>
                  <a:cubicBezTo>
                    <a:pt x="14" y="383"/>
                    <a:pt x="0" y="364"/>
                    <a:pt x="0" y="344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16"/>
                    <a:pt x="14" y="0"/>
                    <a:pt x="3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3247" tIns="46623" rIns="93247" bIns="46623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32418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28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sp>
          <p:nvSpPr>
            <p:cNvPr id="76" name="Freeform 12"/>
            <p:cNvSpPr>
              <a:spLocks/>
            </p:cNvSpPr>
            <p:nvPr/>
          </p:nvSpPr>
          <p:spPr bwMode="auto">
            <a:xfrm>
              <a:off x="5918200" y="2868613"/>
              <a:ext cx="396875" cy="766763"/>
            </a:xfrm>
            <a:custGeom>
              <a:avLst/>
              <a:gdLst>
                <a:gd name="T0" fmla="*/ 0 w 250"/>
                <a:gd name="T1" fmla="*/ 0 h 483"/>
                <a:gd name="T2" fmla="*/ 250 w 250"/>
                <a:gd name="T3" fmla="*/ 269 h 483"/>
                <a:gd name="T4" fmla="*/ 152 w 250"/>
                <a:gd name="T5" fmla="*/ 295 h 483"/>
                <a:gd name="T6" fmla="*/ 221 w 250"/>
                <a:gd name="T7" fmla="*/ 459 h 483"/>
                <a:gd name="T8" fmla="*/ 162 w 250"/>
                <a:gd name="T9" fmla="*/ 483 h 483"/>
                <a:gd name="T10" fmla="*/ 93 w 250"/>
                <a:gd name="T11" fmla="*/ 316 h 483"/>
                <a:gd name="T12" fmla="*/ 0 w 250"/>
                <a:gd name="T13" fmla="*/ 373 h 483"/>
                <a:gd name="T14" fmla="*/ 0 w 250"/>
                <a:gd name="T15" fmla="*/ 0 h 483"/>
                <a:gd name="T16" fmla="*/ 0 w 250"/>
                <a:gd name="T17" fmla="*/ 0 h 4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483">
                  <a:moveTo>
                    <a:pt x="0" y="0"/>
                  </a:moveTo>
                  <a:lnTo>
                    <a:pt x="250" y="269"/>
                  </a:lnTo>
                  <a:lnTo>
                    <a:pt x="152" y="295"/>
                  </a:lnTo>
                  <a:lnTo>
                    <a:pt x="221" y="459"/>
                  </a:lnTo>
                  <a:lnTo>
                    <a:pt x="162" y="483"/>
                  </a:lnTo>
                  <a:lnTo>
                    <a:pt x="93" y="316"/>
                  </a:lnTo>
                  <a:lnTo>
                    <a:pt x="0" y="373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3247" tIns="46623" rIns="93247" bIns="46623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32418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28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79" name="Group 78"/>
          <p:cNvGrpSpPr/>
          <p:nvPr/>
        </p:nvGrpSpPr>
        <p:grpSpPr>
          <a:xfrm>
            <a:off x="3655705" y="3739574"/>
            <a:ext cx="182844" cy="236930"/>
            <a:chOff x="5260975" y="2352675"/>
            <a:chExt cx="1663700" cy="2155825"/>
          </a:xfrm>
          <a:solidFill>
            <a:schemeClr val="tx2"/>
          </a:solidFill>
        </p:grpSpPr>
        <p:sp>
          <p:nvSpPr>
            <p:cNvPr id="80" name="Freeform 16"/>
            <p:cNvSpPr>
              <a:spLocks noEditPoints="1"/>
            </p:cNvSpPr>
            <p:nvPr/>
          </p:nvSpPr>
          <p:spPr bwMode="auto">
            <a:xfrm>
              <a:off x="5260975" y="2352675"/>
              <a:ext cx="1663700" cy="2155825"/>
            </a:xfrm>
            <a:custGeom>
              <a:avLst/>
              <a:gdLst>
                <a:gd name="T0" fmla="*/ 0 w 441"/>
                <a:gd name="T1" fmla="*/ 0 h 572"/>
                <a:gd name="T2" fmla="*/ 0 w 441"/>
                <a:gd name="T3" fmla="*/ 572 h 572"/>
                <a:gd name="T4" fmla="*/ 441 w 441"/>
                <a:gd name="T5" fmla="*/ 572 h 572"/>
                <a:gd name="T6" fmla="*/ 441 w 441"/>
                <a:gd name="T7" fmla="*/ 0 h 572"/>
                <a:gd name="T8" fmla="*/ 0 w 441"/>
                <a:gd name="T9" fmla="*/ 0 h 572"/>
                <a:gd name="T10" fmla="*/ 394 w 441"/>
                <a:gd name="T11" fmla="*/ 421 h 572"/>
                <a:gd name="T12" fmla="*/ 364 w 441"/>
                <a:gd name="T13" fmla="*/ 448 h 572"/>
                <a:gd name="T14" fmla="*/ 77 w 441"/>
                <a:gd name="T15" fmla="*/ 448 h 572"/>
                <a:gd name="T16" fmla="*/ 47 w 441"/>
                <a:gd name="T17" fmla="*/ 421 h 572"/>
                <a:gd name="T18" fmla="*/ 47 w 441"/>
                <a:gd name="T19" fmla="*/ 415 h 572"/>
                <a:gd name="T20" fmla="*/ 77 w 441"/>
                <a:gd name="T21" fmla="*/ 387 h 572"/>
                <a:gd name="T22" fmla="*/ 232 w 441"/>
                <a:gd name="T23" fmla="*/ 387 h 572"/>
                <a:gd name="T24" fmla="*/ 364 w 441"/>
                <a:gd name="T25" fmla="*/ 387 h 572"/>
                <a:gd name="T26" fmla="*/ 394 w 441"/>
                <a:gd name="T27" fmla="*/ 415 h 572"/>
                <a:gd name="T28" fmla="*/ 394 w 441"/>
                <a:gd name="T29" fmla="*/ 421 h 572"/>
                <a:gd name="T30" fmla="*/ 394 w 441"/>
                <a:gd name="T31" fmla="*/ 313 h 572"/>
                <a:gd name="T32" fmla="*/ 364 w 441"/>
                <a:gd name="T33" fmla="*/ 340 h 572"/>
                <a:gd name="T34" fmla="*/ 77 w 441"/>
                <a:gd name="T35" fmla="*/ 340 h 572"/>
                <a:gd name="T36" fmla="*/ 47 w 441"/>
                <a:gd name="T37" fmla="*/ 313 h 572"/>
                <a:gd name="T38" fmla="*/ 47 w 441"/>
                <a:gd name="T39" fmla="*/ 307 h 572"/>
                <a:gd name="T40" fmla="*/ 77 w 441"/>
                <a:gd name="T41" fmla="*/ 280 h 572"/>
                <a:gd name="T42" fmla="*/ 232 w 441"/>
                <a:gd name="T43" fmla="*/ 280 h 572"/>
                <a:gd name="T44" fmla="*/ 364 w 441"/>
                <a:gd name="T45" fmla="*/ 280 h 572"/>
                <a:gd name="T46" fmla="*/ 394 w 441"/>
                <a:gd name="T47" fmla="*/ 307 h 572"/>
                <a:gd name="T48" fmla="*/ 394 w 441"/>
                <a:gd name="T49" fmla="*/ 313 h 572"/>
                <a:gd name="T50" fmla="*/ 394 w 441"/>
                <a:gd name="T51" fmla="*/ 205 h 572"/>
                <a:gd name="T52" fmla="*/ 364 w 441"/>
                <a:gd name="T53" fmla="*/ 233 h 572"/>
                <a:gd name="T54" fmla="*/ 77 w 441"/>
                <a:gd name="T55" fmla="*/ 233 h 572"/>
                <a:gd name="T56" fmla="*/ 47 w 441"/>
                <a:gd name="T57" fmla="*/ 205 h 572"/>
                <a:gd name="T58" fmla="*/ 47 w 441"/>
                <a:gd name="T59" fmla="*/ 199 h 572"/>
                <a:gd name="T60" fmla="*/ 77 w 441"/>
                <a:gd name="T61" fmla="*/ 172 h 572"/>
                <a:gd name="T62" fmla="*/ 232 w 441"/>
                <a:gd name="T63" fmla="*/ 172 h 572"/>
                <a:gd name="T64" fmla="*/ 364 w 441"/>
                <a:gd name="T65" fmla="*/ 172 h 572"/>
                <a:gd name="T66" fmla="*/ 394 w 441"/>
                <a:gd name="T67" fmla="*/ 199 h 572"/>
                <a:gd name="T68" fmla="*/ 394 w 441"/>
                <a:gd name="T69" fmla="*/ 205 h 572"/>
                <a:gd name="T70" fmla="*/ 394 w 441"/>
                <a:gd name="T71" fmla="*/ 97 h 572"/>
                <a:gd name="T72" fmla="*/ 364 w 441"/>
                <a:gd name="T73" fmla="*/ 125 h 572"/>
                <a:gd name="T74" fmla="*/ 77 w 441"/>
                <a:gd name="T75" fmla="*/ 125 h 572"/>
                <a:gd name="T76" fmla="*/ 47 w 441"/>
                <a:gd name="T77" fmla="*/ 97 h 572"/>
                <a:gd name="T78" fmla="*/ 47 w 441"/>
                <a:gd name="T79" fmla="*/ 92 h 572"/>
                <a:gd name="T80" fmla="*/ 77 w 441"/>
                <a:gd name="T81" fmla="*/ 64 h 572"/>
                <a:gd name="T82" fmla="*/ 232 w 441"/>
                <a:gd name="T83" fmla="*/ 64 h 572"/>
                <a:gd name="T84" fmla="*/ 364 w 441"/>
                <a:gd name="T85" fmla="*/ 64 h 572"/>
                <a:gd name="T86" fmla="*/ 394 w 441"/>
                <a:gd name="T87" fmla="*/ 92 h 572"/>
                <a:gd name="T88" fmla="*/ 394 w 441"/>
                <a:gd name="T89" fmla="*/ 97 h 5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441" h="572">
                  <a:moveTo>
                    <a:pt x="0" y="0"/>
                  </a:moveTo>
                  <a:cubicBezTo>
                    <a:pt x="0" y="572"/>
                    <a:pt x="0" y="572"/>
                    <a:pt x="0" y="572"/>
                  </a:cubicBezTo>
                  <a:cubicBezTo>
                    <a:pt x="441" y="572"/>
                    <a:pt x="441" y="572"/>
                    <a:pt x="441" y="572"/>
                  </a:cubicBezTo>
                  <a:cubicBezTo>
                    <a:pt x="441" y="0"/>
                    <a:pt x="441" y="0"/>
                    <a:pt x="441" y="0"/>
                  </a:cubicBezTo>
                  <a:lnTo>
                    <a:pt x="0" y="0"/>
                  </a:lnTo>
                  <a:close/>
                  <a:moveTo>
                    <a:pt x="394" y="421"/>
                  </a:moveTo>
                  <a:cubicBezTo>
                    <a:pt x="394" y="448"/>
                    <a:pt x="364" y="448"/>
                    <a:pt x="364" y="448"/>
                  </a:cubicBezTo>
                  <a:cubicBezTo>
                    <a:pt x="77" y="448"/>
                    <a:pt x="77" y="448"/>
                    <a:pt x="77" y="448"/>
                  </a:cubicBezTo>
                  <a:cubicBezTo>
                    <a:pt x="47" y="448"/>
                    <a:pt x="47" y="421"/>
                    <a:pt x="47" y="421"/>
                  </a:cubicBezTo>
                  <a:cubicBezTo>
                    <a:pt x="47" y="415"/>
                    <a:pt x="47" y="415"/>
                    <a:pt x="47" y="415"/>
                  </a:cubicBezTo>
                  <a:cubicBezTo>
                    <a:pt x="47" y="387"/>
                    <a:pt x="77" y="387"/>
                    <a:pt x="77" y="387"/>
                  </a:cubicBezTo>
                  <a:cubicBezTo>
                    <a:pt x="232" y="387"/>
                    <a:pt x="232" y="387"/>
                    <a:pt x="232" y="387"/>
                  </a:cubicBezTo>
                  <a:cubicBezTo>
                    <a:pt x="364" y="387"/>
                    <a:pt x="364" y="387"/>
                    <a:pt x="364" y="387"/>
                  </a:cubicBezTo>
                  <a:cubicBezTo>
                    <a:pt x="394" y="387"/>
                    <a:pt x="394" y="415"/>
                    <a:pt x="394" y="415"/>
                  </a:cubicBezTo>
                  <a:lnTo>
                    <a:pt x="394" y="421"/>
                  </a:lnTo>
                  <a:close/>
                  <a:moveTo>
                    <a:pt x="394" y="313"/>
                  </a:moveTo>
                  <a:cubicBezTo>
                    <a:pt x="394" y="340"/>
                    <a:pt x="364" y="340"/>
                    <a:pt x="364" y="340"/>
                  </a:cubicBezTo>
                  <a:cubicBezTo>
                    <a:pt x="77" y="340"/>
                    <a:pt x="77" y="340"/>
                    <a:pt x="77" y="340"/>
                  </a:cubicBezTo>
                  <a:cubicBezTo>
                    <a:pt x="47" y="340"/>
                    <a:pt x="47" y="313"/>
                    <a:pt x="47" y="313"/>
                  </a:cubicBezTo>
                  <a:cubicBezTo>
                    <a:pt x="47" y="307"/>
                    <a:pt x="47" y="307"/>
                    <a:pt x="47" y="307"/>
                  </a:cubicBezTo>
                  <a:cubicBezTo>
                    <a:pt x="47" y="280"/>
                    <a:pt x="77" y="280"/>
                    <a:pt x="77" y="280"/>
                  </a:cubicBezTo>
                  <a:cubicBezTo>
                    <a:pt x="232" y="280"/>
                    <a:pt x="232" y="280"/>
                    <a:pt x="232" y="280"/>
                  </a:cubicBezTo>
                  <a:cubicBezTo>
                    <a:pt x="364" y="280"/>
                    <a:pt x="364" y="280"/>
                    <a:pt x="364" y="280"/>
                  </a:cubicBezTo>
                  <a:cubicBezTo>
                    <a:pt x="394" y="280"/>
                    <a:pt x="394" y="307"/>
                    <a:pt x="394" y="307"/>
                  </a:cubicBezTo>
                  <a:lnTo>
                    <a:pt x="394" y="313"/>
                  </a:lnTo>
                  <a:close/>
                  <a:moveTo>
                    <a:pt x="394" y="205"/>
                  </a:moveTo>
                  <a:cubicBezTo>
                    <a:pt x="394" y="233"/>
                    <a:pt x="364" y="233"/>
                    <a:pt x="364" y="233"/>
                  </a:cubicBezTo>
                  <a:cubicBezTo>
                    <a:pt x="77" y="233"/>
                    <a:pt x="77" y="233"/>
                    <a:pt x="77" y="233"/>
                  </a:cubicBezTo>
                  <a:cubicBezTo>
                    <a:pt x="47" y="233"/>
                    <a:pt x="47" y="205"/>
                    <a:pt x="47" y="205"/>
                  </a:cubicBezTo>
                  <a:cubicBezTo>
                    <a:pt x="47" y="199"/>
                    <a:pt x="47" y="199"/>
                    <a:pt x="47" y="199"/>
                  </a:cubicBezTo>
                  <a:cubicBezTo>
                    <a:pt x="47" y="172"/>
                    <a:pt x="77" y="172"/>
                    <a:pt x="77" y="172"/>
                  </a:cubicBezTo>
                  <a:cubicBezTo>
                    <a:pt x="232" y="172"/>
                    <a:pt x="232" y="172"/>
                    <a:pt x="232" y="172"/>
                  </a:cubicBezTo>
                  <a:cubicBezTo>
                    <a:pt x="364" y="172"/>
                    <a:pt x="364" y="172"/>
                    <a:pt x="364" y="172"/>
                  </a:cubicBezTo>
                  <a:cubicBezTo>
                    <a:pt x="394" y="172"/>
                    <a:pt x="394" y="199"/>
                    <a:pt x="394" y="199"/>
                  </a:cubicBezTo>
                  <a:lnTo>
                    <a:pt x="394" y="205"/>
                  </a:lnTo>
                  <a:close/>
                  <a:moveTo>
                    <a:pt x="394" y="97"/>
                  </a:moveTo>
                  <a:cubicBezTo>
                    <a:pt x="394" y="125"/>
                    <a:pt x="364" y="125"/>
                    <a:pt x="364" y="125"/>
                  </a:cubicBezTo>
                  <a:cubicBezTo>
                    <a:pt x="77" y="125"/>
                    <a:pt x="77" y="125"/>
                    <a:pt x="77" y="125"/>
                  </a:cubicBezTo>
                  <a:cubicBezTo>
                    <a:pt x="47" y="125"/>
                    <a:pt x="47" y="97"/>
                    <a:pt x="47" y="97"/>
                  </a:cubicBezTo>
                  <a:cubicBezTo>
                    <a:pt x="47" y="92"/>
                    <a:pt x="47" y="92"/>
                    <a:pt x="47" y="92"/>
                  </a:cubicBezTo>
                  <a:cubicBezTo>
                    <a:pt x="47" y="64"/>
                    <a:pt x="77" y="64"/>
                    <a:pt x="77" y="64"/>
                  </a:cubicBezTo>
                  <a:cubicBezTo>
                    <a:pt x="232" y="64"/>
                    <a:pt x="232" y="64"/>
                    <a:pt x="232" y="64"/>
                  </a:cubicBezTo>
                  <a:cubicBezTo>
                    <a:pt x="364" y="64"/>
                    <a:pt x="364" y="64"/>
                    <a:pt x="364" y="64"/>
                  </a:cubicBezTo>
                  <a:cubicBezTo>
                    <a:pt x="394" y="64"/>
                    <a:pt x="394" y="92"/>
                    <a:pt x="394" y="92"/>
                  </a:cubicBezTo>
                  <a:lnTo>
                    <a:pt x="394" y="9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3247" tIns="46623" rIns="93247" bIns="46623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32418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28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sp>
          <p:nvSpPr>
            <p:cNvPr id="81" name="Oval 17"/>
            <p:cNvSpPr>
              <a:spLocks noChangeArrowheads="1"/>
            </p:cNvSpPr>
            <p:nvPr/>
          </p:nvSpPr>
          <p:spPr bwMode="auto">
            <a:xfrm>
              <a:off x="6546850" y="2643188"/>
              <a:ext cx="128588" cy="1238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3247" tIns="46623" rIns="93247" bIns="46623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32418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28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sp>
          <p:nvSpPr>
            <p:cNvPr id="82" name="Oval 18"/>
            <p:cNvSpPr>
              <a:spLocks noChangeArrowheads="1"/>
            </p:cNvSpPr>
            <p:nvPr/>
          </p:nvSpPr>
          <p:spPr bwMode="auto">
            <a:xfrm>
              <a:off x="6546850" y="3049588"/>
              <a:ext cx="128588" cy="12541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3247" tIns="46623" rIns="93247" bIns="46623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32418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28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sp>
          <p:nvSpPr>
            <p:cNvPr id="83" name="Oval 19"/>
            <p:cNvSpPr>
              <a:spLocks noChangeArrowheads="1"/>
            </p:cNvSpPr>
            <p:nvPr/>
          </p:nvSpPr>
          <p:spPr bwMode="auto">
            <a:xfrm>
              <a:off x="6546850" y="3457575"/>
              <a:ext cx="128588" cy="1238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3247" tIns="46623" rIns="93247" bIns="46623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32418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28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sp>
          <p:nvSpPr>
            <p:cNvPr id="84" name="Oval 20"/>
            <p:cNvSpPr>
              <a:spLocks noChangeArrowheads="1"/>
            </p:cNvSpPr>
            <p:nvPr/>
          </p:nvSpPr>
          <p:spPr bwMode="auto">
            <a:xfrm>
              <a:off x="6546850" y="3863975"/>
              <a:ext cx="128588" cy="1238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3247" tIns="46623" rIns="93247" bIns="46623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32418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28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89" name="Rectangle 88"/>
          <p:cNvSpPr/>
          <p:nvPr/>
        </p:nvSpPr>
        <p:spPr bwMode="auto">
          <a:xfrm>
            <a:off x="5070285" y="2438904"/>
            <a:ext cx="3814952" cy="497646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149196" rIns="91440" bIns="149196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defTabSz="950846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</a:rPr>
              <a:t>Applications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4575036" y="2438904"/>
            <a:ext cx="501628" cy="497646"/>
            <a:chOff x="4495435" y="2334205"/>
            <a:chExt cx="501628" cy="497646"/>
          </a:xfrm>
        </p:grpSpPr>
        <p:sp>
          <p:nvSpPr>
            <p:cNvPr id="88" name="Rectangle 87"/>
            <p:cNvSpPr/>
            <p:nvPr/>
          </p:nvSpPr>
          <p:spPr bwMode="auto">
            <a:xfrm>
              <a:off x="4495435" y="2334205"/>
              <a:ext cx="501628" cy="497646"/>
            </a:xfrm>
            <a:prstGeom prst="rect">
              <a:avLst/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186494" tIns="149196" rIns="186494" bIns="14919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50846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32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ea typeface="Segoe UI" pitchFamily="34" charset="0"/>
                <a:cs typeface="Segoe UI" pitchFamily="34" charset="0"/>
              </a:endParaRPr>
            </a:p>
          </p:txBody>
        </p:sp>
        <p:grpSp>
          <p:nvGrpSpPr>
            <p:cNvPr id="90" name="Group 89"/>
            <p:cNvGrpSpPr/>
            <p:nvPr/>
          </p:nvGrpSpPr>
          <p:grpSpPr>
            <a:xfrm>
              <a:off x="4588362" y="2455579"/>
              <a:ext cx="315775" cy="254898"/>
              <a:chOff x="4406091" y="6049087"/>
              <a:chExt cx="3960813" cy="3197225"/>
            </a:xfrm>
            <a:solidFill>
              <a:schemeClr val="tx1"/>
            </a:solidFill>
          </p:grpSpPr>
          <p:sp>
            <p:nvSpPr>
              <p:cNvPr id="91" name="Freeform 24"/>
              <p:cNvSpPr>
                <a:spLocks noEditPoints="1"/>
              </p:cNvSpPr>
              <p:nvPr/>
            </p:nvSpPr>
            <p:spPr bwMode="auto">
              <a:xfrm>
                <a:off x="4406091" y="6049087"/>
                <a:ext cx="2847975" cy="2813050"/>
              </a:xfrm>
              <a:custGeom>
                <a:avLst/>
                <a:gdLst>
                  <a:gd name="T0" fmla="*/ 744 w 757"/>
                  <a:gd name="T1" fmla="*/ 466 h 748"/>
                  <a:gd name="T2" fmla="*/ 755 w 757"/>
                  <a:gd name="T3" fmla="*/ 399 h 748"/>
                  <a:gd name="T4" fmla="*/ 739 w 757"/>
                  <a:gd name="T5" fmla="*/ 373 h 748"/>
                  <a:gd name="T6" fmla="*/ 644 w 757"/>
                  <a:gd name="T7" fmla="*/ 341 h 748"/>
                  <a:gd name="T8" fmla="*/ 638 w 757"/>
                  <a:gd name="T9" fmla="*/ 309 h 748"/>
                  <a:gd name="T10" fmla="*/ 716 w 757"/>
                  <a:gd name="T11" fmla="*/ 245 h 748"/>
                  <a:gd name="T12" fmla="*/ 721 w 757"/>
                  <a:gd name="T13" fmla="*/ 215 h 748"/>
                  <a:gd name="T14" fmla="*/ 687 w 757"/>
                  <a:gd name="T15" fmla="*/ 157 h 748"/>
                  <a:gd name="T16" fmla="*/ 658 w 757"/>
                  <a:gd name="T17" fmla="*/ 146 h 748"/>
                  <a:gd name="T18" fmla="*/ 565 w 757"/>
                  <a:gd name="T19" fmla="*/ 181 h 748"/>
                  <a:gd name="T20" fmla="*/ 536 w 757"/>
                  <a:gd name="T21" fmla="*/ 157 h 748"/>
                  <a:gd name="T22" fmla="*/ 556 w 757"/>
                  <a:gd name="T23" fmla="*/ 55 h 748"/>
                  <a:gd name="T24" fmla="*/ 541 w 757"/>
                  <a:gd name="T25" fmla="*/ 28 h 748"/>
                  <a:gd name="T26" fmla="*/ 477 w 757"/>
                  <a:gd name="T27" fmla="*/ 5 h 748"/>
                  <a:gd name="T28" fmla="*/ 449 w 757"/>
                  <a:gd name="T29" fmla="*/ 15 h 748"/>
                  <a:gd name="T30" fmla="*/ 397 w 757"/>
                  <a:gd name="T31" fmla="*/ 106 h 748"/>
                  <a:gd name="T32" fmla="*/ 378 w 757"/>
                  <a:gd name="T33" fmla="*/ 105 h 748"/>
                  <a:gd name="T34" fmla="*/ 362 w 757"/>
                  <a:gd name="T35" fmla="*/ 106 h 748"/>
                  <a:gd name="T36" fmla="*/ 311 w 757"/>
                  <a:gd name="T37" fmla="*/ 15 h 748"/>
                  <a:gd name="T38" fmla="*/ 282 w 757"/>
                  <a:gd name="T39" fmla="*/ 4 h 748"/>
                  <a:gd name="T40" fmla="*/ 218 w 757"/>
                  <a:gd name="T41" fmla="*/ 27 h 748"/>
                  <a:gd name="T42" fmla="*/ 203 w 757"/>
                  <a:gd name="T43" fmla="*/ 54 h 748"/>
                  <a:gd name="T44" fmla="*/ 222 w 757"/>
                  <a:gd name="T45" fmla="*/ 156 h 748"/>
                  <a:gd name="T46" fmla="*/ 192 w 757"/>
                  <a:gd name="T47" fmla="*/ 181 h 748"/>
                  <a:gd name="T48" fmla="*/ 103 w 757"/>
                  <a:gd name="T49" fmla="*/ 145 h 748"/>
                  <a:gd name="T50" fmla="*/ 74 w 757"/>
                  <a:gd name="T51" fmla="*/ 155 h 748"/>
                  <a:gd name="T52" fmla="*/ 39 w 757"/>
                  <a:gd name="T53" fmla="*/ 213 h 748"/>
                  <a:gd name="T54" fmla="*/ 44 w 757"/>
                  <a:gd name="T55" fmla="*/ 243 h 748"/>
                  <a:gd name="T56" fmla="*/ 119 w 757"/>
                  <a:gd name="T57" fmla="*/ 307 h 748"/>
                  <a:gd name="T58" fmla="*/ 113 w 757"/>
                  <a:gd name="T59" fmla="*/ 341 h 748"/>
                  <a:gd name="T60" fmla="*/ 17 w 757"/>
                  <a:gd name="T61" fmla="*/ 373 h 748"/>
                  <a:gd name="T62" fmla="*/ 2 w 757"/>
                  <a:gd name="T63" fmla="*/ 400 h 748"/>
                  <a:gd name="T64" fmla="*/ 13 w 757"/>
                  <a:gd name="T65" fmla="*/ 466 h 748"/>
                  <a:gd name="T66" fmla="*/ 37 w 757"/>
                  <a:gd name="T67" fmla="*/ 486 h 748"/>
                  <a:gd name="T68" fmla="*/ 136 w 757"/>
                  <a:gd name="T69" fmla="*/ 486 h 748"/>
                  <a:gd name="T70" fmla="*/ 154 w 757"/>
                  <a:gd name="T71" fmla="*/ 519 h 748"/>
                  <a:gd name="T72" fmla="*/ 102 w 757"/>
                  <a:gd name="T73" fmla="*/ 604 h 748"/>
                  <a:gd name="T74" fmla="*/ 107 w 757"/>
                  <a:gd name="T75" fmla="*/ 634 h 748"/>
                  <a:gd name="T76" fmla="*/ 158 w 757"/>
                  <a:gd name="T77" fmla="*/ 678 h 748"/>
                  <a:gd name="T78" fmla="*/ 189 w 757"/>
                  <a:gd name="T79" fmla="*/ 679 h 748"/>
                  <a:gd name="T80" fmla="*/ 265 w 757"/>
                  <a:gd name="T81" fmla="*/ 615 h 748"/>
                  <a:gd name="T82" fmla="*/ 303 w 757"/>
                  <a:gd name="T83" fmla="*/ 629 h 748"/>
                  <a:gd name="T84" fmla="*/ 318 w 757"/>
                  <a:gd name="T85" fmla="*/ 729 h 748"/>
                  <a:gd name="T86" fmla="*/ 342 w 757"/>
                  <a:gd name="T87" fmla="*/ 748 h 748"/>
                  <a:gd name="T88" fmla="*/ 409 w 757"/>
                  <a:gd name="T89" fmla="*/ 748 h 748"/>
                  <a:gd name="T90" fmla="*/ 433 w 757"/>
                  <a:gd name="T91" fmla="*/ 729 h 748"/>
                  <a:gd name="T92" fmla="*/ 450 w 757"/>
                  <a:gd name="T93" fmla="*/ 631 h 748"/>
                  <a:gd name="T94" fmla="*/ 489 w 757"/>
                  <a:gd name="T95" fmla="*/ 617 h 748"/>
                  <a:gd name="T96" fmla="*/ 562 w 757"/>
                  <a:gd name="T97" fmla="*/ 680 h 748"/>
                  <a:gd name="T98" fmla="*/ 592 w 757"/>
                  <a:gd name="T99" fmla="*/ 680 h 748"/>
                  <a:gd name="T100" fmla="*/ 644 w 757"/>
                  <a:gd name="T101" fmla="*/ 636 h 748"/>
                  <a:gd name="T102" fmla="*/ 649 w 757"/>
                  <a:gd name="T103" fmla="*/ 606 h 748"/>
                  <a:gd name="T104" fmla="*/ 600 w 757"/>
                  <a:gd name="T105" fmla="*/ 522 h 748"/>
                  <a:gd name="T106" fmla="*/ 621 w 757"/>
                  <a:gd name="T107" fmla="*/ 486 h 748"/>
                  <a:gd name="T108" fmla="*/ 721 w 757"/>
                  <a:gd name="T109" fmla="*/ 486 h 748"/>
                  <a:gd name="T110" fmla="*/ 744 w 757"/>
                  <a:gd name="T111" fmla="*/ 466 h 748"/>
                  <a:gd name="T112" fmla="*/ 528 w 757"/>
                  <a:gd name="T113" fmla="*/ 373 h 748"/>
                  <a:gd name="T114" fmla="*/ 378 w 757"/>
                  <a:gd name="T115" fmla="*/ 522 h 748"/>
                  <a:gd name="T116" fmla="*/ 229 w 757"/>
                  <a:gd name="T117" fmla="*/ 373 h 748"/>
                  <a:gd name="T118" fmla="*/ 378 w 757"/>
                  <a:gd name="T119" fmla="*/ 223 h 748"/>
                  <a:gd name="T120" fmla="*/ 528 w 757"/>
                  <a:gd name="T121" fmla="*/ 373 h 7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757" h="748">
                    <a:moveTo>
                      <a:pt x="744" y="466"/>
                    </a:moveTo>
                    <a:cubicBezTo>
                      <a:pt x="755" y="399"/>
                      <a:pt x="755" y="399"/>
                      <a:pt x="755" y="399"/>
                    </a:cubicBezTo>
                    <a:cubicBezTo>
                      <a:pt x="757" y="388"/>
                      <a:pt x="750" y="377"/>
                      <a:pt x="739" y="373"/>
                    </a:cubicBezTo>
                    <a:cubicBezTo>
                      <a:pt x="644" y="341"/>
                      <a:pt x="644" y="341"/>
                      <a:pt x="644" y="341"/>
                    </a:cubicBezTo>
                    <a:cubicBezTo>
                      <a:pt x="643" y="330"/>
                      <a:pt x="641" y="319"/>
                      <a:pt x="638" y="309"/>
                    </a:cubicBezTo>
                    <a:cubicBezTo>
                      <a:pt x="716" y="245"/>
                      <a:pt x="716" y="245"/>
                      <a:pt x="716" y="245"/>
                    </a:cubicBezTo>
                    <a:cubicBezTo>
                      <a:pt x="725" y="238"/>
                      <a:pt x="727" y="225"/>
                      <a:pt x="721" y="215"/>
                    </a:cubicBezTo>
                    <a:cubicBezTo>
                      <a:pt x="687" y="157"/>
                      <a:pt x="687" y="157"/>
                      <a:pt x="687" y="157"/>
                    </a:cubicBezTo>
                    <a:cubicBezTo>
                      <a:pt x="681" y="147"/>
                      <a:pt x="669" y="142"/>
                      <a:pt x="658" y="146"/>
                    </a:cubicBezTo>
                    <a:cubicBezTo>
                      <a:pt x="565" y="181"/>
                      <a:pt x="565" y="181"/>
                      <a:pt x="565" y="181"/>
                    </a:cubicBezTo>
                    <a:cubicBezTo>
                      <a:pt x="556" y="172"/>
                      <a:pt x="547" y="164"/>
                      <a:pt x="536" y="157"/>
                    </a:cubicBezTo>
                    <a:cubicBezTo>
                      <a:pt x="556" y="55"/>
                      <a:pt x="556" y="55"/>
                      <a:pt x="556" y="55"/>
                    </a:cubicBezTo>
                    <a:cubicBezTo>
                      <a:pt x="558" y="43"/>
                      <a:pt x="552" y="32"/>
                      <a:pt x="541" y="28"/>
                    </a:cubicBezTo>
                    <a:cubicBezTo>
                      <a:pt x="477" y="5"/>
                      <a:pt x="477" y="5"/>
                      <a:pt x="477" y="5"/>
                    </a:cubicBezTo>
                    <a:cubicBezTo>
                      <a:pt x="467" y="1"/>
                      <a:pt x="455" y="5"/>
                      <a:pt x="449" y="15"/>
                    </a:cubicBezTo>
                    <a:cubicBezTo>
                      <a:pt x="397" y="106"/>
                      <a:pt x="397" y="106"/>
                      <a:pt x="397" y="106"/>
                    </a:cubicBezTo>
                    <a:cubicBezTo>
                      <a:pt x="391" y="105"/>
                      <a:pt x="385" y="105"/>
                      <a:pt x="378" y="105"/>
                    </a:cubicBezTo>
                    <a:cubicBezTo>
                      <a:pt x="373" y="105"/>
                      <a:pt x="367" y="105"/>
                      <a:pt x="362" y="106"/>
                    </a:cubicBezTo>
                    <a:cubicBezTo>
                      <a:pt x="311" y="15"/>
                      <a:pt x="311" y="15"/>
                      <a:pt x="311" y="15"/>
                    </a:cubicBezTo>
                    <a:cubicBezTo>
                      <a:pt x="305" y="4"/>
                      <a:pt x="293" y="0"/>
                      <a:pt x="282" y="4"/>
                    </a:cubicBezTo>
                    <a:cubicBezTo>
                      <a:pt x="218" y="27"/>
                      <a:pt x="218" y="27"/>
                      <a:pt x="218" y="27"/>
                    </a:cubicBezTo>
                    <a:cubicBezTo>
                      <a:pt x="208" y="31"/>
                      <a:pt x="201" y="42"/>
                      <a:pt x="203" y="54"/>
                    </a:cubicBezTo>
                    <a:cubicBezTo>
                      <a:pt x="222" y="156"/>
                      <a:pt x="222" y="156"/>
                      <a:pt x="222" y="156"/>
                    </a:cubicBezTo>
                    <a:cubicBezTo>
                      <a:pt x="211" y="163"/>
                      <a:pt x="201" y="172"/>
                      <a:pt x="192" y="181"/>
                    </a:cubicBezTo>
                    <a:cubicBezTo>
                      <a:pt x="103" y="145"/>
                      <a:pt x="103" y="145"/>
                      <a:pt x="103" y="145"/>
                    </a:cubicBezTo>
                    <a:cubicBezTo>
                      <a:pt x="92" y="141"/>
                      <a:pt x="80" y="145"/>
                      <a:pt x="74" y="155"/>
                    </a:cubicBezTo>
                    <a:cubicBezTo>
                      <a:pt x="39" y="213"/>
                      <a:pt x="39" y="213"/>
                      <a:pt x="39" y="213"/>
                    </a:cubicBezTo>
                    <a:cubicBezTo>
                      <a:pt x="33" y="223"/>
                      <a:pt x="35" y="235"/>
                      <a:pt x="44" y="243"/>
                    </a:cubicBezTo>
                    <a:cubicBezTo>
                      <a:pt x="119" y="307"/>
                      <a:pt x="119" y="307"/>
                      <a:pt x="119" y="307"/>
                    </a:cubicBezTo>
                    <a:cubicBezTo>
                      <a:pt x="116" y="318"/>
                      <a:pt x="114" y="329"/>
                      <a:pt x="113" y="341"/>
                    </a:cubicBezTo>
                    <a:cubicBezTo>
                      <a:pt x="17" y="373"/>
                      <a:pt x="17" y="373"/>
                      <a:pt x="17" y="373"/>
                    </a:cubicBezTo>
                    <a:cubicBezTo>
                      <a:pt x="6" y="377"/>
                      <a:pt x="0" y="388"/>
                      <a:pt x="2" y="400"/>
                    </a:cubicBezTo>
                    <a:cubicBezTo>
                      <a:pt x="13" y="466"/>
                      <a:pt x="13" y="466"/>
                      <a:pt x="13" y="466"/>
                    </a:cubicBezTo>
                    <a:cubicBezTo>
                      <a:pt x="15" y="478"/>
                      <a:pt x="25" y="486"/>
                      <a:pt x="37" y="486"/>
                    </a:cubicBezTo>
                    <a:cubicBezTo>
                      <a:pt x="136" y="486"/>
                      <a:pt x="136" y="486"/>
                      <a:pt x="136" y="486"/>
                    </a:cubicBezTo>
                    <a:cubicBezTo>
                      <a:pt x="141" y="498"/>
                      <a:pt x="147" y="509"/>
                      <a:pt x="154" y="519"/>
                    </a:cubicBezTo>
                    <a:cubicBezTo>
                      <a:pt x="102" y="604"/>
                      <a:pt x="102" y="604"/>
                      <a:pt x="102" y="604"/>
                    </a:cubicBezTo>
                    <a:cubicBezTo>
                      <a:pt x="96" y="614"/>
                      <a:pt x="98" y="627"/>
                      <a:pt x="107" y="634"/>
                    </a:cubicBezTo>
                    <a:cubicBezTo>
                      <a:pt x="158" y="678"/>
                      <a:pt x="158" y="678"/>
                      <a:pt x="158" y="678"/>
                    </a:cubicBezTo>
                    <a:cubicBezTo>
                      <a:pt x="167" y="686"/>
                      <a:pt x="180" y="686"/>
                      <a:pt x="189" y="679"/>
                    </a:cubicBezTo>
                    <a:cubicBezTo>
                      <a:pt x="265" y="615"/>
                      <a:pt x="265" y="615"/>
                      <a:pt x="265" y="615"/>
                    </a:cubicBezTo>
                    <a:cubicBezTo>
                      <a:pt x="277" y="621"/>
                      <a:pt x="290" y="626"/>
                      <a:pt x="303" y="629"/>
                    </a:cubicBezTo>
                    <a:cubicBezTo>
                      <a:pt x="318" y="729"/>
                      <a:pt x="318" y="729"/>
                      <a:pt x="318" y="729"/>
                    </a:cubicBezTo>
                    <a:cubicBezTo>
                      <a:pt x="320" y="740"/>
                      <a:pt x="330" y="748"/>
                      <a:pt x="342" y="748"/>
                    </a:cubicBezTo>
                    <a:cubicBezTo>
                      <a:pt x="409" y="748"/>
                      <a:pt x="409" y="748"/>
                      <a:pt x="409" y="748"/>
                    </a:cubicBezTo>
                    <a:cubicBezTo>
                      <a:pt x="421" y="748"/>
                      <a:pt x="431" y="740"/>
                      <a:pt x="433" y="729"/>
                    </a:cubicBezTo>
                    <a:cubicBezTo>
                      <a:pt x="450" y="631"/>
                      <a:pt x="450" y="631"/>
                      <a:pt x="450" y="631"/>
                    </a:cubicBezTo>
                    <a:cubicBezTo>
                      <a:pt x="463" y="627"/>
                      <a:pt x="476" y="622"/>
                      <a:pt x="489" y="617"/>
                    </a:cubicBezTo>
                    <a:cubicBezTo>
                      <a:pt x="562" y="680"/>
                      <a:pt x="562" y="680"/>
                      <a:pt x="562" y="680"/>
                    </a:cubicBezTo>
                    <a:cubicBezTo>
                      <a:pt x="570" y="687"/>
                      <a:pt x="583" y="687"/>
                      <a:pt x="592" y="680"/>
                    </a:cubicBezTo>
                    <a:cubicBezTo>
                      <a:pt x="644" y="636"/>
                      <a:pt x="644" y="636"/>
                      <a:pt x="644" y="636"/>
                    </a:cubicBezTo>
                    <a:cubicBezTo>
                      <a:pt x="653" y="629"/>
                      <a:pt x="655" y="616"/>
                      <a:pt x="649" y="606"/>
                    </a:cubicBezTo>
                    <a:cubicBezTo>
                      <a:pt x="600" y="522"/>
                      <a:pt x="600" y="522"/>
                      <a:pt x="600" y="522"/>
                    </a:cubicBezTo>
                    <a:cubicBezTo>
                      <a:pt x="608" y="511"/>
                      <a:pt x="615" y="499"/>
                      <a:pt x="621" y="486"/>
                    </a:cubicBezTo>
                    <a:cubicBezTo>
                      <a:pt x="721" y="486"/>
                      <a:pt x="721" y="486"/>
                      <a:pt x="721" y="486"/>
                    </a:cubicBezTo>
                    <a:cubicBezTo>
                      <a:pt x="732" y="486"/>
                      <a:pt x="742" y="478"/>
                      <a:pt x="744" y="466"/>
                    </a:cubicBezTo>
                    <a:close/>
                    <a:moveTo>
                      <a:pt x="528" y="373"/>
                    </a:moveTo>
                    <a:cubicBezTo>
                      <a:pt x="528" y="455"/>
                      <a:pt x="461" y="522"/>
                      <a:pt x="378" y="522"/>
                    </a:cubicBezTo>
                    <a:cubicBezTo>
                      <a:pt x="296" y="522"/>
                      <a:pt x="229" y="455"/>
                      <a:pt x="229" y="373"/>
                    </a:cubicBezTo>
                    <a:cubicBezTo>
                      <a:pt x="229" y="290"/>
                      <a:pt x="296" y="223"/>
                      <a:pt x="378" y="223"/>
                    </a:cubicBezTo>
                    <a:cubicBezTo>
                      <a:pt x="461" y="223"/>
                      <a:pt x="528" y="290"/>
                      <a:pt x="528" y="373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solidFill>
                  <a:schemeClr val="tx2"/>
                </a:solidFill>
                <a:round/>
                <a:headEnd/>
                <a:tailEnd/>
              </a:ln>
              <a:extLst/>
            </p:spPr>
            <p:txBody>
              <a:bodyPr vert="horz" wrap="square" lIns="93247" tIns="46623" rIns="93247" bIns="46623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3241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36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92" name="Oval 25"/>
              <p:cNvSpPr>
                <a:spLocks noChangeArrowheads="1"/>
              </p:cNvSpPr>
              <p:nvPr/>
            </p:nvSpPr>
            <p:spPr bwMode="auto">
              <a:xfrm>
                <a:off x="5557028" y="7180975"/>
                <a:ext cx="542925" cy="54133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2"/>
                </a:solidFill>
                <a:round/>
                <a:headEnd/>
                <a:tailEnd/>
              </a:ln>
              <a:extLst/>
            </p:spPr>
            <p:txBody>
              <a:bodyPr vert="horz" wrap="square" lIns="93247" tIns="46623" rIns="93247" bIns="46623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3241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36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93" name="Freeform 26"/>
              <p:cNvSpPr>
                <a:spLocks noEditPoints="1"/>
              </p:cNvSpPr>
              <p:nvPr/>
            </p:nvSpPr>
            <p:spPr bwMode="auto">
              <a:xfrm>
                <a:off x="6907991" y="7722312"/>
                <a:ext cx="1458913" cy="1524000"/>
              </a:xfrm>
              <a:custGeom>
                <a:avLst/>
                <a:gdLst>
                  <a:gd name="T0" fmla="*/ 379 w 388"/>
                  <a:gd name="T1" fmla="*/ 137 h 405"/>
                  <a:gd name="T2" fmla="*/ 383 w 388"/>
                  <a:gd name="T3" fmla="*/ 118 h 405"/>
                  <a:gd name="T4" fmla="*/ 361 w 388"/>
                  <a:gd name="T5" fmla="*/ 81 h 405"/>
                  <a:gd name="T6" fmla="*/ 343 w 388"/>
                  <a:gd name="T7" fmla="*/ 74 h 405"/>
                  <a:gd name="T8" fmla="*/ 287 w 388"/>
                  <a:gd name="T9" fmla="*/ 94 h 405"/>
                  <a:gd name="T10" fmla="*/ 241 w 388"/>
                  <a:gd name="T11" fmla="*/ 68 h 405"/>
                  <a:gd name="T12" fmla="*/ 232 w 388"/>
                  <a:gd name="T13" fmla="*/ 12 h 405"/>
                  <a:gd name="T14" fmla="*/ 217 w 388"/>
                  <a:gd name="T15" fmla="*/ 0 h 405"/>
                  <a:gd name="T16" fmla="*/ 174 w 388"/>
                  <a:gd name="T17" fmla="*/ 0 h 405"/>
                  <a:gd name="T18" fmla="*/ 159 w 388"/>
                  <a:gd name="T19" fmla="*/ 12 h 405"/>
                  <a:gd name="T20" fmla="*/ 149 w 388"/>
                  <a:gd name="T21" fmla="*/ 68 h 405"/>
                  <a:gd name="T22" fmla="*/ 102 w 388"/>
                  <a:gd name="T23" fmla="*/ 95 h 405"/>
                  <a:gd name="T24" fmla="*/ 46 w 388"/>
                  <a:gd name="T25" fmla="*/ 74 h 405"/>
                  <a:gd name="T26" fmla="*/ 27 w 388"/>
                  <a:gd name="T27" fmla="*/ 81 h 405"/>
                  <a:gd name="T28" fmla="*/ 6 w 388"/>
                  <a:gd name="T29" fmla="*/ 118 h 405"/>
                  <a:gd name="T30" fmla="*/ 9 w 388"/>
                  <a:gd name="T31" fmla="*/ 137 h 405"/>
                  <a:gd name="T32" fmla="*/ 55 w 388"/>
                  <a:gd name="T33" fmla="*/ 175 h 405"/>
                  <a:gd name="T34" fmla="*/ 53 w 388"/>
                  <a:gd name="T35" fmla="*/ 202 h 405"/>
                  <a:gd name="T36" fmla="*/ 55 w 388"/>
                  <a:gd name="T37" fmla="*/ 227 h 405"/>
                  <a:gd name="T38" fmla="*/ 7 w 388"/>
                  <a:gd name="T39" fmla="*/ 266 h 405"/>
                  <a:gd name="T40" fmla="*/ 4 w 388"/>
                  <a:gd name="T41" fmla="*/ 285 h 405"/>
                  <a:gd name="T42" fmla="*/ 25 w 388"/>
                  <a:gd name="T43" fmla="*/ 322 h 405"/>
                  <a:gd name="T44" fmla="*/ 43 w 388"/>
                  <a:gd name="T45" fmla="*/ 329 h 405"/>
                  <a:gd name="T46" fmla="*/ 100 w 388"/>
                  <a:gd name="T47" fmla="*/ 308 h 405"/>
                  <a:gd name="T48" fmla="*/ 149 w 388"/>
                  <a:gd name="T49" fmla="*/ 337 h 405"/>
                  <a:gd name="T50" fmla="*/ 158 w 388"/>
                  <a:gd name="T51" fmla="*/ 392 h 405"/>
                  <a:gd name="T52" fmla="*/ 173 w 388"/>
                  <a:gd name="T53" fmla="*/ 405 h 405"/>
                  <a:gd name="T54" fmla="*/ 216 w 388"/>
                  <a:gd name="T55" fmla="*/ 405 h 405"/>
                  <a:gd name="T56" fmla="*/ 231 w 388"/>
                  <a:gd name="T57" fmla="*/ 392 h 405"/>
                  <a:gd name="T58" fmla="*/ 240 w 388"/>
                  <a:gd name="T59" fmla="*/ 337 h 405"/>
                  <a:gd name="T60" fmla="*/ 289 w 388"/>
                  <a:gd name="T61" fmla="*/ 309 h 405"/>
                  <a:gd name="T62" fmla="*/ 345 w 388"/>
                  <a:gd name="T63" fmla="*/ 329 h 405"/>
                  <a:gd name="T64" fmla="*/ 364 w 388"/>
                  <a:gd name="T65" fmla="*/ 322 h 405"/>
                  <a:gd name="T66" fmla="*/ 385 w 388"/>
                  <a:gd name="T67" fmla="*/ 285 h 405"/>
                  <a:gd name="T68" fmla="*/ 381 w 388"/>
                  <a:gd name="T69" fmla="*/ 266 h 405"/>
                  <a:gd name="T70" fmla="*/ 335 w 388"/>
                  <a:gd name="T71" fmla="*/ 228 h 405"/>
                  <a:gd name="T72" fmla="*/ 337 w 388"/>
                  <a:gd name="T73" fmla="*/ 202 h 405"/>
                  <a:gd name="T74" fmla="*/ 334 w 388"/>
                  <a:gd name="T75" fmla="*/ 174 h 405"/>
                  <a:gd name="T76" fmla="*/ 379 w 388"/>
                  <a:gd name="T77" fmla="*/ 137 h 405"/>
                  <a:gd name="T78" fmla="*/ 251 w 388"/>
                  <a:gd name="T79" fmla="*/ 202 h 405"/>
                  <a:gd name="T80" fmla="*/ 195 w 388"/>
                  <a:gd name="T81" fmla="*/ 259 h 405"/>
                  <a:gd name="T82" fmla="*/ 138 w 388"/>
                  <a:gd name="T83" fmla="*/ 202 h 405"/>
                  <a:gd name="T84" fmla="*/ 195 w 388"/>
                  <a:gd name="T85" fmla="*/ 145 h 405"/>
                  <a:gd name="T86" fmla="*/ 251 w 388"/>
                  <a:gd name="T87" fmla="*/ 202 h 4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388" h="405">
                    <a:moveTo>
                      <a:pt x="379" y="137"/>
                    </a:moveTo>
                    <a:cubicBezTo>
                      <a:pt x="385" y="133"/>
                      <a:pt x="386" y="124"/>
                      <a:pt x="383" y="118"/>
                    </a:cubicBezTo>
                    <a:cubicBezTo>
                      <a:pt x="361" y="81"/>
                      <a:pt x="361" y="81"/>
                      <a:pt x="361" y="81"/>
                    </a:cubicBezTo>
                    <a:cubicBezTo>
                      <a:pt x="357" y="74"/>
                      <a:pt x="350" y="72"/>
                      <a:pt x="343" y="74"/>
                    </a:cubicBezTo>
                    <a:cubicBezTo>
                      <a:pt x="287" y="94"/>
                      <a:pt x="287" y="94"/>
                      <a:pt x="287" y="94"/>
                    </a:cubicBezTo>
                    <a:cubicBezTo>
                      <a:pt x="274" y="83"/>
                      <a:pt x="258" y="74"/>
                      <a:pt x="241" y="68"/>
                    </a:cubicBezTo>
                    <a:cubicBezTo>
                      <a:pt x="232" y="12"/>
                      <a:pt x="232" y="12"/>
                      <a:pt x="232" y="12"/>
                    </a:cubicBezTo>
                    <a:cubicBezTo>
                      <a:pt x="231" y="5"/>
                      <a:pt x="224" y="0"/>
                      <a:pt x="217" y="0"/>
                    </a:cubicBezTo>
                    <a:cubicBezTo>
                      <a:pt x="174" y="0"/>
                      <a:pt x="174" y="0"/>
                      <a:pt x="174" y="0"/>
                    </a:cubicBezTo>
                    <a:cubicBezTo>
                      <a:pt x="166" y="0"/>
                      <a:pt x="160" y="5"/>
                      <a:pt x="159" y="12"/>
                    </a:cubicBezTo>
                    <a:cubicBezTo>
                      <a:pt x="149" y="68"/>
                      <a:pt x="149" y="68"/>
                      <a:pt x="149" y="68"/>
                    </a:cubicBezTo>
                    <a:cubicBezTo>
                      <a:pt x="132" y="74"/>
                      <a:pt x="116" y="83"/>
                      <a:pt x="102" y="95"/>
                    </a:cubicBezTo>
                    <a:cubicBezTo>
                      <a:pt x="46" y="74"/>
                      <a:pt x="46" y="74"/>
                      <a:pt x="46" y="74"/>
                    </a:cubicBezTo>
                    <a:cubicBezTo>
                      <a:pt x="39" y="72"/>
                      <a:pt x="31" y="74"/>
                      <a:pt x="27" y="81"/>
                    </a:cubicBezTo>
                    <a:cubicBezTo>
                      <a:pt x="6" y="118"/>
                      <a:pt x="6" y="118"/>
                      <a:pt x="6" y="118"/>
                    </a:cubicBezTo>
                    <a:cubicBezTo>
                      <a:pt x="2" y="124"/>
                      <a:pt x="3" y="133"/>
                      <a:pt x="9" y="137"/>
                    </a:cubicBezTo>
                    <a:cubicBezTo>
                      <a:pt x="55" y="175"/>
                      <a:pt x="55" y="175"/>
                      <a:pt x="55" y="175"/>
                    </a:cubicBezTo>
                    <a:cubicBezTo>
                      <a:pt x="54" y="184"/>
                      <a:pt x="53" y="193"/>
                      <a:pt x="53" y="202"/>
                    </a:cubicBezTo>
                    <a:cubicBezTo>
                      <a:pt x="53" y="211"/>
                      <a:pt x="53" y="219"/>
                      <a:pt x="55" y="227"/>
                    </a:cubicBezTo>
                    <a:cubicBezTo>
                      <a:pt x="7" y="266"/>
                      <a:pt x="7" y="266"/>
                      <a:pt x="7" y="266"/>
                    </a:cubicBezTo>
                    <a:cubicBezTo>
                      <a:pt x="2" y="270"/>
                      <a:pt x="0" y="278"/>
                      <a:pt x="4" y="285"/>
                    </a:cubicBezTo>
                    <a:cubicBezTo>
                      <a:pt x="25" y="322"/>
                      <a:pt x="25" y="322"/>
                      <a:pt x="25" y="322"/>
                    </a:cubicBezTo>
                    <a:cubicBezTo>
                      <a:pt x="28" y="329"/>
                      <a:pt x="36" y="332"/>
                      <a:pt x="43" y="329"/>
                    </a:cubicBezTo>
                    <a:cubicBezTo>
                      <a:pt x="100" y="308"/>
                      <a:pt x="100" y="308"/>
                      <a:pt x="100" y="308"/>
                    </a:cubicBezTo>
                    <a:cubicBezTo>
                      <a:pt x="114" y="321"/>
                      <a:pt x="131" y="330"/>
                      <a:pt x="149" y="337"/>
                    </a:cubicBezTo>
                    <a:cubicBezTo>
                      <a:pt x="158" y="392"/>
                      <a:pt x="158" y="392"/>
                      <a:pt x="158" y="392"/>
                    </a:cubicBezTo>
                    <a:cubicBezTo>
                      <a:pt x="159" y="399"/>
                      <a:pt x="165" y="405"/>
                      <a:pt x="173" y="405"/>
                    </a:cubicBezTo>
                    <a:cubicBezTo>
                      <a:pt x="216" y="405"/>
                      <a:pt x="216" y="405"/>
                      <a:pt x="216" y="405"/>
                    </a:cubicBezTo>
                    <a:cubicBezTo>
                      <a:pt x="223" y="405"/>
                      <a:pt x="229" y="399"/>
                      <a:pt x="231" y="392"/>
                    </a:cubicBezTo>
                    <a:cubicBezTo>
                      <a:pt x="240" y="337"/>
                      <a:pt x="240" y="337"/>
                      <a:pt x="240" y="337"/>
                    </a:cubicBezTo>
                    <a:cubicBezTo>
                      <a:pt x="258" y="331"/>
                      <a:pt x="275" y="321"/>
                      <a:pt x="289" y="309"/>
                    </a:cubicBezTo>
                    <a:cubicBezTo>
                      <a:pt x="345" y="329"/>
                      <a:pt x="345" y="329"/>
                      <a:pt x="345" y="329"/>
                    </a:cubicBezTo>
                    <a:cubicBezTo>
                      <a:pt x="352" y="332"/>
                      <a:pt x="360" y="329"/>
                      <a:pt x="364" y="322"/>
                    </a:cubicBezTo>
                    <a:cubicBezTo>
                      <a:pt x="385" y="285"/>
                      <a:pt x="385" y="285"/>
                      <a:pt x="385" y="285"/>
                    </a:cubicBezTo>
                    <a:cubicBezTo>
                      <a:pt x="388" y="278"/>
                      <a:pt x="387" y="270"/>
                      <a:pt x="381" y="266"/>
                    </a:cubicBezTo>
                    <a:cubicBezTo>
                      <a:pt x="335" y="228"/>
                      <a:pt x="335" y="228"/>
                      <a:pt x="335" y="228"/>
                    </a:cubicBezTo>
                    <a:cubicBezTo>
                      <a:pt x="336" y="220"/>
                      <a:pt x="337" y="211"/>
                      <a:pt x="337" y="202"/>
                    </a:cubicBezTo>
                    <a:cubicBezTo>
                      <a:pt x="337" y="193"/>
                      <a:pt x="336" y="183"/>
                      <a:pt x="334" y="174"/>
                    </a:cubicBezTo>
                    <a:lnTo>
                      <a:pt x="379" y="137"/>
                    </a:lnTo>
                    <a:close/>
                    <a:moveTo>
                      <a:pt x="251" y="202"/>
                    </a:moveTo>
                    <a:cubicBezTo>
                      <a:pt x="251" y="233"/>
                      <a:pt x="226" y="259"/>
                      <a:pt x="195" y="259"/>
                    </a:cubicBezTo>
                    <a:cubicBezTo>
                      <a:pt x="163" y="259"/>
                      <a:pt x="138" y="233"/>
                      <a:pt x="138" y="202"/>
                    </a:cubicBezTo>
                    <a:cubicBezTo>
                      <a:pt x="138" y="171"/>
                      <a:pt x="163" y="145"/>
                      <a:pt x="195" y="145"/>
                    </a:cubicBezTo>
                    <a:cubicBezTo>
                      <a:pt x="226" y="145"/>
                      <a:pt x="251" y="171"/>
                      <a:pt x="251" y="202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solidFill>
                  <a:schemeClr val="tx2"/>
                </a:solidFill>
                <a:round/>
                <a:headEnd/>
                <a:tailEnd/>
              </a:ln>
              <a:extLst/>
            </p:spPr>
            <p:txBody>
              <a:bodyPr vert="horz" wrap="square" lIns="93247" tIns="46623" rIns="93247" bIns="46623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3241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36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endParaRPr>
              </a:p>
            </p:txBody>
          </p:sp>
        </p:grpSp>
      </p:grpSp>
      <p:sp>
        <p:nvSpPr>
          <p:cNvPr id="70" name="Rectangle 69"/>
          <p:cNvSpPr/>
          <p:nvPr/>
        </p:nvSpPr>
        <p:spPr bwMode="auto">
          <a:xfrm>
            <a:off x="5070285" y="2956961"/>
            <a:ext cx="3814952" cy="497646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149196" rIns="91440" bIns="149196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defTabSz="950846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</a:rPr>
              <a:t>Kernel</a:t>
            </a:r>
          </a:p>
        </p:txBody>
      </p:sp>
      <p:grpSp>
        <p:nvGrpSpPr>
          <p:cNvPr id="6" name="Group 5"/>
          <p:cNvGrpSpPr/>
          <p:nvPr/>
        </p:nvGrpSpPr>
        <p:grpSpPr>
          <a:xfrm>
            <a:off x="4575036" y="2956961"/>
            <a:ext cx="501628" cy="497646"/>
            <a:chOff x="4498836" y="2852262"/>
            <a:chExt cx="501628" cy="497646"/>
          </a:xfrm>
        </p:grpSpPr>
        <p:sp>
          <p:nvSpPr>
            <p:cNvPr id="69" name="Rectangle 68"/>
            <p:cNvSpPr/>
            <p:nvPr/>
          </p:nvSpPr>
          <p:spPr bwMode="auto">
            <a:xfrm>
              <a:off x="4498836" y="2852262"/>
              <a:ext cx="501628" cy="497646"/>
            </a:xfrm>
            <a:prstGeom prst="rect">
              <a:avLst/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186494" tIns="149196" rIns="186494" bIns="14919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50846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32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95" name="Freeform 73"/>
            <p:cNvSpPr>
              <a:spLocks noChangeAspect="1" noEditPoints="1"/>
            </p:cNvSpPr>
            <p:nvPr/>
          </p:nvSpPr>
          <p:spPr bwMode="black">
            <a:xfrm>
              <a:off x="4600290" y="2951725"/>
              <a:ext cx="298721" cy="298720"/>
            </a:xfrm>
            <a:custGeom>
              <a:avLst/>
              <a:gdLst>
                <a:gd name="T0" fmla="*/ 313 w 330"/>
                <a:gd name="T1" fmla="*/ 161 h 330"/>
                <a:gd name="T2" fmla="*/ 313 w 330"/>
                <a:gd name="T3" fmla="*/ 128 h 330"/>
                <a:gd name="T4" fmla="*/ 284 w 330"/>
                <a:gd name="T5" fmla="*/ 137 h 330"/>
                <a:gd name="T6" fmla="*/ 298 w 330"/>
                <a:gd name="T7" fmla="*/ 111 h 330"/>
                <a:gd name="T8" fmla="*/ 330 w 330"/>
                <a:gd name="T9" fmla="*/ 103 h 330"/>
                <a:gd name="T10" fmla="*/ 298 w 330"/>
                <a:gd name="T11" fmla="*/ 95 h 330"/>
                <a:gd name="T12" fmla="*/ 284 w 330"/>
                <a:gd name="T13" fmla="*/ 87 h 330"/>
                <a:gd name="T14" fmla="*/ 235 w 330"/>
                <a:gd name="T15" fmla="*/ 46 h 330"/>
                <a:gd name="T16" fmla="*/ 244 w 330"/>
                <a:gd name="T17" fmla="*/ 17 h 330"/>
                <a:gd name="T18" fmla="*/ 211 w 330"/>
                <a:gd name="T19" fmla="*/ 17 h 330"/>
                <a:gd name="T20" fmla="*/ 219 w 330"/>
                <a:gd name="T21" fmla="*/ 46 h 330"/>
                <a:gd name="T22" fmla="*/ 194 w 330"/>
                <a:gd name="T23" fmla="*/ 32 h 330"/>
                <a:gd name="T24" fmla="*/ 186 w 330"/>
                <a:gd name="T25" fmla="*/ 0 h 330"/>
                <a:gd name="T26" fmla="*/ 178 w 330"/>
                <a:gd name="T27" fmla="*/ 32 h 330"/>
                <a:gd name="T28" fmla="*/ 152 w 330"/>
                <a:gd name="T29" fmla="*/ 46 h 330"/>
                <a:gd name="T30" fmla="*/ 161 w 330"/>
                <a:gd name="T31" fmla="*/ 17 h 330"/>
                <a:gd name="T32" fmla="*/ 128 w 330"/>
                <a:gd name="T33" fmla="*/ 17 h 330"/>
                <a:gd name="T34" fmla="*/ 137 w 330"/>
                <a:gd name="T35" fmla="*/ 46 h 330"/>
                <a:gd name="T36" fmla="*/ 111 w 330"/>
                <a:gd name="T37" fmla="*/ 32 h 330"/>
                <a:gd name="T38" fmla="*/ 103 w 330"/>
                <a:gd name="T39" fmla="*/ 0 h 330"/>
                <a:gd name="T40" fmla="*/ 95 w 330"/>
                <a:gd name="T41" fmla="*/ 32 h 330"/>
                <a:gd name="T42" fmla="*/ 87 w 330"/>
                <a:gd name="T43" fmla="*/ 46 h 330"/>
                <a:gd name="T44" fmla="*/ 46 w 330"/>
                <a:gd name="T45" fmla="*/ 95 h 330"/>
                <a:gd name="T46" fmla="*/ 17 w 330"/>
                <a:gd name="T47" fmla="*/ 86 h 330"/>
                <a:gd name="T48" fmla="*/ 17 w 330"/>
                <a:gd name="T49" fmla="*/ 120 h 330"/>
                <a:gd name="T50" fmla="*/ 46 w 330"/>
                <a:gd name="T51" fmla="*/ 111 h 330"/>
                <a:gd name="T52" fmla="*/ 32 w 330"/>
                <a:gd name="T53" fmla="*/ 137 h 330"/>
                <a:gd name="T54" fmla="*/ 0 w 330"/>
                <a:gd name="T55" fmla="*/ 144 h 330"/>
                <a:gd name="T56" fmla="*/ 32 w 330"/>
                <a:gd name="T57" fmla="*/ 152 h 330"/>
                <a:gd name="T58" fmla="*/ 46 w 330"/>
                <a:gd name="T59" fmla="*/ 178 h 330"/>
                <a:gd name="T60" fmla="*/ 17 w 330"/>
                <a:gd name="T61" fmla="*/ 169 h 330"/>
                <a:gd name="T62" fmla="*/ 17 w 330"/>
                <a:gd name="T63" fmla="*/ 203 h 330"/>
                <a:gd name="T64" fmla="*/ 46 w 330"/>
                <a:gd name="T65" fmla="*/ 194 h 330"/>
                <a:gd name="T66" fmla="*/ 32 w 330"/>
                <a:gd name="T67" fmla="*/ 219 h 330"/>
                <a:gd name="T68" fmla="*/ 0 w 330"/>
                <a:gd name="T69" fmla="*/ 227 h 330"/>
                <a:gd name="T70" fmla="*/ 32 w 330"/>
                <a:gd name="T71" fmla="*/ 235 h 330"/>
                <a:gd name="T72" fmla="*/ 46 w 330"/>
                <a:gd name="T73" fmla="*/ 243 h 330"/>
                <a:gd name="T74" fmla="*/ 95 w 330"/>
                <a:gd name="T75" fmla="*/ 284 h 330"/>
                <a:gd name="T76" fmla="*/ 86 w 330"/>
                <a:gd name="T77" fmla="*/ 313 h 330"/>
                <a:gd name="T78" fmla="*/ 120 w 330"/>
                <a:gd name="T79" fmla="*/ 313 h 330"/>
                <a:gd name="T80" fmla="*/ 111 w 330"/>
                <a:gd name="T81" fmla="*/ 284 h 330"/>
                <a:gd name="T82" fmla="*/ 137 w 330"/>
                <a:gd name="T83" fmla="*/ 298 h 330"/>
                <a:gd name="T84" fmla="*/ 144 w 330"/>
                <a:gd name="T85" fmla="*/ 330 h 330"/>
                <a:gd name="T86" fmla="*/ 152 w 330"/>
                <a:gd name="T87" fmla="*/ 298 h 330"/>
                <a:gd name="T88" fmla="*/ 178 w 330"/>
                <a:gd name="T89" fmla="*/ 284 h 330"/>
                <a:gd name="T90" fmla="*/ 169 w 330"/>
                <a:gd name="T91" fmla="*/ 313 h 330"/>
                <a:gd name="T92" fmla="*/ 203 w 330"/>
                <a:gd name="T93" fmla="*/ 313 h 330"/>
                <a:gd name="T94" fmla="*/ 194 w 330"/>
                <a:gd name="T95" fmla="*/ 284 h 330"/>
                <a:gd name="T96" fmla="*/ 219 w 330"/>
                <a:gd name="T97" fmla="*/ 298 h 330"/>
                <a:gd name="T98" fmla="*/ 227 w 330"/>
                <a:gd name="T99" fmla="*/ 330 h 330"/>
                <a:gd name="T100" fmla="*/ 235 w 330"/>
                <a:gd name="T101" fmla="*/ 298 h 330"/>
                <a:gd name="T102" fmla="*/ 243 w 330"/>
                <a:gd name="T103" fmla="*/ 284 h 330"/>
                <a:gd name="T104" fmla="*/ 284 w 330"/>
                <a:gd name="T105" fmla="*/ 235 h 330"/>
                <a:gd name="T106" fmla="*/ 313 w 330"/>
                <a:gd name="T107" fmla="*/ 244 h 330"/>
                <a:gd name="T108" fmla="*/ 313 w 330"/>
                <a:gd name="T109" fmla="*/ 211 h 330"/>
                <a:gd name="T110" fmla="*/ 284 w 330"/>
                <a:gd name="T111" fmla="*/ 219 h 330"/>
                <a:gd name="T112" fmla="*/ 298 w 330"/>
                <a:gd name="T113" fmla="*/ 194 h 330"/>
                <a:gd name="T114" fmla="*/ 330 w 330"/>
                <a:gd name="T115" fmla="*/ 186 h 330"/>
                <a:gd name="T116" fmla="*/ 298 w 330"/>
                <a:gd name="T117" fmla="*/ 178 h 330"/>
                <a:gd name="T118" fmla="*/ 284 w 330"/>
                <a:gd name="T119" fmla="*/ 152 h 330"/>
                <a:gd name="T120" fmla="*/ 165 w 330"/>
                <a:gd name="T121" fmla="*/ 267 h 330"/>
                <a:gd name="T122" fmla="*/ 165 w 330"/>
                <a:gd name="T123" fmla="*/ 63 h 330"/>
                <a:gd name="T124" fmla="*/ 165 w 330"/>
                <a:gd name="T125" fmla="*/ 267 h 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30" h="330">
                  <a:moveTo>
                    <a:pt x="298" y="152"/>
                  </a:moveTo>
                  <a:cubicBezTo>
                    <a:pt x="301" y="158"/>
                    <a:pt x="307" y="161"/>
                    <a:pt x="313" y="161"/>
                  </a:cubicBezTo>
                  <a:cubicBezTo>
                    <a:pt x="322" y="161"/>
                    <a:pt x="330" y="154"/>
                    <a:pt x="330" y="144"/>
                  </a:cubicBezTo>
                  <a:cubicBezTo>
                    <a:pt x="330" y="135"/>
                    <a:pt x="322" y="128"/>
                    <a:pt x="313" y="128"/>
                  </a:cubicBezTo>
                  <a:cubicBezTo>
                    <a:pt x="307" y="128"/>
                    <a:pt x="301" y="131"/>
                    <a:pt x="298" y="137"/>
                  </a:cubicBezTo>
                  <a:cubicBezTo>
                    <a:pt x="284" y="137"/>
                    <a:pt x="284" y="137"/>
                    <a:pt x="284" y="137"/>
                  </a:cubicBezTo>
                  <a:cubicBezTo>
                    <a:pt x="284" y="111"/>
                    <a:pt x="284" y="111"/>
                    <a:pt x="284" y="111"/>
                  </a:cubicBezTo>
                  <a:cubicBezTo>
                    <a:pt x="298" y="111"/>
                    <a:pt x="298" y="111"/>
                    <a:pt x="298" y="111"/>
                  </a:cubicBezTo>
                  <a:cubicBezTo>
                    <a:pt x="301" y="116"/>
                    <a:pt x="307" y="120"/>
                    <a:pt x="313" y="120"/>
                  </a:cubicBezTo>
                  <a:cubicBezTo>
                    <a:pt x="322" y="120"/>
                    <a:pt x="330" y="112"/>
                    <a:pt x="330" y="103"/>
                  </a:cubicBezTo>
                  <a:cubicBezTo>
                    <a:pt x="330" y="94"/>
                    <a:pt x="322" y="86"/>
                    <a:pt x="313" y="86"/>
                  </a:cubicBezTo>
                  <a:cubicBezTo>
                    <a:pt x="307" y="86"/>
                    <a:pt x="301" y="90"/>
                    <a:pt x="298" y="95"/>
                  </a:cubicBezTo>
                  <a:cubicBezTo>
                    <a:pt x="284" y="95"/>
                    <a:pt x="284" y="95"/>
                    <a:pt x="284" y="95"/>
                  </a:cubicBezTo>
                  <a:cubicBezTo>
                    <a:pt x="284" y="87"/>
                    <a:pt x="284" y="87"/>
                    <a:pt x="284" y="87"/>
                  </a:cubicBezTo>
                  <a:cubicBezTo>
                    <a:pt x="284" y="65"/>
                    <a:pt x="266" y="46"/>
                    <a:pt x="243" y="46"/>
                  </a:cubicBezTo>
                  <a:cubicBezTo>
                    <a:pt x="235" y="46"/>
                    <a:pt x="235" y="46"/>
                    <a:pt x="235" y="46"/>
                  </a:cubicBezTo>
                  <a:cubicBezTo>
                    <a:pt x="235" y="32"/>
                    <a:pt x="235" y="32"/>
                    <a:pt x="235" y="32"/>
                  </a:cubicBezTo>
                  <a:cubicBezTo>
                    <a:pt x="240" y="29"/>
                    <a:pt x="244" y="23"/>
                    <a:pt x="244" y="17"/>
                  </a:cubicBezTo>
                  <a:cubicBezTo>
                    <a:pt x="244" y="8"/>
                    <a:pt x="237" y="0"/>
                    <a:pt x="227" y="0"/>
                  </a:cubicBezTo>
                  <a:cubicBezTo>
                    <a:pt x="218" y="0"/>
                    <a:pt x="211" y="8"/>
                    <a:pt x="211" y="17"/>
                  </a:cubicBezTo>
                  <a:cubicBezTo>
                    <a:pt x="211" y="23"/>
                    <a:pt x="214" y="29"/>
                    <a:pt x="219" y="32"/>
                  </a:cubicBezTo>
                  <a:cubicBezTo>
                    <a:pt x="219" y="46"/>
                    <a:pt x="219" y="46"/>
                    <a:pt x="219" y="46"/>
                  </a:cubicBezTo>
                  <a:cubicBezTo>
                    <a:pt x="194" y="46"/>
                    <a:pt x="194" y="46"/>
                    <a:pt x="194" y="46"/>
                  </a:cubicBezTo>
                  <a:cubicBezTo>
                    <a:pt x="194" y="32"/>
                    <a:pt x="194" y="32"/>
                    <a:pt x="194" y="32"/>
                  </a:cubicBezTo>
                  <a:cubicBezTo>
                    <a:pt x="199" y="29"/>
                    <a:pt x="203" y="23"/>
                    <a:pt x="203" y="17"/>
                  </a:cubicBezTo>
                  <a:cubicBezTo>
                    <a:pt x="203" y="8"/>
                    <a:pt x="195" y="0"/>
                    <a:pt x="186" y="0"/>
                  </a:cubicBezTo>
                  <a:cubicBezTo>
                    <a:pt x="177" y="0"/>
                    <a:pt x="169" y="8"/>
                    <a:pt x="169" y="17"/>
                  </a:cubicBezTo>
                  <a:cubicBezTo>
                    <a:pt x="169" y="23"/>
                    <a:pt x="173" y="29"/>
                    <a:pt x="178" y="32"/>
                  </a:cubicBezTo>
                  <a:cubicBezTo>
                    <a:pt x="178" y="46"/>
                    <a:pt x="178" y="46"/>
                    <a:pt x="178" y="46"/>
                  </a:cubicBezTo>
                  <a:cubicBezTo>
                    <a:pt x="152" y="46"/>
                    <a:pt x="152" y="46"/>
                    <a:pt x="152" y="46"/>
                  </a:cubicBezTo>
                  <a:cubicBezTo>
                    <a:pt x="152" y="32"/>
                    <a:pt x="152" y="32"/>
                    <a:pt x="152" y="32"/>
                  </a:cubicBezTo>
                  <a:cubicBezTo>
                    <a:pt x="158" y="29"/>
                    <a:pt x="161" y="23"/>
                    <a:pt x="161" y="17"/>
                  </a:cubicBezTo>
                  <a:cubicBezTo>
                    <a:pt x="161" y="8"/>
                    <a:pt x="154" y="0"/>
                    <a:pt x="144" y="0"/>
                  </a:cubicBezTo>
                  <a:cubicBezTo>
                    <a:pt x="135" y="0"/>
                    <a:pt x="128" y="8"/>
                    <a:pt x="128" y="17"/>
                  </a:cubicBezTo>
                  <a:cubicBezTo>
                    <a:pt x="128" y="23"/>
                    <a:pt x="131" y="29"/>
                    <a:pt x="137" y="32"/>
                  </a:cubicBezTo>
                  <a:cubicBezTo>
                    <a:pt x="137" y="46"/>
                    <a:pt x="137" y="46"/>
                    <a:pt x="137" y="46"/>
                  </a:cubicBezTo>
                  <a:cubicBezTo>
                    <a:pt x="111" y="46"/>
                    <a:pt x="111" y="46"/>
                    <a:pt x="111" y="46"/>
                  </a:cubicBezTo>
                  <a:cubicBezTo>
                    <a:pt x="111" y="32"/>
                    <a:pt x="111" y="32"/>
                    <a:pt x="111" y="32"/>
                  </a:cubicBezTo>
                  <a:cubicBezTo>
                    <a:pt x="116" y="29"/>
                    <a:pt x="120" y="23"/>
                    <a:pt x="120" y="17"/>
                  </a:cubicBezTo>
                  <a:cubicBezTo>
                    <a:pt x="120" y="8"/>
                    <a:pt x="112" y="0"/>
                    <a:pt x="103" y="0"/>
                  </a:cubicBezTo>
                  <a:cubicBezTo>
                    <a:pt x="94" y="0"/>
                    <a:pt x="86" y="8"/>
                    <a:pt x="86" y="17"/>
                  </a:cubicBezTo>
                  <a:cubicBezTo>
                    <a:pt x="86" y="23"/>
                    <a:pt x="90" y="29"/>
                    <a:pt x="95" y="32"/>
                  </a:cubicBezTo>
                  <a:cubicBezTo>
                    <a:pt x="95" y="46"/>
                    <a:pt x="95" y="46"/>
                    <a:pt x="95" y="46"/>
                  </a:cubicBezTo>
                  <a:cubicBezTo>
                    <a:pt x="87" y="46"/>
                    <a:pt x="87" y="46"/>
                    <a:pt x="87" y="46"/>
                  </a:cubicBezTo>
                  <a:cubicBezTo>
                    <a:pt x="65" y="46"/>
                    <a:pt x="46" y="65"/>
                    <a:pt x="46" y="87"/>
                  </a:cubicBezTo>
                  <a:cubicBezTo>
                    <a:pt x="46" y="95"/>
                    <a:pt x="46" y="95"/>
                    <a:pt x="46" y="95"/>
                  </a:cubicBezTo>
                  <a:cubicBezTo>
                    <a:pt x="32" y="95"/>
                    <a:pt x="32" y="95"/>
                    <a:pt x="32" y="95"/>
                  </a:cubicBezTo>
                  <a:cubicBezTo>
                    <a:pt x="29" y="90"/>
                    <a:pt x="23" y="86"/>
                    <a:pt x="17" y="86"/>
                  </a:cubicBezTo>
                  <a:cubicBezTo>
                    <a:pt x="8" y="86"/>
                    <a:pt x="0" y="94"/>
                    <a:pt x="0" y="103"/>
                  </a:cubicBezTo>
                  <a:cubicBezTo>
                    <a:pt x="0" y="112"/>
                    <a:pt x="8" y="120"/>
                    <a:pt x="17" y="120"/>
                  </a:cubicBezTo>
                  <a:cubicBezTo>
                    <a:pt x="23" y="120"/>
                    <a:pt x="29" y="116"/>
                    <a:pt x="32" y="111"/>
                  </a:cubicBezTo>
                  <a:cubicBezTo>
                    <a:pt x="46" y="111"/>
                    <a:pt x="46" y="111"/>
                    <a:pt x="46" y="111"/>
                  </a:cubicBezTo>
                  <a:cubicBezTo>
                    <a:pt x="46" y="137"/>
                    <a:pt x="46" y="137"/>
                    <a:pt x="46" y="137"/>
                  </a:cubicBezTo>
                  <a:cubicBezTo>
                    <a:pt x="32" y="137"/>
                    <a:pt x="32" y="137"/>
                    <a:pt x="32" y="137"/>
                  </a:cubicBezTo>
                  <a:cubicBezTo>
                    <a:pt x="29" y="131"/>
                    <a:pt x="23" y="128"/>
                    <a:pt x="17" y="128"/>
                  </a:cubicBezTo>
                  <a:cubicBezTo>
                    <a:pt x="8" y="128"/>
                    <a:pt x="0" y="135"/>
                    <a:pt x="0" y="144"/>
                  </a:cubicBezTo>
                  <a:cubicBezTo>
                    <a:pt x="0" y="154"/>
                    <a:pt x="8" y="161"/>
                    <a:pt x="17" y="161"/>
                  </a:cubicBezTo>
                  <a:cubicBezTo>
                    <a:pt x="23" y="161"/>
                    <a:pt x="29" y="158"/>
                    <a:pt x="32" y="152"/>
                  </a:cubicBezTo>
                  <a:cubicBezTo>
                    <a:pt x="46" y="152"/>
                    <a:pt x="46" y="152"/>
                    <a:pt x="46" y="152"/>
                  </a:cubicBezTo>
                  <a:cubicBezTo>
                    <a:pt x="46" y="178"/>
                    <a:pt x="46" y="178"/>
                    <a:pt x="46" y="178"/>
                  </a:cubicBezTo>
                  <a:cubicBezTo>
                    <a:pt x="32" y="178"/>
                    <a:pt x="32" y="178"/>
                    <a:pt x="32" y="178"/>
                  </a:cubicBezTo>
                  <a:cubicBezTo>
                    <a:pt x="29" y="173"/>
                    <a:pt x="23" y="169"/>
                    <a:pt x="17" y="169"/>
                  </a:cubicBezTo>
                  <a:cubicBezTo>
                    <a:pt x="8" y="169"/>
                    <a:pt x="0" y="177"/>
                    <a:pt x="0" y="186"/>
                  </a:cubicBezTo>
                  <a:cubicBezTo>
                    <a:pt x="0" y="195"/>
                    <a:pt x="8" y="203"/>
                    <a:pt x="17" y="203"/>
                  </a:cubicBezTo>
                  <a:cubicBezTo>
                    <a:pt x="23" y="203"/>
                    <a:pt x="29" y="199"/>
                    <a:pt x="32" y="194"/>
                  </a:cubicBezTo>
                  <a:cubicBezTo>
                    <a:pt x="46" y="194"/>
                    <a:pt x="46" y="194"/>
                    <a:pt x="46" y="194"/>
                  </a:cubicBezTo>
                  <a:cubicBezTo>
                    <a:pt x="46" y="219"/>
                    <a:pt x="46" y="219"/>
                    <a:pt x="46" y="219"/>
                  </a:cubicBezTo>
                  <a:cubicBezTo>
                    <a:pt x="32" y="219"/>
                    <a:pt x="32" y="219"/>
                    <a:pt x="32" y="219"/>
                  </a:cubicBezTo>
                  <a:cubicBezTo>
                    <a:pt x="29" y="214"/>
                    <a:pt x="23" y="211"/>
                    <a:pt x="17" y="211"/>
                  </a:cubicBezTo>
                  <a:cubicBezTo>
                    <a:pt x="8" y="211"/>
                    <a:pt x="0" y="218"/>
                    <a:pt x="0" y="227"/>
                  </a:cubicBezTo>
                  <a:cubicBezTo>
                    <a:pt x="0" y="237"/>
                    <a:pt x="8" y="244"/>
                    <a:pt x="17" y="244"/>
                  </a:cubicBezTo>
                  <a:cubicBezTo>
                    <a:pt x="23" y="244"/>
                    <a:pt x="29" y="240"/>
                    <a:pt x="32" y="235"/>
                  </a:cubicBezTo>
                  <a:cubicBezTo>
                    <a:pt x="46" y="235"/>
                    <a:pt x="46" y="235"/>
                    <a:pt x="46" y="235"/>
                  </a:cubicBezTo>
                  <a:cubicBezTo>
                    <a:pt x="46" y="243"/>
                    <a:pt x="46" y="243"/>
                    <a:pt x="46" y="243"/>
                  </a:cubicBezTo>
                  <a:cubicBezTo>
                    <a:pt x="46" y="266"/>
                    <a:pt x="65" y="284"/>
                    <a:pt x="87" y="284"/>
                  </a:cubicBezTo>
                  <a:cubicBezTo>
                    <a:pt x="95" y="284"/>
                    <a:pt x="95" y="284"/>
                    <a:pt x="95" y="284"/>
                  </a:cubicBezTo>
                  <a:cubicBezTo>
                    <a:pt x="95" y="298"/>
                    <a:pt x="95" y="298"/>
                    <a:pt x="95" y="298"/>
                  </a:cubicBezTo>
                  <a:cubicBezTo>
                    <a:pt x="90" y="301"/>
                    <a:pt x="86" y="307"/>
                    <a:pt x="86" y="313"/>
                  </a:cubicBezTo>
                  <a:cubicBezTo>
                    <a:pt x="86" y="322"/>
                    <a:pt x="94" y="330"/>
                    <a:pt x="103" y="330"/>
                  </a:cubicBezTo>
                  <a:cubicBezTo>
                    <a:pt x="112" y="330"/>
                    <a:pt x="120" y="322"/>
                    <a:pt x="120" y="313"/>
                  </a:cubicBezTo>
                  <a:cubicBezTo>
                    <a:pt x="120" y="307"/>
                    <a:pt x="116" y="301"/>
                    <a:pt x="111" y="298"/>
                  </a:cubicBezTo>
                  <a:cubicBezTo>
                    <a:pt x="111" y="284"/>
                    <a:pt x="111" y="284"/>
                    <a:pt x="111" y="284"/>
                  </a:cubicBezTo>
                  <a:cubicBezTo>
                    <a:pt x="137" y="284"/>
                    <a:pt x="137" y="284"/>
                    <a:pt x="137" y="284"/>
                  </a:cubicBezTo>
                  <a:cubicBezTo>
                    <a:pt x="137" y="298"/>
                    <a:pt x="137" y="298"/>
                    <a:pt x="137" y="298"/>
                  </a:cubicBezTo>
                  <a:cubicBezTo>
                    <a:pt x="131" y="301"/>
                    <a:pt x="128" y="307"/>
                    <a:pt x="128" y="313"/>
                  </a:cubicBezTo>
                  <a:cubicBezTo>
                    <a:pt x="128" y="322"/>
                    <a:pt x="135" y="330"/>
                    <a:pt x="144" y="330"/>
                  </a:cubicBezTo>
                  <a:cubicBezTo>
                    <a:pt x="154" y="330"/>
                    <a:pt x="161" y="322"/>
                    <a:pt x="161" y="313"/>
                  </a:cubicBezTo>
                  <a:cubicBezTo>
                    <a:pt x="161" y="307"/>
                    <a:pt x="158" y="301"/>
                    <a:pt x="152" y="298"/>
                  </a:cubicBezTo>
                  <a:cubicBezTo>
                    <a:pt x="152" y="284"/>
                    <a:pt x="152" y="284"/>
                    <a:pt x="152" y="284"/>
                  </a:cubicBezTo>
                  <a:cubicBezTo>
                    <a:pt x="178" y="284"/>
                    <a:pt x="178" y="284"/>
                    <a:pt x="178" y="284"/>
                  </a:cubicBezTo>
                  <a:cubicBezTo>
                    <a:pt x="178" y="298"/>
                    <a:pt x="178" y="298"/>
                    <a:pt x="178" y="298"/>
                  </a:cubicBezTo>
                  <a:cubicBezTo>
                    <a:pt x="173" y="301"/>
                    <a:pt x="169" y="307"/>
                    <a:pt x="169" y="313"/>
                  </a:cubicBezTo>
                  <a:cubicBezTo>
                    <a:pt x="169" y="322"/>
                    <a:pt x="177" y="330"/>
                    <a:pt x="186" y="330"/>
                  </a:cubicBezTo>
                  <a:cubicBezTo>
                    <a:pt x="195" y="330"/>
                    <a:pt x="203" y="322"/>
                    <a:pt x="203" y="313"/>
                  </a:cubicBezTo>
                  <a:cubicBezTo>
                    <a:pt x="203" y="307"/>
                    <a:pt x="199" y="301"/>
                    <a:pt x="194" y="298"/>
                  </a:cubicBezTo>
                  <a:cubicBezTo>
                    <a:pt x="194" y="284"/>
                    <a:pt x="194" y="284"/>
                    <a:pt x="194" y="284"/>
                  </a:cubicBezTo>
                  <a:cubicBezTo>
                    <a:pt x="219" y="284"/>
                    <a:pt x="219" y="284"/>
                    <a:pt x="219" y="284"/>
                  </a:cubicBezTo>
                  <a:cubicBezTo>
                    <a:pt x="219" y="298"/>
                    <a:pt x="219" y="298"/>
                    <a:pt x="219" y="298"/>
                  </a:cubicBezTo>
                  <a:cubicBezTo>
                    <a:pt x="214" y="301"/>
                    <a:pt x="211" y="307"/>
                    <a:pt x="211" y="313"/>
                  </a:cubicBezTo>
                  <a:cubicBezTo>
                    <a:pt x="211" y="322"/>
                    <a:pt x="218" y="330"/>
                    <a:pt x="227" y="330"/>
                  </a:cubicBezTo>
                  <a:cubicBezTo>
                    <a:pt x="237" y="330"/>
                    <a:pt x="244" y="322"/>
                    <a:pt x="244" y="313"/>
                  </a:cubicBezTo>
                  <a:cubicBezTo>
                    <a:pt x="244" y="307"/>
                    <a:pt x="240" y="301"/>
                    <a:pt x="235" y="298"/>
                  </a:cubicBezTo>
                  <a:cubicBezTo>
                    <a:pt x="235" y="284"/>
                    <a:pt x="235" y="284"/>
                    <a:pt x="235" y="284"/>
                  </a:cubicBezTo>
                  <a:cubicBezTo>
                    <a:pt x="243" y="284"/>
                    <a:pt x="243" y="284"/>
                    <a:pt x="243" y="284"/>
                  </a:cubicBezTo>
                  <a:cubicBezTo>
                    <a:pt x="266" y="284"/>
                    <a:pt x="284" y="266"/>
                    <a:pt x="284" y="243"/>
                  </a:cubicBezTo>
                  <a:cubicBezTo>
                    <a:pt x="284" y="235"/>
                    <a:pt x="284" y="235"/>
                    <a:pt x="284" y="235"/>
                  </a:cubicBezTo>
                  <a:cubicBezTo>
                    <a:pt x="298" y="235"/>
                    <a:pt x="298" y="235"/>
                    <a:pt x="298" y="235"/>
                  </a:cubicBezTo>
                  <a:cubicBezTo>
                    <a:pt x="301" y="240"/>
                    <a:pt x="307" y="244"/>
                    <a:pt x="313" y="244"/>
                  </a:cubicBezTo>
                  <a:cubicBezTo>
                    <a:pt x="322" y="244"/>
                    <a:pt x="330" y="237"/>
                    <a:pt x="330" y="227"/>
                  </a:cubicBezTo>
                  <a:cubicBezTo>
                    <a:pt x="330" y="218"/>
                    <a:pt x="322" y="211"/>
                    <a:pt x="313" y="211"/>
                  </a:cubicBezTo>
                  <a:cubicBezTo>
                    <a:pt x="307" y="211"/>
                    <a:pt x="301" y="214"/>
                    <a:pt x="298" y="219"/>
                  </a:cubicBezTo>
                  <a:cubicBezTo>
                    <a:pt x="284" y="219"/>
                    <a:pt x="284" y="219"/>
                    <a:pt x="284" y="219"/>
                  </a:cubicBezTo>
                  <a:cubicBezTo>
                    <a:pt x="284" y="194"/>
                    <a:pt x="284" y="194"/>
                    <a:pt x="284" y="194"/>
                  </a:cubicBezTo>
                  <a:cubicBezTo>
                    <a:pt x="298" y="194"/>
                    <a:pt x="298" y="194"/>
                    <a:pt x="298" y="194"/>
                  </a:cubicBezTo>
                  <a:cubicBezTo>
                    <a:pt x="301" y="199"/>
                    <a:pt x="307" y="203"/>
                    <a:pt x="313" y="203"/>
                  </a:cubicBezTo>
                  <a:cubicBezTo>
                    <a:pt x="322" y="203"/>
                    <a:pt x="330" y="195"/>
                    <a:pt x="330" y="186"/>
                  </a:cubicBezTo>
                  <a:cubicBezTo>
                    <a:pt x="330" y="177"/>
                    <a:pt x="322" y="169"/>
                    <a:pt x="313" y="169"/>
                  </a:cubicBezTo>
                  <a:cubicBezTo>
                    <a:pt x="307" y="169"/>
                    <a:pt x="301" y="173"/>
                    <a:pt x="298" y="178"/>
                  </a:cubicBezTo>
                  <a:cubicBezTo>
                    <a:pt x="284" y="178"/>
                    <a:pt x="284" y="178"/>
                    <a:pt x="284" y="178"/>
                  </a:cubicBezTo>
                  <a:cubicBezTo>
                    <a:pt x="284" y="152"/>
                    <a:pt x="284" y="152"/>
                    <a:pt x="284" y="152"/>
                  </a:cubicBezTo>
                  <a:lnTo>
                    <a:pt x="298" y="152"/>
                  </a:lnTo>
                  <a:close/>
                  <a:moveTo>
                    <a:pt x="165" y="267"/>
                  </a:moveTo>
                  <a:cubicBezTo>
                    <a:pt x="109" y="267"/>
                    <a:pt x="63" y="221"/>
                    <a:pt x="63" y="165"/>
                  </a:cubicBezTo>
                  <a:cubicBezTo>
                    <a:pt x="63" y="109"/>
                    <a:pt x="109" y="63"/>
                    <a:pt x="165" y="63"/>
                  </a:cubicBezTo>
                  <a:cubicBezTo>
                    <a:pt x="221" y="63"/>
                    <a:pt x="267" y="109"/>
                    <a:pt x="267" y="165"/>
                  </a:cubicBezTo>
                  <a:cubicBezTo>
                    <a:pt x="267" y="221"/>
                    <a:pt x="221" y="267"/>
                    <a:pt x="165" y="267"/>
                  </a:cubicBezTo>
                  <a:close/>
                </a:path>
              </a:pathLst>
            </a:custGeom>
            <a:solidFill>
              <a:schemeClr val="tx2"/>
            </a:solidFill>
            <a:ln>
              <a:solidFill>
                <a:schemeClr val="bg2"/>
              </a:solidFill>
              <a:headEnd type="none" w="med" len="med"/>
              <a:tailEnd type="none" w="med" len="med"/>
            </a:ln>
            <a:effectLst/>
            <a:ex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32472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ea typeface="Segoe UI" pitchFamily="34" charset="0"/>
                <a:cs typeface="Segoe UI" pitchFamily="34" charset="0"/>
              </a:endParaRPr>
            </a:p>
          </p:txBody>
        </p:sp>
      </p:grpSp>
      <p:sp>
        <p:nvSpPr>
          <p:cNvPr id="85" name="Rectangle 84"/>
          <p:cNvSpPr/>
          <p:nvPr/>
        </p:nvSpPr>
        <p:spPr bwMode="auto">
          <a:xfrm>
            <a:off x="4001433" y="5239726"/>
            <a:ext cx="1744602" cy="497646"/>
          </a:xfrm>
          <a:prstGeom prst="rect">
            <a:avLst/>
          </a:prstGeom>
          <a:ln>
            <a:solidFill>
              <a:schemeClr val="tx2"/>
            </a:solidFill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6494" tIns="149196" rIns="186494" bIns="149196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defTabSz="950846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32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ea typeface="Segoe UI" pitchFamily="34" charset="0"/>
                <a:cs typeface="Segoe UI" pitchFamily="34" charset="0"/>
              </a:rPr>
              <a:t>Application</a:t>
            </a:r>
          </a:p>
        </p:txBody>
      </p:sp>
      <p:sp>
        <p:nvSpPr>
          <p:cNvPr id="86" name="Rectangle 85"/>
          <p:cNvSpPr/>
          <p:nvPr/>
        </p:nvSpPr>
        <p:spPr bwMode="auto">
          <a:xfrm>
            <a:off x="4001432" y="5778195"/>
            <a:ext cx="1744603" cy="497646"/>
          </a:xfrm>
          <a:prstGeom prst="rect">
            <a:avLst/>
          </a:prstGeom>
          <a:ln>
            <a:solidFill>
              <a:schemeClr val="tx2"/>
            </a:solidFill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6494" tIns="149196" rIns="186494" bIns="149196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defTabSz="950846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32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ea typeface="Segoe UI" pitchFamily="34" charset="0"/>
                <a:cs typeface="Segoe UI" pitchFamily="34" charset="0"/>
              </a:rPr>
              <a:t>OS</a:t>
            </a:r>
          </a:p>
        </p:txBody>
      </p:sp>
      <p:sp>
        <p:nvSpPr>
          <p:cNvPr id="87" name="Rectangle 86"/>
          <p:cNvSpPr/>
          <p:nvPr/>
        </p:nvSpPr>
        <p:spPr bwMode="auto">
          <a:xfrm>
            <a:off x="4001432" y="6316662"/>
            <a:ext cx="4961626" cy="497646"/>
          </a:xfrm>
          <a:prstGeom prst="rect">
            <a:avLst/>
          </a:prstGeom>
          <a:ln>
            <a:solidFill>
              <a:schemeClr val="tx2"/>
            </a:solidFill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6494" tIns="149196" rIns="186494" bIns="149196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defTabSz="950846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32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ea typeface="Segoe UI" pitchFamily="34" charset="0"/>
                <a:cs typeface="Segoe UI" pitchFamily="34" charset="0"/>
              </a:rPr>
              <a:t>Hardware</a:t>
            </a:r>
          </a:p>
        </p:txBody>
      </p:sp>
      <p:grpSp>
        <p:nvGrpSpPr>
          <p:cNvPr id="94" name="Group 93"/>
          <p:cNvGrpSpPr/>
          <p:nvPr/>
        </p:nvGrpSpPr>
        <p:grpSpPr>
          <a:xfrm>
            <a:off x="3499802" y="5239726"/>
            <a:ext cx="501628" cy="497646"/>
            <a:chOff x="5303837" y="3192462"/>
            <a:chExt cx="501628" cy="497646"/>
          </a:xfrm>
        </p:grpSpPr>
        <p:sp>
          <p:nvSpPr>
            <p:cNvPr id="96" name="Rectangle 95"/>
            <p:cNvSpPr/>
            <p:nvPr/>
          </p:nvSpPr>
          <p:spPr bwMode="auto">
            <a:xfrm>
              <a:off x="5303837" y="3192462"/>
              <a:ext cx="501628" cy="497646"/>
            </a:xfrm>
            <a:prstGeom prst="rect">
              <a:avLst/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186494" tIns="149196" rIns="186494" bIns="14919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50846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32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ea typeface="Segoe UI" pitchFamily="34" charset="0"/>
                <a:cs typeface="Segoe UI" pitchFamily="34" charset="0"/>
              </a:endParaRPr>
            </a:p>
          </p:txBody>
        </p:sp>
        <p:grpSp>
          <p:nvGrpSpPr>
            <p:cNvPr id="97" name="Group 96"/>
            <p:cNvGrpSpPr/>
            <p:nvPr/>
          </p:nvGrpSpPr>
          <p:grpSpPr>
            <a:xfrm>
              <a:off x="5434446" y="3309789"/>
              <a:ext cx="236804" cy="262982"/>
              <a:chOff x="7434263" y="-2105025"/>
              <a:chExt cx="947737" cy="1052512"/>
            </a:xfrm>
            <a:solidFill>
              <a:schemeClr val="tx2"/>
            </a:solidFill>
          </p:grpSpPr>
          <p:sp>
            <p:nvSpPr>
              <p:cNvPr id="98" name="Freeform 5"/>
              <p:cNvSpPr>
                <a:spLocks/>
              </p:cNvSpPr>
              <p:nvPr/>
            </p:nvSpPr>
            <p:spPr bwMode="auto">
              <a:xfrm>
                <a:off x="7434263" y="-1779588"/>
                <a:ext cx="423862" cy="727075"/>
              </a:xfrm>
              <a:custGeom>
                <a:avLst/>
                <a:gdLst>
                  <a:gd name="T0" fmla="*/ 267 w 267"/>
                  <a:gd name="T1" fmla="*/ 153 h 458"/>
                  <a:gd name="T2" fmla="*/ 267 w 267"/>
                  <a:gd name="T3" fmla="*/ 458 h 458"/>
                  <a:gd name="T4" fmla="*/ 0 w 267"/>
                  <a:gd name="T5" fmla="*/ 305 h 458"/>
                  <a:gd name="T6" fmla="*/ 2 w 267"/>
                  <a:gd name="T7" fmla="*/ 0 h 458"/>
                  <a:gd name="T8" fmla="*/ 267 w 267"/>
                  <a:gd name="T9" fmla="*/ 153 h 4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7" h="458">
                    <a:moveTo>
                      <a:pt x="267" y="153"/>
                    </a:moveTo>
                    <a:lnTo>
                      <a:pt x="267" y="458"/>
                    </a:lnTo>
                    <a:lnTo>
                      <a:pt x="0" y="305"/>
                    </a:lnTo>
                    <a:lnTo>
                      <a:pt x="2" y="0"/>
                    </a:lnTo>
                    <a:lnTo>
                      <a:pt x="267" y="15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3247" tIns="46623" rIns="93247" bIns="46623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3241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28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99" name="Freeform 6"/>
              <p:cNvSpPr>
                <a:spLocks/>
              </p:cNvSpPr>
              <p:nvPr/>
            </p:nvSpPr>
            <p:spPr bwMode="auto">
              <a:xfrm>
                <a:off x="7961313" y="-1779588"/>
                <a:ext cx="420687" cy="727075"/>
              </a:xfrm>
              <a:custGeom>
                <a:avLst/>
                <a:gdLst>
                  <a:gd name="T0" fmla="*/ 0 w 265"/>
                  <a:gd name="T1" fmla="*/ 153 h 458"/>
                  <a:gd name="T2" fmla="*/ 0 w 265"/>
                  <a:gd name="T3" fmla="*/ 458 h 458"/>
                  <a:gd name="T4" fmla="*/ 265 w 265"/>
                  <a:gd name="T5" fmla="*/ 305 h 458"/>
                  <a:gd name="T6" fmla="*/ 265 w 265"/>
                  <a:gd name="T7" fmla="*/ 0 h 458"/>
                  <a:gd name="T8" fmla="*/ 0 w 265"/>
                  <a:gd name="T9" fmla="*/ 153 h 4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5" h="458">
                    <a:moveTo>
                      <a:pt x="0" y="153"/>
                    </a:moveTo>
                    <a:lnTo>
                      <a:pt x="0" y="458"/>
                    </a:lnTo>
                    <a:lnTo>
                      <a:pt x="265" y="305"/>
                    </a:lnTo>
                    <a:lnTo>
                      <a:pt x="265" y="0"/>
                    </a:lnTo>
                    <a:lnTo>
                      <a:pt x="0" y="15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3247" tIns="46623" rIns="93247" bIns="46623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3241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28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00" name="Freeform 7"/>
              <p:cNvSpPr>
                <a:spLocks/>
              </p:cNvSpPr>
              <p:nvPr/>
            </p:nvSpPr>
            <p:spPr bwMode="auto">
              <a:xfrm>
                <a:off x="7489825" y="-2105025"/>
                <a:ext cx="838200" cy="476250"/>
              </a:xfrm>
              <a:custGeom>
                <a:avLst/>
                <a:gdLst>
                  <a:gd name="T0" fmla="*/ 266 w 528"/>
                  <a:gd name="T1" fmla="*/ 300 h 300"/>
                  <a:gd name="T2" fmla="*/ 0 w 528"/>
                  <a:gd name="T3" fmla="*/ 148 h 300"/>
                  <a:gd name="T4" fmla="*/ 263 w 528"/>
                  <a:gd name="T5" fmla="*/ 0 h 300"/>
                  <a:gd name="T6" fmla="*/ 528 w 528"/>
                  <a:gd name="T7" fmla="*/ 148 h 300"/>
                  <a:gd name="T8" fmla="*/ 266 w 528"/>
                  <a:gd name="T9" fmla="*/ 300 h 3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8" h="300">
                    <a:moveTo>
                      <a:pt x="266" y="300"/>
                    </a:moveTo>
                    <a:lnTo>
                      <a:pt x="0" y="148"/>
                    </a:lnTo>
                    <a:lnTo>
                      <a:pt x="263" y="0"/>
                    </a:lnTo>
                    <a:lnTo>
                      <a:pt x="528" y="148"/>
                    </a:lnTo>
                    <a:lnTo>
                      <a:pt x="266" y="30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3247" tIns="46623" rIns="93247" bIns="46623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3241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28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endParaRPr>
              </a:p>
            </p:txBody>
          </p:sp>
        </p:grpSp>
      </p:grpSp>
      <p:grpSp>
        <p:nvGrpSpPr>
          <p:cNvPr id="101" name="Group 100"/>
          <p:cNvGrpSpPr/>
          <p:nvPr/>
        </p:nvGrpSpPr>
        <p:grpSpPr>
          <a:xfrm>
            <a:off x="3499801" y="5778195"/>
            <a:ext cx="501628" cy="497646"/>
            <a:chOff x="5303836" y="3730931"/>
            <a:chExt cx="501628" cy="497646"/>
          </a:xfrm>
        </p:grpSpPr>
        <p:sp>
          <p:nvSpPr>
            <p:cNvPr id="102" name="Rectangle 101"/>
            <p:cNvSpPr/>
            <p:nvPr/>
          </p:nvSpPr>
          <p:spPr bwMode="auto">
            <a:xfrm>
              <a:off x="5303836" y="3730931"/>
              <a:ext cx="501628" cy="497646"/>
            </a:xfrm>
            <a:prstGeom prst="rect">
              <a:avLst/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186494" tIns="149196" rIns="186494" bIns="14919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50846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32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ea typeface="Segoe UI" pitchFamily="34" charset="0"/>
                <a:cs typeface="Segoe UI" pitchFamily="34" charset="0"/>
              </a:endParaRPr>
            </a:p>
          </p:txBody>
        </p:sp>
        <p:grpSp>
          <p:nvGrpSpPr>
            <p:cNvPr id="103" name="Group 102"/>
            <p:cNvGrpSpPr/>
            <p:nvPr/>
          </p:nvGrpSpPr>
          <p:grpSpPr>
            <a:xfrm>
              <a:off x="5414027" y="3888749"/>
              <a:ext cx="278036" cy="219069"/>
              <a:chOff x="4962525" y="2536825"/>
              <a:chExt cx="2260600" cy="1781175"/>
            </a:xfrm>
            <a:solidFill>
              <a:schemeClr val="tx2"/>
            </a:solidFill>
          </p:grpSpPr>
          <p:sp>
            <p:nvSpPr>
              <p:cNvPr id="104" name="Freeform 11"/>
              <p:cNvSpPr>
                <a:spLocks noEditPoints="1"/>
              </p:cNvSpPr>
              <p:nvPr/>
            </p:nvSpPr>
            <p:spPr bwMode="auto">
              <a:xfrm>
                <a:off x="4962525" y="2536825"/>
                <a:ext cx="2260600" cy="1781175"/>
              </a:xfrm>
              <a:custGeom>
                <a:avLst/>
                <a:gdLst>
                  <a:gd name="T0" fmla="*/ 130 w 600"/>
                  <a:gd name="T1" fmla="*/ 461 h 472"/>
                  <a:gd name="T2" fmla="*/ 470 w 600"/>
                  <a:gd name="T3" fmla="*/ 461 h 472"/>
                  <a:gd name="T4" fmla="*/ 470 w 600"/>
                  <a:gd name="T5" fmla="*/ 472 h 472"/>
                  <a:gd name="T6" fmla="*/ 130 w 600"/>
                  <a:gd name="T7" fmla="*/ 472 h 472"/>
                  <a:gd name="T8" fmla="*/ 130 w 600"/>
                  <a:gd name="T9" fmla="*/ 461 h 472"/>
                  <a:gd name="T10" fmla="*/ 32 w 600"/>
                  <a:gd name="T11" fmla="*/ 35 h 472"/>
                  <a:gd name="T12" fmla="*/ 32 w 600"/>
                  <a:gd name="T13" fmla="*/ 345 h 472"/>
                  <a:gd name="T14" fmla="*/ 232 w 600"/>
                  <a:gd name="T15" fmla="*/ 345 h 472"/>
                  <a:gd name="T16" fmla="*/ 365 w 600"/>
                  <a:gd name="T17" fmla="*/ 345 h 472"/>
                  <a:gd name="T18" fmla="*/ 572 w 600"/>
                  <a:gd name="T19" fmla="*/ 345 h 472"/>
                  <a:gd name="T20" fmla="*/ 572 w 600"/>
                  <a:gd name="T21" fmla="*/ 35 h 472"/>
                  <a:gd name="T22" fmla="*/ 32 w 600"/>
                  <a:gd name="T23" fmla="*/ 35 h 472"/>
                  <a:gd name="T24" fmla="*/ 300 w 600"/>
                  <a:gd name="T25" fmla="*/ 8 h 472"/>
                  <a:gd name="T26" fmla="*/ 292 w 600"/>
                  <a:gd name="T27" fmla="*/ 16 h 472"/>
                  <a:gd name="T28" fmla="*/ 300 w 600"/>
                  <a:gd name="T29" fmla="*/ 24 h 472"/>
                  <a:gd name="T30" fmla="*/ 309 w 600"/>
                  <a:gd name="T31" fmla="*/ 16 h 472"/>
                  <a:gd name="T32" fmla="*/ 300 w 600"/>
                  <a:gd name="T33" fmla="*/ 8 h 472"/>
                  <a:gd name="T34" fmla="*/ 32 w 600"/>
                  <a:gd name="T35" fmla="*/ 0 h 472"/>
                  <a:gd name="T36" fmla="*/ 565 w 600"/>
                  <a:gd name="T37" fmla="*/ 0 h 472"/>
                  <a:gd name="T38" fmla="*/ 600 w 600"/>
                  <a:gd name="T39" fmla="*/ 35 h 472"/>
                  <a:gd name="T40" fmla="*/ 600 w 600"/>
                  <a:gd name="T41" fmla="*/ 344 h 472"/>
                  <a:gd name="T42" fmla="*/ 565 w 600"/>
                  <a:gd name="T43" fmla="*/ 383 h 472"/>
                  <a:gd name="T44" fmla="*/ 389 w 600"/>
                  <a:gd name="T45" fmla="*/ 383 h 472"/>
                  <a:gd name="T46" fmla="*/ 365 w 600"/>
                  <a:gd name="T47" fmla="*/ 383 h 472"/>
                  <a:gd name="T48" fmla="*/ 365 w 600"/>
                  <a:gd name="T49" fmla="*/ 406 h 472"/>
                  <a:gd name="T50" fmla="*/ 365 w 600"/>
                  <a:gd name="T51" fmla="*/ 422 h 472"/>
                  <a:gd name="T52" fmla="*/ 442 w 600"/>
                  <a:gd name="T53" fmla="*/ 422 h 472"/>
                  <a:gd name="T54" fmla="*/ 470 w 600"/>
                  <a:gd name="T55" fmla="*/ 461 h 472"/>
                  <a:gd name="T56" fmla="*/ 130 w 600"/>
                  <a:gd name="T57" fmla="*/ 461 h 472"/>
                  <a:gd name="T58" fmla="*/ 158 w 600"/>
                  <a:gd name="T59" fmla="*/ 422 h 472"/>
                  <a:gd name="T60" fmla="*/ 232 w 600"/>
                  <a:gd name="T61" fmla="*/ 422 h 472"/>
                  <a:gd name="T62" fmla="*/ 232 w 600"/>
                  <a:gd name="T63" fmla="*/ 406 h 472"/>
                  <a:gd name="T64" fmla="*/ 232 w 600"/>
                  <a:gd name="T65" fmla="*/ 383 h 472"/>
                  <a:gd name="T66" fmla="*/ 205 w 600"/>
                  <a:gd name="T67" fmla="*/ 383 h 472"/>
                  <a:gd name="T68" fmla="*/ 32 w 600"/>
                  <a:gd name="T69" fmla="*/ 383 h 472"/>
                  <a:gd name="T70" fmla="*/ 0 w 600"/>
                  <a:gd name="T71" fmla="*/ 344 h 472"/>
                  <a:gd name="T72" fmla="*/ 0 w 600"/>
                  <a:gd name="T73" fmla="*/ 35 h 472"/>
                  <a:gd name="T74" fmla="*/ 32 w 600"/>
                  <a:gd name="T75" fmla="*/ 0 h 4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600" h="472">
                    <a:moveTo>
                      <a:pt x="130" y="461"/>
                    </a:moveTo>
                    <a:cubicBezTo>
                      <a:pt x="470" y="461"/>
                      <a:pt x="470" y="461"/>
                      <a:pt x="470" y="461"/>
                    </a:cubicBezTo>
                    <a:cubicBezTo>
                      <a:pt x="470" y="472"/>
                      <a:pt x="470" y="472"/>
                      <a:pt x="470" y="472"/>
                    </a:cubicBezTo>
                    <a:cubicBezTo>
                      <a:pt x="130" y="472"/>
                      <a:pt x="130" y="472"/>
                      <a:pt x="130" y="472"/>
                    </a:cubicBezTo>
                    <a:cubicBezTo>
                      <a:pt x="130" y="461"/>
                      <a:pt x="130" y="461"/>
                      <a:pt x="130" y="461"/>
                    </a:cubicBezTo>
                    <a:close/>
                    <a:moveTo>
                      <a:pt x="32" y="35"/>
                    </a:moveTo>
                    <a:cubicBezTo>
                      <a:pt x="32" y="345"/>
                      <a:pt x="32" y="345"/>
                      <a:pt x="32" y="345"/>
                    </a:cubicBezTo>
                    <a:cubicBezTo>
                      <a:pt x="232" y="345"/>
                      <a:pt x="232" y="345"/>
                      <a:pt x="232" y="345"/>
                    </a:cubicBezTo>
                    <a:cubicBezTo>
                      <a:pt x="365" y="345"/>
                      <a:pt x="365" y="345"/>
                      <a:pt x="365" y="345"/>
                    </a:cubicBezTo>
                    <a:cubicBezTo>
                      <a:pt x="572" y="345"/>
                      <a:pt x="572" y="345"/>
                      <a:pt x="572" y="345"/>
                    </a:cubicBezTo>
                    <a:cubicBezTo>
                      <a:pt x="572" y="35"/>
                      <a:pt x="572" y="35"/>
                      <a:pt x="572" y="35"/>
                    </a:cubicBezTo>
                    <a:cubicBezTo>
                      <a:pt x="32" y="35"/>
                      <a:pt x="32" y="35"/>
                      <a:pt x="32" y="35"/>
                    </a:cubicBezTo>
                    <a:close/>
                    <a:moveTo>
                      <a:pt x="300" y="8"/>
                    </a:moveTo>
                    <a:cubicBezTo>
                      <a:pt x="295" y="8"/>
                      <a:pt x="292" y="12"/>
                      <a:pt x="292" y="16"/>
                    </a:cubicBezTo>
                    <a:cubicBezTo>
                      <a:pt x="292" y="20"/>
                      <a:pt x="295" y="24"/>
                      <a:pt x="300" y="24"/>
                    </a:cubicBezTo>
                    <a:cubicBezTo>
                      <a:pt x="305" y="24"/>
                      <a:pt x="309" y="20"/>
                      <a:pt x="309" y="16"/>
                    </a:cubicBezTo>
                    <a:cubicBezTo>
                      <a:pt x="309" y="12"/>
                      <a:pt x="305" y="8"/>
                      <a:pt x="300" y="8"/>
                    </a:cubicBezTo>
                    <a:close/>
                    <a:moveTo>
                      <a:pt x="32" y="0"/>
                    </a:moveTo>
                    <a:cubicBezTo>
                      <a:pt x="565" y="0"/>
                      <a:pt x="565" y="0"/>
                      <a:pt x="565" y="0"/>
                    </a:cubicBezTo>
                    <a:cubicBezTo>
                      <a:pt x="586" y="0"/>
                      <a:pt x="600" y="16"/>
                      <a:pt x="600" y="35"/>
                    </a:cubicBezTo>
                    <a:cubicBezTo>
                      <a:pt x="600" y="344"/>
                      <a:pt x="600" y="344"/>
                      <a:pt x="600" y="344"/>
                    </a:cubicBezTo>
                    <a:cubicBezTo>
                      <a:pt x="600" y="364"/>
                      <a:pt x="586" y="383"/>
                      <a:pt x="565" y="383"/>
                    </a:cubicBezTo>
                    <a:cubicBezTo>
                      <a:pt x="498" y="383"/>
                      <a:pt x="440" y="383"/>
                      <a:pt x="389" y="383"/>
                    </a:cubicBezTo>
                    <a:cubicBezTo>
                      <a:pt x="365" y="383"/>
                      <a:pt x="365" y="383"/>
                      <a:pt x="365" y="383"/>
                    </a:cubicBezTo>
                    <a:cubicBezTo>
                      <a:pt x="365" y="406"/>
                      <a:pt x="365" y="406"/>
                      <a:pt x="365" y="406"/>
                    </a:cubicBezTo>
                    <a:cubicBezTo>
                      <a:pt x="365" y="422"/>
                      <a:pt x="365" y="422"/>
                      <a:pt x="365" y="422"/>
                    </a:cubicBezTo>
                    <a:cubicBezTo>
                      <a:pt x="442" y="422"/>
                      <a:pt x="442" y="422"/>
                      <a:pt x="442" y="422"/>
                    </a:cubicBezTo>
                    <a:cubicBezTo>
                      <a:pt x="470" y="461"/>
                      <a:pt x="470" y="461"/>
                      <a:pt x="470" y="461"/>
                    </a:cubicBezTo>
                    <a:cubicBezTo>
                      <a:pt x="130" y="461"/>
                      <a:pt x="130" y="461"/>
                      <a:pt x="130" y="461"/>
                    </a:cubicBezTo>
                    <a:cubicBezTo>
                      <a:pt x="158" y="422"/>
                      <a:pt x="158" y="422"/>
                      <a:pt x="158" y="422"/>
                    </a:cubicBezTo>
                    <a:cubicBezTo>
                      <a:pt x="232" y="422"/>
                      <a:pt x="232" y="422"/>
                      <a:pt x="232" y="422"/>
                    </a:cubicBezTo>
                    <a:cubicBezTo>
                      <a:pt x="232" y="406"/>
                      <a:pt x="232" y="406"/>
                      <a:pt x="232" y="406"/>
                    </a:cubicBezTo>
                    <a:cubicBezTo>
                      <a:pt x="232" y="383"/>
                      <a:pt x="232" y="383"/>
                      <a:pt x="232" y="383"/>
                    </a:cubicBezTo>
                    <a:cubicBezTo>
                      <a:pt x="205" y="383"/>
                      <a:pt x="205" y="383"/>
                      <a:pt x="205" y="383"/>
                    </a:cubicBezTo>
                    <a:cubicBezTo>
                      <a:pt x="32" y="383"/>
                      <a:pt x="32" y="383"/>
                      <a:pt x="32" y="383"/>
                    </a:cubicBezTo>
                    <a:cubicBezTo>
                      <a:pt x="14" y="383"/>
                      <a:pt x="0" y="364"/>
                      <a:pt x="0" y="344"/>
                    </a:cubicBezTo>
                    <a:cubicBezTo>
                      <a:pt x="0" y="35"/>
                      <a:pt x="0" y="35"/>
                      <a:pt x="0" y="35"/>
                    </a:cubicBezTo>
                    <a:cubicBezTo>
                      <a:pt x="0" y="16"/>
                      <a:pt x="14" y="0"/>
                      <a:pt x="3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3247" tIns="46623" rIns="93247" bIns="46623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3241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28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05" name="Freeform 12"/>
              <p:cNvSpPr>
                <a:spLocks/>
              </p:cNvSpPr>
              <p:nvPr/>
            </p:nvSpPr>
            <p:spPr bwMode="auto">
              <a:xfrm>
                <a:off x="5918200" y="2868613"/>
                <a:ext cx="396875" cy="766763"/>
              </a:xfrm>
              <a:custGeom>
                <a:avLst/>
                <a:gdLst>
                  <a:gd name="T0" fmla="*/ 0 w 250"/>
                  <a:gd name="T1" fmla="*/ 0 h 483"/>
                  <a:gd name="T2" fmla="*/ 250 w 250"/>
                  <a:gd name="T3" fmla="*/ 269 h 483"/>
                  <a:gd name="T4" fmla="*/ 152 w 250"/>
                  <a:gd name="T5" fmla="*/ 295 h 483"/>
                  <a:gd name="T6" fmla="*/ 221 w 250"/>
                  <a:gd name="T7" fmla="*/ 459 h 483"/>
                  <a:gd name="T8" fmla="*/ 162 w 250"/>
                  <a:gd name="T9" fmla="*/ 483 h 483"/>
                  <a:gd name="T10" fmla="*/ 93 w 250"/>
                  <a:gd name="T11" fmla="*/ 316 h 483"/>
                  <a:gd name="T12" fmla="*/ 0 w 250"/>
                  <a:gd name="T13" fmla="*/ 373 h 483"/>
                  <a:gd name="T14" fmla="*/ 0 w 250"/>
                  <a:gd name="T15" fmla="*/ 0 h 483"/>
                  <a:gd name="T16" fmla="*/ 0 w 250"/>
                  <a:gd name="T17" fmla="*/ 0 h 4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483">
                    <a:moveTo>
                      <a:pt x="0" y="0"/>
                    </a:moveTo>
                    <a:lnTo>
                      <a:pt x="250" y="269"/>
                    </a:lnTo>
                    <a:lnTo>
                      <a:pt x="152" y="295"/>
                    </a:lnTo>
                    <a:lnTo>
                      <a:pt x="221" y="459"/>
                    </a:lnTo>
                    <a:lnTo>
                      <a:pt x="162" y="483"/>
                    </a:lnTo>
                    <a:lnTo>
                      <a:pt x="93" y="316"/>
                    </a:lnTo>
                    <a:lnTo>
                      <a:pt x="0" y="373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3247" tIns="46623" rIns="93247" bIns="46623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3241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28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endParaRPr>
              </a:p>
            </p:txBody>
          </p:sp>
        </p:grpSp>
      </p:grpSp>
      <p:grpSp>
        <p:nvGrpSpPr>
          <p:cNvPr id="106" name="Group 105"/>
          <p:cNvGrpSpPr/>
          <p:nvPr/>
        </p:nvGrpSpPr>
        <p:grpSpPr>
          <a:xfrm>
            <a:off x="3499802" y="6316662"/>
            <a:ext cx="501628" cy="497646"/>
            <a:chOff x="5303837" y="4269398"/>
            <a:chExt cx="501628" cy="497646"/>
          </a:xfrm>
        </p:grpSpPr>
        <p:sp>
          <p:nvSpPr>
            <p:cNvPr id="107" name="Rectangle 106"/>
            <p:cNvSpPr/>
            <p:nvPr/>
          </p:nvSpPr>
          <p:spPr bwMode="auto">
            <a:xfrm>
              <a:off x="5303837" y="4269398"/>
              <a:ext cx="501628" cy="497646"/>
            </a:xfrm>
            <a:prstGeom prst="rect">
              <a:avLst/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186494" tIns="149196" rIns="186494" bIns="14919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50846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32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ea typeface="Segoe UI" pitchFamily="34" charset="0"/>
                <a:cs typeface="Segoe UI" pitchFamily="34" charset="0"/>
              </a:endParaRPr>
            </a:p>
          </p:txBody>
        </p:sp>
        <p:grpSp>
          <p:nvGrpSpPr>
            <p:cNvPr id="108" name="Group 107"/>
            <p:cNvGrpSpPr/>
            <p:nvPr/>
          </p:nvGrpSpPr>
          <p:grpSpPr>
            <a:xfrm>
              <a:off x="5453359" y="4399756"/>
              <a:ext cx="182844" cy="236930"/>
              <a:chOff x="5260945" y="2352669"/>
              <a:chExt cx="1663693" cy="2155821"/>
            </a:xfrm>
            <a:solidFill>
              <a:schemeClr val="tx2"/>
            </a:solidFill>
          </p:grpSpPr>
          <p:sp>
            <p:nvSpPr>
              <p:cNvPr id="109" name="Freeform 16"/>
              <p:cNvSpPr>
                <a:spLocks noEditPoints="1"/>
              </p:cNvSpPr>
              <p:nvPr/>
            </p:nvSpPr>
            <p:spPr bwMode="auto">
              <a:xfrm>
                <a:off x="5260945" y="2352669"/>
                <a:ext cx="1663693" cy="2155821"/>
              </a:xfrm>
              <a:custGeom>
                <a:avLst/>
                <a:gdLst>
                  <a:gd name="T0" fmla="*/ 0 w 441"/>
                  <a:gd name="T1" fmla="*/ 0 h 572"/>
                  <a:gd name="T2" fmla="*/ 0 w 441"/>
                  <a:gd name="T3" fmla="*/ 572 h 572"/>
                  <a:gd name="T4" fmla="*/ 441 w 441"/>
                  <a:gd name="T5" fmla="*/ 572 h 572"/>
                  <a:gd name="T6" fmla="*/ 441 w 441"/>
                  <a:gd name="T7" fmla="*/ 0 h 572"/>
                  <a:gd name="T8" fmla="*/ 0 w 441"/>
                  <a:gd name="T9" fmla="*/ 0 h 572"/>
                  <a:gd name="T10" fmla="*/ 394 w 441"/>
                  <a:gd name="T11" fmla="*/ 421 h 572"/>
                  <a:gd name="T12" fmla="*/ 364 w 441"/>
                  <a:gd name="T13" fmla="*/ 448 h 572"/>
                  <a:gd name="T14" fmla="*/ 77 w 441"/>
                  <a:gd name="T15" fmla="*/ 448 h 572"/>
                  <a:gd name="T16" fmla="*/ 47 w 441"/>
                  <a:gd name="T17" fmla="*/ 421 h 572"/>
                  <a:gd name="T18" fmla="*/ 47 w 441"/>
                  <a:gd name="T19" fmla="*/ 415 h 572"/>
                  <a:gd name="T20" fmla="*/ 77 w 441"/>
                  <a:gd name="T21" fmla="*/ 387 h 572"/>
                  <a:gd name="T22" fmla="*/ 232 w 441"/>
                  <a:gd name="T23" fmla="*/ 387 h 572"/>
                  <a:gd name="T24" fmla="*/ 364 w 441"/>
                  <a:gd name="T25" fmla="*/ 387 h 572"/>
                  <a:gd name="T26" fmla="*/ 394 w 441"/>
                  <a:gd name="T27" fmla="*/ 415 h 572"/>
                  <a:gd name="T28" fmla="*/ 394 w 441"/>
                  <a:gd name="T29" fmla="*/ 421 h 572"/>
                  <a:gd name="T30" fmla="*/ 394 w 441"/>
                  <a:gd name="T31" fmla="*/ 313 h 572"/>
                  <a:gd name="T32" fmla="*/ 364 w 441"/>
                  <a:gd name="T33" fmla="*/ 340 h 572"/>
                  <a:gd name="T34" fmla="*/ 77 w 441"/>
                  <a:gd name="T35" fmla="*/ 340 h 572"/>
                  <a:gd name="T36" fmla="*/ 47 w 441"/>
                  <a:gd name="T37" fmla="*/ 313 h 572"/>
                  <a:gd name="T38" fmla="*/ 47 w 441"/>
                  <a:gd name="T39" fmla="*/ 307 h 572"/>
                  <a:gd name="T40" fmla="*/ 77 w 441"/>
                  <a:gd name="T41" fmla="*/ 280 h 572"/>
                  <a:gd name="T42" fmla="*/ 232 w 441"/>
                  <a:gd name="T43" fmla="*/ 280 h 572"/>
                  <a:gd name="T44" fmla="*/ 364 w 441"/>
                  <a:gd name="T45" fmla="*/ 280 h 572"/>
                  <a:gd name="T46" fmla="*/ 394 w 441"/>
                  <a:gd name="T47" fmla="*/ 307 h 572"/>
                  <a:gd name="T48" fmla="*/ 394 w 441"/>
                  <a:gd name="T49" fmla="*/ 313 h 572"/>
                  <a:gd name="T50" fmla="*/ 394 w 441"/>
                  <a:gd name="T51" fmla="*/ 205 h 572"/>
                  <a:gd name="T52" fmla="*/ 364 w 441"/>
                  <a:gd name="T53" fmla="*/ 233 h 572"/>
                  <a:gd name="T54" fmla="*/ 77 w 441"/>
                  <a:gd name="T55" fmla="*/ 233 h 572"/>
                  <a:gd name="T56" fmla="*/ 47 w 441"/>
                  <a:gd name="T57" fmla="*/ 205 h 572"/>
                  <a:gd name="T58" fmla="*/ 47 w 441"/>
                  <a:gd name="T59" fmla="*/ 199 h 572"/>
                  <a:gd name="T60" fmla="*/ 77 w 441"/>
                  <a:gd name="T61" fmla="*/ 172 h 572"/>
                  <a:gd name="T62" fmla="*/ 232 w 441"/>
                  <a:gd name="T63" fmla="*/ 172 h 572"/>
                  <a:gd name="T64" fmla="*/ 364 w 441"/>
                  <a:gd name="T65" fmla="*/ 172 h 572"/>
                  <a:gd name="T66" fmla="*/ 394 w 441"/>
                  <a:gd name="T67" fmla="*/ 199 h 572"/>
                  <a:gd name="T68" fmla="*/ 394 w 441"/>
                  <a:gd name="T69" fmla="*/ 205 h 572"/>
                  <a:gd name="T70" fmla="*/ 394 w 441"/>
                  <a:gd name="T71" fmla="*/ 97 h 572"/>
                  <a:gd name="T72" fmla="*/ 364 w 441"/>
                  <a:gd name="T73" fmla="*/ 125 h 572"/>
                  <a:gd name="T74" fmla="*/ 77 w 441"/>
                  <a:gd name="T75" fmla="*/ 125 h 572"/>
                  <a:gd name="T76" fmla="*/ 47 w 441"/>
                  <a:gd name="T77" fmla="*/ 97 h 572"/>
                  <a:gd name="T78" fmla="*/ 47 w 441"/>
                  <a:gd name="T79" fmla="*/ 92 h 572"/>
                  <a:gd name="T80" fmla="*/ 77 w 441"/>
                  <a:gd name="T81" fmla="*/ 64 h 572"/>
                  <a:gd name="T82" fmla="*/ 232 w 441"/>
                  <a:gd name="T83" fmla="*/ 64 h 572"/>
                  <a:gd name="T84" fmla="*/ 364 w 441"/>
                  <a:gd name="T85" fmla="*/ 64 h 572"/>
                  <a:gd name="T86" fmla="*/ 394 w 441"/>
                  <a:gd name="T87" fmla="*/ 92 h 572"/>
                  <a:gd name="T88" fmla="*/ 394 w 441"/>
                  <a:gd name="T89" fmla="*/ 97 h 5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441" h="572">
                    <a:moveTo>
                      <a:pt x="0" y="0"/>
                    </a:moveTo>
                    <a:cubicBezTo>
                      <a:pt x="0" y="572"/>
                      <a:pt x="0" y="572"/>
                      <a:pt x="0" y="572"/>
                    </a:cubicBezTo>
                    <a:cubicBezTo>
                      <a:pt x="441" y="572"/>
                      <a:pt x="441" y="572"/>
                      <a:pt x="441" y="572"/>
                    </a:cubicBezTo>
                    <a:cubicBezTo>
                      <a:pt x="441" y="0"/>
                      <a:pt x="441" y="0"/>
                      <a:pt x="441" y="0"/>
                    </a:cubicBezTo>
                    <a:lnTo>
                      <a:pt x="0" y="0"/>
                    </a:lnTo>
                    <a:close/>
                    <a:moveTo>
                      <a:pt x="394" y="421"/>
                    </a:moveTo>
                    <a:cubicBezTo>
                      <a:pt x="394" y="448"/>
                      <a:pt x="364" y="448"/>
                      <a:pt x="364" y="448"/>
                    </a:cubicBezTo>
                    <a:cubicBezTo>
                      <a:pt x="77" y="448"/>
                      <a:pt x="77" y="448"/>
                      <a:pt x="77" y="448"/>
                    </a:cubicBezTo>
                    <a:cubicBezTo>
                      <a:pt x="47" y="448"/>
                      <a:pt x="47" y="421"/>
                      <a:pt x="47" y="421"/>
                    </a:cubicBezTo>
                    <a:cubicBezTo>
                      <a:pt x="47" y="415"/>
                      <a:pt x="47" y="415"/>
                      <a:pt x="47" y="415"/>
                    </a:cubicBezTo>
                    <a:cubicBezTo>
                      <a:pt x="47" y="387"/>
                      <a:pt x="77" y="387"/>
                      <a:pt x="77" y="387"/>
                    </a:cubicBezTo>
                    <a:cubicBezTo>
                      <a:pt x="232" y="387"/>
                      <a:pt x="232" y="387"/>
                      <a:pt x="232" y="387"/>
                    </a:cubicBezTo>
                    <a:cubicBezTo>
                      <a:pt x="364" y="387"/>
                      <a:pt x="364" y="387"/>
                      <a:pt x="364" y="387"/>
                    </a:cubicBezTo>
                    <a:cubicBezTo>
                      <a:pt x="394" y="387"/>
                      <a:pt x="394" y="415"/>
                      <a:pt x="394" y="415"/>
                    </a:cubicBezTo>
                    <a:lnTo>
                      <a:pt x="394" y="421"/>
                    </a:lnTo>
                    <a:close/>
                    <a:moveTo>
                      <a:pt x="394" y="313"/>
                    </a:moveTo>
                    <a:cubicBezTo>
                      <a:pt x="394" y="340"/>
                      <a:pt x="364" y="340"/>
                      <a:pt x="364" y="340"/>
                    </a:cubicBezTo>
                    <a:cubicBezTo>
                      <a:pt x="77" y="340"/>
                      <a:pt x="77" y="340"/>
                      <a:pt x="77" y="340"/>
                    </a:cubicBezTo>
                    <a:cubicBezTo>
                      <a:pt x="47" y="340"/>
                      <a:pt x="47" y="313"/>
                      <a:pt x="47" y="313"/>
                    </a:cubicBezTo>
                    <a:cubicBezTo>
                      <a:pt x="47" y="307"/>
                      <a:pt x="47" y="307"/>
                      <a:pt x="47" y="307"/>
                    </a:cubicBezTo>
                    <a:cubicBezTo>
                      <a:pt x="47" y="280"/>
                      <a:pt x="77" y="280"/>
                      <a:pt x="77" y="280"/>
                    </a:cubicBezTo>
                    <a:cubicBezTo>
                      <a:pt x="232" y="280"/>
                      <a:pt x="232" y="280"/>
                      <a:pt x="232" y="280"/>
                    </a:cubicBezTo>
                    <a:cubicBezTo>
                      <a:pt x="364" y="280"/>
                      <a:pt x="364" y="280"/>
                      <a:pt x="364" y="280"/>
                    </a:cubicBezTo>
                    <a:cubicBezTo>
                      <a:pt x="394" y="280"/>
                      <a:pt x="394" y="307"/>
                      <a:pt x="394" y="307"/>
                    </a:cubicBezTo>
                    <a:lnTo>
                      <a:pt x="394" y="313"/>
                    </a:lnTo>
                    <a:close/>
                    <a:moveTo>
                      <a:pt x="394" y="205"/>
                    </a:moveTo>
                    <a:cubicBezTo>
                      <a:pt x="394" y="233"/>
                      <a:pt x="364" y="233"/>
                      <a:pt x="364" y="233"/>
                    </a:cubicBezTo>
                    <a:cubicBezTo>
                      <a:pt x="77" y="233"/>
                      <a:pt x="77" y="233"/>
                      <a:pt x="77" y="233"/>
                    </a:cubicBezTo>
                    <a:cubicBezTo>
                      <a:pt x="47" y="233"/>
                      <a:pt x="47" y="205"/>
                      <a:pt x="47" y="205"/>
                    </a:cubicBezTo>
                    <a:cubicBezTo>
                      <a:pt x="47" y="199"/>
                      <a:pt x="47" y="199"/>
                      <a:pt x="47" y="199"/>
                    </a:cubicBezTo>
                    <a:cubicBezTo>
                      <a:pt x="47" y="172"/>
                      <a:pt x="77" y="172"/>
                      <a:pt x="77" y="172"/>
                    </a:cubicBezTo>
                    <a:cubicBezTo>
                      <a:pt x="232" y="172"/>
                      <a:pt x="232" y="172"/>
                      <a:pt x="232" y="172"/>
                    </a:cubicBezTo>
                    <a:cubicBezTo>
                      <a:pt x="364" y="172"/>
                      <a:pt x="364" y="172"/>
                      <a:pt x="364" y="172"/>
                    </a:cubicBezTo>
                    <a:cubicBezTo>
                      <a:pt x="394" y="172"/>
                      <a:pt x="394" y="199"/>
                      <a:pt x="394" y="199"/>
                    </a:cubicBezTo>
                    <a:lnTo>
                      <a:pt x="394" y="205"/>
                    </a:lnTo>
                    <a:close/>
                    <a:moveTo>
                      <a:pt x="394" y="97"/>
                    </a:moveTo>
                    <a:cubicBezTo>
                      <a:pt x="394" y="125"/>
                      <a:pt x="364" y="125"/>
                      <a:pt x="364" y="125"/>
                    </a:cubicBezTo>
                    <a:cubicBezTo>
                      <a:pt x="77" y="125"/>
                      <a:pt x="77" y="125"/>
                      <a:pt x="77" y="125"/>
                    </a:cubicBezTo>
                    <a:cubicBezTo>
                      <a:pt x="47" y="125"/>
                      <a:pt x="47" y="97"/>
                      <a:pt x="47" y="97"/>
                    </a:cubicBezTo>
                    <a:cubicBezTo>
                      <a:pt x="47" y="92"/>
                      <a:pt x="47" y="92"/>
                      <a:pt x="47" y="92"/>
                    </a:cubicBezTo>
                    <a:cubicBezTo>
                      <a:pt x="47" y="64"/>
                      <a:pt x="77" y="64"/>
                      <a:pt x="77" y="64"/>
                    </a:cubicBezTo>
                    <a:cubicBezTo>
                      <a:pt x="232" y="64"/>
                      <a:pt x="232" y="64"/>
                      <a:pt x="232" y="64"/>
                    </a:cubicBezTo>
                    <a:cubicBezTo>
                      <a:pt x="364" y="64"/>
                      <a:pt x="364" y="64"/>
                      <a:pt x="364" y="64"/>
                    </a:cubicBezTo>
                    <a:cubicBezTo>
                      <a:pt x="394" y="64"/>
                      <a:pt x="394" y="92"/>
                      <a:pt x="394" y="92"/>
                    </a:cubicBezTo>
                    <a:lnTo>
                      <a:pt x="394" y="9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3247" tIns="46623" rIns="93247" bIns="46623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3241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28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10" name="Oval 17"/>
              <p:cNvSpPr>
                <a:spLocks noChangeArrowheads="1"/>
              </p:cNvSpPr>
              <p:nvPr/>
            </p:nvSpPr>
            <p:spPr bwMode="auto">
              <a:xfrm>
                <a:off x="6546821" y="2643181"/>
                <a:ext cx="128587" cy="12382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3247" tIns="46623" rIns="93247" bIns="46623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3241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28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11" name="Oval 18"/>
              <p:cNvSpPr>
                <a:spLocks noChangeArrowheads="1"/>
              </p:cNvSpPr>
              <p:nvPr/>
            </p:nvSpPr>
            <p:spPr bwMode="auto">
              <a:xfrm>
                <a:off x="6546830" y="3049578"/>
                <a:ext cx="128587" cy="12541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3247" tIns="46623" rIns="93247" bIns="46623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3241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28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12" name="Oval 19"/>
              <p:cNvSpPr>
                <a:spLocks noChangeArrowheads="1"/>
              </p:cNvSpPr>
              <p:nvPr/>
            </p:nvSpPr>
            <p:spPr bwMode="auto">
              <a:xfrm>
                <a:off x="6546839" y="3457567"/>
                <a:ext cx="128587" cy="12382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3247" tIns="46623" rIns="93247" bIns="46623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3241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28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13" name="Oval 20"/>
              <p:cNvSpPr>
                <a:spLocks noChangeArrowheads="1"/>
              </p:cNvSpPr>
              <p:nvPr/>
            </p:nvSpPr>
            <p:spPr bwMode="auto">
              <a:xfrm>
                <a:off x="6546848" y="3863973"/>
                <a:ext cx="128587" cy="12382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3247" tIns="46623" rIns="93247" bIns="46623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3241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28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endParaRPr>
              </a:p>
            </p:txBody>
          </p:sp>
        </p:grpSp>
      </p:grpSp>
      <p:grpSp>
        <p:nvGrpSpPr>
          <p:cNvPr id="114" name="Group 113"/>
          <p:cNvGrpSpPr/>
          <p:nvPr/>
        </p:nvGrpSpPr>
        <p:grpSpPr>
          <a:xfrm>
            <a:off x="5859546" y="5234235"/>
            <a:ext cx="3103512" cy="1016745"/>
            <a:chOff x="5857925" y="3188946"/>
            <a:chExt cx="3103512" cy="1016745"/>
          </a:xfrm>
        </p:grpSpPr>
        <p:sp>
          <p:nvSpPr>
            <p:cNvPr id="115" name="Rectangle 114"/>
            <p:cNvSpPr/>
            <p:nvPr/>
          </p:nvSpPr>
          <p:spPr bwMode="auto">
            <a:xfrm>
              <a:off x="5857927" y="3539803"/>
              <a:ext cx="879142" cy="332118"/>
            </a:xfrm>
            <a:prstGeom prst="rect">
              <a:avLst/>
            </a:prstGeom>
            <a:ln>
              <a:solidFill>
                <a:schemeClr val="tx2"/>
              </a:solidFill>
              <a:headEnd type="none" w="med" len="med"/>
              <a:tailEnd type="none" w="med" len="med"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186494" tIns="149196" rIns="186494" bIns="14919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50846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32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116" name="Rectangle 115"/>
            <p:cNvSpPr/>
            <p:nvPr/>
          </p:nvSpPr>
          <p:spPr bwMode="auto">
            <a:xfrm>
              <a:off x="5857925" y="3873573"/>
              <a:ext cx="879142" cy="332118"/>
            </a:xfrm>
            <a:prstGeom prst="rect">
              <a:avLst/>
            </a:prstGeom>
            <a:ln>
              <a:solidFill>
                <a:schemeClr val="tx2"/>
              </a:solidFill>
              <a:headEnd type="none" w="med" len="med"/>
              <a:tailEnd type="none" w="med" len="med"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186494" tIns="149196" rIns="186494" bIns="14919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50846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32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117" name="Rectangle 116"/>
            <p:cNvSpPr/>
            <p:nvPr/>
          </p:nvSpPr>
          <p:spPr bwMode="auto">
            <a:xfrm>
              <a:off x="6970111" y="3536326"/>
              <a:ext cx="879142" cy="332118"/>
            </a:xfrm>
            <a:prstGeom prst="rect">
              <a:avLst/>
            </a:prstGeom>
            <a:ln>
              <a:solidFill>
                <a:schemeClr val="tx2"/>
              </a:solidFill>
              <a:headEnd type="none" w="med" len="med"/>
              <a:tailEnd type="none" w="med" len="med"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186494" tIns="149196" rIns="186494" bIns="14919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50846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32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118" name="Rectangle 117"/>
            <p:cNvSpPr/>
            <p:nvPr/>
          </p:nvSpPr>
          <p:spPr bwMode="auto">
            <a:xfrm>
              <a:off x="6970111" y="3870096"/>
              <a:ext cx="879142" cy="332118"/>
            </a:xfrm>
            <a:prstGeom prst="rect">
              <a:avLst/>
            </a:prstGeom>
            <a:ln>
              <a:solidFill>
                <a:schemeClr val="tx2"/>
              </a:solidFill>
              <a:headEnd type="none" w="med" len="med"/>
              <a:tailEnd type="none" w="med" len="med"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186494" tIns="149196" rIns="186494" bIns="14919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50846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32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119" name="Rectangle 118"/>
            <p:cNvSpPr/>
            <p:nvPr/>
          </p:nvSpPr>
          <p:spPr bwMode="auto">
            <a:xfrm>
              <a:off x="8082295" y="3536325"/>
              <a:ext cx="879142" cy="332118"/>
            </a:xfrm>
            <a:prstGeom prst="rect">
              <a:avLst/>
            </a:prstGeom>
            <a:ln>
              <a:solidFill>
                <a:schemeClr val="tx2"/>
              </a:solidFill>
              <a:headEnd type="none" w="med" len="med"/>
              <a:tailEnd type="none" w="med" len="med"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186494" tIns="149196" rIns="186494" bIns="14919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50846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32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120" name="Rectangle 119"/>
            <p:cNvSpPr/>
            <p:nvPr/>
          </p:nvSpPr>
          <p:spPr bwMode="auto">
            <a:xfrm>
              <a:off x="8082295" y="3870095"/>
              <a:ext cx="879142" cy="332118"/>
            </a:xfrm>
            <a:prstGeom prst="rect">
              <a:avLst/>
            </a:prstGeom>
            <a:ln>
              <a:solidFill>
                <a:schemeClr val="tx2"/>
              </a:solidFill>
              <a:headEnd type="none" w="med" len="med"/>
              <a:tailEnd type="none" w="med" len="med"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186494" tIns="149196" rIns="186494" bIns="14919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50846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32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ea typeface="Segoe UI" pitchFamily="34" charset="0"/>
                <a:cs typeface="Segoe UI" pitchFamily="34" charset="0"/>
              </a:endParaRPr>
            </a:p>
          </p:txBody>
        </p:sp>
        <p:grpSp>
          <p:nvGrpSpPr>
            <p:cNvPr id="121" name="Group 120"/>
            <p:cNvGrpSpPr/>
            <p:nvPr/>
          </p:nvGrpSpPr>
          <p:grpSpPr>
            <a:xfrm>
              <a:off x="6198500" y="3595918"/>
              <a:ext cx="197996" cy="219885"/>
              <a:chOff x="7434267" y="-1318825"/>
              <a:chExt cx="947742" cy="1052511"/>
            </a:xfrm>
            <a:solidFill>
              <a:schemeClr val="accent1"/>
            </a:solidFill>
          </p:grpSpPr>
          <p:sp>
            <p:nvSpPr>
              <p:cNvPr id="143" name="Freeform 5"/>
              <p:cNvSpPr>
                <a:spLocks/>
              </p:cNvSpPr>
              <p:nvPr/>
            </p:nvSpPr>
            <p:spPr bwMode="auto">
              <a:xfrm>
                <a:off x="7434267" y="-993386"/>
                <a:ext cx="423860" cy="727072"/>
              </a:xfrm>
              <a:custGeom>
                <a:avLst/>
                <a:gdLst>
                  <a:gd name="T0" fmla="*/ 267 w 267"/>
                  <a:gd name="T1" fmla="*/ 153 h 458"/>
                  <a:gd name="T2" fmla="*/ 267 w 267"/>
                  <a:gd name="T3" fmla="*/ 458 h 458"/>
                  <a:gd name="T4" fmla="*/ 0 w 267"/>
                  <a:gd name="T5" fmla="*/ 305 h 458"/>
                  <a:gd name="T6" fmla="*/ 2 w 267"/>
                  <a:gd name="T7" fmla="*/ 0 h 458"/>
                  <a:gd name="T8" fmla="*/ 267 w 267"/>
                  <a:gd name="T9" fmla="*/ 153 h 4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7" h="458">
                    <a:moveTo>
                      <a:pt x="267" y="153"/>
                    </a:moveTo>
                    <a:lnTo>
                      <a:pt x="267" y="458"/>
                    </a:lnTo>
                    <a:lnTo>
                      <a:pt x="0" y="305"/>
                    </a:lnTo>
                    <a:lnTo>
                      <a:pt x="2" y="0"/>
                    </a:lnTo>
                    <a:lnTo>
                      <a:pt x="267" y="15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3247" tIns="46623" rIns="93247" bIns="46623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3241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28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44" name="Freeform 6"/>
              <p:cNvSpPr>
                <a:spLocks/>
              </p:cNvSpPr>
              <p:nvPr/>
            </p:nvSpPr>
            <p:spPr bwMode="auto">
              <a:xfrm>
                <a:off x="7961323" y="-993392"/>
                <a:ext cx="420686" cy="727078"/>
              </a:xfrm>
              <a:custGeom>
                <a:avLst/>
                <a:gdLst>
                  <a:gd name="T0" fmla="*/ 0 w 265"/>
                  <a:gd name="T1" fmla="*/ 153 h 458"/>
                  <a:gd name="T2" fmla="*/ 0 w 265"/>
                  <a:gd name="T3" fmla="*/ 458 h 458"/>
                  <a:gd name="T4" fmla="*/ 265 w 265"/>
                  <a:gd name="T5" fmla="*/ 305 h 458"/>
                  <a:gd name="T6" fmla="*/ 265 w 265"/>
                  <a:gd name="T7" fmla="*/ 0 h 458"/>
                  <a:gd name="T8" fmla="*/ 0 w 265"/>
                  <a:gd name="T9" fmla="*/ 153 h 4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5" h="458">
                    <a:moveTo>
                      <a:pt x="0" y="153"/>
                    </a:moveTo>
                    <a:lnTo>
                      <a:pt x="0" y="458"/>
                    </a:lnTo>
                    <a:lnTo>
                      <a:pt x="265" y="305"/>
                    </a:lnTo>
                    <a:lnTo>
                      <a:pt x="265" y="0"/>
                    </a:lnTo>
                    <a:lnTo>
                      <a:pt x="0" y="15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3247" tIns="46623" rIns="93247" bIns="46623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3241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28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45" name="Freeform 7"/>
              <p:cNvSpPr>
                <a:spLocks/>
              </p:cNvSpPr>
              <p:nvPr/>
            </p:nvSpPr>
            <p:spPr bwMode="auto">
              <a:xfrm>
                <a:off x="7489835" y="-1318825"/>
                <a:ext cx="838204" cy="476252"/>
              </a:xfrm>
              <a:custGeom>
                <a:avLst/>
                <a:gdLst>
                  <a:gd name="T0" fmla="*/ 266 w 528"/>
                  <a:gd name="T1" fmla="*/ 300 h 300"/>
                  <a:gd name="T2" fmla="*/ 0 w 528"/>
                  <a:gd name="T3" fmla="*/ 148 h 300"/>
                  <a:gd name="T4" fmla="*/ 263 w 528"/>
                  <a:gd name="T5" fmla="*/ 0 h 300"/>
                  <a:gd name="T6" fmla="*/ 528 w 528"/>
                  <a:gd name="T7" fmla="*/ 148 h 300"/>
                  <a:gd name="T8" fmla="*/ 266 w 528"/>
                  <a:gd name="T9" fmla="*/ 300 h 3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8" h="300">
                    <a:moveTo>
                      <a:pt x="266" y="300"/>
                    </a:moveTo>
                    <a:lnTo>
                      <a:pt x="0" y="148"/>
                    </a:lnTo>
                    <a:lnTo>
                      <a:pt x="263" y="0"/>
                    </a:lnTo>
                    <a:lnTo>
                      <a:pt x="528" y="148"/>
                    </a:lnTo>
                    <a:lnTo>
                      <a:pt x="266" y="30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3247" tIns="46623" rIns="93247" bIns="46623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3241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28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122" name="Group 121"/>
            <p:cNvGrpSpPr/>
            <p:nvPr/>
          </p:nvGrpSpPr>
          <p:grpSpPr>
            <a:xfrm>
              <a:off x="6169600" y="3943800"/>
              <a:ext cx="255791" cy="201540"/>
              <a:chOff x="4962525" y="3988427"/>
              <a:chExt cx="2260600" cy="1781175"/>
            </a:xfrm>
            <a:solidFill>
              <a:schemeClr val="accent1"/>
            </a:solidFill>
          </p:grpSpPr>
          <p:sp>
            <p:nvSpPr>
              <p:cNvPr id="141" name="Freeform 11"/>
              <p:cNvSpPr>
                <a:spLocks noEditPoints="1"/>
              </p:cNvSpPr>
              <p:nvPr/>
            </p:nvSpPr>
            <p:spPr bwMode="auto">
              <a:xfrm>
                <a:off x="4962525" y="3988427"/>
                <a:ext cx="2260600" cy="1781175"/>
              </a:xfrm>
              <a:custGeom>
                <a:avLst/>
                <a:gdLst>
                  <a:gd name="T0" fmla="*/ 130 w 600"/>
                  <a:gd name="T1" fmla="*/ 461 h 472"/>
                  <a:gd name="T2" fmla="*/ 470 w 600"/>
                  <a:gd name="T3" fmla="*/ 461 h 472"/>
                  <a:gd name="T4" fmla="*/ 470 w 600"/>
                  <a:gd name="T5" fmla="*/ 472 h 472"/>
                  <a:gd name="T6" fmla="*/ 130 w 600"/>
                  <a:gd name="T7" fmla="*/ 472 h 472"/>
                  <a:gd name="T8" fmla="*/ 130 w 600"/>
                  <a:gd name="T9" fmla="*/ 461 h 472"/>
                  <a:gd name="T10" fmla="*/ 32 w 600"/>
                  <a:gd name="T11" fmla="*/ 35 h 472"/>
                  <a:gd name="T12" fmla="*/ 32 w 600"/>
                  <a:gd name="T13" fmla="*/ 345 h 472"/>
                  <a:gd name="T14" fmla="*/ 232 w 600"/>
                  <a:gd name="T15" fmla="*/ 345 h 472"/>
                  <a:gd name="T16" fmla="*/ 365 w 600"/>
                  <a:gd name="T17" fmla="*/ 345 h 472"/>
                  <a:gd name="T18" fmla="*/ 572 w 600"/>
                  <a:gd name="T19" fmla="*/ 345 h 472"/>
                  <a:gd name="T20" fmla="*/ 572 w 600"/>
                  <a:gd name="T21" fmla="*/ 35 h 472"/>
                  <a:gd name="T22" fmla="*/ 32 w 600"/>
                  <a:gd name="T23" fmla="*/ 35 h 472"/>
                  <a:gd name="T24" fmla="*/ 300 w 600"/>
                  <a:gd name="T25" fmla="*/ 8 h 472"/>
                  <a:gd name="T26" fmla="*/ 292 w 600"/>
                  <a:gd name="T27" fmla="*/ 16 h 472"/>
                  <a:gd name="T28" fmla="*/ 300 w 600"/>
                  <a:gd name="T29" fmla="*/ 24 h 472"/>
                  <a:gd name="T30" fmla="*/ 309 w 600"/>
                  <a:gd name="T31" fmla="*/ 16 h 472"/>
                  <a:gd name="T32" fmla="*/ 300 w 600"/>
                  <a:gd name="T33" fmla="*/ 8 h 472"/>
                  <a:gd name="T34" fmla="*/ 32 w 600"/>
                  <a:gd name="T35" fmla="*/ 0 h 472"/>
                  <a:gd name="T36" fmla="*/ 565 w 600"/>
                  <a:gd name="T37" fmla="*/ 0 h 472"/>
                  <a:gd name="T38" fmla="*/ 600 w 600"/>
                  <a:gd name="T39" fmla="*/ 35 h 472"/>
                  <a:gd name="T40" fmla="*/ 600 w 600"/>
                  <a:gd name="T41" fmla="*/ 344 h 472"/>
                  <a:gd name="T42" fmla="*/ 565 w 600"/>
                  <a:gd name="T43" fmla="*/ 383 h 472"/>
                  <a:gd name="T44" fmla="*/ 389 w 600"/>
                  <a:gd name="T45" fmla="*/ 383 h 472"/>
                  <a:gd name="T46" fmla="*/ 365 w 600"/>
                  <a:gd name="T47" fmla="*/ 383 h 472"/>
                  <a:gd name="T48" fmla="*/ 365 w 600"/>
                  <a:gd name="T49" fmla="*/ 406 h 472"/>
                  <a:gd name="T50" fmla="*/ 365 w 600"/>
                  <a:gd name="T51" fmla="*/ 422 h 472"/>
                  <a:gd name="T52" fmla="*/ 442 w 600"/>
                  <a:gd name="T53" fmla="*/ 422 h 472"/>
                  <a:gd name="T54" fmla="*/ 470 w 600"/>
                  <a:gd name="T55" fmla="*/ 461 h 472"/>
                  <a:gd name="T56" fmla="*/ 130 w 600"/>
                  <a:gd name="T57" fmla="*/ 461 h 472"/>
                  <a:gd name="T58" fmla="*/ 158 w 600"/>
                  <a:gd name="T59" fmla="*/ 422 h 472"/>
                  <a:gd name="T60" fmla="*/ 232 w 600"/>
                  <a:gd name="T61" fmla="*/ 422 h 472"/>
                  <a:gd name="T62" fmla="*/ 232 w 600"/>
                  <a:gd name="T63" fmla="*/ 406 h 472"/>
                  <a:gd name="T64" fmla="*/ 232 w 600"/>
                  <a:gd name="T65" fmla="*/ 383 h 472"/>
                  <a:gd name="T66" fmla="*/ 205 w 600"/>
                  <a:gd name="T67" fmla="*/ 383 h 472"/>
                  <a:gd name="T68" fmla="*/ 32 w 600"/>
                  <a:gd name="T69" fmla="*/ 383 h 472"/>
                  <a:gd name="T70" fmla="*/ 0 w 600"/>
                  <a:gd name="T71" fmla="*/ 344 h 472"/>
                  <a:gd name="T72" fmla="*/ 0 w 600"/>
                  <a:gd name="T73" fmla="*/ 35 h 472"/>
                  <a:gd name="T74" fmla="*/ 32 w 600"/>
                  <a:gd name="T75" fmla="*/ 0 h 4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600" h="472">
                    <a:moveTo>
                      <a:pt x="130" y="461"/>
                    </a:moveTo>
                    <a:cubicBezTo>
                      <a:pt x="470" y="461"/>
                      <a:pt x="470" y="461"/>
                      <a:pt x="470" y="461"/>
                    </a:cubicBezTo>
                    <a:cubicBezTo>
                      <a:pt x="470" y="472"/>
                      <a:pt x="470" y="472"/>
                      <a:pt x="470" y="472"/>
                    </a:cubicBezTo>
                    <a:cubicBezTo>
                      <a:pt x="130" y="472"/>
                      <a:pt x="130" y="472"/>
                      <a:pt x="130" y="472"/>
                    </a:cubicBezTo>
                    <a:cubicBezTo>
                      <a:pt x="130" y="461"/>
                      <a:pt x="130" y="461"/>
                      <a:pt x="130" y="461"/>
                    </a:cubicBezTo>
                    <a:close/>
                    <a:moveTo>
                      <a:pt x="32" y="35"/>
                    </a:moveTo>
                    <a:cubicBezTo>
                      <a:pt x="32" y="345"/>
                      <a:pt x="32" y="345"/>
                      <a:pt x="32" y="345"/>
                    </a:cubicBezTo>
                    <a:cubicBezTo>
                      <a:pt x="232" y="345"/>
                      <a:pt x="232" y="345"/>
                      <a:pt x="232" y="345"/>
                    </a:cubicBezTo>
                    <a:cubicBezTo>
                      <a:pt x="365" y="345"/>
                      <a:pt x="365" y="345"/>
                      <a:pt x="365" y="345"/>
                    </a:cubicBezTo>
                    <a:cubicBezTo>
                      <a:pt x="572" y="345"/>
                      <a:pt x="572" y="345"/>
                      <a:pt x="572" y="345"/>
                    </a:cubicBezTo>
                    <a:cubicBezTo>
                      <a:pt x="572" y="35"/>
                      <a:pt x="572" y="35"/>
                      <a:pt x="572" y="35"/>
                    </a:cubicBezTo>
                    <a:cubicBezTo>
                      <a:pt x="32" y="35"/>
                      <a:pt x="32" y="35"/>
                      <a:pt x="32" y="35"/>
                    </a:cubicBezTo>
                    <a:close/>
                    <a:moveTo>
                      <a:pt x="300" y="8"/>
                    </a:moveTo>
                    <a:cubicBezTo>
                      <a:pt x="295" y="8"/>
                      <a:pt x="292" y="12"/>
                      <a:pt x="292" y="16"/>
                    </a:cubicBezTo>
                    <a:cubicBezTo>
                      <a:pt x="292" y="20"/>
                      <a:pt x="295" y="24"/>
                      <a:pt x="300" y="24"/>
                    </a:cubicBezTo>
                    <a:cubicBezTo>
                      <a:pt x="305" y="24"/>
                      <a:pt x="309" y="20"/>
                      <a:pt x="309" y="16"/>
                    </a:cubicBezTo>
                    <a:cubicBezTo>
                      <a:pt x="309" y="12"/>
                      <a:pt x="305" y="8"/>
                      <a:pt x="300" y="8"/>
                    </a:cubicBezTo>
                    <a:close/>
                    <a:moveTo>
                      <a:pt x="32" y="0"/>
                    </a:moveTo>
                    <a:cubicBezTo>
                      <a:pt x="565" y="0"/>
                      <a:pt x="565" y="0"/>
                      <a:pt x="565" y="0"/>
                    </a:cubicBezTo>
                    <a:cubicBezTo>
                      <a:pt x="586" y="0"/>
                      <a:pt x="600" y="16"/>
                      <a:pt x="600" y="35"/>
                    </a:cubicBezTo>
                    <a:cubicBezTo>
                      <a:pt x="600" y="344"/>
                      <a:pt x="600" y="344"/>
                      <a:pt x="600" y="344"/>
                    </a:cubicBezTo>
                    <a:cubicBezTo>
                      <a:pt x="600" y="364"/>
                      <a:pt x="586" y="383"/>
                      <a:pt x="565" y="383"/>
                    </a:cubicBezTo>
                    <a:cubicBezTo>
                      <a:pt x="498" y="383"/>
                      <a:pt x="440" y="383"/>
                      <a:pt x="389" y="383"/>
                    </a:cubicBezTo>
                    <a:cubicBezTo>
                      <a:pt x="365" y="383"/>
                      <a:pt x="365" y="383"/>
                      <a:pt x="365" y="383"/>
                    </a:cubicBezTo>
                    <a:cubicBezTo>
                      <a:pt x="365" y="406"/>
                      <a:pt x="365" y="406"/>
                      <a:pt x="365" y="406"/>
                    </a:cubicBezTo>
                    <a:cubicBezTo>
                      <a:pt x="365" y="422"/>
                      <a:pt x="365" y="422"/>
                      <a:pt x="365" y="422"/>
                    </a:cubicBezTo>
                    <a:cubicBezTo>
                      <a:pt x="442" y="422"/>
                      <a:pt x="442" y="422"/>
                      <a:pt x="442" y="422"/>
                    </a:cubicBezTo>
                    <a:cubicBezTo>
                      <a:pt x="470" y="461"/>
                      <a:pt x="470" y="461"/>
                      <a:pt x="470" y="461"/>
                    </a:cubicBezTo>
                    <a:cubicBezTo>
                      <a:pt x="130" y="461"/>
                      <a:pt x="130" y="461"/>
                      <a:pt x="130" y="461"/>
                    </a:cubicBezTo>
                    <a:cubicBezTo>
                      <a:pt x="158" y="422"/>
                      <a:pt x="158" y="422"/>
                      <a:pt x="158" y="422"/>
                    </a:cubicBezTo>
                    <a:cubicBezTo>
                      <a:pt x="232" y="422"/>
                      <a:pt x="232" y="422"/>
                      <a:pt x="232" y="422"/>
                    </a:cubicBezTo>
                    <a:cubicBezTo>
                      <a:pt x="232" y="406"/>
                      <a:pt x="232" y="406"/>
                      <a:pt x="232" y="406"/>
                    </a:cubicBezTo>
                    <a:cubicBezTo>
                      <a:pt x="232" y="383"/>
                      <a:pt x="232" y="383"/>
                      <a:pt x="232" y="383"/>
                    </a:cubicBezTo>
                    <a:cubicBezTo>
                      <a:pt x="205" y="383"/>
                      <a:pt x="205" y="383"/>
                      <a:pt x="205" y="383"/>
                    </a:cubicBezTo>
                    <a:cubicBezTo>
                      <a:pt x="32" y="383"/>
                      <a:pt x="32" y="383"/>
                      <a:pt x="32" y="383"/>
                    </a:cubicBezTo>
                    <a:cubicBezTo>
                      <a:pt x="14" y="383"/>
                      <a:pt x="0" y="364"/>
                      <a:pt x="0" y="344"/>
                    </a:cubicBezTo>
                    <a:cubicBezTo>
                      <a:pt x="0" y="35"/>
                      <a:pt x="0" y="35"/>
                      <a:pt x="0" y="35"/>
                    </a:cubicBezTo>
                    <a:cubicBezTo>
                      <a:pt x="0" y="16"/>
                      <a:pt x="14" y="0"/>
                      <a:pt x="3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3247" tIns="46623" rIns="93247" bIns="46623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3241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28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42" name="Freeform 12"/>
              <p:cNvSpPr>
                <a:spLocks/>
              </p:cNvSpPr>
              <p:nvPr/>
            </p:nvSpPr>
            <p:spPr bwMode="auto">
              <a:xfrm>
                <a:off x="5918197" y="4320217"/>
                <a:ext cx="396874" cy="766761"/>
              </a:xfrm>
              <a:custGeom>
                <a:avLst/>
                <a:gdLst>
                  <a:gd name="T0" fmla="*/ 0 w 250"/>
                  <a:gd name="T1" fmla="*/ 0 h 483"/>
                  <a:gd name="T2" fmla="*/ 250 w 250"/>
                  <a:gd name="T3" fmla="*/ 269 h 483"/>
                  <a:gd name="T4" fmla="*/ 152 w 250"/>
                  <a:gd name="T5" fmla="*/ 295 h 483"/>
                  <a:gd name="T6" fmla="*/ 221 w 250"/>
                  <a:gd name="T7" fmla="*/ 459 h 483"/>
                  <a:gd name="T8" fmla="*/ 162 w 250"/>
                  <a:gd name="T9" fmla="*/ 483 h 483"/>
                  <a:gd name="T10" fmla="*/ 93 w 250"/>
                  <a:gd name="T11" fmla="*/ 316 h 483"/>
                  <a:gd name="T12" fmla="*/ 0 w 250"/>
                  <a:gd name="T13" fmla="*/ 373 h 483"/>
                  <a:gd name="T14" fmla="*/ 0 w 250"/>
                  <a:gd name="T15" fmla="*/ 0 h 483"/>
                  <a:gd name="T16" fmla="*/ 0 w 250"/>
                  <a:gd name="T17" fmla="*/ 0 h 4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483">
                    <a:moveTo>
                      <a:pt x="0" y="0"/>
                    </a:moveTo>
                    <a:lnTo>
                      <a:pt x="250" y="269"/>
                    </a:lnTo>
                    <a:lnTo>
                      <a:pt x="152" y="295"/>
                    </a:lnTo>
                    <a:lnTo>
                      <a:pt x="221" y="459"/>
                    </a:lnTo>
                    <a:lnTo>
                      <a:pt x="162" y="483"/>
                    </a:lnTo>
                    <a:lnTo>
                      <a:pt x="93" y="316"/>
                    </a:lnTo>
                    <a:lnTo>
                      <a:pt x="0" y="373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3247" tIns="46623" rIns="93247" bIns="46623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3241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28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123" name="TextBox 122"/>
            <p:cNvSpPr txBox="1"/>
            <p:nvPr/>
          </p:nvSpPr>
          <p:spPr>
            <a:xfrm>
              <a:off x="5857925" y="3188947"/>
              <a:ext cx="879142" cy="347472"/>
            </a:xfrm>
            <a:prstGeom prst="rect">
              <a:avLst/>
            </a:prstGeom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46623" tIns="46623" rIns="46623" bIns="46623" rtlCol="0" anchor="ctr">
              <a:noAutofit/>
            </a:bodyPr>
            <a:lstStyle/>
            <a:p>
              <a:pPr marL="0" marR="0" lvl="0" indent="0" algn="ctr" defTabSz="932418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612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22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rPr>
                <a:t>VM</a:t>
              </a:r>
            </a:p>
          </p:txBody>
        </p:sp>
        <p:grpSp>
          <p:nvGrpSpPr>
            <p:cNvPr id="124" name="Group 123"/>
            <p:cNvGrpSpPr/>
            <p:nvPr/>
          </p:nvGrpSpPr>
          <p:grpSpPr>
            <a:xfrm>
              <a:off x="7310684" y="3592441"/>
              <a:ext cx="197995" cy="219886"/>
              <a:chOff x="7434263" y="-1335463"/>
              <a:chExt cx="947737" cy="1052514"/>
            </a:xfrm>
            <a:solidFill>
              <a:schemeClr val="accent1"/>
            </a:solidFill>
          </p:grpSpPr>
          <p:sp>
            <p:nvSpPr>
              <p:cNvPr id="138" name="Freeform 5"/>
              <p:cNvSpPr>
                <a:spLocks/>
              </p:cNvSpPr>
              <p:nvPr/>
            </p:nvSpPr>
            <p:spPr bwMode="auto">
              <a:xfrm>
                <a:off x="7434263" y="-1010025"/>
                <a:ext cx="423860" cy="727076"/>
              </a:xfrm>
              <a:custGeom>
                <a:avLst/>
                <a:gdLst>
                  <a:gd name="T0" fmla="*/ 267 w 267"/>
                  <a:gd name="T1" fmla="*/ 153 h 458"/>
                  <a:gd name="T2" fmla="*/ 267 w 267"/>
                  <a:gd name="T3" fmla="*/ 458 h 458"/>
                  <a:gd name="T4" fmla="*/ 0 w 267"/>
                  <a:gd name="T5" fmla="*/ 305 h 458"/>
                  <a:gd name="T6" fmla="*/ 2 w 267"/>
                  <a:gd name="T7" fmla="*/ 0 h 458"/>
                  <a:gd name="T8" fmla="*/ 267 w 267"/>
                  <a:gd name="T9" fmla="*/ 153 h 4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7" h="458">
                    <a:moveTo>
                      <a:pt x="267" y="153"/>
                    </a:moveTo>
                    <a:lnTo>
                      <a:pt x="267" y="458"/>
                    </a:lnTo>
                    <a:lnTo>
                      <a:pt x="0" y="305"/>
                    </a:lnTo>
                    <a:lnTo>
                      <a:pt x="2" y="0"/>
                    </a:lnTo>
                    <a:lnTo>
                      <a:pt x="267" y="15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3247" tIns="46623" rIns="93247" bIns="46623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3241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28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39" name="Freeform 6"/>
              <p:cNvSpPr>
                <a:spLocks/>
              </p:cNvSpPr>
              <p:nvPr/>
            </p:nvSpPr>
            <p:spPr bwMode="auto">
              <a:xfrm>
                <a:off x="7961314" y="-1010022"/>
                <a:ext cx="420686" cy="727073"/>
              </a:xfrm>
              <a:custGeom>
                <a:avLst/>
                <a:gdLst>
                  <a:gd name="T0" fmla="*/ 0 w 265"/>
                  <a:gd name="T1" fmla="*/ 153 h 458"/>
                  <a:gd name="T2" fmla="*/ 0 w 265"/>
                  <a:gd name="T3" fmla="*/ 458 h 458"/>
                  <a:gd name="T4" fmla="*/ 265 w 265"/>
                  <a:gd name="T5" fmla="*/ 305 h 458"/>
                  <a:gd name="T6" fmla="*/ 265 w 265"/>
                  <a:gd name="T7" fmla="*/ 0 h 458"/>
                  <a:gd name="T8" fmla="*/ 0 w 265"/>
                  <a:gd name="T9" fmla="*/ 153 h 4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5" h="458">
                    <a:moveTo>
                      <a:pt x="0" y="153"/>
                    </a:moveTo>
                    <a:lnTo>
                      <a:pt x="0" y="458"/>
                    </a:lnTo>
                    <a:lnTo>
                      <a:pt x="265" y="305"/>
                    </a:lnTo>
                    <a:lnTo>
                      <a:pt x="265" y="0"/>
                    </a:lnTo>
                    <a:lnTo>
                      <a:pt x="0" y="15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3247" tIns="46623" rIns="93247" bIns="46623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3241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28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40" name="Freeform 7"/>
              <p:cNvSpPr>
                <a:spLocks/>
              </p:cNvSpPr>
              <p:nvPr/>
            </p:nvSpPr>
            <p:spPr bwMode="auto">
              <a:xfrm>
                <a:off x="7489827" y="-1335463"/>
                <a:ext cx="838199" cy="476251"/>
              </a:xfrm>
              <a:custGeom>
                <a:avLst/>
                <a:gdLst>
                  <a:gd name="T0" fmla="*/ 266 w 528"/>
                  <a:gd name="T1" fmla="*/ 300 h 300"/>
                  <a:gd name="T2" fmla="*/ 0 w 528"/>
                  <a:gd name="T3" fmla="*/ 148 h 300"/>
                  <a:gd name="T4" fmla="*/ 263 w 528"/>
                  <a:gd name="T5" fmla="*/ 0 h 300"/>
                  <a:gd name="T6" fmla="*/ 528 w 528"/>
                  <a:gd name="T7" fmla="*/ 148 h 300"/>
                  <a:gd name="T8" fmla="*/ 266 w 528"/>
                  <a:gd name="T9" fmla="*/ 300 h 3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8" h="300">
                    <a:moveTo>
                      <a:pt x="266" y="300"/>
                    </a:moveTo>
                    <a:lnTo>
                      <a:pt x="0" y="148"/>
                    </a:lnTo>
                    <a:lnTo>
                      <a:pt x="263" y="0"/>
                    </a:lnTo>
                    <a:lnTo>
                      <a:pt x="528" y="148"/>
                    </a:lnTo>
                    <a:lnTo>
                      <a:pt x="266" y="30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3247" tIns="46623" rIns="93247" bIns="46623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3241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28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125" name="Group 124"/>
            <p:cNvGrpSpPr/>
            <p:nvPr/>
          </p:nvGrpSpPr>
          <p:grpSpPr>
            <a:xfrm>
              <a:off x="7281786" y="3940325"/>
              <a:ext cx="255791" cy="201540"/>
              <a:chOff x="4962525" y="3957709"/>
              <a:chExt cx="2260600" cy="1781175"/>
            </a:xfrm>
            <a:solidFill>
              <a:schemeClr val="accent1"/>
            </a:solidFill>
          </p:grpSpPr>
          <p:sp>
            <p:nvSpPr>
              <p:cNvPr id="136" name="Freeform 11"/>
              <p:cNvSpPr>
                <a:spLocks noEditPoints="1"/>
              </p:cNvSpPr>
              <p:nvPr/>
            </p:nvSpPr>
            <p:spPr bwMode="auto">
              <a:xfrm>
                <a:off x="4962525" y="3957709"/>
                <a:ext cx="2260600" cy="1781175"/>
              </a:xfrm>
              <a:custGeom>
                <a:avLst/>
                <a:gdLst>
                  <a:gd name="T0" fmla="*/ 130 w 600"/>
                  <a:gd name="T1" fmla="*/ 461 h 472"/>
                  <a:gd name="T2" fmla="*/ 470 w 600"/>
                  <a:gd name="T3" fmla="*/ 461 h 472"/>
                  <a:gd name="T4" fmla="*/ 470 w 600"/>
                  <a:gd name="T5" fmla="*/ 472 h 472"/>
                  <a:gd name="T6" fmla="*/ 130 w 600"/>
                  <a:gd name="T7" fmla="*/ 472 h 472"/>
                  <a:gd name="T8" fmla="*/ 130 w 600"/>
                  <a:gd name="T9" fmla="*/ 461 h 472"/>
                  <a:gd name="T10" fmla="*/ 32 w 600"/>
                  <a:gd name="T11" fmla="*/ 35 h 472"/>
                  <a:gd name="T12" fmla="*/ 32 w 600"/>
                  <a:gd name="T13" fmla="*/ 345 h 472"/>
                  <a:gd name="T14" fmla="*/ 232 w 600"/>
                  <a:gd name="T15" fmla="*/ 345 h 472"/>
                  <a:gd name="T16" fmla="*/ 365 w 600"/>
                  <a:gd name="T17" fmla="*/ 345 h 472"/>
                  <a:gd name="T18" fmla="*/ 572 w 600"/>
                  <a:gd name="T19" fmla="*/ 345 h 472"/>
                  <a:gd name="T20" fmla="*/ 572 w 600"/>
                  <a:gd name="T21" fmla="*/ 35 h 472"/>
                  <a:gd name="T22" fmla="*/ 32 w 600"/>
                  <a:gd name="T23" fmla="*/ 35 h 472"/>
                  <a:gd name="T24" fmla="*/ 300 w 600"/>
                  <a:gd name="T25" fmla="*/ 8 h 472"/>
                  <a:gd name="T26" fmla="*/ 292 w 600"/>
                  <a:gd name="T27" fmla="*/ 16 h 472"/>
                  <a:gd name="T28" fmla="*/ 300 w 600"/>
                  <a:gd name="T29" fmla="*/ 24 h 472"/>
                  <a:gd name="T30" fmla="*/ 309 w 600"/>
                  <a:gd name="T31" fmla="*/ 16 h 472"/>
                  <a:gd name="T32" fmla="*/ 300 w 600"/>
                  <a:gd name="T33" fmla="*/ 8 h 472"/>
                  <a:gd name="T34" fmla="*/ 32 w 600"/>
                  <a:gd name="T35" fmla="*/ 0 h 472"/>
                  <a:gd name="T36" fmla="*/ 565 w 600"/>
                  <a:gd name="T37" fmla="*/ 0 h 472"/>
                  <a:gd name="T38" fmla="*/ 600 w 600"/>
                  <a:gd name="T39" fmla="*/ 35 h 472"/>
                  <a:gd name="T40" fmla="*/ 600 w 600"/>
                  <a:gd name="T41" fmla="*/ 344 h 472"/>
                  <a:gd name="T42" fmla="*/ 565 w 600"/>
                  <a:gd name="T43" fmla="*/ 383 h 472"/>
                  <a:gd name="T44" fmla="*/ 389 w 600"/>
                  <a:gd name="T45" fmla="*/ 383 h 472"/>
                  <a:gd name="T46" fmla="*/ 365 w 600"/>
                  <a:gd name="T47" fmla="*/ 383 h 472"/>
                  <a:gd name="T48" fmla="*/ 365 w 600"/>
                  <a:gd name="T49" fmla="*/ 406 h 472"/>
                  <a:gd name="T50" fmla="*/ 365 w 600"/>
                  <a:gd name="T51" fmla="*/ 422 h 472"/>
                  <a:gd name="T52" fmla="*/ 442 w 600"/>
                  <a:gd name="T53" fmla="*/ 422 h 472"/>
                  <a:gd name="T54" fmla="*/ 470 w 600"/>
                  <a:gd name="T55" fmla="*/ 461 h 472"/>
                  <a:gd name="T56" fmla="*/ 130 w 600"/>
                  <a:gd name="T57" fmla="*/ 461 h 472"/>
                  <a:gd name="T58" fmla="*/ 158 w 600"/>
                  <a:gd name="T59" fmla="*/ 422 h 472"/>
                  <a:gd name="T60" fmla="*/ 232 w 600"/>
                  <a:gd name="T61" fmla="*/ 422 h 472"/>
                  <a:gd name="T62" fmla="*/ 232 w 600"/>
                  <a:gd name="T63" fmla="*/ 406 h 472"/>
                  <a:gd name="T64" fmla="*/ 232 w 600"/>
                  <a:gd name="T65" fmla="*/ 383 h 472"/>
                  <a:gd name="T66" fmla="*/ 205 w 600"/>
                  <a:gd name="T67" fmla="*/ 383 h 472"/>
                  <a:gd name="T68" fmla="*/ 32 w 600"/>
                  <a:gd name="T69" fmla="*/ 383 h 472"/>
                  <a:gd name="T70" fmla="*/ 0 w 600"/>
                  <a:gd name="T71" fmla="*/ 344 h 472"/>
                  <a:gd name="T72" fmla="*/ 0 w 600"/>
                  <a:gd name="T73" fmla="*/ 35 h 472"/>
                  <a:gd name="T74" fmla="*/ 32 w 600"/>
                  <a:gd name="T75" fmla="*/ 0 h 4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600" h="472">
                    <a:moveTo>
                      <a:pt x="130" y="461"/>
                    </a:moveTo>
                    <a:cubicBezTo>
                      <a:pt x="470" y="461"/>
                      <a:pt x="470" y="461"/>
                      <a:pt x="470" y="461"/>
                    </a:cubicBezTo>
                    <a:cubicBezTo>
                      <a:pt x="470" y="472"/>
                      <a:pt x="470" y="472"/>
                      <a:pt x="470" y="472"/>
                    </a:cubicBezTo>
                    <a:cubicBezTo>
                      <a:pt x="130" y="472"/>
                      <a:pt x="130" y="472"/>
                      <a:pt x="130" y="472"/>
                    </a:cubicBezTo>
                    <a:cubicBezTo>
                      <a:pt x="130" y="461"/>
                      <a:pt x="130" y="461"/>
                      <a:pt x="130" y="461"/>
                    </a:cubicBezTo>
                    <a:close/>
                    <a:moveTo>
                      <a:pt x="32" y="35"/>
                    </a:moveTo>
                    <a:cubicBezTo>
                      <a:pt x="32" y="345"/>
                      <a:pt x="32" y="345"/>
                      <a:pt x="32" y="345"/>
                    </a:cubicBezTo>
                    <a:cubicBezTo>
                      <a:pt x="232" y="345"/>
                      <a:pt x="232" y="345"/>
                      <a:pt x="232" y="345"/>
                    </a:cubicBezTo>
                    <a:cubicBezTo>
                      <a:pt x="365" y="345"/>
                      <a:pt x="365" y="345"/>
                      <a:pt x="365" y="345"/>
                    </a:cubicBezTo>
                    <a:cubicBezTo>
                      <a:pt x="572" y="345"/>
                      <a:pt x="572" y="345"/>
                      <a:pt x="572" y="345"/>
                    </a:cubicBezTo>
                    <a:cubicBezTo>
                      <a:pt x="572" y="35"/>
                      <a:pt x="572" y="35"/>
                      <a:pt x="572" y="35"/>
                    </a:cubicBezTo>
                    <a:cubicBezTo>
                      <a:pt x="32" y="35"/>
                      <a:pt x="32" y="35"/>
                      <a:pt x="32" y="35"/>
                    </a:cubicBezTo>
                    <a:close/>
                    <a:moveTo>
                      <a:pt x="300" y="8"/>
                    </a:moveTo>
                    <a:cubicBezTo>
                      <a:pt x="295" y="8"/>
                      <a:pt x="292" y="12"/>
                      <a:pt x="292" y="16"/>
                    </a:cubicBezTo>
                    <a:cubicBezTo>
                      <a:pt x="292" y="20"/>
                      <a:pt x="295" y="24"/>
                      <a:pt x="300" y="24"/>
                    </a:cubicBezTo>
                    <a:cubicBezTo>
                      <a:pt x="305" y="24"/>
                      <a:pt x="309" y="20"/>
                      <a:pt x="309" y="16"/>
                    </a:cubicBezTo>
                    <a:cubicBezTo>
                      <a:pt x="309" y="12"/>
                      <a:pt x="305" y="8"/>
                      <a:pt x="300" y="8"/>
                    </a:cubicBezTo>
                    <a:close/>
                    <a:moveTo>
                      <a:pt x="32" y="0"/>
                    </a:moveTo>
                    <a:cubicBezTo>
                      <a:pt x="565" y="0"/>
                      <a:pt x="565" y="0"/>
                      <a:pt x="565" y="0"/>
                    </a:cubicBezTo>
                    <a:cubicBezTo>
                      <a:pt x="586" y="0"/>
                      <a:pt x="600" y="16"/>
                      <a:pt x="600" y="35"/>
                    </a:cubicBezTo>
                    <a:cubicBezTo>
                      <a:pt x="600" y="344"/>
                      <a:pt x="600" y="344"/>
                      <a:pt x="600" y="344"/>
                    </a:cubicBezTo>
                    <a:cubicBezTo>
                      <a:pt x="600" y="364"/>
                      <a:pt x="586" y="383"/>
                      <a:pt x="565" y="383"/>
                    </a:cubicBezTo>
                    <a:cubicBezTo>
                      <a:pt x="498" y="383"/>
                      <a:pt x="440" y="383"/>
                      <a:pt x="389" y="383"/>
                    </a:cubicBezTo>
                    <a:cubicBezTo>
                      <a:pt x="365" y="383"/>
                      <a:pt x="365" y="383"/>
                      <a:pt x="365" y="383"/>
                    </a:cubicBezTo>
                    <a:cubicBezTo>
                      <a:pt x="365" y="406"/>
                      <a:pt x="365" y="406"/>
                      <a:pt x="365" y="406"/>
                    </a:cubicBezTo>
                    <a:cubicBezTo>
                      <a:pt x="365" y="422"/>
                      <a:pt x="365" y="422"/>
                      <a:pt x="365" y="422"/>
                    </a:cubicBezTo>
                    <a:cubicBezTo>
                      <a:pt x="442" y="422"/>
                      <a:pt x="442" y="422"/>
                      <a:pt x="442" y="422"/>
                    </a:cubicBezTo>
                    <a:cubicBezTo>
                      <a:pt x="470" y="461"/>
                      <a:pt x="470" y="461"/>
                      <a:pt x="470" y="461"/>
                    </a:cubicBezTo>
                    <a:cubicBezTo>
                      <a:pt x="130" y="461"/>
                      <a:pt x="130" y="461"/>
                      <a:pt x="130" y="461"/>
                    </a:cubicBezTo>
                    <a:cubicBezTo>
                      <a:pt x="158" y="422"/>
                      <a:pt x="158" y="422"/>
                      <a:pt x="158" y="422"/>
                    </a:cubicBezTo>
                    <a:cubicBezTo>
                      <a:pt x="232" y="422"/>
                      <a:pt x="232" y="422"/>
                      <a:pt x="232" y="422"/>
                    </a:cubicBezTo>
                    <a:cubicBezTo>
                      <a:pt x="232" y="406"/>
                      <a:pt x="232" y="406"/>
                      <a:pt x="232" y="406"/>
                    </a:cubicBezTo>
                    <a:cubicBezTo>
                      <a:pt x="232" y="383"/>
                      <a:pt x="232" y="383"/>
                      <a:pt x="232" y="383"/>
                    </a:cubicBezTo>
                    <a:cubicBezTo>
                      <a:pt x="205" y="383"/>
                      <a:pt x="205" y="383"/>
                      <a:pt x="205" y="383"/>
                    </a:cubicBezTo>
                    <a:cubicBezTo>
                      <a:pt x="32" y="383"/>
                      <a:pt x="32" y="383"/>
                      <a:pt x="32" y="383"/>
                    </a:cubicBezTo>
                    <a:cubicBezTo>
                      <a:pt x="14" y="383"/>
                      <a:pt x="0" y="364"/>
                      <a:pt x="0" y="344"/>
                    </a:cubicBezTo>
                    <a:cubicBezTo>
                      <a:pt x="0" y="35"/>
                      <a:pt x="0" y="35"/>
                      <a:pt x="0" y="35"/>
                    </a:cubicBezTo>
                    <a:cubicBezTo>
                      <a:pt x="0" y="16"/>
                      <a:pt x="14" y="0"/>
                      <a:pt x="3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3247" tIns="46623" rIns="93247" bIns="46623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3241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28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37" name="Freeform 12"/>
              <p:cNvSpPr>
                <a:spLocks/>
              </p:cNvSpPr>
              <p:nvPr/>
            </p:nvSpPr>
            <p:spPr bwMode="auto">
              <a:xfrm>
                <a:off x="5918197" y="4289498"/>
                <a:ext cx="396874" cy="766761"/>
              </a:xfrm>
              <a:custGeom>
                <a:avLst/>
                <a:gdLst>
                  <a:gd name="T0" fmla="*/ 0 w 250"/>
                  <a:gd name="T1" fmla="*/ 0 h 483"/>
                  <a:gd name="T2" fmla="*/ 250 w 250"/>
                  <a:gd name="T3" fmla="*/ 269 h 483"/>
                  <a:gd name="T4" fmla="*/ 152 w 250"/>
                  <a:gd name="T5" fmla="*/ 295 h 483"/>
                  <a:gd name="T6" fmla="*/ 221 w 250"/>
                  <a:gd name="T7" fmla="*/ 459 h 483"/>
                  <a:gd name="T8" fmla="*/ 162 w 250"/>
                  <a:gd name="T9" fmla="*/ 483 h 483"/>
                  <a:gd name="T10" fmla="*/ 93 w 250"/>
                  <a:gd name="T11" fmla="*/ 316 h 483"/>
                  <a:gd name="T12" fmla="*/ 0 w 250"/>
                  <a:gd name="T13" fmla="*/ 373 h 483"/>
                  <a:gd name="T14" fmla="*/ 0 w 250"/>
                  <a:gd name="T15" fmla="*/ 0 h 483"/>
                  <a:gd name="T16" fmla="*/ 0 w 250"/>
                  <a:gd name="T17" fmla="*/ 0 h 4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483">
                    <a:moveTo>
                      <a:pt x="0" y="0"/>
                    </a:moveTo>
                    <a:lnTo>
                      <a:pt x="250" y="269"/>
                    </a:lnTo>
                    <a:lnTo>
                      <a:pt x="152" y="295"/>
                    </a:lnTo>
                    <a:lnTo>
                      <a:pt x="221" y="459"/>
                    </a:lnTo>
                    <a:lnTo>
                      <a:pt x="162" y="483"/>
                    </a:lnTo>
                    <a:lnTo>
                      <a:pt x="93" y="316"/>
                    </a:lnTo>
                    <a:lnTo>
                      <a:pt x="0" y="373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3247" tIns="46623" rIns="93247" bIns="46623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3241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28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127" name="TextBox 126"/>
            <p:cNvSpPr txBox="1"/>
            <p:nvPr/>
          </p:nvSpPr>
          <p:spPr>
            <a:xfrm>
              <a:off x="6970111" y="3188946"/>
              <a:ext cx="879142" cy="347472"/>
            </a:xfrm>
            <a:prstGeom prst="rect">
              <a:avLst/>
            </a:prstGeom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46623" tIns="46623" rIns="46623" bIns="46623" rtlCol="0" anchor="ctr">
              <a:noAutofit/>
            </a:bodyPr>
            <a:lstStyle/>
            <a:p>
              <a:pPr marL="0" marR="0" lvl="0" indent="0" algn="ctr" defTabSz="932418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612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22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rPr>
                <a:t>VM</a:t>
              </a:r>
            </a:p>
          </p:txBody>
        </p:sp>
        <p:grpSp>
          <p:nvGrpSpPr>
            <p:cNvPr id="128" name="Group 127"/>
            <p:cNvGrpSpPr/>
            <p:nvPr/>
          </p:nvGrpSpPr>
          <p:grpSpPr>
            <a:xfrm>
              <a:off x="8422868" y="3592442"/>
              <a:ext cx="197995" cy="219885"/>
              <a:chOff x="7434263" y="-1335457"/>
              <a:chExt cx="947737" cy="1052513"/>
            </a:xfrm>
            <a:solidFill>
              <a:schemeClr val="accent1"/>
            </a:solidFill>
          </p:grpSpPr>
          <p:sp>
            <p:nvSpPr>
              <p:cNvPr id="133" name="Freeform 5"/>
              <p:cNvSpPr>
                <a:spLocks/>
              </p:cNvSpPr>
              <p:nvPr/>
            </p:nvSpPr>
            <p:spPr bwMode="auto">
              <a:xfrm>
                <a:off x="7434263" y="-1010018"/>
                <a:ext cx="423860" cy="727074"/>
              </a:xfrm>
              <a:custGeom>
                <a:avLst/>
                <a:gdLst>
                  <a:gd name="T0" fmla="*/ 267 w 267"/>
                  <a:gd name="T1" fmla="*/ 153 h 458"/>
                  <a:gd name="T2" fmla="*/ 267 w 267"/>
                  <a:gd name="T3" fmla="*/ 458 h 458"/>
                  <a:gd name="T4" fmla="*/ 0 w 267"/>
                  <a:gd name="T5" fmla="*/ 305 h 458"/>
                  <a:gd name="T6" fmla="*/ 2 w 267"/>
                  <a:gd name="T7" fmla="*/ 0 h 458"/>
                  <a:gd name="T8" fmla="*/ 267 w 267"/>
                  <a:gd name="T9" fmla="*/ 153 h 4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7" h="458">
                    <a:moveTo>
                      <a:pt x="267" y="153"/>
                    </a:moveTo>
                    <a:lnTo>
                      <a:pt x="267" y="458"/>
                    </a:lnTo>
                    <a:lnTo>
                      <a:pt x="0" y="305"/>
                    </a:lnTo>
                    <a:lnTo>
                      <a:pt x="2" y="0"/>
                    </a:lnTo>
                    <a:lnTo>
                      <a:pt x="267" y="15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3247" tIns="46623" rIns="93247" bIns="46623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3241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28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34" name="Freeform 6"/>
              <p:cNvSpPr>
                <a:spLocks/>
              </p:cNvSpPr>
              <p:nvPr/>
            </p:nvSpPr>
            <p:spPr bwMode="auto">
              <a:xfrm>
                <a:off x="7961314" y="-1010018"/>
                <a:ext cx="420686" cy="727074"/>
              </a:xfrm>
              <a:custGeom>
                <a:avLst/>
                <a:gdLst>
                  <a:gd name="T0" fmla="*/ 0 w 265"/>
                  <a:gd name="T1" fmla="*/ 153 h 458"/>
                  <a:gd name="T2" fmla="*/ 0 w 265"/>
                  <a:gd name="T3" fmla="*/ 458 h 458"/>
                  <a:gd name="T4" fmla="*/ 265 w 265"/>
                  <a:gd name="T5" fmla="*/ 305 h 458"/>
                  <a:gd name="T6" fmla="*/ 265 w 265"/>
                  <a:gd name="T7" fmla="*/ 0 h 458"/>
                  <a:gd name="T8" fmla="*/ 0 w 265"/>
                  <a:gd name="T9" fmla="*/ 153 h 4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5" h="458">
                    <a:moveTo>
                      <a:pt x="0" y="153"/>
                    </a:moveTo>
                    <a:lnTo>
                      <a:pt x="0" y="458"/>
                    </a:lnTo>
                    <a:lnTo>
                      <a:pt x="265" y="305"/>
                    </a:lnTo>
                    <a:lnTo>
                      <a:pt x="265" y="0"/>
                    </a:lnTo>
                    <a:lnTo>
                      <a:pt x="0" y="15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3247" tIns="46623" rIns="93247" bIns="46623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3241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28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35" name="Freeform 7"/>
              <p:cNvSpPr>
                <a:spLocks/>
              </p:cNvSpPr>
              <p:nvPr/>
            </p:nvSpPr>
            <p:spPr bwMode="auto">
              <a:xfrm>
                <a:off x="7489827" y="-1335457"/>
                <a:ext cx="838199" cy="476252"/>
              </a:xfrm>
              <a:custGeom>
                <a:avLst/>
                <a:gdLst>
                  <a:gd name="T0" fmla="*/ 266 w 528"/>
                  <a:gd name="T1" fmla="*/ 300 h 300"/>
                  <a:gd name="T2" fmla="*/ 0 w 528"/>
                  <a:gd name="T3" fmla="*/ 148 h 300"/>
                  <a:gd name="T4" fmla="*/ 263 w 528"/>
                  <a:gd name="T5" fmla="*/ 0 h 300"/>
                  <a:gd name="T6" fmla="*/ 528 w 528"/>
                  <a:gd name="T7" fmla="*/ 148 h 300"/>
                  <a:gd name="T8" fmla="*/ 266 w 528"/>
                  <a:gd name="T9" fmla="*/ 300 h 3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8" h="300">
                    <a:moveTo>
                      <a:pt x="266" y="300"/>
                    </a:moveTo>
                    <a:lnTo>
                      <a:pt x="0" y="148"/>
                    </a:lnTo>
                    <a:lnTo>
                      <a:pt x="263" y="0"/>
                    </a:lnTo>
                    <a:lnTo>
                      <a:pt x="528" y="148"/>
                    </a:lnTo>
                    <a:lnTo>
                      <a:pt x="266" y="30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3247" tIns="46623" rIns="93247" bIns="46623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3241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28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129" name="Group 128"/>
            <p:cNvGrpSpPr/>
            <p:nvPr/>
          </p:nvGrpSpPr>
          <p:grpSpPr>
            <a:xfrm>
              <a:off x="8393970" y="3940325"/>
              <a:ext cx="255791" cy="201540"/>
              <a:chOff x="4962525" y="3957717"/>
              <a:chExt cx="2260600" cy="1781175"/>
            </a:xfrm>
            <a:solidFill>
              <a:schemeClr val="accent1"/>
            </a:solidFill>
          </p:grpSpPr>
          <p:sp>
            <p:nvSpPr>
              <p:cNvPr id="131" name="Freeform 11"/>
              <p:cNvSpPr>
                <a:spLocks noEditPoints="1"/>
              </p:cNvSpPr>
              <p:nvPr/>
            </p:nvSpPr>
            <p:spPr bwMode="auto">
              <a:xfrm>
                <a:off x="4962525" y="3957717"/>
                <a:ext cx="2260600" cy="1781175"/>
              </a:xfrm>
              <a:custGeom>
                <a:avLst/>
                <a:gdLst>
                  <a:gd name="T0" fmla="*/ 130 w 600"/>
                  <a:gd name="T1" fmla="*/ 461 h 472"/>
                  <a:gd name="T2" fmla="*/ 470 w 600"/>
                  <a:gd name="T3" fmla="*/ 461 h 472"/>
                  <a:gd name="T4" fmla="*/ 470 w 600"/>
                  <a:gd name="T5" fmla="*/ 472 h 472"/>
                  <a:gd name="T6" fmla="*/ 130 w 600"/>
                  <a:gd name="T7" fmla="*/ 472 h 472"/>
                  <a:gd name="T8" fmla="*/ 130 w 600"/>
                  <a:gd name="T9" fmla="*/ 461 h 472"/>
                  <a:gd name="T10" fmla="*/ 32 w 600"/>
                  <a:gd name="T11" fmla="*/ 35 h 472"/>
                  <a:gd name="T12" fmla="*/ 32 w 600"/>
                  <a:gd name="T13" fmla="*/ 345 h 472"/>
                  <a:gd name="T14" fmla="*/ 232 w 600"/>
                  <a:gd name="T15" fmla="*/ 345 h 472"/>
                  <a:gd name="T16" fmla="*/ 365 w 600"/>
                  <a:gd name="T17" fmla="*/ 345 h 472"/>
                  <a:gd name="T18" fmla="*/ 572 w 600"/>
                  <a:gd name="T19" fmla="*/ 345 h 472"/>
                  <a:gd name="T20" fmla="*/ 572 w 600"/>
                  <a:gd name="T21" fmla="*/ 35 h 472"/>
                  <a:gd name="T22" fmla="*/ 32 w 600"/>
                  <a:gd name="T23" fmla="*/ 35 h 472"/>
                  <a:gd name="T24" fmla="*/ 300 w 600"/>
                  <a:gd name="T25" fmla="*/ 8 h 472"/>
                  <a:gd name="T26" fmla="*/ 292 w 600"/>
                  <a:gd name="T27" fmla="*/ 16 h 472"/>
                  <a:gd name="T28" fmla="*/ 300 w 600"/>
                  <a:gd name="T29" fmla="*/ 24 h 472"/>
                  <a:gd name="T30" fmla="*/ 309 w 600"/>
                  <a:gd name="T31" fmla="*/ 16 h 472"/>
                  <a:gd name="T32" fmla="*/ 300 w 600"/>
                  <a:gd name="T33" fmla="*/ 8 h 472"/>
                  <a:gd name="T34" fmla="*/ 32 w 600"/>
                  <a:gd name="T35" fmla="*/ 0 h 472"/>
                  <a:gd name="T36" fmla="*/ 565 w 600"/>
                  <a:gd name="T37" fmla="*/ 0 h 472"/>
                  <a:gd name="T38" fmla="*/ 600 w 600"/>
                  <a:gd name="T39" fmla="*/ 35 h 472"/>
                  <a:gd name="T40" fmla="*/ 600 w 600"/>
                  <a:gd name="T41" fmla="*/ 344 h 472"/>
                  <a:gd name="T42" fmla="*/ 565 w 600"/>
                  <a:gd name="T43" fmla="*/ 383 h 472"/>
                  <a:gd name="T44" fmla="*/ 389 w 600"/>
                  <a:gd name="T45" fmla="*/ 383 h 472"/>
                  <a:gd name="T46" fmla="*/ 365 w 600"/>
                  <a:gd name="T47" fmla="*/ 383 h 472"/>
                  <a:gd name="T48" fmla="*/ 365 w 600"/>
                  <a:gd name="T49" fmla="*/ 406 h 472"/>
                  <a:gd name="T50" fmla="*/ 365 w 600"/>
                  <a:gd name="T51" fmla="*/ 422 h 472"/>
                  <a:gd name="T52" fmla="*/ 442 w 600"/>
                  <a:gd name="T53" fmla="*/ 422 h 472"/>
                  <a:gd name="T54" fmla="*/ 470 w 600"/>
                  <a:gd name="T55" fmla="*/ 461 h 472"/>
                  <a:gd name="T56" fmla="*/ 130 w 600"/>
                  <a:gd name="T57" fmla="*/ 461 h 472"/>
                  <a:gd name="T58" fmla="*/ 158 w 600"/>
                  <a:gd name="T59" fmla="*/ 422 h 472"/>
                  <a:gd name="T60" fmla="*/ 232 w 600"/>
                  <a:gd name="T61" fmla="*/ 422 h 472"/>
                  <a:gd name="T62" fmla="*/ 232 w 600"/>
                  <a:gd name="T63" fmla="*/ 406 h 472"/>
                  <a:gd name="T64" fmla="*/ 232 w 600"/>
                  <a:gd name="T65" fmla="*/ 383 h 472"/>
                  <a:gd name="T66" fmla="*/ 205 w 600"/>
                  <a:gd name="T67" fmla="*/ 383 h 472"/>
                  <a:gd name="T68" fmla="*/ 32 w 600"/>
                  <a:gd name="T69" fmla="*/ 383 h 472"/>
                  <a:gd name="T70" fmla="*/ 0 w 600"/>
                  <a:gd name="T71" fmla="*/ 344 h 472"/>
                  <a:gd name="T72" fmla="*/ 0 w 600"/>
                  <a:gd name="T73" fmla="*/ 35 h 472"/>
                  <a:gd name="T74" fmla="*/ 32 w 600"/>
                  <a:gd name="T75" fmla="*/ 0 h 4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600" h="472">
                    <a:moveTo>
                      <a:pt x="130" y="461"/>
                    </a:moveTo>
                    <a:cubicBezTo>
                      <a:pt x="470" y="461"/>
                      <a:pt x="470" y="461"/>
                      <a:pt x="470" y="461"/>
                    </a:cubicBezTo>
                    <a:cubicBezTo>
                      <a:pt x="470" y="472"/>
                      <a:pt x="470" y="472"/>
                      <a:pt x="470" y="472"/>
                    </a:cubicBezTo>
                    <a:cubicBezTo>
                      <a:pt x="130" y="472"/>
                      <a:pt x="130" y="472"/>
                      <a:pt x="130" y="472"/>
                    </a:cubicBezTo>
                    <a:cubicBezTo>
                      <a:pt x="130" y="461"/>
                      <a:pt x="130" y="461"/>
                      <a:pt x="130" y="461"/>
                    </a:cubicBezTo>
                    <a:close/>
                    <a:moveTo>
                      <a:pt x="32" y="35"/>
                    </a:moveTo>
                    <a:cubicBezTo>
                      <a:pt x="32" y="345"/>
                      <a:pt x="32" y="345"/>
                      <a:pt x="32" y="345"/>
                    </a:cubicBezTo>
                    <a:cubicBezTo>
                      <a:pt x="232" y="345"/>
                      <a:pt x="232" y="345"/>
                      <a:pt x="232" y="345"/>
                    </a:cubicBezTo>
                    <a:cubicBezTo>
                      <a:pt x="365" y="345"/>
                      <a:pt x="365" y="345"/>
                      <a:pt x="365" y="345"/>
                    </a:cubicBezTo>
                    <a:cubicBezTo>
                      <a:pt x="572" y="345"/>
                      <a:pt x="572" y="345"/>
                      <a:pt x="572" y="345"/>
                    </a:cubicBezTo>
                    <a:cubicBezTo>
                      <a:pt x="572" y="35"/>
                      <a:pt x="572" y="35"/>
                      <a:pt x="572" y="35"/>
                    </a:cubicBezTo>
                    <a:cubicBezTo>
                      <a:pt x="32" y="35"/>
                      <a:pt x="32" y="35"/>
                      <a:pt x="32" y="35"/>
                    </a:cubicBezTo>
                    <a:close/>
                    <a:moveTo>
                      <a:pt x="300" y="8"/>
                    </a:moveTo>
                    <a:cubicBezTo>
                      <a:pt x="295" y="8"/>
                      <a:pt x="292" y="12"/>
                      <a:pt x="292" y="16"/>
                    </a:cubicBezTo>
                    <a:cubicBezTo>
                      <a:pt x="292" y="20"/>
                      <a:pt x="295" y="24"/>
                      <a:pt x="300" y="24"/>
                    </a:cubicBezTo>
                    <a:cubicBezTo>
                      <a:pt x="305" y="24"/>
                      <a:pt x="309" y="20"/>
                      <a:pt x="309" y="16"/>
                    </a:cubicBezTo>
                    <a:cubicBezTo>
                      <a:pt x="309" y="12"/>
                      <a:pt x="305" y="8"/>
                      <a:pt x="300" y="8"/>
                    </a:cubicBezTo>
                    <a:close/>
                    <a:moveTo>
                      <a:pt x="32" y="0"/>
                    </a:moveTo>
                    <a:cubicBezTo>
                      <a:pt x="565" y="0"/>
                      <a:pt x="565" y="0"/>
                      <a:pt x="565" y="0"/>
                    </a:cubicBezTo>
                    <a:cubicBezTo>
                      <a:pt x="586" y="0"/>
                      <a:pt x="600" y="16"/>
                      <a:pt x="600" y="35"/>
                    </a:cubicBezTo>
                    <a:cubicBezTo>
                      <a:pt x="600" y="344"/>
                      <a:pt x="600" y="344"/>
                      <a:pt x="600" y="344"/>
                    </a:cubicBezTo>
                    <a:cubicBezTo>
                      <a:pt x="600" y="364"/>
                      <a:pt x="586" y="383"/>
                      <a:pt x="565" y="383"/>
                    </a:cubicBezTo>
                    <a:cubicBezTo>
                      <a:pt x="498" y="383"/>
                      <a:pt x="440" y="383"/>
                      <a:pt x="389" y="383"/>
                    </a:cubicBezTo>
                    <a:cubicBezTo>
                      <a:pt x="365" y="383"/>
                      <a:pt x="365" y="383"/>
                      <a:pt x="365" y="383"/>
                    </a:cubicBezTo>
                    <a:cubicBezTo>
                      <a:pt x="365" y="406"/>
                      <a:pt x="365" y="406"/>
                      <a:pt x="365" y="406"/>
                    </a:cubicBezTo>
                    <a:cubicBezTo>
                      <a:pt x="365" y="422"/>
                      <a:pt x="365" y="422"/>
                      <a:pt x="365" y="422"/>
                    </a:cubicBezTo>
                    <a:cubicBezTo>
                      <a:pt x="442" y="422"/>
                      <a:pt x="442" y="422"/>
                      <a:pt x="442" y="422"/>
                    </a:cubicBezTo>
                    <a:cubicBezTo>
                      <a:pt x="470" y="461"/>
                      <a:pt x="470" y="461"/>
                      <a:pt x="470" y="461"/>
                    </a:cubicBezTo>
                    <a:cubicBezTo>
                      <a:pt x="130" y="461"/>
                      <a:pt x="130" y="461"/>
                      <a:pt x="130" y="461"/>
                    </a:cubicBezTo>
                    <a:cubicBezTo>
                      <a:pt x="158" y="422"/>
                      <a:pt x="158" y="422"/>
                      <a:pt x="158" y="422"/>
                    </a:cubicBezTo>
                    <a:cubicBezTo>
                      <a:pt x="232" y="422"/>
                      <a:pt x="232" y="422"/>
                      <a:pt x="232" y="422"/>
                    </a:cubicBezTo>
                    <a:cubicBezTo>
                      <a:pt x="232" y="406"/>
                      <a:pt x="232" y="406"/>
                      <a:pt x="232" y="406"/>
                    </a:cubicBezTo>
                    <a:cubicBezTo>
                      <a:pt x="232" y="383"/>
                      <a:pt x="232" y="383"/>
                      <a:pt x="232" y="383"/>
                    </a:cubicBezTo>
                    <a:cubicBezTo>
                      <a:pt x="205" y="383"/>
                      <a:pt x="205" y="383"/>
                      <a:pt x="205" y="383"/>
                    </a:cubicBezTo>
                    <a:cubicBezTo>
                      <a:pt x="32" y="383"/>
                      <a:pt x="32" y="383"/>
                      <a:pt x="32" y="383"/>
                    </a:cubicBezTo>
                    <a:cubicBezTo>
                      <a:pt x="14" y="383"/>
                      <a:pt x="0" y="364"/>
                      <a:pt x="0" y="344"/>
                    </a:cubicBezTo>
                    <a:cubicBezTo>
                      <a:pt x="0" y="35"/>
                      <a:pt x="0" y="35"/>
                      <a:pt x="0" y="35"/>
                    </a:cubicBezTo>
                    <a:cubicBezTo>
                      <a:pt x="0" y="16"/>
                      <a:pt x="14" y="0"/>
                      <a:pt x="3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3247" tIns="46623" rIns="93247" bIns="46623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3241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28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32" name="Freeform 12"/>
              <p:cNvSpPr>
                <a:spLocks/>
              </p:cNvSpPr>
              <p:nvPr/>
            </p:nvSpPr>
            <p:spPr bwMode="auto">
              <a:xfrm>
                <a:off x="5918197" y="4289507"/>
                <a:ext cx="396874" cy="766761"/>
              </a:xfrm>
              <a:custGeom>
                <a:avLst/>
                <a:gdLst>
                  <a:gd name="T0" fmla="*/ 0 w 250"/>
                  <a:gd name="T1" fmla="*/ 0 h 483"/>
                  <a:gd name="T2" fmla="*/ 250 w 250"/>
                  <a:gd name="T3" fmla="*/ 269 h 483"/>
                  <a:gd name="T4" fmla="*/ 152 w 250"/>
                  <a:gd name="T5" fmla="*/ 295 h 483"/>
                  <a:gd name="T6" fmla="*/ 221 w 250"/>
                  <a:gd name="T7" fmla="*/ 459 h 483"/>
                  <a:gd name="T8" fmla="*/ 162 w 250"/>
                  <a:gd name="T9" fmla="*/ 483 h 483"/>
                  <a:gd name="T10" fmla="*/ 93 w 250"/>
                  <a:gd name="T11" fmla="*/ 316 h 483"/>
                  <a:gd name="T12" fmla="*/ 0 w 250"/>
                  <a:gd name="T13" fmla="*/ 373 h 483"/>
                  <a:gd name="T14" fmla="*/ 0 w 250"/>
                  <a:gd name="T15" fmla="*/ 0 h 483"/>
                  <a:gd name="T16" fmla="*/ 0 w 250"/>
                  <a:gd name="T17" fmla="*/ 0 h 4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483">
                    <a:moveTo>
                      <a:pt x="0" y="0"/>
                    </a:moveTo>
                    <a:lnTo>
                      <a:pt x="250" y="269"/>
                    </a:lnTo>
                    <a:lnTo>
                      <a:pt x="152" y="295"/>
                    </a:lnTo>
                    <a:lnTo>
                      <a:pt x="221" y="459"/>
                    </a:lnTo>
                    <a:lnTo>
                      <a:pt x="162" y="483"/>
                    </a:lnTo>
                    <a:lnTo>
                      <a:pt x="93" y="316"/>
                    </a:lnTo>
                    <a:lnTo>
                      <a:pt x="0" y="373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3247" tIns="46623" rIns="93247" bIns="46623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3241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28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130" name="TextBox 129"/>
            <p:cNvSpPr txBox="1"/>
            <p:nvPr/>
          </p:nvSpPr>
          <p:spPr>
            <a:xfrm>
              <a:off x="8082295" y="3188947"/>
              <a:ext cx="879142" cy="347472"/>
            </a:xfrm>
            <a:prstGeom prst="rect">
              <a:avLst/>
            </a:prstGeom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46623" tIns="46623" rIns="46623" bIns="46623" rtlCol="0" anchor="ctr">
              <a:noAutofit/>
            </a:bodyPr>
            <a:lstStyle/>
            <a:p>
              <a:pPr marL="0" marR="0" lvl="0" indent="0" algn="ctr" defTabSz="932418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612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22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rPr>
                <a:t>VM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34233883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500">
        <p159:morph option="byWord"/>
      </p:transition>
    </mc:Choice>
    <mc:Fallback xmlns="">
      <p:transition spd="slow" advClick="0" advTm="500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is a container?</a:t>
            </a:r>
          </a:p>
        </p:txBody>
      </p:sp>
      <p:sp>
        <p:nvSpPr>
          <p:cNvPr id="306" name="TextBox 305"/>
          <p:cNvSpPr txBox="1"/>
          <p:nvPr/>
        </p:nvSpPr>
        <p:spPr>
          <a:xfrm>
            <a:off x="0" y="1516062"/>
            <a:ext cx="12438095" cy="404890"/>
          </a:xfrm>
          <a:prstGeom prst="rect">
            <a:avLst/>
          </a:prstGeom>
          <a:noFill/>
        </p:spPr>
        <p:txBody>
          <a:bodyPr wrap="square" lIns="186494" tIns="0" rIns="186494" bIns="149196" rtlCol="0">
            <a:spAutoFit/>
          </a:bodyPr>
          <a:lstStyle/>
          <a:p>
            <a:pPr marL="0" marR="0" lvl="0" indent="0" algn="ctr" defTabSz="932418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12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36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Containers </a:t>
            </a:r>
            <a:r>
              <a:rPr kumimoji="0" lang="en-US" sz="1836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= Operating system virtualization</a:t>
            </a:r>
          </a:p>
        </p:txBody>
      </p:sp>
      <p:sp>
        <p:nvSpPr>
          <p:cNvPr id="126" name="TextBox 125"/>
          <p:cNvSpPr txBox="1"/>
          <p:nvPr/>
        </p:nvSpPr>
        <p:spPr>
          <a:xfrm>
            <a:off x="1621" y="4829345"/>
            <a:ext cx="12436475" cy="404890"/>
          </a:xfrm>
          <a:prstGeom prst="rect">
            <a:avLst/>
          </a:prstGeom>
          <a:noFill/>
        </p:spPr>
        <p:txBody>
          <a:bodyPr wrap="square" lIns="186494" tIns="0" rIns="186494" bIns="149196" rtlCol="0">
            <a:spAutoFit/>
          </a:bodyPr>
          <a:lstStyle/>
          <a:p>
            <a:pPr marL="0" marR="0" lvl="0" indent="0" algn="ctr" defTabSz="932418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12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36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Traditional virtual machines </a:t>
            </a:r>
            <a:r>
              <a:rPr kumimoji="0" lang="en-US" sz="1836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= hardware virtualization</a:t>
            </a:r>
          </a:p>
        </p:txBody>
      </p:sp>
      <p:sp>
        <p:nvSpPr>
          <p:cNvPr id="73" name="Rectangle 72"/>
          <p:cNvSpPr/>
          <p:nvPr/>
        </p:nvSpPr>
        <p:spPr bwMode="auto">
          <a:xfrm>
            <a:off x="4001432" y="1933064"/>
            <a:ext cx="4961626" cy="1635332"/>
          </a:xfrm>
          <a:prstGeom prst="rect">
            <a:avLst/>
          </a:prstGeom>
          <a:ln>
            <a:solidFill>
              <a:schemeClr val="tx2"/>
            </a:solidFill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6494" tIns="149196" rIns="186494" bIns="149196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defTabSz="950846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32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ea typeface="Segoe UI" pitchFamily="34" charset="0"/>
                <a:cs typeface="Segoe UI" pitchFamily="34" charset="0"/>
              </a:rPr>
              <a:t>OS</a:t>
            </a:r>
          </a:p>
        </p:txBody>
      </p:sp>
      <p:sp>
        <p:nvSpPr>
          <p:cNvPr id="78" name="Rectangle 77"/>
          <p:cNvSpPr/>
          <p:nvPr/>
        </p:nvSpPr>
        <p:spPr bwMode="auto">
          <a:xfrm>
            <a:off x="4001432" y="3609216"/>
            <a:ext cx="4961626" cy="497646"/>
          </a:xfrm>
          <a:prstGeom prst="rect">
            <a:avLst/>
          </a:prstGeom>
          <a:ln>
            <a:solidFill>
              <a:schemeClr val="tx2"/>
            </a:solidFill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6494" tIns="149196" rIns="186494" bIns="149196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defTabSz="950846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32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ea typeface="Segoe UI" pitchFamily="34" charset="0"/>
                <a:cs typeface="Segoe UI" pitchFamily="34" charset="0"/>
              </a:rPr>
              <a:t>Hardware</a:t>
            </a:r>
          </a:p>
        </p:txBody>
      </p:sp>
      <p:sp>
        <p:nvSpPr>
          <p:cNvPr id="89" name="Rectangle 88"/>
          <p:cNvSpPr/>
          <p:nvPr/>
        </p:nvSpPr>
        <p:spPr bwMode="auto">
          <a:xfrm>
            <a:off x="5070285" y="2438904"/>
            <a:ext cx="1356727" cy="497646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149196" rIns="91440" bIns="149196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defTabSz="950846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</a:rPr>
              <a:t>Applications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4575036" y="2438904"/>
            <a:ext cx="501628" cy="497646"/>
            <a:chOff x="4495435" y="2334205"/>
            <a:chExt cx="501628" cy="497646"/>
          </a:xfrm>
        </p:grpSpPr>
        <p:sp>
          <p:nvSpPr>
            <p:cNvPr id="88" name="Rectangle 87"/>
            <p:cNvSpPr/>
            <p:nvPr/>
          </p:nvSpPr>
          <p:spPr bwMode="auto">
            <a:xfrm>
              <a:off x="4495435" y="2334205"/>
              <a:ext cx="501628" cy="497646"/>
            </a:xfrm>
            <a:prstGeom prst="rect">
              <a:avLst/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186494" tIns="149196" rIns="186494" bIns="14919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50846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32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ea typeface="Segoe UI" pitchFamily="34" charset="0"/>
                <a:cs typeface="Segoe UI" pitchFamily="34" charset="0"/>
              </a:endParaRPr>
            </a:p>
          </p:txBody>
        </p:sp>
        <p:grpSp>
          <p:nvGrpSpPr>
            <p:cNvPr id="90" name="Group 89"/>
            <p:cNvGrpSpPr/>
            <p:nvPr/>
          </p:nvGrpSpPr>
          <p:grpSpPr>
            <a:xfrm>
              <a:off x="4588362" y="2455579"/>
              <a:ext cx="315775" cy="254898"/>
              <a:chOff x="4406091" y="6049087"/>
              <a:chExt cx="3960813" cy="3197225"/>
            </a:xfrm>
            <a:solidFill>
              <a:schemeClr val="tx1"/>
            </a:solidFill>
          </p:grpSpPr>
          <p:sp>
            <p:nvSpPr>
              <p:cNvPr id="91" name="Freeform 24"/>
              <p:cNvSpPr>
                <a:spLocks noEditPoints="1"/>
              </p:cNvSpPr>
              <p:nvPr/>
            </p:nvSpPr>
            <p:spPr bwMode="auto">
              <a:xfrm>
                <a:off x="4406091" y="6049087"/>
                <a:ext cx="2847975" cy="2813050"/>
              </a:xfrm>
              <a:custGeom>
                <a:avLst/>
                <a:gdLst>
                  <a:gd name="T0" fmla="*/ 744 w 757"/>
                  <a:gd name="T1" fmla="*/ 466 h 748"/>
                  <a:gd name="T2" fmla="*/ 755 w 757"/>
                  <a:gd name="T3" fmla="*/ 399 h 748"/>
                  <a:gd name="T4" fmla="*/ 739 w 757"/>
                  <a:gd name="T5" fmla="*/ 373 h 748"/>
                  <a:gd name="T6" fmla="*/ 644 w 757"/>
                  <a:gd name="T7" fmla="*/ 341 h 748"/>
                  <a:gd name="T8" fmla="*/ 638 w 757"/>
                  <a:gd name="T9" fmla="*/ 309 h 748"/>
                  <a:gd name="T10" fmla="*/ 716 w 757"/>
                  <a:gd name="T11" fmla="*/ 245 h 748"/>
                  <a:gd name="T12" fmla="*/ 721 w 757"/>
                  <a:gd name="T13" fmla="*/ 215 h 748"/>
                  <a:gd name="T14" fmla="*/ 687 w 757"/>
                  <a:gd name="T15" fmla="*/ 157 h 748"/>
                  <a:gd name="T16" fmla="*/ 658 w 757"/>
                  <a:gd name="T17" fmla="*/ 146 h 748"/>
                  <a:gd name="T18" fmla="*/ 565 w 757"/>
                  <a:gd name="T19" fmla="*/ 181 h 748"/>
                  <a:gd name="T20" fmla="*/ 536 w 757"/>
                  <a:gd name="T21" fmla="*/ 157 h 748"/>
                  <a:gd name="T22" fmla="*/ 556 w 757"/>
                  <a:gd name="T23" fmla="*/ 55 h 748"/>
                  <a:gd name="T24" fmla="*/ 541 w 757"/>
                  <a:gd name="T25" fmla="*/ 28 h 748"/>
                  <a:gd name="T26" fmla="*/ 477 w 757"/>
                  <a:gd name="T27" fmla="*/ 5 h 748"/>
                  <a:gd name="T28" fmla="*/ 449 w 757"/>
                  <a:gd name="T29" fmla="*/ 15 h 748"/>
                  <a:gd name="T30" fmla="*/ 397 w 757"/>
                  <a:gd name="T31" fmla="*/ 106 h 748"/>
                  <a:gd name="T32" fmla="*/ 378 w 757"/>
                  <a:gd name="T33" fmla="*/ 105 h 748"/>
                  <a:gd name="T34" fmla="*/ 362 w 757"/>
                  <a:gd name="T35" fmla="*/ 106 h 748"/>
                  <a:gd name="T36" fmla="*/ 311 w 757"/>
                  <a:gd name="T37" fmla="*/ 15 h 748"/>
                  <a:gd name="T38" fmla="*/ 282 w 757"/>
                  <a:gd name="T39" fmla="*/ 4 h 748"/>
                  <a:gd name="T40" fmla="*/ 218 w 757"/>
                  <a:gd name="T41" fmla="*/ 27 h 748"/>
                  <a:gd name="T42" fmla="*/ 203 w 757"/>
                  <a:gd name="T43" fmla="*/ 54 h 748"/>
                  <a:gd name="T44" fmla="*/ 222 w 757"/>
                  <a:gd name="T45" fmla="*/ 156 h 748"/>
                  <a:gd name="T46" fmla="*/ 192 w 757"/>
                  <a:gd name="T47" fmla="*/ 181 h 748"/>
                  <a:gd name="T48" fmla="*/ 103 w 757"/>
                  <a:gd name="T49" fmla="*/ 145 h 748"/>
                  <a:gd name="T50" fmla="*/ 74 w 757"/>
                  <a:gd name="T51" fmla="*/ 155 h 748"/>
                  <a:gd name="T52" fmla="*/ 39 w 757"/>
                  <a:gd name="T53" fmla="*/ 213 h 748"/>
                  <a:gd name="T54" fmla="*/ 44 w 757"/>
                  <a:gd name="T55" fmla="*/ 243 h 748"/>
                  <a:gd name="T56" fmla="*/ 119 w 757"/>
                  <a:gd name="T57" fmla="*/ 307 h 748"/>
                  <a:gd name="T58" fmla="*/ 113 w 757"/>
                  <a:gd name="T59" fmla="*/ 341 h 748"/>
                  <a:gd name="T60" fmla="*/ 17 w 757"/>
                  <a:gd name="T61" fmla="*/ 373 h 748"/>
                  <a:gd name="T62" fmla="*/ 2 w 757"/>
                  <a:gd name="T63" fmla="*/ 400 h 748"/>
                  <a:gd name="T64" fmla="*/ 13 w 757"/>
                  <a:gd name="T65" fmla="*/ 466 h 748"/>
                  <a:gd name="T66" fmla="*/ 37 w 757"/>
                  <a:gd name="T67" fmla="*/ 486 h 748"/>
                  <a:gd name="T68" fmla="*/ 136 w 757"/>
                  <a:gd name="T69" fmla="*/ 486 h 748"/>
                  <a:gd name="T70" fmla="*/ 154 w 757"/>
                  <a:gd name="T71" fmla="*/ 519 h 748"/>
                  <a:gd name="T72" fmla="*/ 102 w 757"/>
                  <a:gd name="T73" fmla="*/ 604 h 748"/>
                  <a:gd name="T74" fmla="*/ 107 w 757"/>
                  <a:gd name="T75" fmla="*/ 634 h 748"/>
                  <a:gd name="T76" fmla="*/ 158 w 757"/>
                  <a:gd name="T77" fmla="*/ 678 h 748"/>
                  <a:gd name="T78" fmla="*/ 189 w 757"/>
                  <a:gd name="T79" fmla="*/ 679 h 748"/>
                  <a:gd name="T80" fmla="*/ 265 w 757"/>
                  <a:gd name="T81" fmla="*/ 615 h 748"/>
                  <a:gd name="T82" fmla="*/ 303 w 757"/>
                  <a:gd name="T83" fmla="*/ 629 h 748"/>
                  <a:gd name="T84" fmla="*/ 318 w 757"/>
                  <a:gd name="T85" fmla="*/ 729 h 748"/>
                  <a:gd name="T86" fmla="*/ 342 w 757"/>
                  <a:gd name="T87" fmla="*/ 748 h 748"/>
                  <a:gd name="T88" fmla="*/ 409 w 757"/>
                  <a:gd name="T89" fmla="*/ 748 h 748"/>
                  <a:gd name="T90" fmla="*/ 433 w 757"/>
                  <a:gd name="T91" fmla="*/ 729 h 748"/>
                  <a:gd name="T92" fmla="*/ 450 w 757"/>
                  <a:gd name="T93" fmla="*/ 631 h 748"/>
                  <a:gd name="T94" fmla="*/ 489 w 757"/>
                  <a:gd name="T95" fmla="*/ 617 h 748"/>
                  <a:gd name="T96" fmla="*/ 562 w 757"/>
                  <a:gd name="T97" fmla="*/ 680 h 748"/>
                  <a:gd name="T98" fmla="*/ 592 w 757"/>
                  <a:gd name="T99" fmla="*/ 680 h 748"/>
                  <a:gd name="T100" fmla="*/ 644 w 757"/>
                  <a:gd name="T101" fmla="*/ 636 h 748"/>
                  <a:gd name="T102" fmla="*/ 649 w 757"/>
                  <a:gd name="T103" fmla="*/ 606 h 748"/>
                  <a:gd name="T104" fmla="*/ 600 w 757"/>
                  <a:gd name="T105" fmla="*/ 522 h 748"/>
                  <a:gd name="T106" fmla="*/ 621 w 757"/>
                  <a:gd name="T107" fmla="*/ 486 h 748"/>
                  <a:gd name="T108" fmla="*/ 721 w 757"/>
                  <a:gd name="T109" fmla="*/ 486 h 748"/>
                  <a:gd name="T110" fmla="*/ 744 w 757"/>
                  <a:gd name="T111" fmla="*/ 466 h 748"/>
                  <a:gd name="T112" fmla="*/ 528 w 757"/>
                  <a:gd name="T113" fmla="*/ 373 h 748"/>
                  <a:gd name="T114" fmla="*/ 378 w 757"/>
                  <a:gd name="T115" fmla="*/ 522 h 748"/>
                  <a:gd name="T116" fmla="*/ 229 w 757"/>
                  <a:gd name="T117" fmla="*/ 373 h 748"/>
                  <a:gd name="T118" fmla="*/ 378 w 757"/>
                  <a:gd name="T119" fmla="*/ 223 h 748"/>
                  <a:gd name="T120" fmla="*/ 528 w 757"/>
                  <a:gd name="T121" fmla="*/ 373 h 7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757" h="748">
                    <a:moveTo>
                      <a:pt x="744" y="466"/>
                    </a:moveTo>
                    <a:cubicBezTo>
                      <a:pt x="755" y="399"/>
                      <a:pt x="755" y="399"/>
                      <a:pt x="755" y="399"/>
                    </a:cubicBezTo>
                    <a:cubicBezTo>
                      <a:pt x="757" y="388"/>
                      <a:pt x="750" y="377"/>
                      <a:pt x="739" y="373"/>
                    </a:cubicBezTo>
                    <a:cubicBezTo>
                      <a:pt x="644" y="341"/>
                      <a:pt x="644" y="341"/>
                      <a:pt x="644" y="341"/>
                    </a:cubicBezTo>
                    <a:cubicBezTo>
                      <a:pt x="643" y="330"/>
                      <a:pt x="641" y="319"/>
                      <a:pt x="638" y="309"/>
                    </a:cubicBezTo>
                    <a:cubicBezTo>
                      <a:pt x="716" y="245"/>
                      <a:pt x="716" y="245"/>
                      <a:pt x="716" y="245"/>
                    </a:cubicBezTo>
                    <a:cubicBezTo>
                      <a:pt x="725" y="238"/>
                      <a:pt x="727" y="225"/>
                      <a:pt x="721" y="215"/>
                    </a:cubicBezTo>
                    <a:cubicBezTo>
                      <a:pt x="687" y="157"/>
                      <a:pt x="687" y="157"/>
                      <a:pt x="687" y="157"/>
                    </a:cubicBezTo>
                    <a:cubicBezTo>
                      <a:pt x="681" y="147"/>
                      <a:pt x="669" y="142"/>
                      <a:pt x="658" y="146"/>
                    </a:cubicBezTo>
                    <a:cubicBezTo>
                      <a:pt x="565" y="181"/>
                      <a:pt x="565" y="181"/>
                      <a:pt x="565" y="181"/>
                    </a:cubicBezTo>
                    <a:cubicBezTo>
                      <a:pt x="556" y="172"/>
                      <a:pt x="547" y="164"/>
                      <a:pt x="536" y="157"/>
                    </a:cubicBezTo>
                    <a:cubicBezTo>
                      <a:pt x="556" y="55"/>
                      <a:pt x="556" y="55"/>
                      <a:pt x="556" y="55"/>
                    </a:cubicBezTo>
                    <a:cubicBezTo>
                      <a:pt x="558" y="43"/>
                      <a:pt x="552" y="32"/>
                      <a:pt x="541" y="28"/>
                    </a:cubicBezTo>
                    <a:cubicBezTo>
                      <a:pt x="477" y="5"/>
                      <a:pt x="477" y="5"/>
                      <a:pt x="477" y="5"/>
                    </a:cubicBezTo>
                    <a:cubicBezTo>
                      <a:pt x="467" y="1"/>
                      <a:pt x="455" y="5"/>
                      <a:pt x="449" y="15"/>
                    </a:cubicBezTo>
                    <a:cubicBezTo>
                      <a:pt x="397" y="106"/>
                      <a:pt x="397" y="106"/>
                      <a:pt x="397" y="106"/>
                    </a:cubicBezTo>
                    <a:cubicBezTo>
                      <a:pt x="391" y="105"/>
                      <a:pt x="385" y="105"/>
                      <a:pt x="378" y="105"/>
                    </a:cubicBezTo>
                    <a:cubicBezTo>
                      <a:pt x="373" y="105"/>
                      <a:pt x="367" y="105"/>
                      <a:pt x="362" y="106"/>
                    </a:cubicBezTo>
                    <a:cubicBezTo>
                      <a:pt x="311" y="15"/>
                      <a:pt x="311" y="15"/>
                      <a:pt x="311" y="15"/>
                    </a:cubicBezTo>
                    <a:cubicBezTo>
                      <a:pt x="305" y="4"/>
                      <a:pt x="293" y="0"/>
                      <a:pt x="282" y="4"/>
                    </a:cubicBezTo>
                    <a:cubicBezTo>
                      <a:pt x="218" y="27"/>
                      <a:pt x="218" y="27"/>
                      <a:pt x="218" y="27"/>
                    </a:cubicBezTo>
                    <a:cubicBezTo>
                      <a:pt x="208" y="31"/>
                      <a:pt x="201" y="42"/>
                      <a:pt x="203" y="54"/>
                    </a:cubicBezTo>
                    <a:cubicBezTo>
                      <a:pt x="222" y="156"/>
                      <a:pt x="222" y="156"/>
                      <a:pt x="222" y="156"/>
                    </a:cubicBezTo>
                    <a:cubicBezTo>
                      <a:pt x="211" y="163"/>
                      <a:pt x="201" y="172"/>
                      <a:pt x="192" y="181"/>
                    </a:cubicBezTo>
                    <a:cubicBezTo>
                      <a:pt x="103" y="145"/>
                      <a:pt x="103" y="145"/>
                      <a:pt x="103" y="145"/>
                    </a:cubicBezTo>
                    <a:cubicBezTo>
                      <a:pt x="92" y="141"/>
                      <a:pt x="80" y="145"/>
                      <a:pt x="74" y="155"/>
                    </a:cubicBezTo>
                    <a:cubicBezTo>
                      <a:pt x="39" y="213"/>
                      <a:pt x="39" y="213"/>
                      <a:pt x="39" y="213"/>
                    </a:cubicBezTo>
                    <a:cubicBezTo>
                      <a:pt x="33" y="223"/>
                      <a:pt x="35" y="235"/>
                      <a:pt x="44" y="243"/>
                    </a:cubicBezTo>
                    <a:cubicBezTo>
                      <a:pt x="119" y="307"/>
                      <a:pt x="119" y="307"/>
                      <a:pt x="119" y="307"/>
                    </a:cubicBezTo>
                    <a:cubicBezTo>
                      <a:pt x="116" y="318"/>
                      <a:pt x="114" y="329"/>
                      <a:pt x="113" y="341"/>
                    </a:cubicBezTo>
                    <a:cubicBezTo>
                      <a:pt x="17" y="373"/>
                      <a:pt x="17" y="373"/>
                      <a:pt x="17" y="373"/>
                    </a:cubicBezTo>
                    <a:cubicBezTo>
                      <a:pt x="6" y="377"/>
                      <a:pt x="0" y="388"/>
                      <a:pt x="2" y="400"/>
                    </a:cubicBezTo>
                    <a:cubicBezTo>
                      <a:pt x="13" y="466"/>
                      <a:pt x="13" y="466"/>
                      <a:pt x="13" y="466"/>
                    </a:cubicBezTo>
                    <a:cubicBezTo>
                      <a:pt x="15" y="478"/>
                      <a:pt x="25" y="486"/>
                      <a:pt x="37" y="486"/>
                    </a:cubicBezTo>
                    <a:cubicBezTo>
                      <a:pt x="136" y="486"/>
                      <a:pt x="136" y="486"/>
                      <a:pt x="136" y="486"/>
                    </a:cubicBezTo>
                    <a:cubicBezTo>
                      <a:pt x="141" y="498"/>
                      <a:pt x="147" y="509"/>
                      <a:pt x="154" y="519"/>
                    </a:cubicBezTo>
                    <a:cubicBezTo>
                      <a:pt x="102" y="604"/>
                      <a:pt x="102" y="604"/>
                      <a:pt x="102" y="604"/>
                    </a:cubicBezTo>
                    <a:cubicBezTo>
                      <a:pt x="96" y="614"/>
                      <a:pt x="98" y="627"/>
                      <a:pt x="107" y="634"/>
                    </a:cubicBezTo>
                    <a:cubicBezTo>
                      <a:pt x="158" y="678"/>
                      <a:pt x="158" y="678"/>
                      <a:pt x="158" y="678"/>
                    </a:cubicBezTo>
                    <a:cubicBezTo>
                      <a:pt x="167" y="686"/>
                      <a:pt x="180" y="686"/>
                      <a:pt x="189" y="679"/>
                    </a:cubicBezTo>
                    <a:cubicBezTo>
                      <a:pt x="265" y="615"/>
                      <a:pt x="265" y="615"/>
                      <a:pt x="265" y="615"/>
                    </a:cubicBezTo>
                    <a:cubicBezTo>
                      <a:pt x="277" y="621"/>
                      <a:pt x="290" y="626"/>
                      <a:pt x="303" y="629"/>
                    </a:cubicBezTo>
                    <a:cubicBezTo>
                      <a:pt x="318" y="729"/>
                      <a:pt x="318" y="729"/>
                      <a:pt x="318" y="729"/>
                    </a:cubicBezTo>
                    <a:cubicBezTo>
                      <a:pt x="320" y="740"/>
                      <a:pt x="330" y="748"/>
                      <a:pt x="342" y="748"/>
                    </a:cubicBezTo>
                    <a:cubicBezTo>
                      <a:pt x="409" y="748"/>
                      <a:pt x="409" y="748"/>
                      <a:pt x="409" y="748"/>
                    </a:cubicBezTo>
                    <a:cubicBezTo>
                      <a:pt x="421" y="748"/>
                      <a:pt x="431" y="740"/>
                      <a:pt x="433" y="729"/>
                    </a:cubicBezTo>
                    <a:cubicBezTo>
                      <a:pt x="450" y="631"/>
                      <a:pt x="450" y="631"/>
                      <a:pt x="450" y="631"/>
                    </a:cubicBezTo>
                    <a:cubicBezTo>
                      <a:pt x="463" y="627"/>
                      <a:pt x="476" y="622"/>
                      <a:pt x="489" y="617"/>
                    </a:cubicBezTo>
                    <a:cubicBezTo>
                      <a:pt x="562" y="680"/>
                      <a:pt x="562" y="680"/>
                      <a:pt x="562" y="680"/>
                    </a:cubicBezTo>
                    <a:cubicBezTo>
                      <a:pt x="570" y="687"/>
                      <a:pt x="583" y="687"/>
                      <a:pt x="592" y="680"/>
                    </a:cubicBezTo>
                    <a:cubicBezTo>
                      <a:pt x="644" y="636"/>
                      <a:pt x="644" y="636"/>
                      <a:pt x="644" y="636"/>
                    </a:cubicBezTo>
                    <a:cubicBezTo>
                      <a:pt x="653" y="629"/>
                      <a:pt x="655" y="616"/>
                      <a:pt x="649" y="606"/>
                    </a:cubicBezTo>
                    <a:cubicBezTo>
                      <a:pt x="600" y="522"/>
                      <a:pt x="600" y="522"/>
                      <a:pt x="600" y="522"/>
                    </a:cubicBezTo>
                    <a:cubicBezTo>
                      <a:pt x="608" y="511"/>
                      <a:pt x="615" y="499"/>
                      <a:pt x="621" y="486"/>
                    </a:cubicBezTo>
                    <a:cubicBezTo>
                      <a:pt x="721" y="486"/>
                      <a:pt x="721" y="486"/>
                      <a:pt x="721" y="486"/>
                    </a:cubicBezTo>
                    <a:cubicBezTo>
                      <a:pt x="732" y="486"/>
                      <a:pt x="742" y="478"/>
                      <a:pt x="744" y="466"/>
                    </a:cubicBezTo>
                    <a:close/>
                    <a:moveTo>
                      <a:pt x="528" y="373"/>
                    </a:moveTo>
                    <a:cubicBezTo>
                      <a:pt x="528" y="455"/>
                      <a:pt x="461" y="522"/>
                      <a:pt x="378" y="522"/>
                    </a:cubicBezTo>
                    <a:cubicBezTo>
                      <a:pt x="296" y="522"/>
                      <a:pt x="229" y="455"/>
                      <a:pt x="229" y="373"/>
                    </a:cubicBezTo>
                    <a:cubicBezTo>
                      <a:pt x="229" y="290"/>
                      <a:pt x="296" y="223"/>
                      <a:pt x="378" y="223"/>
                    </a:cubicBezTo>
                    <a:cubicBezTo>
                      <a:pt x="461" y="223"/>
                      <a:pt x="528" y="290"/>
                      <a:pt x="528" y="373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solidFill>
                  <a:schemeClr val="tx2"/>
                </a:solidFill>
                <a:round/>
                <a:headEnd/>
                <a:tailEnd/>
              </a:ln>
              <a:extLst/>
            </p:spPr>
            <p:txBody>
              <a:bodyPr vert="horz" wrap="square" lIns="93247" tIns="46623" rIns="93247" bIns="46623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3241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36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92" name="Oval 25"/>
              <p:cNvSpPr>
                <a:spLocks noChangeArrowheads="1"/>
              </p:cNvSpPr>
              <p:nvPr/>
            </p:nvSpPr>
            <p:spPr bwMode="auto">
              <a:xfrm>
                <a:off x="5557028" y="7180975"/>
                <a:ext cx="542925" cy="54133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2"/>
                </a:solidFill>
                <a:round/>
                <a:headEnd/>
                <a:tailEnd/>
              </a:ln>
              <a:extLst/>
            </p:spPr>
            <p:txBody>
              <a:bodyPr vert="horz" wrap="square" lIns="93247" tIns="46623" rIns="93247" bIns="46623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3241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36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93" name="Freeform 26"/>
              <p:cNvSpPr>
                <a:spLocks noEditPoints="1"/>
              </p:cNvSpPr>
              <p:nvPr/>
            </p:nvSpPr>
            <p:spPr bwMode="auto">
              <a:xfrm>
                <a:off x="6907991" y="7722312"/>
                <a:ext cx="1458913" cy="1524000"/>
              </a:xfrm>
              <a:custGeom>
                <a:avLst/>
                <a:gdLst>
                  <a:gd name="T0" fmla="*/ 379 w 388"/>
                  <a:gd name="T1" fmla="*/ 137 h 405"/>
                  <a:gd name="T2" fmla="*/ 383 w 388"/>
                  <a:gd name="T3" fmla="*/ 118 h 405"/>
                  <a:gd name="T4" fmla="*/ 361 w 388"/>
                  <a:gd name="T5" fmla="*/ 81 h 405"/>
                  <a:gd name="T6" fmla="*/ 343 w 388"/>
                  <a:gd name="T7" fmla="*/ 74 h 405"/>
                  <a:gd name="T8" fmla="*/ 287 w 388"/>
                  <a:gd name="T9" fmla="*/ 94 h 405"/>
                  <a:gd name="T10" fmla="*/ 241 w 388"/>
                  <a:gd name="T11" fmla="*/ 68 h 405"/>
                  <a:gd name="T12" fmla="*/ 232 w 388"/>
                  <a:gd name="T13" fmla="*/ 12 h 405"/>
                  <a:gd name="T14" fmla="*/ 217 w 388"/>
                  <a:gd name="T15" fmla="*/ 0 h 405"/>
                  <a:gd name="T16" fmla="*/ 174 w 388"/>
                  <a:gd name="T17" fmla="*/ 0 h 405"/>
                  <a:gd name="T18" fmla="*/ 159 w 388"/>
                  <a:gd name="T19" fmla="*/ 12 h 405"/>
                  <a:gd name="T20" fmla="*/ 149 w 388"/>
                  <a:gd name="T21" fmla="*/ 68 h 405"/>
                  <a:gd name="T22" fmla="*/ 102 w 388"/>
                  <a:gd name="T23" fmla="*/ 95 h 405"/>
                  <a:gd name="T24" fmla="*/ 46 w 388"/>
                  <a:gd name="T25" fmla="*/ 74 h 405"/>
                  <a:gd name="T26" fmla="*/ 27 w 388"/>
                  <a:gd name="T27" fmla="*/ 81 h 405"/>
                  <a:gd name="T28" fmla="*/ 6 w 388"/>
                  <a:gd name="T29" fmla="*/ 118 h 405"/>
                  <a:gd name="T30" fmla="*/ 9 w 388"/>
                  <a:gd name="T31" fmla="*/ 137 h 405"/>
                  <a:gd name="T32" fmla="*/ 55 w 388"/>
                  <a:gd name="T33" fmla="*/ 175 h 405"/>
                  <a:gd name="T34" fmla="*/ 53 w 388"/>
                  <a:gd name="T35" fmla="*/ 202 h 405"/>
                  <a:gd name="T36" fmla="*/ 55 w 388"/>
                  <a:gd name="T37" fmla="*/ 227 h 405"/>
                  <a:gd name="T38" fmla="*/ 7 w 388"/>
                  <a:gd name="T39" fmla="*/ 266 h 405"/>
                  <a:gd name="T40" fmla="*/ 4 w 388"/>
                  <a:gd name="T41" fmla="*/ 285 h 405"/>
                  <a:gd name="T42" fmla="*/ 25 w 388"/>
                  <a:gd name="T43" fmla="*/ 322 h 405"/>
                  <a:gd name="T44" fmla="*/ 43 w 388"/>
                  <a:gd name="T45" fmla="*/ 329 h 405"/>
                  <a:gd name="T46" fmla="*/ 100 w 388"/>
                  <a:gd name="T47" fmla="*/ 308 h 405"/>
                  <a:gd name="T48" fmla="*/ 149 w 388"/>
                  <a:gd name="T49" fmla="*/ 337 h 405"/>
                  <a:gd name="T50" fmla="*/ 158 w 388"/>
                  <a:gd name="T51" fmla="*/ 392 h 405"/>
                  <a:gd name="T52" fmla="*/ 173 w 388"/>
                  <a:gd name="T53" fmla="*/ 405 h 405"/>
                  <a:gd name="T54" fmla="*/ 216 w 388"/>
                  <a:gd name="T55" fmla="*/ 405 h 405"/>
                  <a:gd name="T56" fmla="*/ 231 w 388"/>
                  <a:gd name="T57" fmla="*/ 392 h 405"/>
                  <a:gd name="T58" fmla="*/ 240 w 388"/>
                  <a:gd name="T59" fmla="*/ 337 h 405"/>
                  <a:gd name="T60" fmla="*/ 289 w 388"/>
                  <a:gd name="T61" fmla="*/ 309 h 405"/>
                  <a:gd name="T62" fmla="*/ 345 w 388"/>
                  <a:gd name="T63" fmla="*/ 329 h 405"/>
                  <a:gd name="T64" fmla="*/ 364 w 388"/>
                  <a:gd name="T65" fmla="*/ 322 h 405"/>
                  <a:gd name="T66" fmla="*/ 385 w 388"/>
                  <a:gd name="T67" fmla="*/ 285 h 405"/>
                  <a:gd name="T68" fmla="*/ 381 w 388"/>
                  <a:gd name="T69" fmla="*/ 266 h 405"/>
                  <a:gd name="T70" fmla="*/ 335 w 388"/>
                  <a:gd name="T71" fmla="*/ 228 h 405"/>
                  <a:gd name="T72" fmla="*/ 337 w 388"/>
                  <a:gd name="T73" fmla="*/ 202 h 405"/>
                  <a:gd name="T74" fmla="*/ 334 w 388"/>
                  <a:gd name="T75" fmla="*/ 174 h 405"/>
                  <a:gd name="T76" fmla="*/ 379 w 388"/>
                  <a:gd name="T77" fmla="*/ 137 h 405"/>
                  <a:gd name="T78" fmla="*/ 251 w 388"/>
                  <a:gd name="T79" fmla="*/ 202 h 405"/>
                  <a:gd name="T80" fmla="*/ 195 w 388"/>
                  <a:gd name="T81" fmla="*/ 259 h 405"/>
                  <a:gd name="T82" fmla="*/ 138 w 388"/>
                  <a:gd name="T83" fmla="*/ 202 h 405"/>
                  <a:gd name="T84" fmla="*/ 195 w 388"/>
                  <a:gd name="T85" fmla="*/ 145 h 405"/>
                  <a:gd name="T86" fmla="*/ 251 w 388"/>
                  <a:gd name="T87" fmla="*/ 202 h 4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388" h="405">
                    <a:moveTo>
                      <a:pt x="379" y="137"/>
                    </a:moveTo>
                    <a:cubicBezTo>
                      <a:pt x="385" y="133"/>
                      <a:pt x="386" y="124"/>
                      <a:pt x="383" y="118"/>
                    </a:cubicBezTo>
                    <a:cubicBezTo>
                      <a:pt x="361" y="81"/>
                      <a:pt x="361" y="81"/>
                      <a:pt x="361" y="81"/>
                    </a:cubicBezTo>
                    <a:cubicBezTo>
                      <a:pt x="357" y="74"/>
                      <a:pt x="350" y="72"/>
                      <a:pt x="343" y="74"/>
                    </a:cubicBezTo>
                    <a:cubicBezTo>
                      <a:pt x="287" y="94"/>
                      <a:pt x="287" y="94"/>
                      <a:pt x="287" y="94"/>
                    </a:cubicBezTo>
                    <a:cubicBezTo>
                      <a:pt x="274" y="83"/>
                      <a:pt x="258" y="74"/>
                      <a:pt x="241" y="68"/>
                    </a:cubicBezTo>
                    <a:cubicBezTo>
                      <a:pt x="232" y="12"/>
                      <a:pt x="232" y="12"/>
                      <a:pt x="232" y="12"/>
                    </a:cubicBezTo>
                    <a:cubicBezTo>
                      <a:pt x="231" y="5"/>
                      <a:pt x="224" y="0"/>
                      <a:pt x="217" y="0"/>
                    </a:cubicBezTo>
                    <a:cubicBezTo>
                      <a:pt x="174" y="0"/>
                      <a:pt x="174" y="0"/>
                      <a:pt x="174" y="0"/>
                    </a:cubicBezTo>
                    <a:cubicBezTo>
                      <a:pt x="166" y="0"/>
                      <a:pt x="160" y="5"/>
                      <a:pt x="159" y="12"/>
                    </a:cubicBezTo>
                    <a:cubicBezTo>
                      <a:pt x="149" y="68"/>
                      <a:pt x="149" y="68"/>
                      <a:pt x="149" y="68"/>
                    </a:cubicBezTo>
                    <a:cubicBezTo>
                      <a:pt x="132" y="74"/>
                      <a:pt x="116" y="83"/>
                      <a:pt x="102" y="95"/>
                    </a:cubicBezTo>
                    <a:cubicBezTo>
                      <a:pt x="46" y="74"/>
                      <a:pt x="46" y="74"/>
                      <a:pt x="46" y="74"/>
                    </a:cubicBezTo>
                    <a:cubicBezTo>
                      <a:pt x="39" y="72"/>
                      <a:pt x="31" y="74"/>
                      <a:pt x="27" y="81"/>
                    </a:cubicBezTo>
                    <a:cubicBezTo>
                      <a:pt x="6" y="118"/>
                      <a:pt x="6" y="118"/>
                      <a:pt x="6" y="118"/>
                    </a:cubicBezTo>
                    <a:cubicBezTo>
                      <a:pt x="2" y="124"/>
                      <a:pt x="3" y="133"/>
                      <a:pt x="9" y="137"/>
                    </a:cubicBezTo>
                    <a:cubicBezTo>
                      <a:pt x="55" y="175"/>
                      <a:pt x="55" y="175"/>
                      <a:pt x="55" y="175"/>
                    </a:cubicBezTo>
                    <a:cubicBezTo>
                      <a:pt x="54" y="184"/>
                      <a:pt x="53" y="193"/>
                      <a:pt x="53" y="202"/>
                    </a:cubicBezTo>
                    <a:cubicBezTo>
                      <a:pt x="53" y="211"/>
                      <a:pt x="53" y="219"/>
                      <a:pt x="55" y="227"/>
                    </a:cubicBezTo>
                    <a:cubicBezTo>
                      <a:pt x="7" y="266"/>
                      <a:pt x="7" y="266"/>
                      <a:pt x="7" y="266"/>
                    </a:cubicBezTo>
                    <a:cubicBezTo>
                      <a:pt x="2" y="270"/>
                      <a:pt x="0" y="278"/>
                      <a:pt x="4" y="285"/>
                    </a:cubicBezTo>
                    <a:cubicBezTo>
                      <a:pt x="25" y="322"/>
                      <a:pt x="25" y="322"/>
                      <a:pt x="25" y="322"/>
                    </a:cubicBezTo>
                    <a:cubicBezTo>
                      <a:pt x="28" y="329"/>
                      <a:pt x="36" y="332"/>
                      <a:pt x="43" y="329"/>
                    </a:cubicBezTo>
                    <a:cubicBezTo>
                      <a:pt x="100" y="308"/>
                      <a:pt x="100" y="308"/>
                      <a:pt x="100" y="308"/>
                    </a:cubicBezTo>
                    <a:cubicBezTo>
                      <a:pt x="114" y="321"/>
                      <a:pt x="131" y="330"/>
                      <a:pt x="149" y="337"/>
                    </a:cubicBezTo>
                    <a:cubicBezTo>
                      <a:pt x="158" y="392"/>
                      <a:pt x="158" y="392"/>
                      <a:pt x="158" y="392"/>
                    </a:cubicBezTo>
                    <a:cubicBezTo>
                      <a:pt x="159" y="399"/>
                      <a:pt x="165" y="405"/>
                      <a:pt x="173" y="405"/>
                    </a:cubicBezTo>
                    <a:cubicBezTo>
                      <a:pt x="216" y="405"/>
                      <a:pt x="216" y="405"/>
                      <a:pt x="216" y="405"/>
                    </a:cubicBezTo>
                    <a:cubicBezTo>
                      <a:pt x="223" y="405"/>
                      <a:pt x="229" y="399"/>
                      <a:pt x="231" y="392"/>
                    </a:cubicBezTo>
                    <a:cubicBezTo>
                      <a:pt x="240" y="337"/>
                      <a:pt x="240" y="337"/>
                      <a:pt x="240" y="337"/>
                    </a:cubicBezTo>
                    <a:cubicBezTo>
                      <a:pt x="258" y="331"/>
                      <a:pt x="275" y="321"/>
                      <a:pt x="289" y="309"/>
                    </a:cubicBezTo>
                    <a:cubicBezTo>
                      <a:pt x="345" y="329"/>
                      <a:pt x="345" y="329"/>
                      <a:pt x="345" y="329"/>
                    </a:cubicBezTo>
                    <a:cubicBezTo>
                      <a:pt x="352" y="332"/>
                      <a:pt x="360" y="329"/>
                      <a:pt x="364" y="322"/>
                    </a:cubicBezTo>
                    <a:cubicBezTo>
                      <a:pt x="385" y="285"/>
                      <a:pt x="385" y="285"/>
                      <a:pt x="385" y="285"/>
                    </a:cubicBezTo>
                    <a:cubicBezTo>
                      <a:pt x="388" y="278"/>
                      <a:pt x="387" y="270"/>
                      <a:pt x="381" y="266"/>
                    </a:cubicBezTo>
                    <a:cubicBezTo>
                      <a:pt x="335" y="228"/>
                      <a:pt x="335" y="228"/>
                      <a:pt x="335" y="228"/>
                    </a:cubicBezTo>
                    <a:cubicBezTo>
                      <a:pt x="336" y="220"/>
                      <a:pt x="337" y="211"/>
                      <a:pt x="337" y="202"/>
                    </a:cubicBezTo>
                    <a:cubicBezTo>
                      <a:pt x="337" y="193"/>
                      <a:pt x="336" y="183"/>
                      <a:pt x="334" y="174"/>
                    </a:cubicBezTo>
                    <a:lnTo>
                      <a:pt x="379" y="137"/>
                    </a:lnTo>
                    <a:close/>
                    <a:moveTo>
                      <a:pt x="251" y="202"/>
                    </a:moveTo>
                    <a:cubicBezTo>
                      <a:pt x="251" y="233"/>
                      <a:pt x="226" y="259"/>
                      <a:pt x="195" y="259"/>
                    </a:cubicBezTo>
                    <a:cubicBezTo>
                      <a:pt x="163" y="259"/>
                      <a:pt x="138" y="233"/>
                      <a:pt x="138" y="202"/>
                    </a:cubicBezTo>
                    <a:cubicBezTo>
                      <a:pt x="138" y="171"/>
                      <a:pt x="163" y="145"/>
                      <a:pt x="195" y="145"/>
                    </a:cubicBezTo>
                    <a:cubicBezTo>
                      <a:pt x="226" y="145"/>
                      <a:pt x="251" y="171"/>
                      <a:pt x="251" y="202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solidFill>
                  <a:schemeClr val="tx2"/>
                </a:solidFill>
                <a:round/>
                <a:headEnd/>
                <a:tailEnd/>
              </a:ln>
              <a:extLst/>
            </p:spPr>
            <p:txBody>
              <a:bodyPr vert="horz" wrap="square" lIns="93247" tIns="46623" rIns="93247" bIns="46623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3241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36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endParaRPr>
              </a:p>
            </p:txBody>
          </p:sp>
        </p:grpSp>
      </p:grpSp>
      <p:sp>
        <p:nvSpPr>
          <p:cNvPr id="70" name="Rectangle 69"/>
          <p:cNvSpPr/>
          <p:nvPr/>
        </p:nvSpPr>
        <p:spPr bwMode="auto">
          <a:xfrm>
            <a:off x="5070285" y="2956961"/>
            <a:ext cx="3814952" cy="497646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149196" rIns="91440" bIns="149196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defTabSz="950846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</a:rPr>
              <a:t>Kernel</a:t>
            </a:r>
          </a:p>
        </p:txBody>
      </p:sp>
      <p:grpSp>
        <p:nvGrpSpPr>
          <p:cNvPr id="6" name="Group 5"/>
          <p:cNvGrpSpPr/>
          <p:nvPr/>
        </p:nvGrpSpPr>
        <p:grpSpPr>
          <a:xfrm>
            <a:off x="4575036" y="2956961"/>
            <a:ext cx="501628" cy="497646"/>
            <a:chOff x="4498836" y="2852262"/>
            <a:chExt cx="501628" cy="497646"/>
          </a:xfrm>
        </p:grpSpPr>
        <p:sp>
          <p:nvSpPr>
            <p:cNvPr id="69" name="Rectangle 68"/>
            <p:cNvSpPr/>
            <p:nvPr/>
          </p:nvSpPr>
          <p:spPr bwMode="auto">
            <a:xfrm>
              <a:off x="4498836" y="2852262"/>
              <a:ext cx="501628" cy="497646"/>
            </a:xfrm>
            <a:prstGeom prst="rect">
              <a:avLst/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186494" tIns="149196" rIns="186494" bIns="14919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50846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32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95" name="Freeform 73"/>
            <p:cNvSpPr>
              <a:spLocks noChangeAspect="1" noEditPoints="1"/>
            </p:cNvSpPr>
            <p:nvPr/>
          </p:nvSpPr>
          <p:spPr bwMode="black">
            <a:xfrm>
              <a:off x="4600290" y="2951725"/>
              <a:ext cx="298721" cy="298720"/>
            </a:xfrm>
            <a:custGeom>
              <a:avLst/>
              <a:gdLst>
                <a:gd name="T0" fmla="*/ 313 w 330"/>
                <a:gd name="T1" fmla="*/ 161 h 330"/>
                <a:gd name="T2" fmla="*/ 313 w 330"/>
                <a:gd name="T3" fmla="*/ 128 h 330"/>
                <a:gd name="T4" fmla="*/ 284 w 330"/>
                <a:gd name="T5" fmla="*/ 137 h 330"/>
                <a:gd name="T6" fmla="*/ 298 w 330"/>
                <a:gd name="T7" fmla="*/ 111 h 330"/>
                <a:gd name="T8" fmla="*/ 330 w 330"/>
                <a:gd name="T9" fmla="*/ 103 h 330"/>
                <a:gd name="T10" fmla="*/ 298 w 330"/>
                <a:gd name="T11" fmla="*/ 95 h 330"/>
                <a:gd name="T12" fmla="*/ 284 w 330"/>
                <a:gd name="T13" fmla="*/ 87 h 330"/>
                <a:gd name="T14" fmla="*/ 235 w 330"/>
                <a:gd name="T15" fmla="*/ 46 h 330"/>
                <a:gd name="T16" fmla="*/ 244 w 330"/>
                <a:gd name="T17" fmla="*/ 17 h 330"/>
                <a:gd name="T18" fmla="*/ 211 w 330"/>
                <a:gd name="T19" fmla="*/ 17 h 330"/>
                <a:gd name="T20" fmla="*/ 219 w 330"/>
                <a:gd name="T21" fmla="*/ 46 h 330"/>
                <a:gd name="T22" fmla="*/ 194 w 330"/>
                <a:gd name="T23" fmla="*/ 32 h 330"/>
                <a:gd name="T24" fmla="*/ 186 w 330"/>
                <a:gd name="T25" fmla="*/ 0 h 330"/>
                <a:gd name="T26" fmla="*/ 178 w 330"/>
                <a:gd name="T27" fmla="*/ 32 h 330"/>
                <a:gd name="T28" fmla="*/ 152 w 330"/>
                <a:gd name="T29" fmla="*/ 46 h 330"/>
                <a:gd name="T30" fmla="*/ 161 w 330"/>
                <a:gd name="T31" fmla="*/ 17 h 330"/>
                <a:gd name="T32" fmla="*/ 128 w 330"/>
                <a:gd name="T33" fmla="*/ 17 h 330"/>
                <a:gd name="T34" fmla="*/ 137 w 330"/>
                <a:gd name="T35" fmla="*/ 46 h 330"/>
                <a:gd name="T36" fmla="*/ 111 w 330"/>
                <a:gd name="T37" fmla="*/ 32 h 330"/>
                <a:gd name="T38" fmla="*/ 103 w 330"/>
                <a:gd name="T39" fmla="*/ 0 h 330"/>
                <a:gd name="T40" fmla="*/ 95 w 330"/>
                <a:gd name="T41" fmla="*/ 32 h 330"/>
                <a:gd name="T42" fmla="*/ 87 w 330"/>
                <a:gd name="T43" fmla="*/ 46 h 330"/>
                <a:gd name="T44" fmla="*/ 46 w 330"/>
                <a:gd name="T45" fmla="*/ 95 h 330"/>
                <a:gd name="T46" fmla="*/ 17 w 330"/>
                <a:gd name="T47" fmla="*/ 86 h 330"/>
                <a:gd name="T48" fmla="*/ 17 w 330"/>
                <a:gd name="T49" fmla="*/ 120 h 330"/>
                <a:gd name="T50" fmla="*/ 46 w 330"/>
                <a:gd name="T51" fmla="*/ 111 h 330"/>
                <a:gd name="T52" fmla="*/ 32 w 330"/>
                <a:gd name="T53" fmla="*/ 137 h 330"/>
                <a:gd name="T54" fmla="*/ 0 w 330"/>
                <a:gd name="T55" fmla="*/ 144 h 330"/>
                <a:gd name="T56" fmla="*/ 32 w 330"/>
                <a:gd name="T57" fmla="*/ 152 h 330"/>
                <a:gd name="T58" fmla="*/ 46 w 330"/>
                <a:gd name="T59" fmla="*/ 178 h 330"/>
                <a:gd name="T60" fmla="*/ 17 w 330"/>
                <a:gd name="T61" fmla="*/ 169 h 330"/>
                <a:gd name="T62" fmla="*/ 17 w 330"/>
                <a:gd name="T63" fmla="*/ 203 h 330"/>
                <a:gd name="T64" fmla="*/ 46 w 330"/>
                <a:gd name="T65" fmla="*/ 194 h 330"/>
                <a:gd name="T66" fmla="*/ 32 w 330"/>
                <a:gd name="T67" fmla="*/ 219 h 330"/>
                <a:gd name="T68" fmla="*/ 0 w 330"/>
                <a:gd name="T69" fmla="*/ 227 h 330"/>
                <a:gd name="T70" fmla="*/ 32 w 330"/>
                <a:gd name="T71" fmla="*/ 235 h 330"/>
                <a:gd name="T72" fmla="*/ 46 w 330"/>
                <a:gd name="T73" fmla="*/ 243 h 330"/>
                <a:gd name="T74" fmla="*/ 95 w 330"/>
                <a:gd name="T75" fmla="*/ 284 h 330"/>
                <a:gd name="T76" fmla="*/ 86 w 330"/>
                <a:gd name="T77" fmla="*/ 313 h 330"/>
                <a:gd name="T78" fmla="*/ 120 w 330"/>
                <a:gd name="T79" fmla="*/ 313 h 330"/>
                <a:gd name="T80" fmla="*/ 111 w 330"/>
                <a:gd name="T81" fmla="*/ 284 h 330"/>
                <a:gd name="T82" fmla="*/ 137 w 330"/>
                <a:gd name="T83" fmla="*/ 298 h 330"/>
                <a:gd name="T84" fmla="*/ 144 w 330"/>
                <a:gd name="T85" fmla="*/ 330 h 330"/>
                <a:gd name="T86" fmla="*/ 152 w 330"/>
                <a:gd name="T87" fmla="*/ 298 h 330"/>
                <a:gd name="T88" fmla="*/ 178 w 330"/>
                <a:gd name="T89" fmla="*/ 284 h 330"/>
                <a:gd name="T90" fmla="*/ 169 w 330"/>
                <a:gd name="T91" fmla="*/ 313 h 330"/>
                <a:gd name="T92" fmla="*/ 203 w 330"/>
                <a:gd name="T93" fmla="*/ 313 h 330"/>
                <a:gd name="T94" fmla="*/ 194 w 330"/>
                <a:gd name="T95" fmla="*/ 284 h 330"/>
                <a:gd name="T96" fmla="*/ 219 w 330"/>
                <a:gd name="T97" fmla="*/ 298 h 330"/>
                <a:gd name="T98" fmla="*/ 227 w 330"/>
                <a:gd name="T99" fmla="*/ 330 h 330"/>
                <a:gd name="T100" fmla="*/ 235 w 330"/>
                <a:gd name="T101" fmla="*/ 298 h 330"/>
                <a:gd name="T102" fmla="*/ 243 w 330"/>
                <a:gd name="T103" fmla="*/ 284 h 330"/>
                <a:gd name="T104" fmla="*/ 284 w 330"/>
                <a:gd name="T105" fmla="*/ 235 h 330"/>
                <a:gd name="T106" fmla="*/ 313 w 330"/>
                <a:gd name="T107" fmla="*/ 244 h 330"/>
                <a:gd name="T108" fmla="*/ 313 w 330"/>
                <a:gd name="T109" fmla="*/ 211 h 330"/>
                <a:gd name="T110" fmla="*/ 284 w 330"/>
                <a:gd name="T111" fmla="*/ 219 h 330"/>
                <a:gd name="T112" fmla="*/ 298 w 330"/>
                <a:gd name="T113" fmla="*/ 194 h 330"/>
                <a:gd name="T114" fmla="*/ 330 w 330"/>
                <a:gd name="T115" fmla="*/ 186 h 330"/>
                <a:gd name="T116" fmla="*/ 298 w 330"/>
                <a:gd name="T117" fmla="*/ 178 h 330"/>
                <a:gd name="T118" fmla="*/ 284 w 330"/>
                <a:gd name="T119" fmla="*/ 152 h 330"/>
                <a:gd name="T120" fmla="*/ 165 w 330"/>
                <a:gd name="T121" fmla="*/ 267 h 330"/>
                <a:gd name="T122" fmla="*/ 165 w 330"/>
                <a:gd name="T123" fmla="*/ 63 h 330"/>
                <a:gd name="T124" fmla="*/ 165 w 330"/>
                <a:gd name="T125" fmla="*/ 267 h 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30" h="330">
                  <a:moveTo>
                    <a:pt x="298" y="152"/>
                  </a:moveTo>
                  <a:cubicBezTo>
                    <a:pt x="301" y="158"/>
                    <a:pt x="307" y="161"/>
                    <a:pt x="313" y="161"/>
                  </a:cubicBezTo>
                  <a:cubicBezTo>
                    <a:pt x="322" y="161"/>
                    <a:pt x="330" y="154"/>
                    <a:pt x="330" y="144"/>
                  </a:cubicBezTo>
                  <a:cubicBezTo>
                    <a:pt x="330" y="135"/>
                    <a:pt x="322" y="128"/>
                    <a:pt x="313" y="128"/>
                  </a:cubicBezTo>
                  <a:cubicBezTo>
                    <a:pt x="307" y="128"/>
                    <a:pt x="301" y="131"/>
                    <a:pt x="298" y="137"/>
                  </a:cubicBezTo>
                  <a:cubicBezTo>
                    <a:pt x="284" y="137"/>
                    <a:pt x="284" y="137"/>
                    <a:pt x="284" y="137"/>
                  </a:cubicBezTo>
                  <a:cubicBezTo>
                    <a:pt x="284" y="111"/>
                    <a:pt x="284" y="111"/>
                    <a:pt x="284" y="111"/>
                  </a:cubicBezTo>
                  <a:cubicBezTo>
                    <a:pt x="298" y="111"/>
                    <a:pt x="298" y="111"/>
                    <a:pt x="298" y="111"/>
                  </a:cubicBezTo>
                  <a:cubicBezTo>
                    <a:pt x="301" y="116"/>
                    <a:pt x="307" y="120"/>
                    <a:pt x="313" y="120"/>
                  </a:cubicBezTo>
                  <a:cubicBezTo>
                    <a:pt x="322" y="120"/>
                    <a:pt x="330" y="112"/>
                    <a:pt x="330" y="103"/>
                  </a:cubicBezTo>
                  <a:cubicBezTo>
                    <a:pt x="330" y="94"/>
                    <a:pt x="322" y="86"/>
                    <a:pt x="313" y="86"/>
                  </a:cubicBezTo>
                  <a:cubicBezTo>
                    <a:pt x="307" y="86"/>
                    <a:pt x="301" y="90"/>
                    <a:pt x="298" y="95"/>
                  </a:cubicBezTo>
                  <a:cubicBezTo>
                    <a:pt x="284" y="95"/>
                    <a:pt x="284" y="95"/>
                    <a:pt x="284" y="95"/>
                  </a:cubicBezTo>
                  <a:cubicBezTo>
                    <a:pt x="284" y="87"/>
                    <a:pt x="284" y="87"/>
                    <a:pt x="284" y="87"/>
                  </a:cubicBezTo>
                  <a:cubicBezTo>
                    <a:pt x="284" y="65"/>
                    <a:pt x="266" y="46"/>
                    <a:pt x="243" y="46"/>
                  </a:cubicBezTo>
                  <a:cubicBezTo>
                    <a:pt x="235" y="46"/>
                    <a:pt x="235" y="46"/>
                    <a:pt x="235" y="46"/>
                  </a:cubicBezTo>
                  <a:cubicBezTo>
                    <a:pt x="235" y="32"/>
                    <a:pt x="235" y="32"/>
                    <a:pt x="235" y="32"/>
                  </a:cubicBezTo>
                  <a:cubicBezTo>
                    <a:pt x="240" y="29"/>
                    <a:pt x="244" y="23"/>
                    <a:pt x="244" y="17"/>
                  </a:cubicBezTo>
                  <a:cubicBezTo>
                    <a:pt x="244" y="8"/>
                    <a:pt x="237" y="0"/>
                    <a:pt x="227" y="0"/>
                  </a:cubicBezTo>
                  <a:cubicBezTo>
                    <a:pt x="218" y="0"/>
                    <a:pt x="211" y="8"/>
                    <a:pt x="211" y="17"/>
                  </a:cubicBezTo>
                  <a:cubicBezTo>
                    <a:pt x="211" y="23"/>
                    <a:pt x="214" y="29"/>
                    <a:pt x="219" y="32"/>
                  </a:cubicBezTo>
                  <a:cubicBezTo>
                    <a:pt x="219" y="46"/>
                    <a:pt x="219" y="46"/>
                    <a:pt x="219" y="46"/>
                  </a:cubicBezTo>
                  <a:cubicBezTo>
                    <a:pt x="194" y="46"/>
                    <a:pt x="194" y="46"/>
                    <a:pt x="194" y="46"/>
                  </a:cubicBezTo>
                  <a:cubicBezTo>
                    <a:pt x="194" y="32"/>
                    <a:pt x="194" y="32"/>
                    <a:pt x="194" y="32"/>
                  </a:cubicBezTo>
                  <a:cubicBezTo>
                    <a:pt x="199" y="29"/>
                    <a:pt x="203" y="23"/>
                    <a:pt x="203" y="17"/>
                  </a:cubicBezTo>
                  <a:cubicBezTo>
                    <a:pt x="203" y="8"/>
                    <a:pt x="195" y="0"/>
                    <a:pt x="186" y="0"/>
                  </a:cubicBezTo>
                  <a:cubicBezTo>
                    <a:pt x="177" y="0"/>
                    <a:pt x="169" y="8"/>
                    <a:pt x="169" y="17"/>
                  </a:cubicBezTo>
                  <a:cubicBezTo>
                    <a:pt x="169" y="23"/>
                    <a:pt x="173" y="29"/>
                    <a:pt x="178" y="32"/>
                  </a:cubicBezTo>
                  <a:cubicBezTo>
                    <a:pt x="178" y="46"/>
                    <a:pt x="178" y="46"/>
                    <a:pt x="178" y="46"/>
                  </a:cubicBezTo>
                  <a:cubicBezTo>
                    <a:pt x="152" y="46"/>
                    <a:pt x="152" y="46"/>
                    <a:pt x="152" y="46"/>
                  </a:cubicBezTo>
                  <a:cubicBezTo>
                    <a:pt x="152" y="32"/>
                    <a:pt x="152" y="32"/>
                    <a:pt x="152" y="32"/>
                  </a:cubicBezTo>
                  <a:cubicBezTo>
                    <a:pt x="158" y="29"/>
                    <a:pt x="161" y="23"/>
                    <a:pt x="161" y="17"/>
                  </a:cubicBezTo>
                  <a:cubicBezTo>
                    <a:pt x="161" y="8"/>
                    <a:pt x="154" y="0"/>
                    <a:pt x="144" y="0"/>
                  </a:cubicBezTo>
                  <a:cubicBezTo>
                    <a:pt x="135" y="0"/>
                    <a:pt x="128" y="8"/>
                    <a:pt x="128" y="17"/>
                  </a:cubicBezTo>
                  <a:cubicBezTo>
                    <a:pt x="128" y="23"/>
                    <a:pt x="131" y="29"/>
                    <a:pt x="137" y="32"/>
                  </a:cubicBezTo>
                  <a:cubicBezTo>
                    <a:pt x="137" y="46"/>
                    <a:pt x="137" y="46"/>
                    <a:pt x="137" y="46"/>
                  </a:cubicBezTo>
                  <a:cubicBezTo>
                    <a:pt x="111" y="46"/>
                    <a:pt x="111" y="46"/>
                    <a:pt x="111" y="46"/>
                  </a:cubicBezTo>
                  <a:cubicBezTo>
                    <a:pt x="111" y="32"/>
                    <a:pt x="111" y="32"/>
                    <a:pt x="111" y="32"/>
                  </a:cubicBezTo>
                  <a:cubicBezTo>
                    <a:pt x="116" y="29"/>
                    <a:pt x="120" y="23"/>
                    <a:pt x="120" y="17"/>
                  </a:cubicBezTo>
                  <a:cubicBezTo>
                    <a:pt x="120" y="8"/>
                    <a:pt x="112" y="0"/>
                    <a:pt x="103" y="0"/>
                  </a:cubicBezTo>
                  <a:cubicBezTo>
                    <a:pt x="94" y="0"/>
                    <a:pt x="86" y="8"/>
                    <a:pt x="86" y="17"/>
                  </a:cubicBezTo>
                  <a:cubicBezTo>
                    <a:pt x="86" y="23"/>
                    <a:pt x="90" y="29"/>
                    <a:pt x="95" y="32"/>
                  </a:cubicBezTo>
                  <a:cubicBezTo>
                    <a:pt x="95" y="46"/>
                    <a:pt x="95" y="46"/>
                    <a:pt x="95" y="46"/>
                  </a:cubicBezTo>
                  <a:cubicBezTo>
                    <a:pt x="87" y="46"/>
                    <a:pt x="87" y="46"/>
                    <a:pt x="87" y="46"/>
                  </a:cubicBezTo>
                  <a:cubicBezTo>
                    <a:pt x="65" y="46"/>
                    <a:pt x="46" y="65"/>
                    <a:pt x="46" y="87"/>
                  </a:cubicBezTo>
                  <a:cubicBezTo>
                    <a:pt x="46" y="95"/>
                    <a:pt x="46" y="95"/>
                    <a:pt x="46" y="95"/>
                  </a:cubicBezTo>
                  <a:cubicBezTo>
                    <a:pt x="32" y="95"/>
                    <a:pt x="32" y="95"/>
                    <a:pt x="32" y="95"/>
                  </a:cubicBezTo>
                  <a:cubicBezTo>
                    <a:pt x="29" y="90"/>
                    <a:pt x="23" y="86"/>
                    <a:pt x="17" y="86"/>
                  </a:cubicBezTo>
                  <a:cubicBezTo>
                    <a:pt x="8" y="86"/>
                    <a:pt x="0" y="94"/>
                    <a:pt x="0" y="103"/>
                  </a:cubicBezTo>
                  <a:cubicBezTo>
                    <a:pt x="0" y="112"/>
                    <a:pt x="8" y="120"/>
                    <a:pt x="17" y="120"/>
                  </a:cubicBezTo>
                  <a:cubicBezTo>
                    <a:pt x="23" y="120"/>
                    <a:pt x="29" y="116"/>
                    <a:pt x="32" y="111"/>
                  </a:cubicBezTo>
                  <a:cubicBezTo>
                    <a:pt x="46" y="111"/>
                    <a:pt x="46" y="111"/>
                    <a:pt x="46" y="111"/>
                  </a:cubicBezTo>
                  <a:cubicBezTo>
                    <a:pt x="46" y="137"/>
                    <a:pt x="46" y="137"/>
                    <a:pt x="46" y="137"/>
                  </a:cubicBezTo>
                  <a:cubicBezTo>
                    <a:pt x="32" y="137"/>
                    <a:pt x="32" y="137"/>
                    <a:pt x="32" y="137"/>
                  </a:cubicBezTo>
                  <a:cubicBezTo>
                    <a:pt x="29" y="131"/>
                    <a:pt x="23" y="128"/>
                    <a:pt x="17" y="128"/>
                  </a:cubicBezTo>
                  <a:cubicBezTo>
                    <a:pt x="8" y="128"/>
                    <a:pt x="0" y="135"/>
                    <a:pt x="0" y="144"/>
                  </a:cubicBezTo>
                  <a:cubicBezTo>
                    <a:pt x="0" y="154"/>
                    <a:pt x="8" y="161"/>
                    <a:pt x="17" y="161"/>
                  </a:cubicBezTo>
                  <a:cubicBezTo>
                    <a:pt x="23" y="161"/>
                    <a:pt x="29" y="158"/>
                    <a:pt x="32" y="152"/>
                  </a:cubicBezTo>
                  <a:cubicBezTo>
                    <a:pt x="46" y="152"/>
                    <a:pt x="46" y="152"/>
                    <a:pt x="46" y="152"/>
                  </a:cubicBezTo>
                  <a:cubicBezTo>
                    <a:pt x="46" y="178"/>
                    <a:pt x="46" y="178"/>
                    <a:pt x="46" y="178"/>
                  </a:cubicBezTo>
                  <a:cubicBezTo>
                    <a:pt x="32" y="178"/>
                    <a:pt x="32" y="178"/>
                    <a:pt x="32" y="178"/>
                  </a:cubicBezTo>
                  <a:cubicBezTo>
                    <a:pt x="29" y="173"/>
                    <a:pt x="23" y="169"/>
                    <a:pt x="17" y="169"/>
                  </a:cubicBezTo>
                  <a:cubicBezTo>
                    <a:pt x="8" y="169"/>
                    <a:pt x="0" y="177"/>
                    <a:pt x="0" y="186"/>
                  </a:cubicBezTo>
                  <a:cubicBezTo>
                    <a:pt x="0" y="195"/>
                    <a:pt x="8" y="203"/>
                    <a:pt x="17" y="203"/>
                  </a:cubicBezTo>
                  <a:cubicBezTo>
                    <a:pt x="23" y="203"/>
                    <a:pt x="29" y="199"/>
                    <a:pt x="32" y="194"/>
                  </a:cubicBezTo>
                  <a:cubicBezTo>
                    <a:pt x="46" y="194"/>
                    <a:pt x="46" y="194"/>
                    <a:pt x="46" y="194"/>
                  </a:cubicBezTo>
                  <a:cubicBezTo>
                    <a:pt x="46" y="219"/>
                    <a:pt x="46" y="219"/>
                    <a:pt x="46" y="219"/>
                  </a:cubicBezTo>
                  <a:cubicBezTo>
                    <a:pt x="32" y="219"/>
                    <a:pt x="32" y="219"/>
                    <a:pt x="32" y="219"/>
                  </a:cubicBezTo>
                  <a:cubicBezTo>
                    <a:pt x="29" y="214"/>
                    <a:pt x="23" y="211"/>
                    <a:pt x="17" y="211"/>
                  </a:cubicBezTo>
                  <a:cubicBezTo>
                    <a:pt x="8" y="211"/>
                    <a:pt x="0" y="218"/>
                    <a:pt x="0" y="227"/>
                  </a:cubicBezTo>
                  <a:cubicBezTo>
                    <a:pt x="0" y="237"/>
                    <a:pt x="8" y="244"/>
                    <a:pt x="17" y="244"/>
                  </a:cubicBezTo>
                  <a:cubicBezTo>
                    <a:pt x="23" y="244"/>
                    <a:pt x="29" y="240"/>
                    <a:pt x="32" y="235"/>
                  </a:cubicBezTo>
                  <a:cubicBezTo>
                    <a:pt x="46" y="235"/>
                    <a:pt x="46" y="235"/>
                    <a:pt x="46" y="235"/>
                  </a:cubicBezTo>
                  <a:cubicBezTo>
                    <a:pt x="46" y="243"/>
                    <a:pt x="46" y="243"/>
                    <a:pt x="46" y="243"/>
                  </a:cubicBezTo>
                  <a:cubicBezTo>
                    <a:pt x="46" y="266"/>
                    <a:pt x="65" y="284"/>
                    <a:pt x="87" y="284"/>
                  </a:cubicBezTo>
                  <a:cubicBezTo>
                    <a:pt x="95" y="284"/>
                    <a:pt x="95" y="284"/>
                    <a:pt x="95" y="284"/>
                  </a:cubicBezTo>
                  <a:cubicBezTo>
                    <a:pt x="95" y="298"/>
                    <a:pt x="95" y="298"/>
                    <a:pt x="95" y="298"/>
                  </a:cubicBezTo>
                  <a:cubicBezTo>
                    <a:pt x="90" y="301"/>
                    <a:pt x="86" y="307"/>
                    <a:pt x="86" y="313"/>
                  </a:cubicBezTo>
                  <a:cubicBezTo>
                    <a:pt x="86" y="322"/>
                    <a:pt x="94" y="330"/>
                    <a:pt x="103" y="330"/>
                  </a:cubicBezTo>
                  <a:cubicBezTo>
                    <a:pt x="112" y="330"/>
                    <a:pt x="120" y="322"/>
                    <a:pt x="120" y="313"/>
                  </a:cubicBezTo>
                  <a:cubicBezTo>
                    <a:pt x="120" y="307"/>
                    <a:pt x="116" y="301"/>
                    <a:pt x="111" y="298"/>
                  </a:cubicBezTo>
                  <a:cubicBezTo>
                    <a:pt x="111" y="284"/>
                    <a:pt x="111" y="284"/>
                    <a:pt x="111" y="284"/>
                  </a:cubicBezTo>
                  <a:cubicBezTo>
                    <a:pt x="137" y="284"/>
                    <a:pt x="137" y="284"/>
                    <a:pt x="137" y="284"/>
                  </a:cubicBezTo>
                  <a:cubicBezTo>
                    <a:pt x="137" y="298"/>
                    <a:pt x="137" y="298"/>
                    <a:pt x="137" y="298"/>
                  </a:cubicBezTo>
                  <a:cubicBezTo>
                    <a:pt x="131" y="301"/>
                    <a:pt x="128" y="307"/>
                    <a:pt x="128" y="313"/>
                  </a:cubicBezTo>
                  <a:cubicBezTo>
                    <a:pt x="128" y="322"/>
                    <a:pt x="135" y="330"/>
                    <a:pt x="144" y="330"/>
                  </a:cubicBezTo>
                  <a:cubicBezTo>
                    <a:pt x="154" y="330"/>
                    <a:pt x="161" y="322"/>
                    <a:pt x="161" y="313"/>
                  </a:cubicBezTo>
                  <a:cubicBezTo>
                    <a:pt x="161" y="307"/>
                    <a:pt x="158" y="301"/>
                    <a:pt x="152" y="298"/>
                  </a:cubicBezTo>
                  <a:cubicBezTo>
                    <a:pt x="152" y="284"/>
                    <a:pt x="152" y="284"/>
                    <a:pt x="152" y="284"/>
                  </a:cubicBezTo>
                  <a:cubicBezTo>
                    <a:pt x="178" y="284"/>
                    <a:pt x="178" y="284"/>
                    <a:pt x="178" y="284"/>
                  </a:cubicBezTo>
                  <a:cubicBezTo>
                    <a:pt x="178" y="298"/>
                    <a:pt x="178" y="298"/>
                    <a:pt x="178" y="298"/>
                  </a:cubicBezTo>
                  <a:cubicBezTo>
                    <a:pt x="173" y="301"/>
                    <a:pt x="169" y="307"/>
                    <a:pt x="169" y="313"/>
                  </a:cubicBezTo>
                  <a:cubicBezTo>
                    <a:pt x="169" y="322"/>
                    <a:pt x="177" y="330"/>
                    <a:pt x="186" y="330"/>
                  </a:cubicBezTo>
                  <a:cubicBezTo>
                    <a:pt x="195" y="330"/>
                    <a:pt x="203" y="322"/>
                    <a:pt x="203" y="313"/>
                  </a:cubicBezTo>
                  <a:cubicBezTo>
                    <a:pt x="203" y="307"/>
                    <a:pt x="199" y="301"/>
                    <a:pt x="194" y="298"/>
                  </a:cubicBezTo>
                  <a:cubicBezTo>
                    <a:pt x="194" y="284"/>
                    <a:pt x="194" y="284"/>
                    <a:pt x="194" y="284"/>
                  </a:cubicBezTo>
                  <a:cubicBezTo>
                    <a:pt x="219" y="284"/>
                    <a:pt x="219" y="284"/>
                    <a:pt x="219" y="284"/>
                  </a:cubicBezTo>
                  <a:cubicBezTo>
                    <a:pt x="219" y="298"/>
                    <a:pt x="219" y="298"/>
                    <a:pt x="219" y="298"/>
                  </a:cubicBezTo>
                  <a:cubicBezTo>
                    <a:pt x="214" y="301"/>
                    <a:pt x="211" y="307"/>
                    <a:pt x="211" y="313"/>
                  </a:cubicBezTo>
                  <a:cubicBezTo>
                    <a:pt x="211" y="322"/>
                    <a:pt x="218" y="330"/>
                    <a:pt x="227" y="330"/>
                  </a:cubicBezTo>
                  <a:cubicBezTo>
                    <a:pt x="237" y="330"/>
                    <a:pt x="244" y="322"/>
                    <a:pt x="244" y="313"/>
                  </a:cubicBezTo>
                  <a:cubicBezTo>
                    <a:pt x="244" y="307"/>
                    <a:pt x="240" y="301"/>
                    <a:pt x="235" y="298"/>
                  </a:cubicBezTo>
                  <a:cubicBezTo>
                    <a:pt x="235" y="284"/>
                    <a:pt x="235" y="284"/>
                    <a:pt x="235" y="284"/>
                  </a:cubicBezTo>
                  <a:cubicBezTo>
                    <a:pt x="243" y="284"/>
                    <a:pt x="243" y="284"/>
                    <a:pt x="243" y="284"/>
                  </a:cubicBezTo>
                  <a:cubicBezTo>
                    <a:pt x="266" y="284"/>
                    <a:pt x="284" y="266"/>
                    <a:pt x="284" y="243"/>
                  </a:cubicBezTo>
                  <a:cubicBezTo>
                    <a:pt x="284" y="235"/>
                    <a:pt x="284" y="235"/>
                    <a:pt x="284" y="235"/>
                  </a:cubicBezTo>
                  <a:cubicBezTo>
                    <a:pt x="298" y="235"/>
                    <a:pt x="298" y="235"/>
                    <a:pt x="298" y="235"/>
                  </a:cubicBezTo>
                  <a:cubicBezTo>
                    <a:pt x="301" y="240"/>
                    <a:pt x="307" y="244"/>
                    <a:pt x="313" y="244"/>
                  </a:cubicBezTo>
                  <a:cubicBezTo>
                    <a:pt x="322" y="244"/>
                    <a:pt x="330" y="237"/>
                    <a:pt x="330" y="227"/>
                  </a:cubicBezTo>
                  <a:cubicBezTo>
                    <a:pt x="330" y="218"/>
                    <a:pt x="322" y="211"/>
                    <a:pt x="313" y="211"/>
                  </a:cubicBezTo>
                  <a:cubicBezTo>
                    <a:pt x="307" y="211"/>
                    <a:pt x="301" y="214"/>
                    <a:pt x="298" y="219"/>
                  </a:cubicBezTo>
                  <a:cubicBezTo>
                    <a:pt x="284" y="219"/>
                    <a:pt x="284" y="219"/>
                    <a:pt x="284" y="219"/>
                  </a:cubicBezTo>
                  <a:cubicBezTo>
                    <a:pt x="284" y="194"/>
                    <a:pt x="284" y="194"/>
                    <a:pt x="284" y="194"/>
                  </a:cubicBezTo>
                  <a:cubicBezTo>
                    <a:pt x="298" y="194"/>
                    <a:pt x="298" y="194"/>
                    <a:pt x="298" y="194"/>
                  </a:cubicBezTo>
                  <a:cubicBezTo>
                    <a:pt x="301" y="199"/>
                    <a:pt x="307" y="203"/>
                    <a:pt x="313" y="203"/>
                  </a:cubicBezTo>
                  <a:cubicBezTo>
                    <a:pt x="322" y="203"/>
                    <a:pt x="330" y="195"/>
                    <a:pt x="330" y="186"/>
                  </a:cubicBezTo>
                  <a:cubicBezTo>
                    <a:pt x="330" y="177"/>
                    <a:pt x="322" y="169"/>
                    <a:pt x="313" y="169"/>
                  </a:cubicBezTo>
                  <a:cubicBezTo>
                    <a:pt x="307" y="169"/>
                    <a:pt x="301" y="173"/>
                    <a:pt x="298" y="178"/>
                  </a:cubicBezTo>
                  <a:cubicBezTo>
                    <a:pt x="284" y="178"/>
                    <a:pt x="284" y="178"/>
                    <a:pt x="284" y="178"/>
                  </a:cubicBezTo>
                  <a:cubicBezTo>
                    <a:pt x="284" y="152"/>
                    <a:pt x="284" y="152"/>
                    <a:pt x="284" y="152"/>
                  </a:cubicBezTo>
                  <a:lnTo>
                    <a:pt x="298" y="152"/>
                  </a:lnTo>
                  <a:close/>
                  <a:moveTo>
                    <a:pt x="165" y="267"/>
                  </a:moveTo>
                  <a:cubicBezTo>
                    <a:pt x="109" y="267"/>
                    <a:pt x="63" y="221"/>
                    <a:pt x="63" y="165"/>
                  </a:cubicBezTo>
                  <a:cubicBezTo>
                    <a:pt x="63" y="109"/>
                    <a:pt x="109" y="63"/>
                    <a:pt x="165" y="63"/>
                  </a:cubicBezTo>
                  <a:cubicBezTo>
                    <a:pt x="221" y="63"/>
                    <a:pt x="267" y="109"/>
                    <a:pt x="267" y="165"/>
                  </a:cubicBezTo>
                  <a:cubicBezTo>
                    <a:pt x="267" y="221"/>
                    <a:pt x="221" y="267"/>
                    <a:pt x="165" y="267"/>
                  </a:cubicBezTo>
                  <a:close/>
                </a:path>
              </a:pathLst>
            </a:custGeom>
            <a:solidFill>
              <a:schemeClr val="tx2"/>
            </a:solidFill>
            <a:ln>
              <a:solidFill>
                <a:schemeClr val="bg2"/>
              </a:solidFill>
              <a:headEnd type="none" w="med" len="med"/>
              <a:tailEnd type="none" w="med" len="med"/>
            </a:ln>
            <a:effectLst/>
            <a:ex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32472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ea typeface="Segoe UI" pitchFamily="34" charset="0"/>
                <a:cs typeface="Segoe UI" pitchFamily="34" charset="0"/>
              </a:endParaRPr>
            </a:p>
          </p:txBody>
        </p:sp>
      </p:grpSp>
      <p:grpSp>
        <p:nvGrpSpPr>
          <p:cNvPr id="7" name="Group 6"/>
          <p:cNvGrpSpPr/>
          <p:nvPr/>
        </p:nvGrpSpPr>
        <p:grpSpPr>
          <a:xfrm>
            <a:off x="6536984" y="2069352"/>
            <a:ext cx="704429" cy="852494"/>
            <a:chOff x="1156020" y="2248829"/>
            <a:chExt cx="704429" cy="852494"/>
          </a:xfrm>
        </p:grpSpPr>
        <p:sp>
          <p:nvSpPr>
            <p:cNvPr id="86" name="TextBox 85"/>
            <p:cNvSpPr txBox="1"/>
            <p:nvPr/>
          </p:nvSpPr>
          <p:spPr>
            <a:xfrm>
              <a:off x="1156020" y="2248829"/>
              <a:ext cx="704429" cy="186604"/>
            </a:xfrm>
            <a:prstGeom prst="rect">
              <a:avLst/>
            </a:prstGeom>
            <a:ln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 lIns="46623" tIns="46623" rIns="46623" bIns="46623" rtlCol="0" anchor="ctr">
              <a:noAutofit/>
            </a:bodyPr>
            <a:lstStyle/>
            <a:p>
              <a:pPr marL="0" marR="0" lvl="0" indent="0" algn="ctr" defTabSz="932418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612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816" b="1" i="0" u="none" strike="noStrike" kern="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</a:rPr>
                <a:t>CONTAINER</a:t>
              </a:r>
            </a:p>
          </p:txBody>
        </p:sp>
        <p:sp>
          <p:nvSpPr>
            <p:cNvPr id="87" name="Rectangle 86"/>
            <p:cNvSpPr/>
            <p:nvPr/>
          </p:nvSpPr>
          <p:spPr bwMode="auto">
            <a:xfrm>
              <a:off x="1156020" y="2435433"/>
              <a:ext cx="704429" cy="665890"/>
            </a:xfrm>
            <a:prstGeom prst="rect">
              <a:avLst/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186494" tIns="149196" rIns="186494" bIns="14919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50846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32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ea typeface="Segoe UI" pitchFamily="34" charset="0"/>
                <a:cs typeface="Segoe UI" pitchFamily="34" charset="0"/>
              </a:endParaRPr>
            </a:p>
          </p:txBody>
        </p:sp>
        <p:grpSp>
          <p:nvGrpSpPr>
            <p:cNvPr id="94" name="Group 93"/>
            <p:cNvGrpSpPr/>
            <p:nvPr/>
          </p:nvGrpSpPr>
          <p:grpSpPr>
            <a:xfrm>
              <a:off x="1282952" y="2590867"/>
              <a:ext cx="471171" cy="380335"/>
              <a:chOff x="4406091" y="6049087"/>
              <a:chExt cx="3960813" cy="3197225"/>
            </a:xfrm>
            <a:solidFill>
              <a:schemeClr val="tx2"/>
            </a:solidFill>
          </p:grpSpPr>
          <p:sp>
            <p:nvSpPr>
              <p:cNvPr id="96" name="Freeform 24"/>
              <p:cNvSpPr>
                <a:spLocks noEditPoints="1"/>
              </p:cNvSpPr>
              <p:nvPr/>
            </p:nvSpPr>
            <p:spPr bwMode="auto">
              <a:xfrm>
                <a:off x="4406091" y="6049087"/>
                <a:ext cx="2847975" cy="2813050"/>
              </a:xfrm>
              <a:custGeom>
                <a:avLst/>
                <a:gdLst>
                  <a:gd name="T0" fmla="*/ 744 w 757"/>
                  <a:gd name="T1" fmla="*/ 466 h 748"/>
                  <a:gd name="T2" fmla="*/ 755 w 757"/>
                  <a:gd name="T3" fmla="*/ 399 h 748"/>
                  <a:gd name="T4" fmla="*/ 739 w 757"/>
                  <a:gd name="T5" fmla="*/ 373 h 748"/>
                  <a:gd name="T6" fmla="*/ 644 w 757"/>
                  <a:gd name="T7" fmla="*/ 341 h 748"/>
                  <a:gd name="T8" fmla="*/ 638 w 757"/>
                  <a:gd name="T9" fmla="*/ 309 h 748"/>
                  <a:gd name="T10" fmla="*/ 716 w 757"/>
                  <a:gd name="T11" fmla="*/ 245 h 748"/>
                  <a:gd name="T12" fmla="*/ 721 w 757"/>
                  <a:gd name="T13" fmla="*/ 215 h 748"/>
                  <a:gd name="T14" fmla="*/ 687 w 757"/>
                  <a:gd name="T15" fmla="*/ 157 h 748"/>
                  <a:gd name="T16" fmla="*/ 658 w 757"/>
                  <a:gd name="T17" fmla="*/ 146 h 748"/>
                  <a:gd name="T18" fmla="*/ 565 w 757"/>
                  <a:gd name="T19" fmla="*/ 181 h 748"/>
                  <a:gd name="T20" fmla="*/ 536 w 757"/>
                  <a:gd name="T21" fmla="*/ 157 h 748"/>
                  <a:gd name="T22" fmla="*/ 556 w 757"/>
                  <a:gd name="T23" fmla="*/ 55 h 748"/>
                  <a:gd name="T24" fmla="*/ 541 w 757"/>
                  <a:gd name="T25" fmla="*/ 28 h 748"/>
                  <a:gd name="T26" fmla="*/ 477 w 757"/>
                  <a:gd name="T27" fmla="*/ 5 h 748"/>
                  <a:gd name="T28" fmla="*/ 449 w 757"/>
                  <a:gd name="T29" fmla="*/ 15 h 748"/>
                  <a:gd name="T30" fmla="*/ 397 w 757"/>
                  <a:gd name="T31" fmla="*/ 106 h 748"/>
                  <a:gd name="T32" fmla="*/ 378 w 757"/>
                  <a:gd name="T33" fmla="*/ 105 h 748"/>
                  <a:gd name="T34" fmla="*/ 362 w 757"/>
                  <a:gd name="T35" fmla="*/ 106 h 748"/>
                  <a:gd name="T36" fmla="*/ 311 w 757"/>
                  <a:gd name="T37" fmla="*/ 15 h 748"/>
                  <a:gd name="T38" fmla="*/ 282 w 757"/>
                  <a:gd name="T39" fmla="*/ 4 h 748"/>
                  <a:gd name="T40" fmla="*/ 218 w 757"/>
                  <a:gd name="T41" fmla="*/ 27 h 748"/>
                  <a:gd name="T42" fmla="*/ 203 w 757"/>
                  <a:gd name="T43" fmla="*/ 54 h 748"/>
                  <a:gd name="T44" fmla="*/ 222 w 757"/>
                  <a:gd name="T45" fmla="*/ 156 h 748"/>
                  <a:gd name="T46" fmla="*/ 192 w 757"/>
                  <a:gd name="T47" fmla="*/ 181 h 748"/>
                  <a:gd name="T48" fmla="*/ 103 w 757"/>
                  <a:gd name="T49" fmla="*/ 145 h 748"/>
                  <a:gd name="T50" fmla="*/ 74 w 757"/>
                  <a:gd name="T51" fmla="*/ 155 h 748"/>
                  <a:gd name="T52" fmla="*/ 39 w 757"/>
                  <a:gd name="T53" fmla="*/ 213 h 748"/>
                  <a:gd name="T54" fmla="*/ 44 w 757"/>
                  <a:gd name="T55" fmla="*/ 243 h 748"/>
                  <a:gd name="T56" fmla="*/ 119 w 757"/>
                  <a:gd name="T57" fmla="*/ 307 h 748"/>
                  <a:gd name="T58" fmla="*/ 113 w 757"/>
                  <a:gd name="T59" fmla="*/ 341 h 748"/>
                  <a:gd name="T60" fmla="*/ 17 w 757"/>
                  <a:gd name="T61" fmla="*/ 373 h 748"/>
                  <a:gd name="T62" fmla="*/ 2 w 757"/>
                  <a:gd name="T63" fmla="*/ 400 h 748"/>
                  <a:gd name="T64" fmla="*/ 13 w 757"/>
                  <a:gd name="T65" fmla="*/ 466 h 748"/>
                  <a:gd name="T66" fmla="*/ 37 w 757"/>
                  <a:gd name="T67" fmla="*/ 486 h 748"/>
                  <a:gd name="T68" fmla="*/ 136 w 757"/>
                  <a:gd name="T69" fmla="*/ 486 h 748"/>
                  <a:gd name="T70" fmla="*/ 154 w 757"/>
                  <a:gd name="T71" fmla="*/ 519 h 748"/>
                  <a:gd name="T72" fmla="*/ 102 w 757"/>
                  <a:gd name="T73" fmla="*/ 604 h 748"/>
                  <a:gd name="T74" fmla="*/ 107 w 757"/>
                  <a:gd name="T75" fmla="*/ 634 h 748"/>
                  <a:gd name="T76" fmla="*/ 158 w 757"/>
                  <a:gd name="T77" fmla="*/ 678 h 748"/>
                  <a:gd name="T78" fmla="*/ 189 w 757"/>
                  <a:gd name="T79" fmla="*/ 679 h 748"/>
                  <a:gd name="T80" fmla="*/ 265 w 757"/>
                  <a:gd name="T81" fmla="*/ 615 h 748"/>
                  <a:gd name="T82" fmla="*/ 303 w 757"/>
                  <a:gd name="T83" fmla="*/ 629 h 748"/>
                  <a:gd name="T84" fmla="*/ 318 w 757"/>
                  <a:gd name="T85" fmla="*/ 729 h 748"/>
                  <a:gd name="T86" fmla="*/ 342 w 757"/>
                  <a:gd name="T87" fmla="*/ 748 h 748"/>
                  <a:gd name="T88" fmla="*/ 409 w 757"/>
                  <a:gd name="T89" fmla="*/ 748 h 748"/>
                  <a:gd name="T90" fmla="*/ 433 w 757"/>
                  <a:gd name="T91" fmla="*/ 729 h 748"/>
                  <a:gd name="T92" fmla="*/ 450 w 757"/>
                  <a:gd name="T93" fmla="*/ 631 h 748"/>
                  <a:gd name="T94" fmla="*/ 489 w 757"/>
                  <a:gd name="T95" fmla="*/ 617 h 748"/>
                  <a:gd name="T96" fmla="*/ 562 w 757"/>
                  <a:gd name="T97" fmla="*/ 680 h 748"/>
                  <a:gd name="T98" fmla="*/ 592 w 757"/>
                  <a:gd name="T99" fmla="*/ 680 h 748"/>
                  <a:gd name="T100" fmla="*/ 644 w 757"/>
                  <a:gd name="T101" fmla="*/ 636 h 748"/>
                  <a:gd name="T102" fmla="*/ 649 w 757"/>
                  <a:gd name="T103" fmla="*/ 606 h 748"/>
                  <a:gd name="T104" fmla="*/ 600 w 757"/>
                  <a:gd name="T105" fmla="*/ 522 h 748"/>
                  <a:gd name="T106" fmla="*/ 621 w 757"/>
                  <a:gd name="T107" fmla="*/ 486 h 748"/>
                  <a:gd name="T108" fmla="*/ 721 w 757"/>
                  <a:gd name="T109" fmla="*/ 486 h 748"/>
                  <a:gd name="T110" fmla="*/ 744 w 757"/>
                  <a:gd name="T111" fmla="*/ 466 h 748"/>
                  <a:gd name="T112" fmla="*/ 528 w 757"/>
                  <a:gd name="T113" fmla="*/ 373 h 748"/>
                  <a:gd name="T114" fmla="*/ 378 w 757"/>
                  <a:gd name="T115" fmla="*/ 522 h 748"/>
                  <a:gd name="T116" fmla="*/ 229 w 757"/>
                  <a:gd name="T117" fmla="*/ 373 h 748"/>
                  <a:gd name="T118" fmla="*/ 378 w 757"/>
                  <a:gd name="T119" fmla="*/ 223 h 748"/>
                  <a:gd name="T120" fmla="*/ 528 w 757"/>
                  <a:gd name="T121" fmla="*/ 373 h 7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757" h="748">
                    <a:moveTo>
                      <a:pt x="744" y="466"/>
                    </a:moveTo>
                    <a:cubicBezTo>
                      <a:pt x="755" y="399"/>
                      <a:pt x="755" y="399"/>
                      <a:pt x="755" y="399"/>
                    </a:cubicBezTo>
                    <a:cubicBezTo>
                      <a:pt x="757" y="388"/>
                      <a:pt x="750" y="377"/>
                      <a:pt x="739" y="373"/>
                    </a:cubicBezTo>
                    <a:cubicBezTo>
                      <a:pt x="644" y="341"/>
                      <a:pt x="644" y="341"/>
                      <a:pt x="644" y="341"/>
                    </a:cubicBezTo>
                    <a:cubicBezTo>
                      <a:pt x="643" y="330"/>
                      <a:pt x="641" y="319"/>
                      <a:pt x="638" y="309"/>
                    </a:cubicBezTo>
                    <a:cubicBezTo>
                      <a:pt x="716" y="245"/>
                      <a:pt x="716" y="245"/>
                      <a:pt x="716" y="245"/>
                    </a:cubicBezTo>
                    <a:cubicBezTo>
                      <a:pt x="725" y="238"/>
                      <a:pt x="727" y="225"/>
                      <a:pt x="721" y="215"/>
                    </a:cubicBezTo>
                    <a:cubicBezTo>
                      <a:pt x="687" y="157"/>
                      <a:pt x="687" y="157"/>
                      <a:pt x="687" y="157"/>
                    </a:cubicBezTo>
                    <a:cubicBezTo>
                      <a:pt x="681" y="147"/>
                      <a:pt x="669" y="142"/>
                      <a:pt x="658" y="146"/>
                    </a:cubicBezTo>
                    <a:cubicBezTo>
                      <a:pt x="565" y="181"/>
                      <a:pt x="565" y="181"/>
                      <a:pt x="565" y="181"/>
                    </a:cubicBezTo>
                    <a:cubicBezTo>
                      <a:pt x="556" y="172"/>
                      <a:pt x="547" y="164"/>
                      <a:pt x="536" y="157"/>
                    </a:cubicBezTo>
                    <a:cubicBezTo>
                      <a:pt x="556" y="55"/>
                      <a:pt x="556" y="55"/>
                      <a:pt x="556" y="55"/>
                    </a:cubicBezTo>
                    <a:cubicBezTo>
                      <a:pt x="558" y="43"/>
                      <a:pt x="552" y="32"/>
                      <a:pt x="541" y="28"/>
                    </a:cubicBezTo>
                    <a:cubicBezTo>
                      <a:pt x="477" y="5"/>
                      <a:pt x="477" y="5"/>
                      <a:pt x="477" y="5"/>
                    </a:cubicBezTo>
                    <a:cubicBezTo>
                      <a:pt x="467" y="1"/>
                      <a:pt x="455" y="5"/>
                      <a:pt x="449" y="15"/>
                    </a:cubicBezTo>
                    <a:cubicBezTo>
                      <a:pt x="397" y="106"/>
                      <a:pt x="397" y="106"/>
                      <a:pt x="397" y="106"/>
                    </a:cubicBezTo>
                    <a:cubicBezTo>
                      <a:pt x="391" y="105"/>
                      <a:pt x="385" y="105"/>
                      <a:pt x="378" y="105"/>
                    </a:cubicBezTo>
                    <a:cubicBezTo>
                      <a:pt x="373" y="105"/>
                      <a:pt x="367" y="105"/>
                      <a:pt x="362" y="106"/>
                    </a:cubicBezTo>
                    <a:cubicBezTo>
                      <a:pt x="311" y="15"/>
                      <a:pt x="311" y="15"/>
                      <a:pt x="311" y="15"/>
                    </a:cubicBezTo>
                    <a:cubicBezTo>
                      <a:pt x="305" y="4"/>
                      <a:pt x="293" y="0"/>
                      <a:pt x="282" y="4"/>
                    </a:cubicBezTo>
                    <a:cubicBezTo>
                      <a:pt x="218" y="27"/>
                      <a:pt x="218" y="27"/>
                      <a:pt x="218" y="27"/>
                    </a:cubicBezTo>
                    <a:cubicBezTo>
                      <a:pt x="208" y="31"/>
                      <a:pt x="201" y="42"/>
                      <a:pt x="203" y="54"/>
                    </a:cubicBezTo>
                    <a:cubicBezTo>
                      <a:pt x="222" y="156"/>
                      <a:pt x="222" y="156"/>
                      <a:pt x="222" y="156"/>
                    </a:cubicBezTo>
                    <a:cubicBezTo>
                      <a:pt x="211" y="163"/>
                      <a:pt x="201" y="172"/>
                      <a:pt x="192" y="181"/>
                    </a:cubicBezTo>
                    <a:cubicBezTo>
                      <a:pt x="103" y="145"/>
                      <a:pt x="103" y="145"/>
                      <a:pt x="103" y="145"/>
                    </a:cubicBezTo>
                    <a:cubicBezTo>
                      <a:pt x="92" y="141"/>
                      <a:pt x="80" y="145"/>
                      <a:pt x="74" y="155"/>
                    </a:cubicBezTo>
                    <a:cubicBezTo>
                      <a:pt x="39" y="213"/>
                      <a:pt x="39" y="213"/>
                      <a:pt x="39" y="213"/>
                    </a:cubicBezTo>
                    <a:cubicBezTo>
                      <a:pt x="33" y="223"/>
                      <a:pt x="35" y="235"/>
                      <a:pt x="44" y="243"/>
                    </a:cubicBezTo>
                    <a:cubicBezTo>
                      <a:pt x="119" y="307"/>
                      <a:pt x="119" y="307"/>
                      <a:pt x="119" y="307"/>
                    </a:cubicBezTo>
                    <a:cubicBezTo>
                      <a:pt x="116" y="318"/>
                      <a:pt x="114" y="329"/>
                      <a:pt x="113" y="341"/>
                    </a:cubicBezTo>
                    <a:cubicBezTo>
                      <a:pt x="17" y="373"/>
                      <a:pt x="17" y="373"/>
                      <a:pt x="17" y="373"/>
                    </a:cubicBezTo>
                    <a:cubicBezTo>
                      <a:pt x="6" y="377"/>
                      <a:pt x="0" y="388"/>
                      <a:pt x="2" y="400"/>
                    </a:cubicBezTo>
                    <a:cubicBezTo>
                      <a:pt x="13" y="466"/>
                      <a:pt x="13" y="466"/>
                      <a:pt x="13" y="466"/>
                    </a:cubicBezTo>
                    <a:cubicBezTo>
                      <a:pt x="15" y="478"/>
                      <a:pt x="25" y="486"/>
                      <a:pt x="37" y="486"/>
                    </a:cubicBezTo>
                    <a:cubicBezTo>
                      <a:pt x="136" y="486"/>
                      <a:pt x="136" y="486"/>
                      <a:pt x="136" y="486"/>
                    </a:cubicBezTo>
                    <a:cubicBezTo>
                      <a:pt x="141" y="498"/>
                      <a:pt x="147" y="509"/>
                      <a:pt x="154" y="519"/>
                    </a:cubicBezTo>
                    <a:cubicBezTo>
                      <a:pt x="102" y="604"/>
                      <a:pt x="102" y="604"/>
                      <a:pt x="102" y="604"/>
                    </a:cubicBezTo>
                    <a:cubicBezTo>
                      <a:pt x="96" y="614"/>
                      <a:pt x="98" y="627"/>
                      <a:pt x="107" y="634"/>
                    </a:cubicBezTo>
                    <a:cubicBezTo>
                      <a:pt x="158" y="678"/>
                      <a:pt x="158" y="678"/>
                      <a:pt x="158" y="678"/>
                    </a:cubicBezTo>
                    <a:cubicBezTo>
                      <a:pt x="167" y="686"/>
                      <a:pt x="180" y="686"/>
                      <a:pt x="189" y="679"/>
                    </a:cubicBezTo>
                    <a:cubicBezTo>
                      <a:pt x="265" y="615"/>
                      <a:pt x="265" y="615"/>
                      <a:pt x="265" y="615"/>
                    </a:cubicBezTo>
                    <a:cubicBezTo>
                      <a:pt x="277" y="621"/>
                      <a:pt x="290" y="626"/>
                      <a:pt x="303" y="629"/>
                    </a:cubicBezTo>
                    <a:cubicBezTo>
                      <a:pt x="318" y="729"/>
                      <a:pt x="318" y="729"/>
                      <a:pt x="318" y="729"/>
                    </a:cubicBezTo>
                    <a:cubicBezTo>
                      <a:pt x="320" y="740"/>
                      <a:pt x="330" y="748"/>
                      <a:pt x="342" y="748"/>
                    </a:cubicBezTo>
                    <a:cubicBezTo>
                      <a:pt x="409" y="748"/>
                      <a:pt x="409" y="748"/>
                      <a:pt x="409" y="748"/>
                    </a:cubicBezTo>
                    <a:cubicBezTo>
                      <a:pt x="421" y="748"/>
                      <a:pt x="431" y="740"/>
                      <a:pt x="433" y="729"/>
                    </a:cubicBezTo>
                    <a:cubicBezTo>
                      <a:pt x="450" y="631"/>
                      <a:pt x="450" y="631"/>
                      <a:pt x="450" y="631"/>
                    </a:cubicBezTo>
                    <a:cubicBezTo>
                      <a:pt x="463" y="627"/>
                      <a:pt x="476" y="622"/>
                      <a:pt x="489" y="617"/>
                    </a:cubicBezTo>
                    <a:cubicBezTo>
                      <a:pt x="562" y="680"/>
                      <a:pt x="562" y="680"/>
                      <a:pt x="562" y="680"/>
                    </a:cubicBezTo>
                    <a:cubicBezTo>
                      <a:pt x="570" y="687"/>
                      <a:pt x="583" y="687"/>
                      <a:pt x="592" y="680"/>
                    </a:cubicBezTo>
                    <a:cubicBezTo>
                      <a:pt x="644" y="636"/>
                      <a:pt x="644" y="636"/>
                      <a:pt x="644" y="636"/>
                    </a:cubicBezTo>
                    <a:cubicBezTo>
                      <a:pt x="653" y="629"/>
                      <a:pt x="655" y="616"/>
                      <a:pt x="649" y="606"/>
                    </a:cubicBezTo>
                    <a:cubicBezTo>
                      <a:pt x="600" y="522"/>
                      <a:pt x="600" y="522"/>
                      <a:pt x="600" y="522"/>
                    </a:cubicBezTo>
                    <a:cubicBezTo>
                      <a:pt x="608" y="511"/>
                      <a:pt x="615" y="499"/>
                      <a:pt x="621" y="486"/>
                    </a:cubicBezTo>
                    <a:cubicBezTo>
                      <a:pt x="721" y="486"/>
                      <a:pt x="721" y="486"/>
                      <a:pt x="721" y="486"/>
                    </a:cubicBezTo>
                    <a:cubicBezTo>
                      <a:pt x="732" y="486"/>
                      <a:pt x="742" y="478"/>
                      <a:pt x="744" y="466"/>
                    </a:cubicBezTo>
                    <a:close/>
                    <a:moveTo>
                      <a:pt x="528" y="373"/>
                    </a:moveTo>
                    <a:cubicBezTo>
                      <a:pt x="528" y="455"/>
                      <a:pt x="461" y="522"/>
                      <a:pt x="378" y="522"/>
                    </a:cubicBezTo>
                    <a:cubicBezTo>
                      <a:pt x="296" y="522"/>
                      <a:pt x="229" y="455"/>
                      <a:pt x="229" y="373"/>
                    </a:cubicBezTo>
                    <a:cubicBezTo>
                      <a:pt x="229" y="290"/>
                      <a:pt x="296" y="223"/>
                      <a:pt x="378" y="223"/>
                    </a:cubicBezTo>
                    <a:cubicBezTo>
                      <a:pt x="461" y="223"/>
                      <a:pt x="528" y="290"/>
                      <a:pt x="528" y="37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3247" tIns="46623" rIns="93247" bIns="46623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3241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36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97" name="Oval 25"/>
              <p:cNvSpPr>
                <a:spLocks noChangeArrowheads="1"/>
              </p:cNvSpPr>
              <p:nvPr/>
            </p:nvSpPr>
            <p:spPr bwMode="auto">
              <a:xfrm>
                <a:off x="5557028" y="7180975"/>
                <a:ext cx="542925" cy="54133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3247" tIns="46623" rIns="93247" bIns="46623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3241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36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98" name="Freeform 26"/>
              <p:cNvSpPr>
                <a:spLocks noEditPoints="1"/>
              </p:cNvSpPr>
              <p:nvPr/>
            </p:nvSpPr>
            <p:spPr bwMode="auto">
              <a:xfrm>
                <a:off x="6907991" y="7722312"/>
                <a:ext cx="1458913" cy="1524000"/>
              </a:xfrm>
              <a:custGeom>
                <a:avLst/>
                <a:gdLst>
                  <a:gd name="T0" fmla="*/ 379 w 388"/>
                  <a:gd name="T1" fmla="*/ 137 h 405"/>
                  <a:gd name="T2" fmla="*/ 383 w 388"/>
                  <a:gd name="T3" fmla="*/ 118 h 405"/>
                  <a:gd name="T4" fmla="*/ 361 w 388"/>
                  <a:gd name="T5" fmla="*/ 81 h 405"/>
                  <a:gd name="T6" fmla="*/ 343 w 388"/>
                  <a:gd name="T7" fmla="*/ 74 h 405"/>
                  <a:gd name="T8" fmla="*/ 287 w 388"/>
                  <a:gd name="T9" fmla="*/ 94 h 405"/>
                  <a:gd name="T10" fmla="*/ 241 w 388"/>
                  <a:gd name="T11" fmla="*/ 68 h 405"/>
                  <a:gd name="T12" fmla="*/ 232 w 388"/>
                  <a:gd name="T13" fmla="*/ 12 h 405"/>
                  <a:gd name="T14" fmla="*/ 217 w 388"/>
                  <a:gd name="T15" fmla="*/ 0 h 405"/>
                  <a:gd name="T16" fmla="*/ 174 w 388"/>
                  <a:gd name="T17" fmla="*/ 0 h 405"/>
                  <a:gd name="T18" fmla="*/ 159 w 388"/>
                  <a:gd name="T19" fmla="*/ 12 h 405"/>
                  <a:gd name="T20" fmla="*/ 149 w 388"/>
                  <a:gd name="T21" fmla="*/ 68 h 405"/>
                  <a:gd name="T22" fmla="*/ 102 w 388"/>
                  <a:gd name="T23" fmla="*/ 95 h 405"/>
                  <a:gd name="T24" fmla="*/ 46 w 388"/>
                  <a:gd name="T25" fmla="*/ 74 h 405"/>
                  <a:gd name="T26" fmla="*/ 27 w 388"/>
                  <a:gd name="T27" fmla="*/ 81 h 405"/>
                  <a:gd name="T28" fmla="*/ 6 w 388"/>
                  <a:gd name="T29" fmla="*/ 118 h 405"/>
                  <a:gd name="T30" fmla="*/ 9 w 388"/>
                  <a:gd name="T31" fmla="*/ 137 h 405"/>
                  <a:gd name="T32" fmla="*/ 55 w 388"/>
                  <a:gd name="T33" fmla="*/ 175 h 405"/>
                  <a:gd name="T34" fmla="*/ 53 w 388"/>
                  <a:gd name="T35" fmla="*/ 202 h 405"/>
                  <a:gd name="T36" fmla="*/ 55 w 388"/>
                  <a:gd name="T37" fmla="*/ 227 h 405"/>
                  <a:gd name="T38" fmla="*/ 7 w 388"/>
                  <a:gd name="T39" fmla="*/ 266 h 405"/>
                  <a:gd name="T40" fmla="*/ 4 w 388"/>
                  <a:gd name="T41" fmla="*/ 285 h 405"/>
                  <a:gd name="T42" fmla="*/ 25 w 388"/>
                  <a:gd name="T43" fmla="*/ 322 h 405"/>
                  <a:gd name="T44" fmla="*/ 43 w 388"/>
                  <a:gd name="T45" fmla="*/ 329 h 405"/>
                  <a:gd name="T46" fmla="*/ 100 w 388"/>
                  <a:gd name="T47" fmla="*/ 308 h 405"/>
                  <a:gd name="T48" fmla="*/ 149 w 388"/>
                  <a:gd name="T49" fmla="*/ 337 h 405"/>
                  <a:gd name="T50" fmla="*/ 158 w 388"/>
                  <a:gd name="T51" fmla="*/ 392 h 405"/>
                  <a:gd name="T52" fmla="*/ 173 w 388"/>
                  <a:gd name="T53" fmla="*/ 405 h 405"/>
                  <a:gd name="T54" fmla="*/ 216 w 388"/>
                  <a:gd name="T55" fmla="*/ 405 h 405"/>
                  <a:gd name="T56" fmla="*/ 231 w 388"/>
                  <a:gd name="T57" fmla="*/ 392 h 405"/>
                  <a:gd name="T58" fmla="*/ 240 w 388"/>
                  <a:gd name="T59" fmla="*/ 337 h 405"/>
                  <a:gd name="T60" fmla="*/ 289 w 388"/>
                  <a:gd name="T61" fmla="*/ 309 h 405"/>
                  <a:gd name="T62" fmla="*/ 345 w 388"/>
                  <a:gd name="T63" fmla="*/ 329 h 405"/>
                  <a:gd name="T64" fmla="*/ 364 w 388"/>
                  <a:gd name="T65" fmla="*/ 322 h 405"/>
                  <a:gd name="T66" fmla="*/ 385 w 388"/>
                  <a:gd name="T67" fmla="*/ 285 h 405"/>
                  <a:gd name="T68" fmla="*/ 381 w 388"/>
                  <a:gd name="T69" fmla="*/ 266 h 405"/>
                  <a:gd name="T70" fmla="*/ 335 w 388"/>
                  <a:gd name="T71" fmla="*/ 228 h 405"/>
                  <a:gd name="T72" fmla="*/ 337 w 388"/>
                  <a:gd name="T73" fmla="*/ 202 h 405"/>
                  <a:gd name="T74" fmla="*/ 334 w 388"/>
                  <a:gd name="T75" fmla="*/ 174 h 405"/>
                  <a:gd name="T76" fmla="*/ 379 w 388"/>
                  <a:gd name="T77" fmla="*/ 137 h 405"/>
                  <a:gd name="T78" fmla="*/ 251 w 388"/>
                  <a:gd name="T79" fmla="*/ 202 h 405"/>
                  <a:gd name="T80" fmla="*/ 195 w 388"/>
                  <a:gd name="T81" fmla="*/ 259 h 405"/>
                  <a:gd name="T82" fmla="*/ 138 w 388"/>
                  <a:gd name="T83" fmla="*/ 202 h 405"/>
                  <a:gd name="T84" fmla="*/ 195 w 388"/>
                  <a:gd name="T85" fmla="*/ 145 h 405"/>
                  <a:gd name="T86" fmla="*/ 251 w 388"/>
                  <a:gd name="T87" fmla="*/ 202 h 4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388" h="405">
                    <a:moveTo>
                      <a:pt x="379" y="137"/>
                    </a:moveTo>
                    <a:cubicBezTo>
                      <a:pt x="385" y="133"/>
                      <a:pt x="386" y="124"/>
                      <a:pt x="383" y="118"/>
                    </a:cubicBezTo>
                    <a:cubicBezTo>
                      <a:pt x="361" y="81"/>
                      <a:pt x="361" y="81"/>
                      <a:pt x="361" y="81"/>
                    </a:cubicBezTo>
                    <a:cubicBezTo>
                      <a:pt x="357" y="74"/>
                      <a:pt x="350" y="72"/>
                      <a:pt x="343" y="74"/>
                    </a:cubicBezTo>
                    <a:cubicBezTo>
                      <a:pt x="287" y="94"/>
                      <a:pt x="287" y="94"/>
                      <a:pt x="287" y="94"/>
                    </a:cubicBezTo>
                    <a:cubicBezTo>
                      <a:pt x="274" y="83"/>
                      <a:pt x="258" y="74"/>
                      <a:pt x="241" y="68"/>
                    </a:cubicBezTo>
                    <a:cubicBezTo>
                      <a:pt x="232" y="12"/>
                      <a:pt x="232" y="12"/>
                      <a:pt x="232" y="12"/>
                    </a:cubicBezTo>
                    <a:cubicBezTo>
                      <a:pt x="231" y="5"/>
                      <a:pt x="224" y="0"/>
                      <a:pt x="217" y="0"/>
                    </a:cubicBezTo>
                    <a:cubicBezTo>
                      <a:pt x="174" y="0"/>
                      <a:pt x="174" y="0"/>
                      <a:pt x="174" y="0"/>
                    </a:cubicBezTo>
                    <a:cubicBezTo>
                      <a:pt x="166" y="0"/>
                      <a:pt x="160" y="5"/>
                      <a:pt x="159" y="12"/>
                    </a:cubicBezTo>
                    <a:cubicBezTo>
                      <a:pt x="149" y="68"/>
                      <a:pt x="149" y="68"/>
                      <a:pt x="149" y="68"/>
                    </a:cubicBezTo>
                    <a:cubicBezTo>
                      <a:pt x="132" y="74"/>
                      <a:pt x="116" y="83"/>
                      <a:pt x="102" y="95"/>
                    </a:cubicBezTo>
                    <a:cubicBezTo>
                      <a:pt x="46" y="74"/>
                      <a:pt x="46" y="74"/>
                      <a:pt x="46" y="74"/>
                    </a:cubicBezTo>
                    <a:cubicBezTo>
                      <a:pt x="39" y="72"/>
                      <a:pt x="31" y="74"/>
                      <a:pt x="27" y="81"/>
                    </a:cubicBezTo>
                    <a:cubicBezTo>
                      <a:pt x="6" y="118"/>
                      <a:pt x="6" y="118"/>
                      <a:pt x="6" y="118"/>
                    </a:cubicBezTo>
                    <a:cubicBezTo>
                      <a:pt x="2" y="124"/>
                      <a:pt x="3" y="133"/>
                      <a:pt x="9" y="137"/>
                    </a:cubicBezTo>
                    <a:cubicBezTo>
                      <a:pt x="55" y="175"/>
                      <a:pt x="55" y="175"/>
                      <a:pt x="55" y="175"/>
                    </a:cubicBezTo>
                    <a:cubicBezTo>
                      <a:pt x="54" y="184"/>
                      <a:pt x="53" y="193"/>
                      <a:pt x="53" y="202"/>
                    </a:cubicBezTo>
                    <a:cubicBezTo>
                      <a:pt x="53" y="211"/>
                      <a:pt x="53" y="219"/>
                      <a:pt x="55" y="227"/>
                    </a:cubicBezTo>
                    <a:cubicBezTo>
                      <a:pt x="7" y="266"/>
                      <a:pt x="7" y="266"/>
                      <a:pt x="7" y="266"/>
                    </a:cubicBezTo>
                    <a:cubicBezTo>
                      <a:pt x="2" y="270"/>
                      <a:pt x="0" y="278"/>
                      <a:pt x="4" y="285"/>
                    </a:cubicBezTo>
                    <a:cubicBezTo>
                      <a:pt x="25" y="322"/>
                      <a:pt x="25" y="322"/>
                      <a:pt x="25" y="322"/>
                    </a:cubicBezTo>
                    <a:cubicBezTo>
                      <a:pt x="28" y="329"/>
                      <a:pt x="36" y="332"/>
                      <a:pt x="43" y="329"/>
                    </a:cubicBezTo>
                    <a:cubicBezTo>
                      <a:pt x="100" y="308"/>
                      <a:pt x="100" y="308"/>
                      <a:pt x="100" y="308"/>
                    </a:cubicBezTo>
                    <a:cubicBezTo>
                      <a:pt x="114" y="321"/>
                      <a:pt x="131" y="330"/>
                      <a:pt x="149" y="337"/>
                    </a:cubicBezTo>
                    <a:cubicBezTo>
                      <a:pt x="158" y="392"/>
                      <a:pt x="158" y="392"/>
                      <a:pt x="158" y="392"/>
                    </a:cubicBezTo>
                    <a:cubicBezTo>
                      <a:pt x="159" y="399"/>
                      <a:pt x="165" y="405"/>
                      <a:pt x="173" y="405"/>
                    </a:cubicBezTo>
                    <a:cubicBezTo>
                      <a:pt x="216" y="405"/>
                      <a:pt x="216" y="405"/>
                      <a:pt x="216" y="405"/>
                    </a:cubicBezTo>
                    <a:cubicBezTo>
                      <a:pt x="223" y="405"/>
                      <a:pt x="229" y="399"/>
                      <a:pt x="231" y="392"/>
                    </a:cubicBezTo>
                    <a:cubicBezTo>
                      <a:pt x="240" y="337"/>
                      <a:pt x="240" y="337"/>
                      <a:pt x="240" y="337"/>
                    </a:cubicBezTo>
                    <a:cubicBezTo>
                      <a:pt x="258" y="331"/>
                      <a:pt x="275" y="321"/>
                      <a:pt x="289" y="309"/>
                    </a:cubicBezTo>
                    <a:cubicBezTo>
                      <a:pt x="345" y="329"/>
                      <a:pt x="345" y="329"/>
                      <a:pt x="345" y="329"/>
                    </a:cubicBezTo>
                    <a:cubicBezTo>
                      <a:pt x="352" y="332"/>
                      <a:pt x="360" y="329"/>
                      <a:pt x="364" y="322"/>
                    </a:cubicBezTo>
                    <a:cubicBezTo>
                      <a:pt x="385" y="285"/>
                      <a:pt x="385" y="285"/>
                      <a:pt x="385" y="285"/>
                    </a:cubicBezTo>
                    <a:cubicBezTo>
                      <a:pt x="388" y="278"/>
                      <a:pt x="387" y="270"/>
                      <a:pt x="381" y="266"/>
                    </a:cubicBezTo>
                    <a:cubicBezTo>
                      <a:pt x="335" y="228"/>
                      <a:pt x="335" y="228"/>
                      <a:pt x="335" y="228"/>
                    </a:cubicBezTo>
                    <a:cubicBezTo>
                      <a:pt x="336" y="220"/>
                      <a:pt x="337" y="211"/>
                      <a:pt x="337" y="202"/>
                    </a:cubicBezTo>
                    <a:cubicBezTo>
                      <a:pt x="337" y="193"/>
                      <a:pt x="336" y="183"/>
                      <a:pt x="334" y="174"/>
                    </a:cubicBezTo>
                    <a:lnTo>
                      <a:pt x="379" y="137"/>
                    </a:lnTo>
                    <a:close/>
                    <a:moveTo>
                      <a:pt x="251" y="202"/>
                    </a:moveTo>
                    <a:cubicBezTo>
                      <a:pt x="251" y="233"/>
                      <a:pt x="226" y="259"/>
                      <a:pt x="195" y="259"/>
                    </a:cubicBezTo>
                    <a:cubicBezTo>
                      <a:pt x="163" y="259"/>
                      <a:pt x="138" y="233"/>
                      <a:pt x="138" y="202"/>
                    </a:cubicBezTo>
                    <a:cubicBezTo>
                      <a:pt x="138" y="171"/>
                      <a:pt x="163" y="145"/>
                      <a:pt x="195" y="145"/>
                    </a:cubicBezTo>
                    <a:cubicBezTo>
                      <a:pt x="226" y="145"/>
                      <a:pt x="251" y="171"/>
                      <a:pt x="251" y="20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3247" tIns="46623" rIns="93247" bIns="46623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3241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36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endParaRPr>
              </a:p>
            </p:txBody>
          </p:sp>
        </p:grpSp>
      </p:grpSp>
      <p:grpSp>
        <p:nvGrpSpPr>
          <p:cNvPr id="105" name="Group 104"/>
          <p:cNvGrpSpPr/>
          <p:nvPr/>
        </p:nvGrpSpPr>
        <p:grpSpPr>
          <a:xfrm>
            <a:off x="7354128" y="2069352"/>
            <a:ext cx="704429" cy="852494"/>
            <a:chOff x="1156020" y="2248829"/>
            <a:chExt cx="704429" cy="852494"/>
          </a:xfrm>
        </p:grpSpPr>
        <p:sp>
          <p:nvSpPr>
            <p:cNvPr id="106" name="TextBox 105"/>
            <p:cNvSpPr txBox="1"/>
            <p:nvPr/>
          </p:nvSpPr>
          <p:spPr>
            <a:xfrm>
              <a:off x="1156020" y="2248829"/>
              <a:ext cx="704429" cy="186604"/>
            </a:xfrm>
            <a:prstGeom prst="rect">
              <a:avLst/>
            </a:prstGeom>
            <a:ln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 lIns="46623" tIns="46623" rIns="46623" bIns="46623" rtlCol="0" anchor="ctr">
              <a:noAutofit/>
            </a:bodyPr>
            <a:lstStyle/>
            <a:p>
              <a:pPr marL="0" marR="0" lvl="0" indent="0" algn="ctr" defTabSz="932418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612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816" b="1" i="0" u="none" strike="noStrike" kern="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</a:rPr>
                <a:t>CONTAINER</a:t>
              </a:r>
            </a:p>
          </p:txBody>
        </p:sp>
        <p:sp>
          <p:nvSpPr>
            <p:cNvPr id="107" name="Rectangle 106"/>
            <p:cNvSpPr/>
            <p:nvPr/>
          </p:nvSpPr>
          <p:spPr bwMode="auto">
            <a:xfrm>
              <a:off x="1156020" y="2435433"/>
              <a:ext cx="704429" cy="665890"/>
            </a:xfrm>
            <a:prstGeom prst="rect">
              <a:avLst/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186494" tIns="149196" rIns="186494" bIns="14919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50846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32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ea typeface="Segoe UI" pitchFamily="34" charset="0"/>
                <a:cs typeface="Segoe UI" pitchFamily="34" charset="0"/>
              </a:endParaRPr>
            </a:p>
          </p:txBody>
        </p:sp>
        <p:grpSp>
          <p:nvGrpSpPr>
            <p:cNvPr id="108" name="Group 107"/>
            <p:cNvGrpSpPr/>
            <p:nvPr/>
          </p:nvGrpSpPr>
          <p:grpSpPr>
            <a:xfrm>
              <a:off x="1282952" y="2590867"/>
              <a:ext cx="471171" cy="380335"/>
              <a:chOff x="4406091" y="6049087"/>
              <a:chExt cx="3960813" cy="3197225"/>
            </a:xfrm>
            <a:solidFill>
              <a:schemeClr val="tx2"/>
            </a:solidFill>
          </p:grpSpPr>
          <p:sp>
            <p:nvSpPr>
              <p:cNvPr id="109" name="Freeform 24"/>
              <p:cNvSpPr>
                <a:spLocks noEditPoints="1"/>
              </p:cNvSpPr>
              <p:nvPr/>
            </p:nvSpPr>
            <p:spPr bwMode="auto">
              <a:xfrm>
                <a:off x="4406091" y="6049087"/>
                <a:ext cx="2847975" cy="2813050"/>
              </a:xfrm>
              <a:custGeom>
                <a:avLst/>
                <a:gdLst>
                  <a:gd name="T0" fmla="*/ 744 w 757"/>
                  <a:gd name="T1" fmla="*/ 466 h 748"/>
                  <a:gd name="T2" fmla="*/ 755 w 757"/>
                  <a:gd name="T3" fmla="*/ 399 h 748"/>
                  <a:gd name="T4" fmla="*/ 739 w 757"/>
                  <a:gd name="T5" fmla="*/ 373 h 748"/>
                  <a:gd name="T6" fmla="*/ 644 w 757"/>
                  <a:gd name="T7" fmla="*/ 341 h 748"/>
                  <a:gd name="T8" fmla="*/ 638 w 757"/>
                  <a:gd name="T9" fmla="*/ 309 h 748"/>
                  <a:gd name="T10" fmla="*/ 716 w 757"/>
                  <a:gd name="T11" fmla="*/ 245 h 748"/>
                  <a:gd name="T12" fmla="*/ 721 w 757"/>
                  <a:gd name="T13" fmla="*/ 215 h 748"/>
                  <a:gd name="T14" fmla="*/ 687 w 757"/>
                  <a:gd name="T15" fmla="*/ 157 h 748"/>
                  <a:gd name="T16" fmla="*/ 658 w 757"/>
                  <a:gd name="T17" fmla="*/ 146 h 748"/>
                  <a:gd name="T18" fmla="*/ 565 w 757"/>
                  <a:gd name="T19" fmla="*/ 181 h 748"/>
                  <a:gd name="T20" fmla="*/ 536 w 757"/>
                  <a:gd name="T21" fmla="*/ 157 h 748"/>
                  <a:gd name="T22" fmla="*/ 556 w 757"/>
                  <a:gd name="T23" fmla="*/ 55 h 748"/>
                  <a:gd name="T24" fmla="*/ 541 w 757"/>
                  <a:gd name="T25" fmla="*/ 28 h 748"/>
                  <a:gd name="T26" fmla="*/ 477 w 757"/>
                  <a:gd name="T27" fmla="*/ 5 h 748"/>
                  <a:gd name="T28" fmla="*/ 449 w 757"/>
                  <a:gd name="T29" fmla="*/ 15 h 748"/>
                  <a:gd name="T30" fmla="*/ 397 w 757"/>
                  <a:gd name="T31" fmla="*/ 106 h 748"/>
                  <a:gd name="T32" fmla="*/ 378 w 757"/>
                  <a:gd name="T33" fmla="*/ 105 h 748"/>
                  <a:gd name="T34" fmla="*/ 362 w 757"/>
                  <a:gd name="T35" fmla="*/ 106 h 748"/>
                  <a:gd name="T36" fmla="*/ 311 w 757"/>
                  <a:gd name="T37" fmla="*/ 15 h 748"/>
                  <a:gd name="T38" fmla="*/ 282 w 757"/>
                  <a:gd name="T39" fmla="*/ 4 h 748"/>
                  <a:gd name="T40" fmla="*/ 218 w 757"/>
                  <a:gd name="T41" fmla="*/ 27 h 748"/>
                  <a:gd name="T42" fmla="*/ 203 w 757"/>
                  <a:gd name="T43" fmla="*/ 54 h 748"/>
                  <a:gd name="T44" fmla="*/ 222 w 757"/>
                  <a:gd name="T45" fmla="*/ 156 h 748"/>
                  <a:gd name="T46" fmla="*/ 192 w 757"/>
                  <a:gd name="T47" fmla="*/ 181 h 748"/>
                  <a:gd name="T48" fmla="*/ 103 w 757"/>
                  <a:gd name="T49" fmla="*/ 145 h 748"/>
                  <a:gd name="T50" fmla="*/ 74 w 757"/>
                  <a:gd name="T51" fmla="*/ 155 h 748"/>
                  <a:gd name="T52" fmla="*/ 39 w 757"/>
                  <a:gd name="T53" fmla="*/ 213 h 748"/>
                  <a:gd name="T54" fmla="*/ 44 w 757"/>
                  <a:gd name="T55" fmla="*/ 243 h 748"/>
                  <a:gd name="T56" fmla="*/ 119 w 757"/>
                  <a:gd name="T57" fmla="*/ 307 h 748"/>
                  <a:gd name="T58" fmla="*/ 113 w 757"/>
                  <a:gd name="T59" fmla="*/ 341 h 748"/>
                  <a:gd name="T60" fmla="*/ 17 w 757"/>
                  <a:gd name="T61" fmla="*/ 373 h 748"/>
                  <a:gd name="T62" fmla="*/ 2 w 757"/>
                  <a:gd name="T63" fmla="*/ 400 h 748"/>
                  <a:gd name="T64" fmla="*/ 13 w 757"/>
                  <a:gd name="T65" fmla="*/ 466 h 748"/>
                  <a:gd name="T66" fmla="*/ 37 w 757"/>
                  <a:gd name="T67" fmla="*/ 486 h 748"/>
                  <a:gd name="T68" fmla="*/ 136 w 757"/>
                  <a:gd name="T69" fmla="*/ 486 h 748"/>
                  <a:gd name="T70" fmla="*/ 154 w 757"/>
                  <a:gd name="T71" fmla="*/ 519 h 748"/>
                  <a:gd name="T72" fmla="*/ 102 w 757"/>
                  <a:gd name="T73" fmla="*/ 604 h 748"/>
                  <a:gd name="T74" fmla="*/ 107 w 757"/>
                  <a:gd name="T75" fmla="*/ 634 h 748"/>
                  <a:gd name="T76" fmla="*/ 158 w 757"/>
                  <a:gd name="T77" fmla="*/ 678 h 748"/>
                  <a:gd name="T78" fmla="*/ 189 w 757"/>
                  <a:gd name="T79" fmla="*/ 679 h 748"/>
                  <a:gd name="T80" fmla="*/ 265 w 757"/>
                  <a:gd name="T81" fmla="*/ 615 h 748"/>
                  <a:gd name="T82" fmla="*/ 303 w 757"/>
                  <a:gd name="T83" fmla="*/ 629 h 748"/>
                  <a:gd name="T84" fmla="*/ 318 w 757"/>
                  <a:gd name="T85" fmla="*/ 729 h 748"/>
                  <a:gd name="T86" fmla="*/ 342 w 757"/>
                  <a:gd name="T87" fmla="*/ 748 h 748"/>
                  <a:gd name="T88" fmla="*/ 409 w 757"/>
                  <a:gd name="T89" fmla="*/ 748 h 748"/>
                  <a:gd name="T90" fmla="*/ 433 w 757"/>
                  <a:gd name="T91" fmla="*/ 729 h 748"/>
                  <a:gd name="T92" fmla="*/ 450 w 757"/>
                  <a:gd name="T93" fmla="*/ 631 h 748"/>
                  <a:gd name="T94" fmla="*/ 489 w 757"/>
                  <a:gd name="T95" fmla="*/ 617 h 748"/>
                  <a:gd name="T96" fmla="*/ 562 w 757"/>
                  <a:gd name="T97" fmla="*/ 680 h 748"/>
                  <a:gd name="T98" fmla="*/ 592 w 757"/>
                  <a:gd name="T99" fmla="*/ 680 h 748"/>
                  <a:gd name="T100" fmla="*/ 644 w 757"/>
                  <a:gd name="T101" fmla="*/ 636 h 748"/>
                  <a:gd name="T102" fmla="*/ 649 w 757"/>
                  <a:gd name="T103" fmla="*/ 606 h 748"/>
                  <a:gd name="T104" fmla="*/ 600 w 757"/>
                  <a:gd name="T105" fmla="*/ 522 h 748"/>
                  <a:gd name="T106" fmla="*/ 621 w 757"/>
                  <a:gd name="T107" fmla="*/ 486 h 748"/>
                  <a:gd name="T108" fmla="*/ 721 w 757"/>
                  <a:gd name="T109" fmla="*/ 486 h 748"/>
                  <a:gd name="T110" fmla="*/ 744 w 757"/>
                  <a:gd name="T111" fmla="*/ 466 h 748"/>
                  <a:gd name="T112" fmla="*/ 528 w 757"/>
                  <a:gd name="T113" fmla="*/ 373 h 748"/>
                  <a:gd name="T114" fmla="*/ 378 w 757"/>
                  <a:gd name="T115" fmla="*/ 522 h 748"/>
                  <a:gd name="T116" fmla="*/ 229 w 757"/>
                  <a:gd name="T117" fmla="*/ 373 h 748"/>
                  <a:gd name="T118" fmla="*/ 378 w 757"/>
                  <a:gd name="T119" fmla="*/ 223 h 748"/>
                  <a:gd name="T120" fmla="*/ 528 w 757"/>
                  <a:gd name="T121" fmla="*/ 373 h 7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757" h="748">
                    <a:moveTo>
                      <a:pt x="744" y="466"/>
                    </a:moveTo>
                    <a:cubicBezTo>
                      <a:pt x="755" y="399"/>
                      <a:pt x="755" y="399"/>
                      <a:pt x="755" y="399"/>
                    </a:cubicBezTo>
                    <a:cubicBezTo>
                      <a:pt x="757" y="388"/>
                      <a:pt x="750" y="377"/>
                      <a:pt x="739" y="373"/>
                    </a:cubicBezTo>
                    <a:cubicBezTo>
                      <a:pt x="644" y="341"/>
                      <a:pt x="644" y="341"/>
                      <a:pt x="644" y="341"/>
                    </a:cubicBezTo>
                    <a:cubicBezTo>
                      <a:pt x="643" y="330"/>
                      <a:pt x="641" y="319"/>
                      <a:pt x="638" y="309"/>
                    </a:cubicBezTo>
                    <a:cubicBezTo>
                      <a:pt x="716" y="245"/>
                      <a:pt x="716" y="245"/>
                      <a:pt x="716" y="245"/>
                    </a:cubicBezTo>
                    <a:cubicBezTo>
                      <a:pt x="725" y="238"/>
                      <a:pt x="727" y="225"/>
                      <a:pt x="721" y="215"/>
                    </a:cubicBezTo>
                    <a:cubicBezTo>
                      <a:pt x="687" y="157"/>
                      <a:pt x="687" y="157"/>
                      <a:pt x="687" y="157"/>
                    </a:cubicBezTo>
                    <a:cubicBezTo>
                      <a:pt x="681" y="147"/>
                      <a:pt x="669" y="142"/>
                      <a:pt x="658" y="146"/>
                    </a:cubicBezTo>
                    <a:cubicBezTo>
                      <a:pt x="565" y="181"/>
                      <a:pt x="565" y="181"/>
                      <a:pt x="565" y="181"/>
                    </a:cubicBezTo>
                    <a:cubicBezTo>
                      <a:pt x="556" y="172"/>
                      <a:pt x="547" y="164"/>
                      <a:pt x="536" y="157"/>
                    </a:cubicBezTo>
                    <a:cubicBezTo>
                      <a:pt x="556" y="55"/>
                      <a:pt x="556" y="55"/>
                      <a:pt x="556" y="55"/>
                    </a:cubicBezTo>
                    <a:cubicBezTo>
                      <a:pt x="558" y="43"/>
                      <a:pt x="552" y="32"/>
                      <a:pt x="541" y="28"/>
                    </a:cubicBezTo>
                    <a:cubicBezTo>
                      <a:pt x="477" y="5"/>
                      <a:pt x="477" y="5"/>
                      <a:pt x="477" y="5"/>
                    </a:cubicBezTo>
                    <a:cubicBezTo>
                      <a:pt x="467" y="1"/>
                      <a:pt x="455" y="5"/>
                      <a:pt x="449" y="15"/>
                    </a:cubicBezTo>
                    <a:cubicBezTo>
                      <a:pt x="397" y="106"/>
                      <a:pt x="397" y="106"/>
                      <a:pt x="397" y="106"/>
                    </a:cubicBezTo>
                    <a:cubicBezTo>
                      <a:pt x="391" y="105"/>
                      <a:pt x="385" y="105"/>
                      <a:pt x="378" y="105"/>
                    </a:cubicBezTo>
                    <a:cubicBezTo>
                      <a:pt x="373" y="105"/>
                      <a:pt x="367" y="105"/>
                      <a:pt x="362" y="106"/>
                    </a:cubicBezTo>
                    <a:cubicBezTo>
                      <a:pt x="311" y="15"/>
                      <a:pt x="311" y="15"/>
                      <a:pt x="311" y="15"/>
                    </a:cubicBezTo>
                    <a:cubicBezTo>
                      <a:pt x="305" y="4"/>
                      <a:pt x="293" y="0"/>
                      <a:pt x="282" y="4"/>
                    </a:cubicBezTo>
                    <a:cubicBezTo>
                      <a:pt x="218" y="27"/>
                      <a:pt x="218" y="27"/>
                      <a:pt x="218" y="27"/>
                    </a:cubicBezTo>
                    <a:cubicBezTo>
                      <a:pt x="208" y="31"/>
                      <a:pt x="201" y="42"/>
                      <a:pt x="203" y="54"/>
                    </a:cubicBezTo>
                    <a:cubicBezTo>
                      <a:pt x="222" y="156"/>
                      <a:pt x="222" y="156"/>
                      <a:pt x="222" y="156"/>
                    </a:cubicBezTo>
                    <a:cubicBezTo>
                      <a:pt x="211" y="163"/>
                      <a:pt x="201" y="172"/>
                      <a:pt x="192" y="181"/>
                    </a:cubicBezTo>
                    <a:cubicBezTo>
                      <a:pt x="103" y="145"/>
                      <a:pt x="103" y="145"/>
                      <a:pt x="103" y="145"/>
                    </a:cubicBezTo>
                    <a:cubicBezTo>
                      <a:pt x="92" y="141"/>
                      <a:pt x="80" y="145"/>
                      <a:pt x="74" y="155"/>
                    </a:cubicBezTo>
                    <a:cubicBezTo>
                      <a:pt x="39" y="213"/>
                      <a:pt x="39" y="213"/>
                      <a:pt x="39" y="213"/>
                    </a:cubicBezTo>
                    <a:cubicBezTo>
                      <a:pt x="33" y="223"/>
                      <a:pt x="35" y="235"/>
                      <a:pt x="44" y="243"/>
                    </a:cubicBezTo>
                    <a:cubicBezTo>
                      <a:pt x="119" y="307"/>
                      <a:pt x="119" y="307"/>
                      <a:pt x="119" y="307"/>
                    </a:cubicBezTo>
                    <a:cubicBezTo>
                      <a:pt x="116" y="318"/>
                      <a:pt x="114" y="329"/>
                      <a:pt x="113" y="341"/>
                    </a:cubicBezTo>
                    <a:cubicBezTo>
                      <a:pt x="17" y="373"/>
                      <a:pt x="17" y="373"/>
                      <a:pt x="17" y="373"/>
                    </a:cubicBezTo>
                    <a:cubicBezTo>
                      <a:pt x="6" y="377"/>
                      <a:pt x="0" y="388"/>
                      <a:pt x="2" y="400"/>
                    </a:cubicBezTo>
                    <a:cubicBezTo>
                      <a:pt x="13" y="466"/>
                      <a:pt x="13" y="466"/>
                      <a:pt x="13" y="466"/>
                    </a:cubicBezTo>
                    <a:cubicBezTo>
                      <a:pt x="15" y="478"/>
                      <a:pt x="25" y="486"/>
                      <a:pt x="37" y="486"/>
                    </a:cubicBezTo>
                    <a:cubicBezTo>
                      <a:pt x="136" y="486"/>
                      <a:pt x="136" y="486"/>
                      <a:pt x="136" y="486"/>
                    </a:cubicBezTo>
                    <a:cubicBezTo>
                      <a:pt x="141" y="498"/>
                      <a:pt x="147" y="509"/>
                      <a:pt x="154" y="519"/>
                    </a:cubicBezTo>
                    <a:cubicBezTo>
                      <a:pt x="102" y="604"/>
                      <a:pt x="102" y="604"/>
                      <a:pt x="102" y="604"/>
                    </a:cubicBezTo>
                    <a:cubicBezTo>
                      <a:pt x="96" y="614"/>
                      <a:pt x="98" y="627"/>
                      <a:pt x="107" y="634"/>
                    </a:cubicBezTo>
                    <a:cubicBezTo>
                      <a:pt x="158" y="678"/>
                      <a:pt x="158" y="678"/>
                      <a:pt x="158" y="678"/>
                    </a:cubicBezTo>
                    <a:cubicBezTo>
                      <a:pt x="167" y="686"/>
                      <a:pt x="180" y="686"/>
                      <a:pt x="189" y="679"/>
                    </a:cubicBezTo>
                    <a:cubicBezTo>
                      <a:pt x="265" y="615"/>
                      <a:pt x="265" y="615"/>
                      <a:pt x="265" y="615"/>
                    </a:cubicBezTo>
                    <a:cubicBezTo>
                      <a:pt x="277" y="621"/>
                      <a:pt x="290" y="626"/>
                      <a:pt x="303" y="629"/>
                    </a:cubicBezTo>
                    <a:cubicBezTo>
                      <a:pt x="318" y="729"/>
                      <a:pt x="318" y="729"/>
                      <a:pt x="318" y="729"/>
                    </a:cubicBezTo>
                    <a:cubicBezTo>
                      <a:pt x="320" y="740"/>
                      <a:pt x="330" y="748"/>
                      <a:pt x="342" y="748"/>
                    </a:cubicBezTo>
                    <a:cubicBezTo>
                      <a:pt x="409" y="748"/>
                      <a:pt x="409" y="748"/>
                      <a:pt x="409" y="748"/>
                    </a:cubicBezTo>
                    <a:cubicBezTo>
                      <a:pt x="421" y="748"/>
                      <a:pt x="431" y="740"/>
                      <a:pt x="433" y="729"/>
                    </a:cubicBezTo>
                    <a:cubicBezTo>
                      <a:pt x="450" y="631"/>
                      <a:pt x="450" y="631"/>
                      <a:pt x="450" y="631"/>
                    </a:cubicBezTo>
                    <a:cubicBezTo>
                      <a:pt x="463" y="627"/>
                      <a:pt x="476" y="622"/>
                      <a:pt x="489" y="617"/>
                    </a:cubicBezTo>
                    <a:cubicBezTo>
                      <a:pt x="562" y="680"/>
                      <a:pt x="562" y="680"/>
                      <a:pt x="562" y="680"/>
                    </a:cubicBezTo>
                    <a:cubicBezTo>
                      <a:pt x="570" y="687"/>
                      <a:pt x="583" y="687"/>
                      <a:pt x="592" y="680"/>
                    </a:cubicBezTo>
                    <a:cubicBezTo>
                      <a:pt x="644" y="636"/>
                      <a:pt x="644" y="636"/>
                      <a:pt x="644" y="636"/>
                    </a:cubicBezTo>
                    <a:cubicBezTo>
                      <a:pt x="653" y="629"/>
                      <a:pt x="655" y="616"/>
                      <a:pt x="649" y="606"/>
                    </a:cubicBezTo>
                    <a:cubicBezTo>
                      <a:pt x="600" y="522"/>
                      <a:pt x="600" y="522"/>
                      <a:pt x="600" y="522"/>
                    </a:cubicBezTo>
                    <a:cubicBezTo>
                      <a:pt x="608" y="511"/>
                      <a:pt x="615" y="499"/>
                      <a:pt x="621" y="486"/>
                    </a:cubicBezTo>
                    <a:cubicBezTo>
                      <a:pt x="721" y="486"/>
                      <a:pt x="721" y="486"/>
                      <a:pt x="721" y="486"/>
                    </a:cubicBezTo>
                    <a:cubicBezTo>
                      <a:pt x="732" y="486"/>
                      <a:pt x="742" y="478"/>
                      <a:pt x="744" y="466"/>
                    </a:cubicBezTo>
                    <a:close/>
                    <a:moveTo>
                      <a:pt x="528" y="373"/>
                    </a:moveTo>
                    <a:cubicBezTo>
                      <a:pt x="528" y="455"/>
                      <a:pt x="461" y="522"/>
                      <a:pt x="378" y="522"/>
                    </a:cubicBezTo>
                    <a:cubicBezTo>
                      <a:pt x="296" y="522"/>
                      <a:pt x="229" y="455"/>
                      <a:pt x="229" y="373"/>
                    </a:cubicBezTo>
                    <a:cubicBezTo>
                      <a:pt x="229" y="290"/>
                      <a:pt x="296" y="223"/>
                      <a:pt x="378" y="223"/>
                    </a:cubicBezTo>
                    <a:cubicBezTo>
                      <a:pt x="461" y="223"/>
                      <a:pt x="528" y="290"/>
                      <a:pt x="528" y="37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3247" tIns="46623" rIns="93247" bIns="46623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3241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36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10" name="Oval 25"/>
              <p:cNvSpPr>
                <a:spLocks noChangeArrowheads="1"/>
              </p:cNvSpPr>
              <p:nvPr/>
            </p:nvSpPr>
            <p:spPr bwMode="auto">
              <a:xfrm>
                <a:off x="5557028" y="7180975"/>
                <a:ext cx="542925" cy="54133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3247" tIns="46623" rIns="93247" bIns="46623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3241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36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11" name="Freeform 26"/>
              <p:cNvSpPr>
                <a:spLocks noEditPoints="1"/>
              </p:cNvSpPr>
              <p:nvPr/>
            </p:nvSpPr>
            <p:spPr bwMode="auto">
              <a:xfrm>
                <a:off x="6907991" y="7722312"/>
                <a:ext cx="1458913" cy="1524000"/>
              </a:xfrm>
              <a:custGeom>
                <a:avLst/>
                <a:gdLst>
                  <a:gd name="T0" fmla="*/ 379 w 388"/>
                  <a:gd name="T1" fmla="*/ 137 h 405"/>
                  <a:gd name="T2" fmla="*/ 383 w 388"/>
                  <a:gd name="T3" fmla="*/ 118 h 405"/>
                  <a:gd name="T4" fmla="*/ 361 w 388"/>
                  <a:gd name="T5" fmla="*/ 81 h 405"/>
                  <a:gd name="T6" fmla="*/ 343 w 388"/>
                  <a:gd name="T7" fmla="*/ 74 h 405"/>
                  <a:gd name="T8" fmla="*/ 287 w 388"/>
                  <a:gd name="T9" fmla="*/ 94 h 405"/>
                  <a:gd name="T10" fmla="*/ 241 w 388"/>
                  <a:gd name="T11" fmla="*/ 68 h 405"/>
                  <a:gd name="T12" fmla="*/ 232 w 388"/>
                  <a:gd name="T13" fmla="*/ 12 h 405"/>
                  <a:gd name="T14" fmla="*/ 217 w 388"/>
                  <a:gd name="T15" fmla="*/ 0 h 405"/>
                  <a:gd name="T16" fmla="*/ 174 w 388"/>
                  <a:gd name="T17" fmla="*/ 0 h 405"/>
                  <a:gd name="T18" fmla="*/ 159 w 388"/>
                  <a:gd name="T19" fmla="*/ 12 h 405"/>
                  <a:gd name="T20" fmla="*/ 149 w 388"/>
                  <a:gd name="T21" fmla="*/ 68 h 405"/>
                  <a:gd name="T22" fmla="*/ 102 w 388"/>
                  <a:gd name="T23" fmla="*/ 95 h 405"/>
                  <a:gd name="T24" fmla="*/ 46 w 388"/>
                  <a:gd name="T25" fmla="*/ 74 h 405"/>
                  <a:gd name="T26" fmla="*/ 27 w 388"/>
                  <a:gd name="T27" fmla="*/ 81 h 405"/>
                  <a:gd name="T28" fmla="*/ 6 w 388"/>
                  <a:gd name="T29" fmla="*/ 118 h 405"/>
                  <a:gd name="T30" fmla="*/ 9 w 388"/>
                  <a:gd name="T31" fmla="*/ 137 h 405"/>
                  <a:gd name="T32" fmla="*/ 55 w 388"/>
                  <a:gd name="T33" fmla="*/ 175 h 405"/>
                  <a:gd name="T34" fmla="*/ 53 w 388"/>
                  <a:gd name="T35" fmla="*/ 202 h 405"/>
                  <a:gd name="T36" fmla="*/ 55 w 388"/>
                  <a:gd name="T37" fmla="*/ 227 h 405"/>
                  <a:gd name="T38" fmla="*/ 7 w 388"/>
                  <a:gd name="T39" fmla="*/ 266 h 405"/>
                  <a:gd name="T40" fmla="*/ 4 w 388"/>
                  <a:gd name="T41" fmla="*/ 285 h 405"/>
                  <a:gd name="T42" fmla="*/ 25 w 388"/>
                  <a:gd name="T43" fmla="*/ 322 h 405"/>
                  <a:gd name="T44" fmla="*/ 43 w 388"/>
                  <a:gd name="T45" fmla="*/ 329 h 405"/>
                  <a:gd name="T46" fmla="*/ 100 w 388"/>
                  <a:gd name="T47" fmla="*/ 308 h 405"/>
                  <a:gd name="T48" fmla="*/ 149 w 388"/>
                  <a:gd name="T49" fmla="*/ 337 h 405"/>
                  <a:gd name="T50" fmla="*/ 158 w 388"/>
                  <a:gd name="T51" fmla="*/ 392 h 405"/>
                  <a:gd name="T52" fmla="*/ 173 w 388"/>
                  <a:gd name="T53" fmla="*/ 405 h 405"/>
                  <a:gd name="T54" fmla="*/ 216 w 388"/>
                  <a:gd name="T55" fmla="*/ 405 h 405"/>
                  <a:gd name="T56" fmla="*/ 231 w 388"/>
                  <a:gd name="T57" fmla="*/ 392 h 405"/>
                  <a:gd name="T58" fmla="*/ 240 w 388"/>
                  <a:gd name="T59" fmla="*/ 337 h 405"/>
                  <a:gd name="T60" fmla="*/ 289 w 388"/>
                  <a:gd name="T61" fmla="*/ 309 h 405"/>
                  <a:gd name="T62" fmla="*/ 345 w 388"/>
                  <a:gd name="T63" fmla="*/ 329 h 405"/>
                  <a:gd name="T64" fmla="*/ 364 w 388"/>
                  <a:gd name="T65" fmla="*/ 322 h 405"/>
                  <a:gd name="T66" fmla="*/ 385 w 388"/>
                  <a:gd name="T67" fmla="*/ 285 h 405"/>
                  <a:gd name="T68" fmla="*/ 381 w 388"/>
                  <a:gd name="T69" fmla="*/ 266 h 405"/>
                  <a:gd name="T70" fmla="*/ 335 w 388"/>
                  <a:gd name="T71" fmla="*/ 228 h 405"/>
                  <a:gd name="T72" fmla="*/ 337 w 388"/>
                  <a:gd name="T73" fmla="*/ 202 h 405"/>
                  <a:gd name="T74" fmla="*/ 334 w 388"/>
                  <a:gd name="T75" fmla="*/ 174 h 405"/>
                  <a:gd name="T76" fmla="*/ 379 w 388"/>
                  <a:gd name="T77" fmla="*/ 137 h 405"/>
                  <a:gd name="T78" fmla="*/ 251 w 388"/>
                  <a:gd name="T79" fmla="*/ 202 h 405"/>
                  <a:gd name="T80" fmla="*/ 195 w 388"/>
                  <a:gd name="T81" fmla="*/ 259 h 405"/>
                  <a:gd name="T82" fmla="*/ 138 w 388"/>
                  <a:gd name="T83" fmla="*/ 202 h 405"/>
                  <a:gd name="T84" fmla="*/ 195 w 388"/>
                  <a:gd name="T85" fmla="*/ 145 h 405"/>
                  <a:gd name="T86" fmla="*/ 251 w 388"/>
                  <a:gd name="T87" fmla="*/ 202 h 4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388" h="405">
                    <a:moveTo>
                      <a:pt x="379" y="137"/>
                    </a:moveTo>
                    <a:cubicBezTo>
                      <a:pt x="385" y="133"/>
                      <a:pt x="386" y="124"/>
                      <a:pt x="383" y="118"/>
                    </a:cubicBezTo>
                    <a:cubicBezTo>
                      <a:pt x="361" y="81"/>
                      <a:pt x="361" y="81"/>
                      <a:pt x="361" y="81"/>
                    </a:cubicBezTo>
                    <a:cubicBezTo>
                      <a:pt x="357" y="74"/>
                      <a:pt x="350" y="72"/>
                      <a:pt x="343" y="74"/>
                    </a:cubicBezTo>
                    <a:cubicBezTo>
                      <a:pt x="287" y="94"/>
                      <a:pt x="287" y="94"/>
                      <a:pt x="287" y="94"/>
                    </a:cubicBezTo>
                    <a:cubicBezTo>
                      <a:pt x="274" y="83"/>
                      <a:pt x="258" y="74"/>
                      <a:pt x="241" y="68"/>
                    </a:cubicBezTo>
                    <a:cubicBezTo>
                      <a:pt x="232" y="12"/>
                      <a:pt x="232" y="12"/>
                      <a:pt x="232" y="12"/>
                    </a:cubicBezTo>
                    <a:cubicBezTo>
                      <a:pt x="231" y="5"/>
                      <a:pt x="224" y="0"/>
                      <a:pt x="217" y="0"/>
                    </a:cubicBezTo>
                    <a:cubicBezTo>
                      <a:pt x="174" y="0"/>
                      <a:pt x="174" y="0"/>
                      <a:pt x="174" y="0"/>
                    </a:cubicBezTo>
                    <a:cubicBezTo>
                      <a:pt x="166" y="0"/>
                      <a:pt x="160" y="5"/>
                      <a:pt x="159" y="12"/>
                    </a:cubicBezTo>
                    <a:cubicBezTo>
                      <a:pt x="149" y="68"/>
                      <a:pt x="149" y="68"/>
                      <a:pt x="149" y="68"/>
                    </a:cubicBezTo>
                    <a:cubicBezTo>
                      <a:pt x="132" y="74"/>
                      <a:pt x="116" y="83"/>
                      <a:pt x="102" y="95"/>
                    </a:cubicBezTo>
                    <a:cubicBezTo>
                      <a:pt x="46" y="74"/>
                      <a:pt x="46" y="74"/>
                      <a:pt x="46" y="74"/>
                    </a:cubicBezTo>
                    <a:cubicBezTo>
                      <a:pt x="39" y="72"/>
                      <a:pt x="31" y="74"/>
                      <a:pt x="27" y="81"/>
                    </a:cubicBezTo>
                    <a:cubicBezTo>
                      <a:pt x="6" y="118"/>
                      <a:pt x="6" y="118"/>
                      <a:pt x="6" y="118"/>
                    </a:cubicBezTo>
                    <a:cubicBezTo>
                      <a:pt x="2" y="124"/>
                      <a:pt x="3" y="133"/>
                      <a:pt x="9" y="137"/>
                    </a:cubicBezTo>
                    <a:cubicBezTo>
                      <a:pt x="55" y="175"/>
                      <a:pt x="55" y="175"/>
                      <a:pt x="55" y="175"/>
                    </a:cubicBezTo>
                    <a:cubicBezTo>
                      <a:pt x="54" y="184"/>
                      <a:pt x="53" y="193"/>
                      <a:pt x="53" y="202"/>
                    </a:cubicBezTo>
                    <a:cubicBezTo>
                      <a:pt x="53" y="211"/>
                      <a:pt x="53" y="219"/>
                      <a:pt x="55" y="227"/>
                    </a:cubicBezTo>
                    <a:cubicBezTo>
                      <a:pt x="7" y="266"/>
                      <a:pt x="7" y="266"/>
                      <a:pt x="7" y="266"/>
                    </a:cubicBezTo>
                    <a:cubicBezTo>
                      <a:pt x="2" y="270"/>
                      <a:pt x="0" y="278"/>
                      <a:pt x="4" y="285"/>
                    </a:cubicBezTo>
                    <a:cubicBezTo>
                      <a:pt x="25" y="322"/>
                      <a:pt x="25" y="322"/>
                      <a:pt x="25" y="322"/>
                    </a:cubicBezTo>
                    <a:cubicBezTo>
                      <a:pt x="28" y="329"/>
                      <a:pt x="36" y="332"/>
                      <a:pt x="43" y="329"/>
                    </a:cubicBezTo>
                    <a:cubicBezTo>
                      <a:pt x="100" y="308"/>
                      <a:pt x="100" y="308"/>
                      <a:pt x="100" y="308"/>
                    </a:cubicBezTo>
                    <a:cubicBezTo>
                      <a:pt x="114" y="321"/>
                      <a:pt x="131" y="330"/>
                      <a:pt x="149" y="337"/>
                    </a:cubicBezTo>
                    <a:cubicBezTo>
                      <a:pt x="158" y="392"/>
                      <a:pt x="158" y="392"/>
                      <a:pt x="158" y="392"/>
                    </a:cubicBezTo>
                    <a:cubicBezTo>
                      <a:pt x="159" y="399"/>
                      <a:pt x="165" y="405"/>
                      <a:pt x="173" y="405"/>
                    </a:cubicBezTo>
                    <a:cubicBezTo>
                      <a:pt x="216" y="405"/>
                      <a:pt x="216" y="405"/>
                      <a:pt x="216" y="405"/>
                    </a:cubicBezTo>
                    <a:cubicBezTo>
                      <a:pt x="223" y="405"/>
                      <a:pt x="229" y="399"/>
                      <a:pt x="231" y="392"/>
                    </a:cubicBezTo>
                    <a:cubicBezTo>
                      <a:pt x="240" y="337"/>
                      <a:pt x="240" y="337"/>
                      <a:pt x="240" y="337"/>
                    </a:cubicBezTo>
                    <a:cubicBezTo>
                      <a:pt x="258" y="331"/>
                      <a:pt x="275" y="321"/>
                      <a:pt x="289" y="309"/>
                    </a:cubicBezTo>
                    <a:cubicBezTo>
                      <a:pt x="345" y="329"/>
                      <a:pt x="345" y="329"/>
                      <a:pt x="345" y="329"/>
                    </a:cubicBezTo>
                    <a:cubicBezTo>
                      <a:pt x="352" y="332"/>
                      <a:pt x="360" y="329"/>
                      <a:pt x="364" y="322"/>
                    </a:cubicBezTo>
                    <a:cubicBezTo>
                      <a:pt x="385" y="285"/>
                      <a:pt x="385" y="285"/>
                      <a:pt x="385" y="285"/>
                    </a:cubicBezTo>
                    <a:cubicBezTo>
                      <a:pt x="388" y="278"/>
                      <a:pt x="387" y="270"/>
                      <a:pt x="381" y="266"/>
                    </a:cubicBezTo>
                    <a:cubicBezTo>
                      <a:pt x="335" y="228"/>
                      <a:pt x="335" y="228"/>
                      <a:pt x="335" y="228"/>
                    </a:cubicBezTo>
                    <a:cubicBezTo>
                      <a:pt x="336" y="220"/>
                      <a:pt x="337" y="211"/>
                      <a:pt x="337" y="202"/>
                    </a:cubicBezTo>
                    <a:cubicBezTo>
                      <a:pt x="337" y="193"/>
                      <a:pt x="336" y="183"/>
                      <a:pt x="334" y="174"/>
                    </a:cubicBezTo>
                    <a:lnTo>
                      <a:pt x="379" y="137"/>
                    </a:lnTo>
                    <a:close/>
                    <a:moveTo>
                      <a:pt x="251" y="202"/>
                    </a:moveTo>
                    <a:cubicBezTo>
                      <a:pt x="251" y="233"/>
                      <a:pt x="226" y="259"/>
                      <a:pt x="195" y="259"/>
                    </a:cubicBezTo>
                    <a:cubicBezTo>
                      <a:pt x="163" y="259"/>
                      <a:pt x="138" y="233"/>
                      <a:pt x="138" y="202"/>
                    </a:cubicBezTo>
                    <a:cubicBezTo>
                      <a:pt x="138" y="171"/>
                      <a:pt x="163" y="145"/>
                      <a:pt x="195" y="145"/>
                    </a:cubicBezTo>
                    <a:cubicBezTo>
                      <a:pt x="226" y="145"/>
                      <a:pt x="251" y="171"/>
                      <a:pt x="251" y="20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3247" tIns="46623" rIns="93247" bIns="46623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3241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36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endParaRPr>
              </a:p>
            </p:txBody>
          </p:sp>
        </p:grpSp>
      </p:grpSp>
      <p:grpSp>
        <p:nvGrpSpPr>
          <p:cNvPr id="112" name="Group 111"/>
          <p:cNvGrpSpPr/>
          <p:nvPr/>
        </p:nvGrpSpPr>
        <p:grpSpPr>
          <a:xfrm>
            <a:off x="8171271" y="2069352"/>
            <a:ext cx="704429" cy="852494"/>
            <a:chOff x="1156020" y="2248829"/>
            <a:chExt cx="704429" cy="852494"/>
          </a:xfrm>
        </p:grpSpPr>
        <p:sp>
          <p:nvSpPr>
            <p:cNvPr id="113" name="TextBox 112"/>
            <p:cNvSpPr txBox="1"/>
            <p:nvPr/>
          </p:nvSpPr>
          <p:spPr>
            <a:xfrm>
              <a:off x="1156020" y="2248829"/>
              <a:ext cx="704429" cy="186604"/>
            </a:xfrm>
            <a:prstGeom prst="rect">
              <a:avLst/>
            </a:prstGeom>
            <a:ln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 lIns="46623" tIns="46623" rIns="46623" bIns="46623" rtlCol="0" anchor="ctr">
              <a:noAutofit/>
            </a:bodyPr>
            <a:lstStyle/>
            <a:p>
              <a:pPr marL="0" marR="0" lvl="0" indent="0" algn="ctr" defTabSz="932418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612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816" b="1" i="0" u="none" strike="noStrike" kern="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</a:rPr>
                <a:t>CONTAINER</a:t>
              </a:r>
            </a:p>
          </p:txBody>
        </p:sp>
        <p:sp>
          <p:nvSpPr>
            <p:cNvPr id="114" name="Rectangle 113"/>
            <p:cNvSpPr/>
            <p:nvPr/>
          </p:nvSpPr>
          <p:spPr bwMode="auto">
            <a:xfrm>
              <a:off x="1156020" y="2435433"/>
              <a:ext cx="704429" cy="665890"/>
            </a:xfrm>
            <a:prstGeom prst="rect">
              <a:avLst/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186494" tIns="149196" rIns="186494" bIns="14919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50846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32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ea typeface="Segoe UI" pitchFamily="34" charset="0"/>
                <a:cs typeface="Segoe UI" pitchFamily="34" charset="0"/>
              </a:endParaRPr>
            </a:p>
          </p:txBody>
        </p:sp>
        <p:grpSp>
          <p:nvGrpSpPr>
            <p:cNvPr id="115" name="Group 114"/>
            <p:cNvGrpSpPr/>
            <p:nvPr/>
          </p:nvGrpSpPr>
          <p:grpSpPr>
            <a:xfrm>
              <a:off x="1282952" y="2590867"/>
              <a:ext cx="471171" cy="380335"/>
              <a:chOff x="4406091" y="6049087"/>
              <a:chExt cx="3960813" cy="3197225"/>
            </a:xfrm>
            <a:solidFill>
              <a:schemeClr val="tx2"/>
            </a:solidFill>
          </p:grpSpPr>
          <p:sp>
            <p:nvSpPr>
              <p:cNvPr id="116" name="Freeform 24"/>
              <p:cNvSpPr>
                <a:spLocks noEditPoints="1"/>
              </p:cNvSpPr>
              <p:nvPr/>
            </p:nvSpPr>
            <p:spPr bwMode="auto">
              <a:xfrm>
                <a:off x="4406091" y="6049087"/>
                <a:ext cx="2847975" cy="2813050"/>
              </a:xfrm>
              <a:custGeom>
                <a:avLst/>
                <a:gdLst>
                  <a:gd name="T0" fmla="*/ 744 w 757"/>
                  <a:gd name="T1" fmla="*/ 466 h 748"/>
                  <a:gd name="T2" fmla="*/ 755 w 757"/>
                  <a:gd name="T3" fmla="*/ 399 h 748"/>
                  <a:gd name="T4" fmla="*/ 739 w 757"/>
                  <a:gd name="T5" fmla="*/ 373 h 748"/>
                  <a:gd name="T6" fmla="*/ 644 w 757"/>
                  <a:gd name="T7" fmla="*/ 341 h 748"/>
                  <a:gd name="T8" fmla="*/ 638 w 757"/>
                  <a:gd name="T9" fmla="*/ 309 h 748"/>
                  <a:gd name="T10" fmla="*/ 716 w 757"/>
                  <a:gd name="T11" fmla="*/ 245 h 748"/>
                  <a:gd name="T12" fmla="*/ 721 w 757"/>
                  <a:gd name="T13" fmla="*/ 215 h 748"/>
                  <a:gd name="T14" fmla="*/ 687 w 757"/>
                  <a:gd name="T15" fmla="*/ 157 h 748"/>
                  <a:gd name="T16" fmla="*/ 658 w 757"/>
                  <a:gd name="T17" fmla="*/ 146 h 748"/>
                  <a:gd name="T18" fmla="*/ 565 w 757"/>
                  <a:gd name="T19" fmla="*/ 181 h 748"/>
                  <a:gd name="T20" fmla="*/ 536 w 757"/>
                  <a:gd name="T21" fmla="*/ 157 h 748"/>
                  <a:gd name="T22" fmla="*/ 556 w 757"/>
                  <a:gd name="T23" fmla="*/ 55 h 748"/>
                  <a:gd name="T24" fmla="*/ 541 w 757"/>
                  <a:gd name="T25" fmla="*/ 28 h 748"/>
                  <a:gd name="T26" fmla="*/ 477 w 757"/>
                  <a:gd name="T27" fmla="*/ 5 h 748"/>
                  <a:gd name="T28" fmla="*/ 449 w 757"/>
                  <a:gd name="T29" fmla="*/ 15 h 748"/>
                  <a:gd name="T30" fmla="*/ 397 w 757"/>
                  <a:gd name="T31" fmla="*/ 106 h 748"/>
                  <a:gd name="T32" fmla="*/ 378 w 757"/>
                  <a:gd name="T33" fmla="*/ 105 h 748"/>
                  <a:gd name="T34" fmla="*/ 362 w 757"/>
                  <a:gd name="T35" fmla="*/ 106 h 748"/>
                  <a:gd name="T36" fmla="*/ 311 w 757"/>
                  <a:gd name="T37" fmla="*/ 15 h 748"/>
                  <a:gd name="T38" fmla="*/ 282 w 757"/>
                  <a:gd name="T39" fmla="*/ 4 h 748"/>
                  <a:gd name="T40" fmla="*/ 218 w 757"/>
                  <a:gd name="T41" fmla="*/ 27 h 748"/>
                  <a:gd name="T42" fmla="*/ 203 w 757"/>
                  <a:gd name="T43" fmla="*/ 54 h 748"/>
                  <a:gd name="T44" fmla="*/ 222 w 757"/>
                  <a:gd name="T45" fmla="*/ 156 h 748"/>
                  <a:gd name="T46" fmla="*/ 192 w 757"/>
                  <a:gd name="T47" fmla="*/ 181 h 748"/>
                  <a:gd name="T48" fmla="*/ 103 w 757"/>
                  <a:gd name="T49" fmla="*/ 145 h 748"/>
                  <a:gd name="T50" fmla="*/ 74 w 757"/>
                  <a:gd name="T51" fmla="*/ 155 h 748"/>
                  <a:gd name="T52" fmla="*/ 39 w 757"/>
                  <a:gd name="T53" fmla="*/ 213 h 748"/>
                  <a:gd name="T54" fmla="*/ 44 w 757"/>
                  <a:gd name="T55" fmla="*/ 243 h 748"/>
                  <a:gd name="T56" fmla="*/ 119 w 757"/>
                  <a:gd name="T57" fmla="*/ 307 h 748"/>
                  <a:gd name="T58" fmla="*/ 113 w 757"/>
                  <a:gd name="T59" fmla="*/ 341 h 748"/>
                  <a:gd name="T60" fmla="*/ 17 w 757"/>
                  <a:gd name="T61" fmla="*/ 373 h 748"/>
                  <a:gd name="T62" fmla="*/ 2 w 757"/>
                  <a:gd name="T63" fmla="*/ 400 h 748"/>
                  <a:gd name="T64" fmla="*/ 13 w 757"/>
                  <a:gd name="T65" fmla="*/ 466 h 748"/>
                  <a:gd name="T66" fmla="*/ 37 w 757"/>
                  <a:gd name="T67" fmla="*/ 486 h 748"/>
                  <a:gd name="T68" fmla="*/ 136 w 757"/>
                  <a:gd name="T69" fmla="*/ 486 h 748"/>
                  <a:gd name="T70" fmla="*/ 154 w 757"/>
                  <a:gd name="T71" fmla="*/ 519 h 748"/>
                  <a:gd name="T72" fmla="*/ 102 w 757"/>
                  <a:gd name="T73" fmla="*/ 604 h 748"/>
                  <a:gd name="T74" fmla="*/ 107 w 757"/>
                  <a:gd name="T75" fmla="*/ 634 h 748"/>
                  <a:gd name="T76" fmla="*/ 158 w 757"/>
                  <a:gd name="T77" fmla="*/ 678 h 748"/>
                  <a:gd name="T78" fmla="*/ 189 w 757"/>
                  <a:gd name="T79" fmla="*/ 679 h 748"/>
                  <a:gd name="T80" fmla="*/ 265 w 757"/>
                  <a:gd name="T81" fmla="*/ 615 h 748"/>
                  <a:gd name="T82" fmla="*/ 303 w 757"/>
                  <a:gd name="T83" fmla="*/ 629 h 748"/>
                  <a:gd name="T84" fmla="*/ 318 w 757"/>
                  <a:gd name="T85" fmla="*/ 729 h 748"/>
                  <a:gd name="T86" fmla="*/ 342 w 757"/>
                  <a:gd name="T87" fmla="*/ 748 h 748"/>
                  <a:gd name="T88" fmla="*/ 409 w 757"/>
                  <a:gd name="T89" fmla="*/ 748 h 748"/>
                  <a:gd name="T90" fmla="*/ 433 w 757"/>
                  <a:gd name="T91" fmla="*/ 729 h 748"/>
                  <a:gd name="T92" fmla="*/ 450 w 757"/>
                  <a:gd name="T93" fmla="*/ 631 h 748"/>
                  <a:gd name="T94" fmla="*/ 489 w 757"/>
                  <a:gd name="T95" fmla="*/ 617 h 748"/>
                  <a:gd name="T96" fmla="*/ 562 w 757"/>
                  <a:gd name="T97" fmla="*/ 680 h 748"/>
                  <a:gd name="T98" fmla="*/ 592 w 757"/>
                  <a:gd name="T99" fmla="*/ 680 h 748"/>
                  <a:gd name="T100" fmla="*/ 644 w 757"/>
                  <a:gd name="T101" fmla="*/ 636 h 748"/>
                  <a:gd name="T102" fmla="*/ 649 w 757"/>
                  <a:gd name="T103" fmla="*/ 606 h 748"/>
                  <a:gd name="T104" fmla="*/ 600 w 757"/>
                  <a:gd name="T105" fmla="*/ 522 h 748"/>
                  <a:gd name="T106" fmla="*/ 621 w 757"/>
                  <a:gd name="T107" fmla="*/ 486 h 748"/>
                  <a:gd name="T108" fmla="*/ 721 w 757"/>
                  <a:gd name="T109" fmla="*/ 486 h 748"/>
                  <a:gd name="T110" fmla="*/ 744 w 757"/>
                  <a:gd name="T111" fmla="*/ 466 h 748"/>
                  <a:gd name="T112" fmla="*/ 528 w 757"/>
                  <a:gd name="T113" fmla="*/ 373 h 748"/>
                  <a:gd name="T114" fmla="*/ 378 w 757"/>
                  <a:gd name="T115" fmla="*/ 522 h 748"/>
                  <a:gd name="T116" fmla="*/ 229 w 757"/>
                  <a:gd name="T117" fmla="*/ 373 h 748"/>
                  <a:gd name="T118" fmla="*/ 378 w 757"/>
                  <a:gd name="T119" fmla="*/ 223 h 748"/>
                  <a:gd name="T120" fmla="*/ 528 w 757"/>
                  <a:gd name="T121" fmla="*/ 373 h 7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757" h="748">
                    <a:moveTo>
                      <a:pt x="744" y="466"/>
                    </a:moveTo>
                    <a:cubicBezTo>
                      <a:pt x="755" y="399"/>
                      <a:pt x="755" y="399"/>
                      <a:pt x="755" y="399"/>
                    </a:cubicBezTo>
                    <a:cubicBezTo>
                      <a:pt x="757" y="388"/>
                      <a:pt x="750" y="377"/>
                      <a:pt x="739" y="373"/>
                    </a:cubicBezTo>
                    <a:cubicBezTo>
                      <a:pt x="644" y="341"/>
                      <a:pt x="644" y="341"/>
                      <a:pt x="644" y="341"/>
                    </a:cubicBezTo>
                    <a:cubicBezTo>
                      <a:pt x="643" y="330"/>
                      <a:pt x="641" y="319"/>
                      <a:pt x="638" y="309"/>
                    </a:cubicBezTo>
                    <a:cubicBezTo>
                      <a:pt x="716" y="245"/>
                      <a:pt x="716" y="245"/>
                      <a:pt x="716" y="245"/>
                    </a:cubicBezTo>
                    <a:cubicBezTo>
                      <a:pt x="725" y="238"/>
                      <a:pt x="727" y="225"/>
                      <a:pt x="721" y="215"/>
                    </a:cubicBezTo>
                    <a:cubicBezTo>
                      <a:pt x="687" y="157"/>
                      <a:pt x="687" y="157"/>
                      <a:pt x="687" y="157"/>
                    </a:cubicBezTo>
                    <a:cubicBezTo>
                      <a:pt x="681" y="147"/>
                      <a:pt x="669" y="142"/>
                      <a:pt x="658" y="146"/>
                    </a:cubicBezTo>
                    <a:cubicBezTo>
                      <a:pt x="565" y="181"/>
                      <a:pt x="565" y="181"/>
                      <a:pt x="565" y="181"/>
                    </a:cubicBezTo>
                    <a:cubicBezTo>
                      <a:pt x="556" y="172"/>
                      <a:pt x="547" y="164"/>
                      <a:pt x="536" y="157"/>
                    </a:cubicBezTo>
                    <a:cubicBezTo>
                      <a:pt x="556" y="55"/>
                      <a:pt x="556" y="55"/>
                      <a:pt x="556" y="55"/>
                    </a:cubicBezTo>
                    <a:cubicBezTo>
                      <a:pt x="558" y="43"/>
                      <a:pt x="552" y="32"/>
                      <a:pt x="541" y="28"/>
                    </a:cubicBezTo>
                    <a:cubicBezTo>
                      <a:pt x="477" y="5"/>
                      <a:pt x="477" y="5"/>
                      <a:pt x="477" y="5"/>
                    </a:cubicBezTo>
                    <a:cubicBezTo>
                      <a:pt x="467" y="1"/>
                      <a:pt x="455" y="5"/>
                      <a:pt x="449" y="15"/>
                    </a:cubicBezTo>
                    <a:cubicBezTo>
                      <a:pt x="397" y="106"/>
                      <a:pt x="397" y="106"/>
                      <a:pt x="397" y="106"/>
                    </a:cubicBezTo>
                    <a:cubicBezTo>
                      <a:pt x="391" y="105"/>
                      <a:pt x="385" y="105"/>
                      <a:pt x="378" y="105"/>
                    </a:cubicBezTo>
                    <a:cubicBezTo>
                      <a:pt x="373" y="105"/>
                      <a:pt x="367" y="105"/>
                      <a:pt x="362" y="106"/>
                    </a:cubicBezTo>
                    <a:cubicBezTo>
                      <a:pt x="311" y="15"/>
                      <a:pt x="311" y="15"/>
                      <a:pt x="311" y="15"/>
                    </a:cubicBezTo>
                    <a:cubicBezTo>
                      <a:pt x="305" y="4"/>
                      <a:pt x="293" y="0"/>
                      <a:pt x="282" y="4"/>
                    </a:cubicBezTo>
                    <a:cubicBezTo>
                      <a:pt x="218" y="27"/>
                      <a:pt x="218" y="27"/>
                      <a:pt x="218" y="27"/>
                    </a:cubicBezTo>
                    <a:cubicBezTo>
                      <a:pt x="208" y="31"/>
                      <a:pt x="201" y="42"/>
                      <a:pt x="203" y="54"/>
                    </a:cubicBezTo>
                    <a:cubicBezTo>
                      <a:pt x="222" y="156"/>
                      <a:pt x="222" y="156"/>
                      <a:pt x="222" y="156"/>
                    </a:cubicBezTo>
                    <a:cubicBezTo>
                      <a:pt x="211" y="163"/>
                      <a:pt x="201" y="172"/>
                      <a:pt x="192" y="181"/>
                    </a:cubicBezTo>
                    <a:cubicBezTo>
                      <a:pt x="103" y="145"/>
                      <a:pt x="103" y="145"/>
                      <a:pt x="103" y="145"/>
                    </a:cubicBezTo>
                    <a:cubicBezTo>
                      <a:pt x="92" y="141"/>
                      <a:pt x="80" y="145"/>
                      <a:pt x="74" y="155"/>
                    </a:cubicBezTo>
                    <a:cubicBezTo>
                      <a:pt x="39" y="213"/>
                      <a:pt x="39" y="213"/>
                      <a:pt x="39" y="213"/>
                    </a:cubicBezTo>
                    <a:cubicBezTo>
                      <a:pt x="33" y="223"/>
                      <a:pt x="35" y="235"/>
                      <a:pt x="44" y="243"/>
                    </a:cubicBezTo>
                    <a:cubicBezTo>
                      <a:pt x="119" y="307"/>
                      <a:pt x="119" y="307"/>
                      <a:pt x="119" y="307"/>
                    </a:cubicBezTo>
                    <a:cubicBezTo>
                      <a:pt x="116" y="318"/>
                      <a:pt x="114" y="329"/>
                      <a:pt x="113" y="341"/>
                    </a:cubicBezTo>
                    <a:cubicBezTo>
                      <a:pt x="17" y="373"/>
                      <a:pt x="17" y="373"/>
                      <a:pt x="17" y="373"/>
                    </a:cubicBezTo>
                    <a:cubicBezTo>
                      <a:pt x="6" y="377"/>
                      <a:pt x="0" y="388"/>
                      <a:pt x="2" y="400"/>
                    </a:cubicBezTo>
                    <a:cubicBezTo>
                      <a:pt x="13" y="466"/>
                      <a:pt x="13" y="466"/>
                      <a:pt x="13" y="466"/>
                    </a:cubicBezTo>
                    <a:cubicBezTo>
                      <a:pt x="15" y="478"/>
                      <a:pt x="25" y="486"/>
                      <a:pt x="37" y="486"/>
                    </a:cubicBezTo>
                    <a:cubicBezTo>
                      <a:pt x="136" y="486"/>
                      <a:pt x="136" y="486"/>
                      <a:pt x="136" y="486"/>
                    </a:cubicBezTo>
                    <a:cubicBezTo>
                      <a:pt x="141" y="498"/>
                      <a:pt x="147" y="509"/>
                      <a:pt x="154" y="519"/>
                    </a:cubicBezTo>
                    <a:cubicBezTo>
                      <a:pt x="102" y="604"/>
                      <a:pt x="102" y="604"/>
                      <a:pt x="102" y="604"/>
                    </a:cubicBezTo>
                    <a:cubicBezTo>
                      <a:pt x="96" y="614"/>
                      <a:pt x="98" y="627"/>
                      <a:pt x="107" y="634"/>
                    </a:cubicBezTo>
                    <a:cubicBezTo>
                      <a:pt x="158" y="678"/>
                      <a:pt x="158" y="678"/>
                      <a:pt x="158" y="678"/>
                    </a:cubicBezTo>
                    <a:cubicBezTo>
                      <a:pt x="167" y="686"/>
                      <a:pt x="180" y="686"/>
                      <a:pt x="189" y="679"/>
                    </a:cubicBezTo>
                    <a:cubicBezTo>
                      <a:pt x="265" y="615"/>
                      <a:pt x="265" y="615"/>
                      <a:pt x="265" y="615"/>
                    </a:cubicBezTo>
                    <a:cubicBezTo>
                      <a:pt x="277" y="621"/>
                      <a:pt x="290" y="626"/>
                      <a:pt x="303" y="629"/>
                    </a:cubicBezTo>
                    <a:cubicBezTo>
                      <a:pt x="318" y="729"/>
                      <a:pt x="318" y="729"/>
                      <a:pt x="318" y="729"/>
                    </a:cubicBezTo>
                    <a:cubicBezTo>
                      <a:pt x="320" y="740"/>
                      <a:pt x="330" y="748"/>
                      <a:pt x="342" y="748"/>
                    </a:cubicBezTo>
                    <a:cubicBezTo>
                      <a:pt x="409" y="748"/>
                      <a:pt x="409" y="748"/>
                      <a:pt x="409" y="748"/>
                    </a:cubicBezTo>
                    <a:cubicBezTo>
                      <a:pt x="421" y="748"/>
                      <a:pt x="431" y="740"/>
                      <a:pt x="433" y="729"/>
                    </a:cubicBezTo>
                    <a:cubicBezTo>
                      <a:pt x="450" y="631"/>
                      <a:pt x="450" y="631"/>
                      <a:pt x="450" y="631"/>
                    </a:cubicBezTo>
                    <a:cubicBezTo>
                      <a:pt x="463" y="627"/>
                      <a:pt x="476" y="622"/>
                      <a:pt x="489" y="617"/>
                    </a:cubicBezTo>
                    <a:cubicBezTo>
                      <a:pt x="562" y="680"/>
                      <a:pt x="562" y="680"/>
                      <a:pt x="562" y="680"/>
                    </a:cubicBezTo>
                    <a:cubicBezTo>
                      <a:pt x="570" y="687"/>
                      <a:pt x="583" y="687"/>
                      <a:pt x="592" y="680"/>
                    </a:cubicBezTo>
                    <a:cubicBezTo>
                      <a:pt x="644" y="636"/>
                      <a:pt x="644" y="636"/>
                      <a:pt x="644" y="636"/>
                    </a:cubicBezTo>
                    <a:cubicBezTo>
                      <a:pt x="653" y="629"/>
                      <a:pt x="655" y="616"/>
                      <a:pt x="649" y="606"/>
                    </a:cubicBezTo>
                    <a:cubicBezTo>
                      <a:pt x="600" y="522"/>
                      <a:pt x="600" y="522"/>
                      <a:pt x="600" y="522"/>
                    </a:cubicBezTo>
                    <a:cubicBezTo>
                      <a:pt x="608" y="511"/>
                      <a:pt x="615" y="499"/>
                      <a:pt x="621" y="486"/>
                    </a:cubicBezTo>
                    <a:cubicBezTo>
                      <a:pt x="721" y="486"/>
                      <a:pt x="721" y="486"/>
                      <a:pt x="721" y="486"/>
                    </a:cubicBezTo>
                    <a:cubicBezTo>
                      <a:pt x="732" y="486"/>
                      <a:pt x="742" y="478"/>
                      <a:pt x="744" y="466"/>
                    </a:cubicBezTo>
                    <a:close/>
                    <a:moveTo>
                      <a:pt x="528" y="373"/>
                    </a:moveTo>
                    <a:cubicBezTo>
                      <a:pt x="528" y="455"/>
                      <a:pt x="461" y="522"/>
                      <a:pt x="378" y="522"/>
                    </a:cubicBezTo>
                    <a:cubicBezTo>
                      <a:pt x="296" y="522"/>
                      <a:pt x="229" y="455"/>
                      <a:pt x="229" y="373"/>
                    </a:cubicBezTo>
                    <a:cubicBezTo>
                      <a:pt x="229" y="290"/>
                      <a:pt x="296" y="223"/>
                      <a:pt x="378" y="223"/>
                    </a:cubicBezTo>
                    <a:cubicBezTo>
                      <a:pt x="461" y="223"/>
                      <a:pt x="528" y="290"/>
                      <a:pt x="528" y="37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3247" tIns="46623" rIns="93247" bIns="46623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3241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36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17" name="Oval 25"/>
              <p:cNvSpPr>
                <a:spLocks noChangeArrowheads="1"/>
              </p:cNvSpPr>
              <p:nvPr/>
            </p:nvSpPr>
            <p:spPr bwMode="auto">
              <a:xfrm>
                <a:off x="5557028" y="7180975"/>
                <a:ext cx="542925" cy="54133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3247" tIns="46623" rIns="93247" bIns="46623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3241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36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18" name="Freeform 26"/>
              <p:cNvSpPr>
                <a:spLocks noEditPoints="1"/>
              </p:cNvSpPr>
              <p:nvPr/>
            </p:nvSpPr>
            <p:spPr bwMode="auto">
              <a:xfrm>
                <a:off x="6907991" y="7722312"/>
                <a:ext cx="1458913" cy="1524000"/>
              </a:xfrm>
              <a:custGeom>
                <a:avLst/>
                <a:gdLst>
                  <a:gd name="T0" fmla="*/ 379 w 388"/>
                  <a:gd name="T1" fmla="*/ 137 h 405"/>
                  <a:gd name="T2" fmla="*/ 383 w 388"/>
                  <a:gd name="T3" fmla="*/ 118 h 405"/>
                  <a:gd name="T4" fmla="*/ 361 w 388"/>
                  <a:gd name="T5" fmla="*/ 81 h 405"/>
                  <a:gd name="T6" fmla="*/ 343 w 388"/>
                  <a:gd name="T7" fmla="*/ 74 h 405"/>
                  <a:gd name="T8" fmla="*/ 287 w 388"/>
                  <a:gd name="T9" fmla="*/ 94 h 405"/>
                  <a:gd name="T10" fmla="*/ 241 w 388"/>
                  <a:gd name="T11" fmla="*/ 68 h 405"/>
                  <a:gd name="T12" fmla="*/ 232 w 388"/>
                  <a:gd name="T13" fmla="*/ 12 h 405"/>
                  <a:gd name="T14" fmla="*/ 217 w 388"/>
                  <a:gd name="T15" fmla="*/ 0 h 405"/>
                  <a:gd name="T16" fmla="*/ 174 w 388"/>
                  <a:gd name="T17" fmla="*/ 0 h 405"/>
                  <a:gd name="T18" fmla="*/ 159 w 388"/>
                  <a:gd name="T19" fmla="*/ 12 h 405"/>
                  <a:gd name="T20" fmla="*/ 149 w 388"/>
                  <a:gd name="T21" fmla="*/ 68 h 405"/>
                  <a:gd name="T22" fmla="*/ 102 w 388"/>
                  <a:gd name="T23" fmla="*/ 95 h 405"/>
                  <a:gd name="T24" fmla="*/ 46 w 388"/>
                  <a:gd name="T25" fmla="*/ 74 h 405"/>
                  <a:gd name="T26" fmla="*/ 27 w 388"/>
                  <a:gd name="T27" fmla="*/ 81 h 405"/>
                  <a:gd name="T28" fmla="*/ 6 w 388"/>
                  <a:gd name="T29" fmla="*/ 118 h 405"/>
                  <a:gd name="T30" fmla="*/ 9 w 388"/>
                  <a:gd name="T31" fmla="*/ 137 h 405"/>
                  <a:gd name="T32" fmla="*/ 55 w 388"/>
                  <a:gd name="T33" fmla="*/ 175 h 405"/>
                  <a:gd name="T34" fmla="*/ 53 w 388"/>
                  <a:gd name="T35" fmla="*/ 202 h 405"/>
                  <a:gd name="T36" fmla="*/ 55 w 388"/>
                  <a:gd name="T37" fmla="*/ 227 h 405"/>
                  <a:gd name="T38" fmla="*/ 7 w 388"/>
                  <a:gd name="T39" fmla="*/ 266 h 405"/>
                  <a:gd name="T40" fmla="*/ 4 w 388"/>
                  <a:gd name="T41" fmla="*/ 285 h 405"/>
                  <a:gd name="T42" fmla="*/ 25 w 388"/>
                  <a:gd name="T43" fmla="*/ 322 h 405"/>
                  <a:gd name="T44" fmla="*/ 43 w 388"/>
                  <a:gd name="T45" fmla="*/ 329 h 405"/>
                  <a:gd name="T46" fmla="*/ 100 w 388"/>
                  <a:gd name="T47" fmla="*/ 308 h 405"/>
                  <a:gd name="T48" fmla="*/ 149 w 388"/>
                  <a:gd name="T49" fmla="*/ 337 h 405"/>
                  <a:gd name="T50" fmla="*/ 158 w 388"/>
                  <a:gd name="T51" fmla="*/ 392 h 405"/>
                  <a:gd name="T52" fmla="*/ 173 w 388"/>
                  <a:gd name="T53" fmla="*/ 405 h 405"/>
                  <a:gd name="T54" fmla="*/ 216 w 388"/>
                  <a:gd name="T55" fmla="*/ 405 h 405"/>
                  <a:gd name="T56" fmla="*/ 231 w 388"/>
                  <a:gd name="T57" fmla="*/ 392 h 405"/>
                  <a:gd name="T58" fmla="*/ 240 w 388"/>
                  <a:gd name="T59" fmla="*/ 337 h 405"/>
                  <a:gd name="T60" fmla="*/ 289 w 388"/>
                  <a:gd name="T61" fmla="*/ 309 h 405"/>
                  <a:gd name="T62" fmla="*/ 345 w 388"/>
                  <a:gd name="T63" fmla="*/ 329 h 405"/>
                  <a:gd name="T64" fmla="*/ 364 w 388"/>
                  <a:gd name="T65" fmla="*/ 322 h 405"/>
                  <a:gd name="T66" fmla="*/ 385 w 388"/>
                  <a:gd name="T67" fmla="*/ 285 h 405"/>
                  <a:gd name="T68" fmla="*/ 381 w 388"/>
                  <a:gd name="T69" fmla="*/ 266 h 405"/>
                  <a:gd name="T70" fmla="*/ 335 w 388"/>
                  <a:gd name="T71" fmla="*/ 228 h 405"/>
                  <a:gd name="T72" fmla="*/ 337 w 388"/>
                  <a:gd name="T73" fmla="*/ 202 h 405"/>
                  <a:gd name="T74" fmla="*/ 334 w 388"/>
                  <a:gd name="T75" fmla="*/ 174 h 405"/>
                  <a:gd name="T76" fmla="*/ 379 w 388"/>
                  <a:gd name="T77" fmla="*/ 137 h 405"/>
                  <a:gd name="T78" fmla="*/ 251 w 388"/>
                  <a:gd name="T79" fmla="*/ 202 h 405"/>
                  <a:gd name="T80" fmla="*/ 195 w 388"/>
                  <a:gd name="T81" fmla="*/ 259 h 405"/>
                  <a:gd name="T82" fmla="*/ 138 w 388"/>
                  <a:gd name="T83" fmla="*/ 202 h 405"/>
                  <a:gd name="T84" fmla="*/ 195 w 388"/>
                  <a:gd name="T85" fmla="*/ 145 h 405"/>
                  <a:gd name="T86" fmla="*/ 251 w 388"/>
                  <a:gd name="T87" fmla="*/ 202 h 4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388" h="405">
                    <a:moveTo>
                      <a:pt x="379" y="137"/>
                    </a:moveTo>
                    <a:cubicBezTo>
                      <a:pt x="385" y="133"/>
                      <a:pt x="386" y="124"/>
                      <a:pt x="383" y="118"/>
                    </a:cubicBezTo>
                    <a:cubicBezTo>
                      <a:pt x="361" y="81"/>
                      <a:pt x="361" y="81"/>
                      <a:pt x="361" y="81"/>
                    </a:cubicBezTo>
                    <a:cubicBezTo>
                      <a:pt x="357" y="74"/>
                      <a:pt x="350" y="72"/>
                      <a:pt x="343" y="74"/>
                    </a:cubicBezTo>
                    <a:cubicBezTo>
                      <a:pt x="287" y="94"/>
                      <a:pt x="287" y="94"/>
                      <a:pt x="287" y="94"/>
                    </a:cubicBezTo>
                    <a:cubicBezTo>
                      <a:pt x="274" y="83"/>
                      <a:pt x="258" y="74"/>
                      <a:pt x="241" y="68"/>
                    </a:cubicBezTo>
                    <a:cubicBezTo>
                      <a:pt x="232" y="12"/>
                      <a:pt x="232" y="12"/>
                      <a:pt x="232" y="12"/>
                    </a:cubicBezTo>
                    <a:cubicBezTo>
                      <a:pt x="231" y="5"/>
                      <a:pt x="224" y="0"/>
                      <a:pt x="217" y="0"/>
                    </a:cubicBezTo>
                    <a:cubicBezTo>
                      <a:pt x="174" y="0"/>
                      <a:pt x="174" y="0"/>
                      <a:pt x="174" y="0"/>
                    </a:cubicBezTo>
                    <a:cubicBezTo>
                      <a:pt x="166" y="0"/>
                      <a:pt x="160" y="5"/>
                      <a:pt x="159" y="12"/>
                    </a:cubicBezTo>
                    <a:cubicBezTo>
                      <a:pt x="149" y="68"/>
                      <a:pt x="149" y="68"/>
                      <a:pt x="149" y="68"/>
                    </a:cubicBezTo>
                    <a:cubicBezTo>
                      <a:pt x="132" y="74"/>
                      <a:pt x="116" y="83"/>
                      <a:pt x="102" y="95"/>
                    </a:cubicBezTo>
                    <a:cubicBezTo>
                      <a:pt x="46" y="74"/>
                      <a:pt x="46" y="74"/>
                      <a:pt x="46" y="74"/>
                    </a:cubicBezTo>
                    <a:cubicBezTo>
                      <a:pt x="39" y="72"/>
                      <a:pt x="31" y="74"/>
                      <a:pt x="27" y="81"/>
                    </a:cubicBezTo>
                    <a:cubicBezTo>
                      <a:pt x="6" y="118"/>
                      <a:pt x="6" y="118"/>
                      <a:pt x="6" y="118"/>
                    </a:cubicBezTo>
                    <a:cubicBezTo>
                      <a:pt x="2" y="124"/>
                      <a:pt x="3" y="133"/>
                      <a:pt x="9" y="137"/>
                    </a:cubicBezTo>
                    <a:cubicBezTo>
                      <a:pt x="55" y="175"/>
                      <a:pt x="55" y="175"/>
                      <a:pt x="55" y="175"/>
                    </a:cubicBezTo>
                    <a:cubicBezTo>
                      <a:pt x="54" y="184"/>
                      <a:pt x="53" y="193"/>
                      <a:pt x="53" y="202"/>
                    </a:cubicBezTo>
                    <a:cubicBezTo>
                      <a:pt x="53" y="211"/>
                      <a:pt x="53" y="219"/>
                      <a:pt x="55" y="227"/>
                    </a:cubicBezTo>
                    <a:cubicBezTo>
                      <a:pt x="7" y="266"/>
                      <a:pt x="7" y="266"/>
                      <a:pt x="7" y="266"/>
                    </a:cubicBezTo>
                    <a:cubicBezTo>
                      <a:pt x="2" y="270"/>
                      <a:pt x="0" y="278"/>
                      <a:pt x="4" y="285"/>
                    </a:cubicBezTo>
                    <a:cubicBezTo>
                      <a:pt x="25" y="322"/>
                      <a:pt x="25" y="322"/>
                      <a:pt x="25" y="322"/>
                    </a:cubicBezTo>
                    <a:cubicBezTo>
                      <a:pt x="28" y="329"/>
                      <a:pt x="36" y="332"/>
                      <a:pt x="43" y="329"/>
                    </a:cubicBezTo>
                    <a:cubicBezTo>
                      <a:pt x="100" y="308"/>
                      <a:pt x="100" y="308"/>
                      <a:pt x="100" y="308"/>
                    </a:cubicBezTo>
                    <a:cubicBezTo>
                      <a:pt x="114" y="321"/>
                      <a:pt x="131" y="330"/>
                      <a:pt x="149" y="337"/>
                    </a:cubicBezTo>
                    <a:cubicBezTo>
                      <a:pt x="158" y="392"/>
                      <a:pt x="158" y="392"/>
                      <a:pt x="158" y="392"/>
                    </a:cubicBezTo>
                    <a:cubicBezTo>
                      <a:pt x="159" y="399"/>
                      <a:pt x="165" y="405"/>
                      <a:pt x="173" y="405"/>
                    </a:cubicBezTo>
                    <a:cubicBezTo>
                      <a:pt x="216" y="405"/>
                      <a:pt x="216" y="405"/>
                      <a:pt x="216" y="405"/>
                    </a:cubicBezTo>
                    <a:cubicBezTo>
                      <a:pt x="223" y="405"/>
                      <a:pt x="229" y="399"/>
                      <a:pt x="231" y="392"/>
                    </a:cubicBezTo>
                    <a:cubicBezTo>
                      <a:pt x="240" y="337"/>
                      <a:pt x="240" y="337"/>
                      <a:pt x="240" y="337"/>
                    </a:cubicBezTo>
                    <a:cubicBezTo>
                      <a:pt x="258" y="331"/>
                      <a:pt x="275" y="321"/>
                      <a:pt x="289" y="309"/>
                    </a:cubicBezTo>
                    <a:cubicBezTo>
                      <a:pt x="345" y="329"/>
                      <a:pt x="345" y="329"/>
                      <a:pt x="345" y="329"/>
                    </a:cubicBezTo>
                    <a:cubicBezTo>
                      <a:pt x="352" y="332"/>
                      <a:pt x="360" y="329"/>
                      <a:pt x="364" y="322"/>
                    </a:cubicBezTo>
                    <a:cubicBezTo>
                      <a:pt x="385" y="285"/>
                      <a:pt x="385" y="285"/>
                      <a:pt x="385" y="285"/>
                    </a:cubicBezTo>
                    <a:cubicBezTo>
                      <a:pt x="388" y="278"/>
                      <a:pt x="387" y="270"/>
                      <a:pt x="381" y="266"/>
                    </a:cubicBezTo>
                    <a:cubicBezTo>
                      <a:pt x="335" y="228"/>
                      <a:pt x="335" y="228"/>
                      <a:pt x="335" y="228"/>
                    </a:cubicBezTo>
                    <a:cubicBezTo>
                      <a:pt x="336" y="220"/>
                      <a:pt x="337" y="211"/>
                      <a:pt x="337" y="202"/>
                    </a:cubicBezTo>
                    <a:cubicBezTo>
                      <a:pt x="337" y="193"/>
                      <a:pt x="336" y="183"/>
                      <a:pt x="334" y="174"/>
                    </a:cubicBezTo>
                    <a:lnTo>
                      <a:pt x="379" y="137"/>
                    </a:lnTo>
                    <a:close/>
                    <a:moveTo>
                      <a:pt x="251" y="202"/>
                    </a:moveTo>
                    <a:cubicBezTo>
                      <a:pt x="251" y="233"/>
                      <a:pt x="226" y="259"/>
                      <a:pt x="195" y="259"/>
                    </a:cubicBezTo>
                    <a:cubicBezTo>
                      <a:pt x="163" y="259"/>
                      <a:pt x="138" y="233"/>
                      <a:pt x="138" y="202"/>
                    </a:cubicBezTo>
                    <a:cubicBezTo>
                      <a:pt x="138" y="171"/>
                      <a:pt x="163" y="145"/>
                      <a:pt x="195" y="145"/>
                    </a:cubicBezTo>
                    <a:cubicBezTo>
                      <a:pt x="226" y="145"/>
                      <a:pt x="251" y="171"/>
                      <a:pt x="251" y="20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3247" tIns="46623" rIns="93247" bIns="46623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3241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36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endParaRPr>
              </a:p>
            </p:txBody>
          </p:sp>
        </p:grpSp>
      </p:grpSp>
      <p:sp>
        <p:nvSpPr>
          <p:cNvPr id="218" name="Rectangle 217"/>
          <p:cNvSpPr/>
          <p:nvPr/>
        </p:nvSpPr>
        <p:spPr bwMode="auto">
          <a:xfrm>
            <a:off x="3506183" y="1933064"/>
            <a:ext cx="501628" cy="1635332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186494" tIns="149196" rIns="186494" bIns="149196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defTabSz="950846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632" b="0" i="0" u="none" strike="noStrike" kern="0" cap="none" spc="0" normalizeH="0" baseline="0" noProof="0" dirty="0">
              <a:ln>
                <a:noFill/>
              </a:ln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ffectLst/>
              <a:uLnTx/>
              <a:uFillTx/>
              <a:ea typeface="Segoe UI" pitchFamily="34" charset="0"/>
              <a:cs typeface="Segoe UI" pitchFamily="34" charset="0"/>
            </a:endParaRPr>
          </a:p>
        </p:txBody>
      </p:sp>
      <p:grpSp>
        <p:nvGrpSpPr>
          <p:cNvPr id="219" name="Group 218"/>
          <p:cNvGrpSpPr/>
          <p:nvPr/>
        </p:nvGrpSpPr>
        <p:grpSpPr>
          <a:xfrm>
            <a:off x="3610438" y="2643435"/>
            <a:ext cx="278036" cy="219069"/>
            <a:chOff x="4962525" y="2536825"/>
            <a:chExt cx="2260600" cy="1781175"/>
          </a:xfrm>
          <a:solidFill>
            <a:schemeClr val="tx2"/>
          </a:solidFill>
        </p:grpSpPr>
        <p:sp>
          <p:nvSpPr>
            <p:cNvPr id="220" name="Freeform 11"/>
            <p:cNvSpPr>
              <a:spLocks noEditPoints="1"/>
            </p:cNvSpPr>
            <p:nvPr/>
          </p:nvSpPr>
          <p:spPr bwMode="auto">
            <a:xfrm>
              <a:off x="4962525" y="2536825"/>
              <a:ext cx="2260600" cy="1781175"/>
            </a:xfrm>
            <a:custGeom>
              <a:avLst/>
              <a:gdLst>
                <a:gd name="T0" fmla="*/ 130 w 600"/>
                <a:gd name="T1" fmla="*/ 461 h 472"/>
                <a:gd name="T2" fmla="*/ 470 w 600"/>
                <a:gd name="T3" fmla="*/ 461 h 472"/>
                <a:gd name="T4" fmla="*/ 470 w 600"/>
                <a:gd name="T5" fmla="*/ 472 h 472"/>
                <a:gd name="T6" fmla="*/ 130 w 600"/>
                <a:gd name="T7" fmla="*/ 472 h 472"/>
                <a:gd name="T8" fmla="*/ 130 w 600"/>
                <a:gd name="T9" fmla="*/ 461 h 472"/>
                <a:gd name="T10" fmla="*/ 32 w 600"/>
                <a:gd name="T11" fmla="*/ 35 h 472"/>
                <a:gd name="T12" fmla="*/ 32 w 600"/>
                <a:gd name="T13" fmla="*/ 345 h 472"/>
                <a:gd name="T14" fmla="*/ 232 w 600"/>
                <a:gd name="T15" fmla="*/ 345 h 472"/>
                <a:gd name="T16" fmla="*/ 365 w 600"/>
                <a:gd name="T17" fmla="*/ 345 h 472"/>
                <a:gd name="T18" fmla="*/ 572 w 600"/>
                <a:gd name="T19" fmla="*/ 345 h 472"/>
                <a:gd name="T20" fmla="*/ 572 w 600"/>
                <a:gd name="T21" fmla="*/ 35 h 472"/>
                <a:gd name="T22" fmla="*/ 32 w 600"/>
                <a:gd name="T23" fmla="*/ 35 h 472"/>
                <a:gd name="T24" fmla="*/ 300 w 600"/>
                <a:gd name="T25" fmla="*/ 8 h 472"/>
                <a:gd name="T26" fmla="*/ 292 w 600"/>
                <a:gd name="T27" fmla="*/ 16 h 472"/>
                <a:gd name="T28" fmla="*/ 300 w 600"/>
                <a:gd name="T29" fmla="*/ 24 h 472"/>
                <a:gd name="T30" fmla="*/ 309 w 600"/>
                <a:gd name="T31" fmla="*/ 16 h 472"/>
                <a:gd name="T32" fmla="*/ 300 w 600"/>
                <a:gd name="T33" fmla="*/ 8 h 472"/>
                <a:gd name="T34" fmla="*/ 32 w 600"/>
                <a:gd name="T35" fmla="*/ 0 h 472"/>
                <a:gd name="T36" fmla="*/ 565 w 600"/>
                <a:gd name="T37" fmla="*/ 0 h 472"/>
                <a:gd name="T38" fmla="*/ 600 w 600"/>
                <a:gd name="T39" fmla="*/ 35 h 472"/>
                <a:gd name="T40" fmla="*/ 600 w 600"/>
                <a:gd name="T41" fmla="*/ 344 h 472"/>
                <a:gd name="T42" fmla="*/ 565 w 600"/>
                <a:gd name="T43" fmla="*/ 383 h 472"/>
                <a:gd name="T44" fmla="*/ 389 w 600"/>
                <a:gd name="T45" fmla="*/ 383 h 472"/>
                <a:gd name="T46" fmla="*/ 365 w 600"/>
                <a:gd name="T47" fmla="*/ 383 h 472"/>
                <a:gd name="T48" fmla="*/ 365 w 600"/>
                <a:gd name="T49" fmla="*/ 406 h 472"/>
                <a:gd name="T50" fmla="*/ 365 w 600"/>
                <a:gd name="T51" fmla="*/ 422 h 472"/>
                <a:gd name="T52" fmla="*/ 442 w 600"/>
                <a:gd name="T53" fmla="*/ 422 h 472"/>
                <a:gd name="T54" fmla="*/ 470 w 600"/>
                <a:gd name="T55" fmla="*/ 461 h 472"/>
                <a:gd name="T56" fmla="*/ 130 w 600"/>
                <a:gd name="T57" fmla="*/ 461 h 472"/>
                <a:gd name="T58" fmla="*/ 158 w 600"/>
                <a:gd name="T59" fmla="*/ 422 h 472"/>
                <a:gd name="T60" fmla="*/ 232 w 600"/>
                <a:gd name="T61" fmla="*/ 422 h 472"/>
                <a:gd name="T62" fmla="*/ 232 w 600"/>
                <a:gd name="T63" fmla="*/ 406 h 472"/>
                <a:gd name="T64" fmla="*/ 232 w 600"/>
                <a:gd name="T65" fmla="*/ 383 h 472"/>
                <a:gd name="T66" fmla="*/ 205 w 600"/>
                <a:gd name="T67" fmla="*/ 383 h 472"/>
                <a:gd name="T68" fmla="*/ 32 w 600"/>
                <a:gd name="T69" fmla="*/ 383 h 472"/>
                <a:gd name="T70" fmla="*/ 0 w 600"/>
                <a:gd name="T71" fmla="*/ 344 h 472"/>
                <a:gd name="T72" fmla="*/ 0 w 600"/>
                <a:gd name="T73" fmla="*/ 35 h 472"/>
                <a:gd name="T74" fmla="*/ 32 w 600"/>
                <a:gd name="T75" fmla="*/ 0 h 4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600" h="472">
                  <a:moveTo>
                    <a:pt x="130" y="461"/>
                  </a:moveTo>
                  <a:cubicBezTo>
                    <a:pt x="470" y="461"/>
                    <a:pt x="470" y="461"/>
                    <a:pt x="470" y="461"/>
                  </a:cubicBezTo>
                  <a:cubicBezTo>
                    <a:pt x="470" y="472"/>
                    <a:pt x="470" y="472"/>
                    <a:pt x="470" y="472"/>
                  </a:cubicBezTo>
                  <a:cubicBezTo>
                    <a:pt x="130" y="472"/>
                    <a:pt x="130" y="472"/>
                    <a:pt x="130" y="472"/>
                  </a:cubicBezTo>
                  <a:cubicBezTo>
                    <a:pt x="130" y="461"/>
                    <a:pt x="130" y="461"/>
                    <a:pt x="130" y="461"/>
                  </a:cubicBezTo>
                  <a:close/>
                  <a:moveTo>
                    <a:pt x="32" y="35"/>
                  </a:moveTo>
                  <a:cubicBezTo>
                    <a:pt x="32" y="345"/>
                    <a:pt x="32" y="345"/>
                    <a:pt x="32" y="345"/>
                  </a:cubicBezTo>
                  <a:cubicBezTo>
                    <a:pt x="232" y="345"/>
                    <a:pt x="232" y="345"/>
                    <a:pt x="232" y="345"/>
                  </a:cubicBezTo>
                  <a:cubicBezTo>
                    <a:pt x="365" y="345"/>
                    <a:pt x="365" y="345"/>
                    <a:pt x="365" y="345"/>
                  </a:cubicBezTo>
                  <a:cubicBezTo>
                    <a:pt x="572" y="345"/>
                    <a:pt x="572" y="345"/>
                    <a:pt x="572" y="345"/>
                  </a:cubicBezTo>
                  <a:cubicBezTo>
                    <a:pt x="572" y="35"/>
                    <a:pt x="572" y="35"/>
                    <a:pt x="572" y="35"/>
                  </a:cubicBezTo>
                  <a:cubicBezTo>
                    <a:pt x="32" y="35"/>
                    <a:pt x="32" y="35"/>
                    <a:pt x="32" y="35"/>
                  </a:cubicBezTo>
                  <a:close/>
                  <a:moveTo>
                    <a:pt x="300" y="8"/>
                  </a:moveTo>
                  <a:cubicBezTo>
                    <a:pt x="295" y="8"/>
                    <a:pt x="292" y="12"/>
                    <a:pt x="292" y="16"/>
                  </a:cubicBezTo>
                  <a:cubicBezTo>
                    <a:pt x="292" y="20"/>
                    <a:pt x="295" y="24"/>
                    <a:pt x="300" y="24"/>
                  </a:cubicBezTo>
                  <a:cubicBezTo>
                    <a:pt x="305" y="24"/>
                    <a:pt x="309" y="20"/>
                    <a:pt x="309" y="16"/>
                  </a:cubicBezTo>
                  <a:cubicBezTo>
                    <a:pt x="309" y="12"/>
                    <a:pt x="305" y="8"/>
                    <a:pt x="300" y="8"/>
                  </a:cubicBezTo>
                  <a:close/>
                  <a:moveTo>
                    <a:pt x="32" y="0"/>
                  </a:moveTo>
                  <a:cubicBezTo>
                    <a:pt x="565" y="0"/>
                    <a:pt x="565" y="0"/>
                    <a:pt x="565" y="0"/>
                  </a:cubicBezTo>
                  <a:cubicBezTo>
                    <a:pt x="586" y="0"/>
                    <a:pt x="600" y="16"/>
                    <a:pt x="600" y="35"/>
                  </a:cubicBezTo>
                  <a:cubicBezTo>
                    <a:pt x="600" y="344"/>
                    <a:pt x="600" y="344"/>
                    <a:pt x="600" y="344"/>
                  </a:cubicBezTo>
                  <a:cubicBezTo>
                    <a:pt x="600" y="364"/>
                    <a:pt x="586" y="383"/>
                    <a:pt x="565" y="383"/>
                  </a:cubicBezTo>
                  <a:cubicBezTo>
                    <a:pt x="498" y="383"/>
                    <a:pt x="440" y="383"/>
                    <a:pt x="389" y="383"/>
                  </a:cubicBezTo>
                  <a:cubicBezTo>
                    <a:pt x="365" y="383"/>
                    <a:pt x="365" y="383"/>
                    <a:pt x="365" y="383"/>
                  </a:cubicBezTo>
                  <a:cubicBezTo>
                    <a:pt x="365" y="406"/>
                    <a:pt x="365" y="406"/>
                    <a:pt x="365" y="406"/>
                  </a:cubicBezTo>
                  <a:cubicBezTo>
                    <a:pt x="365" y="422"/>
                    <a:pt x="365" y="422"/>
                    <a:pt x="365" y="422"/>
                  </a:cubicBezTo>
                  <a:cubicBezTo>
                    <a:pt x="442" y="422"/>
                    <a:pt x="442" y="422"/>
                    <a:pt x="442" y="422"/>
                  </a:cubicBezTo>
                  <a:cubicBezTo>
                    <a:pt x="470" y="461"/>
                    <a:pt x="470" y="461"/>
                    <a:pt x="470" y="461"/>
                  </a:cubicBezTo>
                  <a:cubicBezTo>
                    <a:pt x="130" y="461"/>
                    <a:pt x="130" y="461"/>
                    <a:pt x="130" y="461"/>
                  </a:cubicBezTo>
                  <a:cubicBezTo>
                    <a:pt x="158" y="422"/>
                    <a:pt x="158" y="422"/>
                    <a:pt x="158" y="422"/>
                  </a:cubicBezTo>
                  <a:cubicBezTo>
                    <a:pt x="232" y="422"/>
                    <a:pt x="232" y="422"/>
                    <a:pt x="232" y="422"/>
                  </a:cubicBezTo>
                  <a:cubicBezTo>
                    <a:pt x="232" y="406"/>
                    <a:pt x="232" y="406"/>
                    <a:pt x="232" y="406"/>
                  </a:cubicBezTo>
                  <a:cubicBezTo>
                    <a:pt x="232" y="383"/>
                    <a:pt x="232" y="383"/>
                    <a:pt x="232" y="383"/>
                  </a:cubicBezTo>
                  <a:cubicBezTo>
                    <a:pt x="205" y="383"/>
                    <a:pt x="205" y="383"/>
                    <a:pt x="205" y="383"/>
                  </a:cubicBezTo>
                  <a:cubicBezTo>
                    <a:pt x="32" y="383"/>
                    <a:pt x="32" y="383"/>
                    <a:pt x="32" y="383"/>
                  </a:cubicBezTo>
                  <a:cubicBezTo>
                    <a:pt x="14" y="383"/>
                    <a:pt x="0" y="364"/>
                    <a:pt x="0" y="344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16"/>
                    <a:pt x="14" y="0"/>
                    <a:pt x="3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3247" tIns="46623" rIns="93247" bIns="46623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32418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28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sp>
          <p:nvSpPr>
            <p:cNvPr id="221" name="Freeform 12"/>
            <p:cNvSpPr>
              <a:spLocks/>
            </p:cNvSpPr>
            <p:nvPr/>
          </p:nvSpPr>
          <p:spPr bwMode="auto">
            <a:xfrm>
              <a:off x="5918200" y="2868613"/>
              <a:ext cx="396875" cy="766763"/>
            </a:xfrm>
            <a:custGeom>
              <a:avLst/>
              <a:gdLst>
                <a:gd name="T0" fmla="*/ 0 w 250"/>
                <a:gd name="T1" fmla="*/ 0 h 483"/>
                <a:gd name="T2" fmla="*/ 250 w 250"/>
                <a:gd name="T3" fmla="*/ 269 h 483"/>
                <a:gd name="T4" fmla="*/ 152 w 250"/>
                <a:gd name="T5" fmla="*/ 295 h 483"/>
                <a:gd name="T6" fmla="*/ 221 w 250"/>
                <a:gd name="T7" fmla="*/ 459 h 483"/>
                <a:gd name="T8" fmla="*/ 162 w 250"/>
                <a:gd name="T9" fmla="*/ 483 h 483"/>
                <a:gd name="T10" fmla="*/ 93 w 250"/>
                <a:gd name="T11" fmla="*/ 316 h 483"/>
                <a:gd name="T12" fmla="*/ 0 w 250"/>
                <a:gd name="T13" fmla="*/ 373 h 483"/>
                <a:gd name="T14" fmla="*/ 0 w 250"/>
                <a:gd name="T15" fmla="*/ 0 h 483"/>
                <a:gd name="T16" fmla="*/ 0 w 250"/>
                <a:gd name="T17" fmla="*/ 0 h 4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483">
                  <a:moveTo>
                    <a:pt x="0" y="0"/>
                  </a:moveTo>
                  <a:lnTo>
                    <a:pt x="250" y="269"/>
                  </a:lnTo>
                  <a:lnTo>
                    <a:pt x="152" y="295"/>
                  </a:lnTo>
                  <a:lnTo>
                    <a:pt x="221" y="459"/>
                  </a:lnTo>
                  <a:lnTo>
                    <a:pt x="162" y="483"/>
                  </a:lnTo>
                  <a:lnTo>
                    <a:pt x="93" y="316"/>
                  </a:lnTo>
                  <a:lnTo>
                    <a:pt x="0" y="373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3247" tIns="46623" rIns="93247" bIns="46623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32418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28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222" name="Rectangle 221"/>
          <p:cNvSpPr/>
          <p:nvPr/>
        </p:nvSpPr>
        <p:spPr bwMode="auto">
          <a:xfrm>
            <a:off x="3506183" y="3609216"/>
            <a:ext cx="501628" cy="497646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186494" tIns="149196" rIns="186494" bIns="149196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defTabSz="950846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632" b="0" i="0" u="none" strike="noStrike" kern="0" cap="none" spc="0" normalizeH="0" baseline="0" noProof="0" dirty="0">
              <a:ln>
                <a:noFill/>
              </a:ln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ffectLst/>
              <a:uLnTx/>
              <a:uFillTx/>
              <a:ea typeface="Segoe UI" pitchFamily="34" charset="0"/>
              <a:cs typeface="Segoe UI" pitchFamily="34" charset="0"/>
            </a:endParaRPr>
          </a:p>
        </p:txBody>
      </p:sp>
      <p:grpSp>
        <p:nvGrpSpPr>
          <p:cNvPr id="223" name="Group 222"/>
          <p:cNvGrpSpPr/>
          <p:nvPr/>
        </p:nvGrpSpPr>
        <p:grpSpPr>
          <a:xfrm>
            <a:off x="3655705" y="3739574"/>
            <a:ext cx="182844" cy="236930"/>
            <a:chOff x="5260975" y="2352675"/>
            <a:chExt cx="1663700" cy="2155825"/>
          </a:xfrm>
          <a:solidFill>
            <a:schemeClr val="tx2"/>
          </a:solidFill>
        </p:grpSpPr>
        <p:sp>
          <p:nvSpPr>
            <p:cNvPr id="224" name="Freeform 16"/>
            <p:cNvSpPr>
              <a:spLocks noEditPoints="1"/>
            </p:cNvSpPr>
            <p:nvPr/>
          </p:nvSpPr>
          <p:spPr bwMode="auto">
            <a:xfrm>
              <a:off x="5260975" y="2352675"/>
              <a:ext cx="1663700" cy="2155825"/>
            </a:xfrm>
            <a:custGeom>
              <a:avLst/>
              <a:gdLst>
                <a:gd name="T0" fmla="*/ 0 w 441"/>
                <a:gd name="T1" fmla="*/ 0 h 572"/>
                <a:gd name="T2" fmla="*/ 0 w 441"/>
                <a:gd name="T3" fmla="*/ 572 h 572"/>
                <a:gd name="T4" fmla="*/ 441 w 441"/>
                <a:gd name="T5" fmla="*/ 572 h 572"/>
                <a:gd name="T6" fmla="*/ 441 w 441"/>
                <a:gd name="T7" fmla="*/ 0 h 572"/>
                <a:gd name="T8" fmla="*/ 0 w 441"/>
                <a:gd name="T9" fmla="*/ 0 h 572"/>
                <a:gd name="T10" fmla="*/ 394 w 441"/>
                <a:gd name="T11" fmla="*/ 421 h 572"/>
                <a:gd name="T12" fmla="*/ 364 w 441"/>
                <a:gd name="T13" fmla="*/ 448 h 572"/>
                <a:gd name="T14" fmla="*/ 77 w 441"/>
                <a:gd name="T15" fmla="*/ 448 h 572"/>
                <a:gd name="T16" fmla="*/ 47 w 441"/>
                <a:gd name="T17" fmla="*/ 421 h 572"/>
                <a:gd name="T18" fmla="*/ 47 w 441"/>
                <a:gd name="T19" fmla="*/ 415 h 572"/>
                <a:gd name="T20" fmla="*/ 77 w 441"/>
                <a:gd name="T21" fmla="*/ 387 h 572"/>
                <a:gd name="T22" fmla="*/ 232 w 441"/>
                <a:gd name="T23" fmla="*/ 387 h 572"/>
                <a:gd name="T24" fmla="*/ 364 w 441"/>
                <a:gd name="T25" fmla="*/ 387 h 572"/>
                <a:gd name="T26" fmla="*/ 394 w 441"/>
                <a:gd name="T27" fmla="*/ 415 h 572"/>
                <a:gd name="T28" fmla="*/ 394 w 441"/>
                <a:gd name="T29" fmla="*/ 421 h 572"/>
                <a:gd name="T30" fmla="*/ 394 w 441"/>
                <a:gd name="T31" fmla="*/ 313 h 572"/>
                <a:gd name="T32" fmla="*/ 364 w 441"/>
                <a:gd name="T33" fmla="*/ 340 h 572"/>
                <a:gd name="T34" fmla="*/ 77 w 441"/>
                <a:gd name="T35" fmla="*/ 340 h 572"/>
                <a:gd name="T36" fmla="*/ 47 w 441"/>
                <a:gd name="T37" fmla="*/ 313 h 572"/>
                <a:gd name="T38" fmla="*/ 47 w 441"/>
                <a:gd name="T39" fmla="*/ 307 h 572"/>
                <a:gd name="T40" fmla="*/ 77 w 441"/>
                <a:gd name="T41" fmla="*/ 280 h 572"/>
                <a:gd name="T42" fmla="*/ 232 w 441"/>
                <a:gd name="T43" fmla="*/ 280 h 572"/>
                <a:gd name="T44" fmla="*/ 364 w 441"/>
                <a:gd name="T45" fmla="*/ 280 h 572"/>
                <a:gd name="T46" fmla="*/ 394 w 441"/>
                <a:gd name="T47" fmla="*/ 307 h 572"/>
                <a:gd name="T48" fmla="*/ 394 w 441"/>
                <a:gd name="T49" fmla="*/ 313 h 572"/>
                <a:gd name="T50" fmla="*/ 394 w 441"/>
                <a:gd name="T51" fmla="*/ 205 h 572"/>
                <a:gd name="T52" fmla="*/ 364 w 441"/>
                <a:gd name="T53" fmla="*/ 233 h 572"/>
                <a:gd name="T54" fmla="*/ 77 w 441"/>
                <a:gd name="T55" fmla="*/ 233 h 572"/>
                <a:gd name="T56" fmla="*/ 47 w 441"/>
                <a:gd name="T57" fmla="*/ 205 h 572"/>
                <a:gd name="T58" fmla="*/ 47 w 441"/>
                <a:gd name="T59" fmla="*/ 199 h 572"/>
                <a:gd name="T60" fmla="*/ 77 w 441"/>
                <a:gd name="T61" fmla="*/ 172 h 572"/>
                <a:gd name="T62" fmla="*/ 232 w 441"/>
                <a:gd name="T63" fmla="*/ 172 h 572"/>
                <a:gd name="T64" fmla="*/ 364 w 441"/>
                <a:gd name="T65" fmla="*/ 172 h 572"/>
                <a:gd name="T66" fmla="*/ 394 w 441"/>
                <a:gd name="T67" fmla="*/ 199 h 572"/>
                <a:gd name="T68" fmla="*/ 394 w 441"/>
                <a:gd name="T69" fmla="*/ 205 h 572"/>
                <a:gd name="T70" fmla="*/ 394 w 441"/>
                <a:gd name="T71" fmla="*/ 97 h 572"/>
                <a:gd name="T72" fmla="*/ 364 w 441"/>
                <a:gd name="T73" fmla="*/ 125 h 572"/>
                <a:gd name="T74" fmla="*/ 77 w 441"/>
                <a:gd name="T75" fmla="*/ 125 h 572"/>
                <a:gd name="T76" fmla="*/ 47 w 441"/>
                <a:gd name="T77" fmla="*/ 97 h 572"/>
                <a:gd name="T78" fmla="*/ 47 w 441"/>
                <a:gd name="T79" fmla="*/ 92 h 572"/>
                <a:gd name="T80" fmla="*/ 77 w 441"/>
                <a:gd name="T81" fmla="*/ 64 h 572"/>
                <a:gd name="T82" fmla="*/ 232 w 441"/>
                <a:gd name="T83" fmla="*/ 64 h 572"/>
                <a:gd name="T84" fmla="*/ 364 w 441"/>
                <a:gd name="T85" fmla="*/ 64 h 572"/>
                <a:gd name="T86" fmla="*/ 394 w 441"/>
                <a:gd name="T87" fmla="*/ 92 h 572"/>
                <a:gd name="T88" fmla="*/ 394 w 441"/>
                <a:gd name="T89" fmla="*/ 97 h 5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441" h="572">
                  <a:moveTo>
                    <a:pt x="0" y="0"/>
                  </a:moveTo>
                  <a:cubicBezTo>
                    <a:pt x="0" y="572"/>
                    <a:pt x="0" y="572"/>
                    <a:pt x="0" y="572"/>
                  </a:cubicBezTo>
                  <a:cubicBezTo>
                    <a:pt x="441" y="572"/>
                    <a:pt x="441" y="572"/>
                    <a:pt x="441" y="572"/>
                  </a:cubicBezTo>
                  <a:cubicBezTo>
                    <a:pt x="441" y="0"/>
                    <a:pt x="441" y="0"/>
                    <a:pt x="441" y="0"/>
                  </a:cubicBezTo>
                  <a:lnTo>
                    <a:pt x="0" y="0"/>
                  </a:lnTo>
                  <a:close/>
                  <a:moveTo>
                    <a:pt x="394" y="421"/>
                  </a:moveTo>
                  <a:cubicBezTo>
                    <a:pt x="394" y="448"/>
                    <a:pt x="364" y="448"/>
                    <a:pt x="364" y="448"/>
                  </a:cubicBezTo>
                  <a:cubicBezTo>
                    <a:pt x="77" y="448"/>
                    <a:pt x="77" y="448"/>
                    <a:pt x="77" y="448"/>
                  </a:cubicBezTo>
                  <a:cubicBezTo>
                    <a:pt x="47" y="448"/>
                    <a:pt x="47" y="421"/>
                    <a:pt x="47" y="421"/>
                  </a:cubicBezTo>
                  <a:cubicBezTo>
                    <a:pt x="47" y="415"/>
                    <a:pt x="47" y="415"/>
                    <a:pt x="47" y="415"/>
                  </a:cubicBezTo>
                  <a:cubicBezTo>
                    <a:pt x="47" y="387"/>
                    <a:pt x="77" y="387"/>
                    <a:pt x="77" y="387"/>
                  </a:cubicBezTo>
                  <a:cubicBezTo>
                    <a:pt x="232" y="387"/>
                    <a:pt x="232" y="387"/>
                    <a:pt x="232" y="387"/>
                  </a:cubicBezTo>
                  <a:cubicBezTo>
                    <a:pt x="364" y="387"/>
                    <a:pt x="364" y="387"/>
                    <a:pt x="364" y="387"/>
                  </a:cubicBezTo>
                  <a:cubicBezTo>
                    <a:pt x="394" y="387"/>
                    <a:pt x="394" y="415"/>
                    <a:pt x="394" y="415"/>
                  </a:cubicBezTo>
                  <a:lnTo>
                    <a:pt x="394" y="421"/>
                  </a:lnTo>
                  <a:close/>
                  <a:moveTo>
                    <a:pt x="394" y="313"/>
                  </a:moveTo>
                  <a:cubicBezTo>
                    <a:pt x="394" y="340"/>
                    <a:pt x="364" y="340"/>
                    <a:pt x="364" y="340"/>
                  </a:cubicBezTo>
                  <a:cubicBezTo>
                    <a:pt x="77" y="340"/>
                    <a:pt x="77" y="340"/>
                    <a:pt x="77" y="340"/>
                  </a:cubicBezTo>
                  <a:cubicBezTo>
                    <a:pt x="47" y="340"/>
                    <a:pt x="47" y="313"/>
                    <a:pt x="47" y="313"/>
                  </a:cubicBezTo>
                  <a:cubicBezTo>
                    <a:pt x="47" y="307"/>
                    <a:pt x="47" y="307"/>
                    <a:pt x="47" y="307"/>
                  </a:cubicBezTo>
                  <a:cubicBezTo>
                    <a:pt x="47" y="280"/>
                    <a:pt x="77" y="280"/>
                    <a:pt x="77" y="280"/>
                  </a:cubicBezTo>
                  <a:cubicBezTo>
                    <a:pt x="232" y="280"/>
                    <a:pt x="232" y="280"/>
                    <a:pt x="232" y="280"/>
                  </a:cubicBezTo>
                  <a:cubicBezTo>
                    <a:pt x="364" y="280"/>
                    <a:pt x="364" y="280"/>
                    <a:pt x="364" y="280"/>
                  </a:cubicBezTo>
                  <a:cubicBezTo>
                    <a:pt x="394" y="280"/>
                    <a:pt x="394" y="307"/>
                    <a:pt x="394" y="307"/>
                  </a:cubicBezTo>
                  <a:lnTo>
                    <a:pt x="394" y="313"/>
                  </a:lnTo>
                  <a:close/>
                  <a:moveTo>
                    <a:pt x="394" y="205"/>
                  </a:moveTo>
                  <a:cubicBezTo>
                    <a:pt x="394" y="233"/>
                    <a:pt x="364" y="233"/>
                    <a:pt x="364" y="233"/>
                  </a:cubicBezTo>
                  <a:cubicBezTo>
                    <a:pt x="77" y="233"/>
                    <a:pt x="77" y="233"/>
                    <a:pt x="77" y="233"/>
                  </a:cubicBezTo>
                  <a:cubicBezTo>
                    <a:pt x="47" y="233"/>
                    <a:pt x="47" y="205"/>
                    <a:pt x="47" y="205"/>
                  </a:cubicBezTo>
                  <a:cubicBezTo>
                    <a:pt x="47" y="199"/>
                    <a:pt x="47" y="199"/>
                    <a:pt x="47" y="199"/>
                  </a:cubicBezTo>
                  <a:cubicBezTo>
                    <a:pt x="47" y="172"/>
                    <a:pt x="77" y="172"/>
                    <a:pt x="77" y="172"/>
                  </a:cubicBezTo>
                  <a:cubicBezTo>
                    <a:pt x="232" y="172"/>
                    <a:pt x="232" y="172"/>
                    <a:pt x="232" y="172"/>
                  </a:cubicBezTo>
                  <a:cubicBezTo>
                    <a:pt x="364" y="172"/>
                    <a:pt x="364" y="172"/>
                    <a:pt x="364" y="172"/>
                  </a:cubicBezTo>
                  <a:cubicBezTo>
                    <a:pt x="394" y="172"/>
                    <a:pt x="394" y="199"/>
                    <a:pt x="394" y="199"/>
                  </a:cubicBezTo>
                  <a:lnTo>
                    <a:pt x="394" y="205"/>
                  </a:lnTo>
                  <a:close/>
                  <a:moveTo>
                    <a:pt x="394" y="97"/>
                  </a:moveTo>
                  <a:cubicBezTo>
                    <a:pt x="394" y="125"/>
                    <a:pt x="364" y="125"/>
                    <a:pt x="364" y="125"/>
                  </a:cubicBezTo>
                  <a:cubicBezTo>
                    <a:pt x="77" y="125"/>
                    <a:pt x="77" y="125"/>
                    <a:pt x="77" y="125"/>
                  </a:cubicBezTo>
                  <a:cubicBezTo>
                    <a:pt x="47" y="125"/>
                    <a:pt x="47" y="97"/>
                    <a:pt x="47" y="97"/>
                  </a:cubicBezTo>
                  <a:cubicBezTo>
                    <a:pt x="47" y="92"/>
                    <a:pt x="47" y="92"/>
                    <a:pt x="47" y="92"/>
                  </a:cubicBezTo>
                  <a:cubicBezTo>
                    <a:pt x="47" y="64"/>
                    <a:pt x="77" y="64"/>
                    <a:pt x="77" y="64"/>
                  </a:cubicBezTo>
                  <a:cubicBezTo>
                    <a:pt x="232" y="64"/>
                    <a:pt x="232" y="64"/>
                    <a:pt x="232" y="64"/>
                  </a:cubicBezTo>
                  <a:cubicBezTo>
                    <a:pt x="364" y="64"/>
                    <a:pt x="364" y="64"/>
                    <a:pt x="364" y="64"/>
                  </a:cubicBezTo>
                  <a:cubicBezTo>
                    <a:pt x="394" y="64"/>
                    <a:pt x="394" y="92"/>
                    <a:pt x="394" y="92"/>
                  </a:cubicBezTo>
                  <a:lnTo>
                    <a:pt x="394" y="9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3247" tIns="46623" rIns="93247" bIns="46623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32418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28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sp>
          <p:nvSpPr>
            <p:cNvPr id="225" name="Oval 17"/>
            <p:cNvSpPr>
              <a:spLocks noChangeArrowheads="1"/>
            </p:cNvSpPr>
            <p:nvPr/>
          </p:nvSpPr>
          <p:spPr bwMode="auto">
            <a:xfrm>
              <a:off x="6546850" y="2643188"/>
              <a:ext cx="128588" cy="1238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3247" tIns="46623" rIns="93247" bIns="46623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32418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28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sp>
          <p:nvSpPr>
            <p:cNvPr id="226" name="Oval 18"/>
            <p:cNvSpPr>
              <a:spLocks noChangeArrowheads="1"/>
            </p:cNvSpPr>
            <p:nvPr/>
          </p:nvSpPr>
          <p:spPr bwMode="auto">
            <a:xfrm>
              <a:off x="6546850" y="3049588"/>
              <a:ext cx="128588" cy="12541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3247" tIns="46623" rIns="93247" bIns="46623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32418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28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sp>
          <p:nvSpPr>
            <p:cNvPr id="227" name="Oval 19"/>
            <p:cNvSpPr>
              <a:spLocks noChangeArrowheads="1"/>
            </p:cNvSpPr>
            <p:nvPr/>
          </p:nvSpPr>
          <p:spPr bwMode="auto">
            <a:xfrm>
              <a:off x="6546850" y="3457575"/>
              <a:ext cx="128588" cy="1238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3247" tIns="46623" rIns="93247" bIns="46623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32418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28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sp>
          <p:nvSpPr>
            <p:cNvPr id="228" name="Oval 20"/>
            <p:cNvSpPr>
              <a:spLocks noChangeArrowheads="1"/>
            </p:cNvSpPr>
            <p:nvPr/>
          </p:nvSpPr>
          <p:spPr bwMode="auto">
            <a:xfrm>
              <a:off x="6546850" y="3863975"/>
              <a:ext cx="128588" cy="1238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3247" tIns="46623" rIns="93247" bIns="46623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32418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28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100" name="Rectangle 99"/>
          <p:cNvSpPr/>
          <p:nvPr/>
        </p:nvSpPr>
        <p:spPr bwMode="auto">
          <a:xfrm>
            <a:off x="4001433" y="5239726"/>
            <a:ext cx="1744602" cy="497646"/>
          </a:xfrm>
          <a:prstGeom prst="rect">
            <a:avLst/>
          </a:prstGeom>
          <a:ln>
            <a:solidFill>
              <a:schemeClr val="tx2"/>
            </a:solidFill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6494" tIns="149196" rIns="186494" bIns="149196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defTabSz="950846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32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ea typeface="Segoe UI" pitchFamily="34" charset="0"/>
                <a:cs typeface="Segoe UI" pitchFamily="34" charset="0"/>
              </a:rPr>
              <a:t>Application</a:t>
            </a:r>
          </a:p>
        </p:txBody>
      </p:sp>
      <p:sp>
        <p:nvSpPr>
          <p:cNvPr id="101" name="Rectangle 100"/>
          <p:cNvSpPr/>
          <p:nvPr/>
        </p:nvSpPr>
        <p:spPr bwMode="auto">
          <a:xfrm>
            <a:off x="4001432" y="5778195"/>
            <a:ext cx="1744603" cy="497646"/>
          </a:xfrm>
          <a:prstGeom prst="rect">
            <a:avLst/>
          </a:prstGeom>
          <a:ln>
            <a:solidFill>
              <a:schemeClr val="tx2"/>
            </a:solidFill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6494" tIns="149196" rIns="186494" bIns="149196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defTabSz="950846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32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ea typeface="Segoe UI" pitchFamily="34" charset="0"/>
                <a:cs typeface="Segoe UI" pitchFamily="34" charset="0"/>
              </a:rPr>
              <a:t>OS</a:t>
            </a:r>
          </a:p>
        </p:txBody>
      </p:sp>
      <p:sp>
        <p:nvSpPr>
          <p:cNvPr id="102" name="Rectangle 101"/>
          <p:cNvSpPr/>
          <p:nvPr/>
        </p:nvSpPr>
        <p:spPr bwMode="auto">
          <a:xfrm>
            <a:off x="4001432" y="6316662"/>
            <a:ext cx="4961626" cy="497646"/>
          </a:xfrm>
          <a:prstGeom prst="rect">
            <a:avLst/>
          </a:prstGeom>
          <a:ln>
            <a:solidFill>
              <a:schemeClr val="tx2"/>
            </a:solidFill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6494" tIns="149196" rIns="186494" bIns="149196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defTabSz="950846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32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ea typeface="Segoe UI" pitchFamily="34" charset="0"/>
                <a:cs typeface="Segoe UI" pitchFamily="34" charset="0"/>
              </a:rPr>
              <a:t>Hardware</a:t>
            </a:r>
          </a:p>
        </p:txBody>
      </p:sp>
      <p:grpSp>
        <p:nvGrpSpPr>
          <p:cNvPr id="103" name="Group 102"/>
          <p:cNvGrpSpPr/>
          <p:nvPr/>
        </p:nvGrpSpPr>
        <p:grpSpPr>
          <a:xfrm>
            <a:off x="3499802" y="5239726"/>
            <a:ext cx="501628" cy="497646"/>
            <a:chOff x="5303837" y="3192462"/>
            <a:chExt cx="501628" cy="497646"/>
          </a:xfrm>
        </p:grpSpPr>
        <p:sp>
          <p:nvSpPr>
            <p:cNvPr id="104" name="Rectangle 103"/>
            <p:cNvSpPr/>
            <p:nvPr/>
          </p:nvSpPr>
          <p:spPr bwMode="auto">
            <a:xfrm>
              <a:off x="5303837" y="3192462"/>
              <a:ext cx="501628" cy="497646"/>
            </a:xfrm>
            <a:prstGeom prst="rect">
              <a:avLst/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186494" tIns="149196" rIns="186494" bIns="14919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50846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32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ea typeface="Segoe UI" pitchFamily="34" charset="0"/>
                <a:cs typeface="Segoe UI" pitchFamily="34" charset="0"/>
              </a:endParaRPr>
            </a:p>
          </p:txBody>
        </p:sp>
        <p:grpSp>
          <p:nvGrpSpPr>
            <p:cNvPr id="119" name="Group 118"/>
            <p:cNvGrpSpPr/>
            <p:nvPr/>
          </p:nvGrpSpPr>
          <p:grpSpPr>
            <a:xfrm>
              <a:off x="5434446" y="3309789"/>
              <a:ext cx="236804" cy="262982"/>
              <a:chOff x="7434263" y="-2105025"/>
              <a:chExt cx="947737" cy="1052512"/>
            </a:xfrm>
            <a:solidFill>
              <a:schemeClr val="tx2"/>
            </a:solidFill>
          </p:grpSpPr>
          <p:sp>
            <p:nvSpPr>
              <p:cNvPr id="120" name="Freeform 5"/>
              <p:cNvSpPr>
                <a:spLocks/>
              </p:cNvSpPr>
              <p:nvPr/>
            </p:nvSpPr>
            <p:spPr bwMode="auto">
              <a:xfrm>
                <a:off x="7434263" y="-1779588"/>
                <a:ext cx="423862" cy="727075"/>
              </a:xfrm>
              <a:custGeom>
                <a:avLst/>
                <a:gdLst>
                  <a:gd name="T0" fmla="*/ 267 w 267"/>
                  <a:gd name="T1" fmla="*/ 153 h 458"/>
                  <a:gd name="T2" fmla="*/ 267 w 267"/>
                  <a:gd name="T3" fmla="*/ 458 h 458"/>
                  <a:gd name="T4" fmla="*/ 0 w 267"/>
                  <a:gd name="T5" fmla="*/ 305 h 458"/>
                  <a:gd name="T6" fmla="*/ 2 w 267"/>
                  <a:gd name="T7" fmla="*/ 0 h 458"/>
                  <a:gd name="T8" fmla="*/ 267 w 267"/>
                  <a:gd name="T9" fmla="*/ 153 h 4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7" h="458">
                    <a:moveTo>
                      <a:pt x="267" y="153"/>
                    </a:moveTo>
                    <a:lnTo>
                      <a:pt x="267" y="458"/>
                    </a:lnTo>
                    <a:lnTo>
                      <a:pt x="0" y="305"/>
                    </a:lnTo>
                    <a:lnTo>
                      <a:pt x="2" y="0"/>
                    </a:lnTo>
                    <a:lnTo>
                      <a:pt x="267" y="15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3247" tIns="46623" rIns="93247" bIns="46623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3241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28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21" name="Freeform 6"/>
              <p:cNvSpPr>
                <a:spLocks/>
              </p:cNvSpPr>
              <p:nvPr/>
            </p:nvSpPr>
            <p:spPr bwMode="auto">
              <a:xfrm>
                <a:off x="7961313" y="-1779588"/>
                <a:ext cx="420687" cy="727075"/>
              </a:xfrm>
              <a:custGeom>
                <a:avLst/>
                <a:gdLst>
                  <a:gd name="T0" fmla="*/ 0 w 265"/>
                  <a:gd name="T1" fmla="*/ 153 h 458"/>
                  <a:gd name="T2" fmla="*/ 0 w 265"/>
                  <a:gd name="T3" fmla="*/ 458 h 458"/>
                  <a:gd name="T4" fmla="*/ 265 w 265"/>
                  <a:gd name="T5" fmla="*/ 305 h 458"/>
                  <a:gd name="T6" fmla="*/ 265 w 265"/>
                  <a:gd name="T7" fmla="*/ 0 h 458"/>
                  <a:gd name="T8" fmla="*/ 0 w 265"/>
                  <a:gd name="T9" fmla="*/ 153 h 4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5" h="458">
                    <a:moveTo>
                      <a:pt x="0" y="153"/>
                    </a:moveTo>
                    <a:lnTo>
                      <a:pt x="0" y="458"/>
                    </a:lnTo>
                    <a:lnTo>
                      <a:pt x="265" y="305"/>
                    </a:lnTo>
                    <a:lnTo>
                      <a:pt x="265" y="0"/>
                    </a:lnTo>
                    <a:lnTo>
                      <a:pt x="0" y="15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3247" tIns="46623" rIns="93247" bIns="46623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3241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28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22" name="Freeform 7"/>
              <p:cNvSpPr>
                <a:spLocks/>
              </p:cNvSpPr>
              <p:nvPr/>
            </p:nvSpPr>
            <p:spPr bwMode="auto">
              <a:xfrm>
                <a:off x="7489825" y="-2105025"/>
                <a:ext cx="838200" cy="476250"/>
              </a:xfrm>
              <a:custGeom>
                <a:avLst/>
                <a:gdLst>
                  <a:gd name="T0" fmla="*/ 266 w 528"/>
                  <a:gd name="T1" fmla="*/ 300 h 300"/>
                  <a:gd name="T2" fmla="*/ 0 w 528"/>
                  <a:gd name="T3" fmla="*/ 148 h 300"/>
                  <a:gd name="T4" fmla="*/ 263 w 528"/>
                  <a:gd name="T5" fmla="*/ 0 h 300"/>
                  <a:gd name="T6" fmla="*/ 528 w 528"/>
                  <a:gd name="T7" fmla="*/ 148 h 300"/>
                  <a:gd name="T8" fmla="*/ 266 w 528"/>
                  <a:gd name="T9" fmla="*/ 300 h 3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8" h="300">
                    <a:moveTo>
                      <a:pt x="266" y="300"/>
                    </a:moveTo>
                    <a:lnTo>
                      <a:pt x="0" y="148"/>
                    </a:lnTo>
                    <a:lnTo>
                      <a:pt x="263" y="0"/>
                    </a:lnTo>
                    <a:lnTo>
                      <a:pt x="528" y="148"/>
                    </a:lnTo>
                    <a:lnTo>
                      <a:pt x="266" y="30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3247" tIns="46623" rIns="93247" bIns="46623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3241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28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endParaRPr>
              </a:p>
            </p:txBody>
          </p:sp>
        </p:grpSp>
      </p:grpSp>
      <p:grpSp>
        <p:nvGrpSpPr>
          <p:cNvPr id="123" name="Group 122"/>
          <p:cNvGrpSpPr/>
          <p:nvPr/>
        </p:nvGrpSpPr>
        <p:grpSpPr>
          <a:xfrm>
            <a:off x="3499801" y="5778195"/>
            <a:ext cx="501628" cy="497646"/>
            <a:chOff x="5303836" y="3730931"/>
            <a:chExt cx="501628" cy="497646"/>
          </a:xfrm>
        </p:grpSpPr>
        <p:sp>
          <p:nvSpPr>
            <p:cNvPr id="124" name="Rectangle 123"/>
            <p:cNvSpPr/>
            <p:nvPr/>
          </p:nvSpPr>
          <p:spPr bwMode="auto">
            <a:xfrm>
              <a:off x="5303836" y="3730931"/>
              <a:ext cx="501628" cy="497646"/>
            </a:xfrm>
            <a:prstGeom prst="rect">
              <a:avLst/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186494" tIns="149196" rIns="186494" bIns="14919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50846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32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ea typeface="Segoe UI" pitchFamily="34" charset="0"/>
                <a:cs typeface="Segoe UI" pitchFamily="34" charset="0"/>
              </a:endParaRPr>
            </a:p>
          </p:txBody>
        </p:sp>
        <p:grpSp>
          <p:nvGrpSpPr>
            <p:cNvPr id="125" name="Group 124"/>
            <p:cNvGrpSpPr/>
            <p:nvPr/>
          </p:nvGrpSpPr>
          <p:grpSpPr>
            <a:xfrm>
              <a:off x="5414027" y="3888749"/>
              <a:ext cx="278036" cy="219069"/>
              <a:chOff x="4962525" y="2536825"/>
              <a:chExt cx="2260600" cy="1781175"/>
            </a:xfrm>
            <a:solidFill>
              <a:schemeClr val="tx2"/>
            </a:solidFill>
          </p:grpSpPr>
          <p:sp>
            <p:nvSpPr>
              <p:cNvPr id="127" name="Freeform 11"/>
              <p:cNvSpPr>
                <a:spLocks noEditPoints="1"/>
              </p:cNvSpPr>
              <p:nvPr/>
            </p:nvSpPr>
            <p:spPr bwMode="auto">
              <a:xfrm>
                <a:off x="4962525" y="2536825"/>
                <a:ext cx="2260600" cy="1781175"/>
              </a:xfrm>
              <a:custGeom>
                <a:avLst/>
                <a:gdLst>
                  <a:gd name="T0" fmla="*/ 130 w 600"/>
                  <a:gd name="T1" fmla="*/ 461 h 472"/>
                  <a:gd name="T2" fmla="*/ 470 w 600"/>
                  <a:gd name="T3" fmla="*/ 461 h 472"/>
                  <a:gd name="T4" fmla="*/ 470 w 600"/>
                  <a:gd name="T5" fmla="*/ 472 h 472"/>
                  <a:gd name="T6" fmla="*/ 130 w 600"/>
                  <a:gd name="T7" fmla="*/ 472 h 472"/>
                  <a:gd name="T8" fmla="*/ 130 w 600"/>
                  <a:gd name="T9" fmla="*/ 461 h 472"/>
                  <a:gd name="T10" fmla="*/ 32 w 600"/>
                  <a:gd name="T11" fmla="*/ 35 h 472"/>
                  <a:gd name="T12" fmla="*/ 32 w 600"/>
                  <a:gd name="T13" fmla="*/ 345 h 472"/>
                  <a:gd name="T14" fmla="*/ 232 w 600"/>
                  <a:gd name="T15" fmla="*/ 345 h 472"/>
                  <a:gd name="T16" fmla="*/ 365 w 600"/>
                  <a:gd name="T17" fmla="*/ 345 h 472"/>
                  <a:gd name="T18" fmla="*/ 572 w 600"/>
                  <a:gd name="T19" fmla="*/ 345 h 472"/>
                  <a:gd name="T20" fmla="*/ 572 w 600"/>
                  <a:gd name="T21" fmla="*/ 35 h 472"/>
                  <a:gd name="T22" fmla="*/ 32 w 600"/>
                  <a:gd name="T23" fmla="*/ 35 h 472"/>
                  <a:gd name="T24" fmla="*/ 300 w 600"/>
                  <a:gd name="T25" fmla="*/ 8 h 472"/>
                  <a:gd name="T26" fmla="*/ 292 w 600"/>
                  <a:gd name="T27" fmla="*/ 16 h 472"/>
                  <a:gd name="T28" fmla="*/ 300 w 600"/>
                  <a:gd name="T29" fmla="*/ 24 h 472"/>
                  <a:gd name="T30" fmla="*/ 309 w 600"/>
                  <a:gd name="T31" fmla="*/ 16 h 472"/>
                  <a:gd name="T32" fmla="*/ 300 w 600"/>
                  <a:gd name="T33" fmla="*/ 8 h 472"/>
                  <a:gd name="T34" fmla="*/ 32 w 600"/>
                  <a:gd name="T35" fmla="*/ 0 h 472"/>
                  <a:gd name="T36" fmla="*/ 565 w 600"/>
                  <a:gd name="T37" fmla="*/ 0 h 472"/>
                  <a:gd name="T38" fmla="*/ 600 w 600"/>
                  <a:gd name="T39" fmla="*/ 35 h 472"/>
                  <a:gd name="T40" fmla="*/ 600 w 600"/>
                  <a:gd name="T41" fmla="*/ 344 h 472"/>
                  <a:gd name="T42" fmla="*/ 565 w 600"/>
                  <a:gd name="T43" fmla="*/ 383 h 472"/>
                  <a:gd name="T44" fmla="*/ 389 w 600"/>
                  <a:gd name="T45" fmla="*/ 383 h 472"/>
                  <a:gd name="T46" fmla="*/ 365 w 600"/>
                  <a:gd name="T47" fmla="*/ 383 h 472"/>
                  <a:gd name="T48" fmla="*/ 365 w 600"/>
                  <a:gd name="T49" fmla="*/ 406 h 472"/>
                  <a:gd name="T50" fmla="*/ 365 w 600"/>
                  <a:gd name="T51" fmla="*/ 422 h 472"/>
                  <a:gd name="T52" fmla="*/ 442 w 600"/>
                  <a:gd name="T53" fmla="*/ 422 h 472"/>
                  <a:gd name="T54" fmla="*/ 470 w 600"/>
                  <a:gd name="T55" fmla="*/ 461 h 472"/>
                  <a:gd name="T56" fmla="*/ 130 w 600"/>
                  <a:gd name="T57" fmla="*/ 461 h 472"/>
                  <a:gd name="T58" fmla="*/ 158 w 600"/>
                  <a:gd name="T59" fmla="*/ 422 h 472"/>
                  <a:gd name="T60" fmla="*/ 232 w 600"/>
                  <a:gd name="T61" fmla="*/ 422 h 472"/>
                  <a:gd name="T62" fmla="*/ 232 w 600"/>
                  <a:gd name="T63" fmla="*/ 406 h 472"/>
                  <a:gd name="T64" fmla="*/ 232 w 600"/>
                  <a:gd name="T65" fmla="*/ 383 h 472"/>
                  <a:gd name="T66" fmla="*/ 205 w 600"/>
                  <a:gd name="T67" fmla="*/ 383 h 472"/>
                  <a:gd name="T68" fmla="*/ 32 w 600"/>
                  <a:gd name="T69" fmla="*/ 383 h 472"/>
                  <a:gd name="T70" fmla="*/ 0 w 600"/>
                  <a:gd name="T71" fmla="*/ 344 h 472"/>
                  <a:gd name="T72" fmla="*/ 0 w 600"/>
                  <a:gd name="T73" fmla="*/ 35 h 472"/>
                  <a:gd name="T74" fmla="*/ 32 w 600"/>
                  <a:gd name="T75" fmla="*/ 0 h 4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600" h="472">
                    <a:moveTo>
                      <a:pt x="130" y="461"/>
                    </a:moveTo>
                    <a:cubicBezTo>
                      <a:pt x="470" y="461"/>
                      <a:pt x="470" y="461"/>
                      <a:pt x="470" y="461"/>
                    </a:cubicBezTo>
                    <a:cubicBezTo>
                      <a:pt x="470" y="472"/>
                      <a:pt x="470" y="472"/>
                      <a:pt x="470" y="472"/>
                    </a:cubicBezTo>
                    <a:cubicBezTo>
                      <a:pt x="130" y="472"/>
                      <a:pt x="130" y="472"/>
                      <a:pt x="130" y="472"/>
                    </a:cubicBezTo>
                    <a:cubicBezTo>
                      <a:pt x="130" y="461"/>
                      <a:pt x="130" y="461"/>
                      <a:pt x="130" y="461"/>
                    </a:cubicBezTo>
                    <a:close/>
                    <a:moveTo>
                      <a:pt x="32" y="35"/>
                    </a:moveTo>
                    <a:cubicBezTo>
                      <a:pt x="32" y="345"/>
                      <a:pt x="32" y="345"/>
                      <a:pt x="32" y="345"/>
                    </a:cubicBezTo>
                    <a:cubicBezTo>
                      <a:pt x="232" y="345"/>
                      <a:pt x="232" y="345"/>
                      <a:pt x="232" y="345"/>
                    </a:cubicBezTo>
                    <a:cubicBezTo>
                      <a:pt x="365" y="345"/>
                      <a:pt x="365" y="345"/>
                      <a:pt x="365" y="345"/>
                    </a:cubicBezTo>
                    <a:cubicBezTo>
                      <a:pt x="572" y="345"/>
                      <a:pt x="572" y="345"/>
                      <a:pt x="572" y="345"/>
                    </a:cubicBezTo>
                    <a:cubicBezTo>
                      <a:pt x="572" y="35"/>
                      <a:pt x="572" y="35"/>
                      <a:pt x="572" y="35"/>
                    </a:cubicBezTo>
                    <a:cubicBezTo>
                      <a:pt x="32" y="35"/>
                      <a:pt x="32" y="35"/>
                      <a:pt x="32" y="35"/>
                    </a:cubicBezTo>
                    <a:close/>
                    <a:moveTo>
                      <a:pt x="300" y="8"/>
                    </a:moveTo>
                    <a:cubicBezTo>
                      <a:pt x="295" y="8"/>
                      <a:pt x="292" y="12"/>
                      <a:pt x="292" y="16"/>
                    </a:cubicBezTo>
                    <a:cubicBezTo>
                      <a:pt x="292" y="20"/>
                      <a:pt x="295" y="24"/>
                      <a:pt x="300" y="24"/>
                    </a:cubicBezTo>
                    <a:cubicBezTo>
                      <a:pt x="305" y="24"/>
                      <a:pt x="309" y="20"/>
                      <a:pt x="309" y="16"/>
                    </a:cubicBezTo>
                    <a:cubicBezTo>
                      <a:pt x="309" y="12"/>
                      <a:pt x="305" y="8"/>
                      <a:pt x="300" y="8"/>
                    </a:cubicBezTo>
                    <a:close/>
                    <a:moveTo>
                      <a:pt x="32" y="0"/>
                    </a:moveTo>
                    <a:cubicBezTo>
                      <a:pt x="565" y="0"/>
                      <a:pt x="565" y="0"/>
                      <a:pt x="565" y="0"/>
                    </a:cubicBezTo>
                    <a:cubicBezTo>
                      <a:pt x="586" y="0"/>
                      <a:pt x="600" y="16"/>
                      <a:pt x="600" y="35"/>
                    </a:cubicBezTo>
                    <a:cubicBezTo>
                      <a:pt x="600" y="344"/>
                      <a:pt x="600" y="344"/>
                      <a:pt x="600" y="344"/>
                    </a:cubicBezTo>
                    <a:cubicBezTo>
                      <a:pt x="600" y="364"/>
                      <a:pt x="586" y="383"/>
                      <a:pt x="565" y="383"/>
                    </a:cubicBezTo>
                    <a:cubicBezTo>
                      <a:pt x="498" y="383"/>
                      <a:pt x="440" y="383"/>
                      <a:pt x="389" y="383"/>
                    </a:cubicBezTo>
                    <a:cubicBezTo>
                      <a:pt x="365" y="383"/>
                      <a:pt x="365" y="383"/>
                      <a:pt x="365" y="383"/>
                    </a:cubicBezTo>
                    <a:cubicBezTo>
                      <a:pt x="365" y="406"/>
                      <a:pt x="365" y="406"/>
                      <a:pt x="365" y="406"/>
                    </a:cubicBezTo>
                    <a:cubicBezTo>
                      <a:pt x="365" y="422"/>
                      <a:pt x="365" y="422"/>
                      <a:pt x="365" y="422"/>
                    </a:cubicBezTo>
                    <a:cubicBezTo>
                      <a:pt x="442" y="422"/>
                      <a:pt x="442" y="422"/>
                      <a:pt x="442" y="422"/>
                    </a:cubicBezTo>
                    <a:cubicBezTo>
                      <a:pt x="470" y="461"/>
                      <a:pt x="470" y="461"/>
                      <a:pt x="470" y="461"/>
                    </a:cubicBezTo>
                    <a:cubicBezTo>
                      <a:pt x="130" y="461"/>
                      <a:pt x="130" y="461"/>
                      <a:pt x="130" y="461"/>
                    </a:cubicBezTo>
                    <a:cubicBezTo>
                      <a:pt x="158" y="422"/>
                      <a:pt x="158" y="422"/>
                      <a:pt x="158" y="422"/>
                    </a:cubicBezTo>
                    <a:cubicBezTo>
                      <a:pt x="232" y="422"/>
                      <a:pt x="232" y="422"/>
                      <a:pt x="232" y="422"/>
                    </a:cubicBezTo>
                    <a:cubicBezTo>
                      <a:pt x="232" y="406"/>
                      <a:pt x="232" y="406"/>
                      <a:pt x="232" y="406"/>
                    </a:cubicBezTo>
                    <a:cubicBezTo>
                      <a:pt x="232" y="383"/>
                      <a:pt x="232" y="383"/>
                      <a:pt x="232" y="383"/>
                    </a:cubicBezTo>
                    <a:cubicBezTo>
                      <a:pt x="205" y="383"/>
                      <a:pt x="205" y="383"/>
                      <a:pt x="205" y="383"/>
                    </a:cubicBezTo>
                    <a:cubicBezTo>
                      <a:pt x="32" y="383"/>
                      <a:pt x="32" y="383"/>
                      <a:pt x="32" y="383"/>
                    </a:cubicBezTo>
                    <a:cubicBezTo>
                      <a:pt x="14" y="383"/>
                      <a:pt x="0" y="364"/>
                      <a:pt x="0" y="344"/>
                    </a:cubicBezTo>
                    <a:cubicBezTo>
                      <a:pt x="0" y="35"/>
                      <a:pt x="0" y="35"/>
                      <a:pt x="0" y="35"/>
                    </a:cubicBezTo>
                    <a:cubicBezTo>
                      <a:pt x="0" y="16"/>
                      <a:pt x="14" y="0"/>
                      <a:pt x="3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3247" tIns="46623" rIns="93247" bIns="46623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3241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28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28" name="Freeform 12"/>
              <p:cNvSpPr>
                <a:spLocks/>
              </p:cNvSpPr>
              <p:nvPr/>
            </p:nvSpPr>
            <p:spPr bwMode="auto">
              <a:xfrm>
                <a:off x="5918200" y="2868613"/>
                <a:ext cx="396875" cy="766763"/>
              </a:xfrm>
              <a:custGeom>
                <a:avLst/>
                <a:gdLst>
                  <a:gd name="T0" fmla="*/ 0 w 250"/>
                  <a:gd name="T1" fmla="*/ 0 h 483"/>
                  <a:gd name="T2" fmla="*/ 250 w 250"/>
                  <a:gd name="T3" fmla="*/ 269 h 483"/>
                  <a:gd name="T4" fmla="*/ 152 w 250"/>
                  <a:gd name="T5" fmla="*/ 295 h 483"/>
                  <a:gd name="T6" fmla="*/ 221 w 250"/>
                  <a:gd name="T7" fmla="*/ 459 h 483"/>
                  <a:gd name="T8" fmla="*/ 162 w 250"/>
                  <a:gd name="T9" fmla="*/ 483 h 483"/>
                  <a:gd name="T10" fmla="*/ 93 w 250"/>
                  <a:gd name="T11" fmla="*/ 316 h 483"/>
                  <a:gd name="T12" fmla="*/ 0 w 250"/>
                  <a:gd name="T13" fmla="*/ 373 h 483"/>
                  <a:gd name="T14" fmla="*/ 0 w 250"/>
                  <a:gd name="T15" fmla="*/ 0 h 483"/>
                  <a:gd name="T16" fmla="*/ 0 w 250"/>
                  <a:gd name="T17" fmla="*/ 0 h 4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483">
                    <a:moveTo>
                      <a:pt x="0" y="0"/>
                    </a:moveTo>
                    <a:lnTo>
                      <a:pt x="250" y="269"/>
                    </a:lnTo>
                    <a:lnTo>
                      <a:pt x="152" y="295"/>
                    </a:lnTo>
                    <a:lnTo>
                      <a:pt x="221" y="459"/>
                    </a:lnTo>
                    <a:lnTo>
                      <a:pt x="162" y="483"/>
                    </a:lnTo>
                    <a:lnTo>
                      <a:pt x="93" y="316"/>
                    </a:lnTo>
                    <a:lnTo>
                      <a:pt x="0" y="373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3247" tIns="46623" rIns="93247" bIns="46623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3241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28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endParaRPr>
              </a:p>
            </p:txBody>
          </p:sp>
        </p:grpSp>
      </p:grpSp>
      <p:grpSp>
        <p:nvGrpSpPr>
          <p:cNvPr id="129" name="Group 128"/>
          <p:cNvGrpSpPr/>
          <p:nvPr/>
        </p:nvGrpSpPr>
        <p:grpSpPr>
          <a:xfrm>
            <a:off x="3499802" y="6316662"/>
            <a:ext cx="501628" cy="497646"/>
            <a:chOff x="5303837" y="4269398"/>
            <a:chExt cx="501628" cy="497646"/>
          </a:xfrm>
        </p:grpSpPr>
        <p:sp>
          <p:nvSpPr>
            <p:cNvPr id="130" name="Rectangle 129"/>
            <p:cNvSpPr/>
            <p:nvPr/>
          </p:nvSpPr>
          <p:spPr bwMode="auto">
            <a:xfrm>
              <a:off x="5303837" y="4269398"/>
              <a:ext cx="501628" cy="497646"/>
            </a:xfrm>
            <a:prstGeom prst="rect">
              <a:avLst/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186494" tIns="149196" rIns="186494" bIns="14919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50846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32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ea typeface="Segoe UI" pitchFamily="34" charset="0"/>
                <a:cs typeface="Segoe UI" pitchFamily="34" charset="0"/>
              </a:endParaRPr>
            </a:p>
          </p:txBody>
        </p:sp>
        <p:grpSp>
          <p:nvGrpSpPr>
            <p:cNvPr id="131" name="Group 130"/>
            <p:cNvGrpSpPr/>
            <p:nvPr/>
          </p:nvGrpSpPr>
          <p:grpSpPr>
            <a:xfrm>
              <a:off x="5453359" y="4399756"/>
              <a:ext cx="182844" cy="236930"/>
              <a:chOff x="5260945" y="2352669"/>
              <a:chExt cx="1663693" cy="2155821"/>
            </a:xfrm>
            <a:solidFill>
              <a:schemeClr val="tx2"/>
            </a:solidFill>
          </p:grpSpPr>
          <p:sp>
            <p:nvSpPr>
              <p:cNvPr id="132" name="Freeform 16"/>
              <p:cNvSpPr>
                <a:spLocks noEditPoints="1"/>
              </p:cNvSpPr>
              <p:nvPr/>
            </p:nvSpPr>
            <p:spPr bwMode="auto">
              <a:xfrm>
                <a:off x="5260945" y="2352669"/>
                <a:ext cx="1663693" cy="2155821"/>
              </a:xfrm>
              <a:custGeom>
                <a:avLst/>
                <a:gdLst>
                  <a:gd name="T0" fmla="*/ 0 w 441"/>
                  <a:gd name="T1" fmla="*/ 0 h 572"/>
                  <a:gd name="T2" fmla="*/ 0 w 441"/>
                  <a:gd name="T3" fmla="*/ 572 h 572"/>
                  <a:gd name="T4" fmla="*/ 441 w 441"/>
                  <a:gd name="T5" fmla="*/ 572 h 572"/>
                  <a:gd name="T6" fmla="*/ 441 w 441"/>
                  <a:gd name="T7" fmla="*/ 0 h 572"/>
                  <a:gd name="T8" fmla="*/ 0 w 441"/>
                  <a:gd name="T9" fmla="*/ 0 h 572"/>
                  <a:gd name="T10" fmla="*/ 394 w 441"/>
                  <a:gd name="T11" fmla="*/ 421 h 572"/>
                  <a:gd name="T12" fmla="*/ 364 w 441"/>
                  <a:gd name="T13" fmla="*/ 448 h 572"/>
                  <a:gd name="T14" fmla="*/ 77 w 441"/>
                  <a:gd name="T15" fmla="*/ 448 h 572"/>
                  <a:gd name="T16" fmla="*/ 47 w 441"/>
                  <a:gd name="T17" fmla="*/ 421 h 572"/>
                  <a:gd name="T18" fmla="*/ 47 w 441"/>
                  <a:gd name="T19" fmla="*/ 415 h 572"/>
                  <a:gd name="T20" fmla="*/ 77 w 441"/>
                  <a:gd name="T21" fmla="*/ 387 h 572"/>
                  <a:gd name="T22" fmla="*/ 232 w 441"/>
                  <a:gd name="T23" fmla="*/ 387 h 572"/>
                  <a:gd name="T24" fmla="*/ 364 w 441"/>
                  <a:gd name="T25" fmla="*/ 387 h 572"/>
                  <a:gd name="T26" fmla="*/ 394 w 441"/>
                  <a:gd name="T27" fmla="*/ 415 h 572"/>
                  <a:gd name="T28" fmla="*/ 394 w 441"/>
                  <a:gd name="T29" fmla="*/ 421 h 572"/>
                  <a:gd name="T30" fmla="*/ 394 w 441"/>
                  <a:gd name="T31" fmla="*/ 313 h 572"/>
                  <a:gd name="T32" fmla="*/ 364 w 441"/>
                  <a:gd name="T33" fmla="*/ 340 h 572"/>
                  <a:gd name="T34" fmla="*/ 77 w 441"/>
                  <a:gd name="T35" fmla="*/ 340 h 572"/>
                  <a:gd name="T36" fmla="*/ 47 w 441"/>
                  <a:gd name="T37" fmla="*/ 313 h 572"/>
                  <a:gd name="T38" fmla="*/ 47 w 441"/>
                  <a:gd name="T39" fmla="*/ 307 h 572"/>
                  <a:gd name="T40" fmla="*/ 77 w 441"/>
                  <a:gd name="T41" fmla="*/ 280 h 572"/>
                  <a:gd name="T42" fmla="*/ 232 w 441"/>
                  <a:gd name="T43" fmla="*/ 280 h 572"/>
                  <a:gd name="T44" fmla="*/ 364 w 441"/>
                  <a:gd name="T45" fmla="*/ 280 h 572"/>
                  <a:gd name="T46" fmla="*/ 394 w 441"/>
                  <a:gd name="T47" fmla="*/ 307 h 572"/>
                  <a:gd name="T48" fmla="*/ 394 w 441"/>
                  <a:gd name="T49" fmla="*/ 313 h 572"/>
                  <a:gd name="T50" fmla="*/ 394 w 441"/>
                  <a:gd name="T51" fmla="*/ 205 h 572"/>
                  <a:gd name="T52" fmla="*/ 364 w 441"/>
                  <a:gd name="T53" fmla="*/ 233 h 572"/>
                  <a:gd name="T54" fmla="*/ 77 w 441"/>
                  <a:gd name="T55" fmla="*/ 233 h 572"/>
                  <a:gd name="T56" fmla="*/ 47 w 441"/>
                  <a:gd name="T57" fmla="*/ 205 h 572"/>
                  <a:gd name="T58" fmla="*/ 47 w 441"/>
                  <a:gd name="T59" fmla="*/ 199 h 572"/>
                  <a:gd name="T60" fmla="*/ 77 w 441"/>
                  <a:gd name="T61" fmla="*/ 172 h 572"/>
                  <a:gd name="T62" fmla="*/ 232 w 441"/>
                  <a:gd name="T63" fmla="*/ 172 h 572"/>
                  <a:gd name="T64" fmla="*/ 364 w 441"/>
                  <a:gd name="T65" fmla="*/ 172 h 572"/>
                  <a:gd name="T66" fmla="*/ 394 w 441"/>
                  <a:gd name="T67" fmla="*/ 199 h 572"/>
                  <a:gd name="T68" fmla="*/ 394 w 441"/>
                  <a:gd name="T69" fmla="*/ 205 h 572"/>
                  <a:gd name="T70" fmla="*/ 394 w 441"/>
                  <a:gd name="T71" fmla="*/ 97 h 572"/>
                  <a:gd name="T72" fmla="*/ 364 w 441"/>
                  <a:gd name="T73" fmla="*/ 125 h 572"/>
                  <a:gd name="T74" fmla="*/ 77 w 441"/>
                  <a:gd name="T75" fmla="*/ 125 h 572"/>
                  <a:gd name="T76" fmla="*/ 47 w 441"/>
                  <a:gd name="T77" fmla="*/ 97 h 572"/>
                  <a:gd name="T78" fmla="*/ 47 w 441"/>
                  <a:gd name="T79" fmla="*/ 92 h 572"/>
                  <a:gd name="T80" fmla="*/ 77 w 441"/>
                  <a:gd name="T81" fmla="*/ 64 h 572"/>
                  <a:gd name="T82" fmla="*/ 232 w 441"/>
                  <a:gd name="T83" fmla="*/ 64 h 572"/>
                  <a:gd name="T84" fmla="*/ 364 w 441"/>
                  <a:gd name="T85" fmla="*/ 64 h 572"/>
                  <a:gd name="T86" fmla="*/ 394 w 441"/>
                  <a:gd name="T87" fmla="*/ 92 h 572"/>
                  <a:gd name="T88" fmla="*/ 394 w 441"/>
                  <a:gd name="T89" fmla="*/ 97 h 5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441" h="572">
                    <a:moveTo>
                      <a:pt x="0" y="0"/>
                    </a:moveTo>
                    <a:cubicBezTo>
                      <a:pt x="0" y="572"/>
                      <a:pt x="0" y="572"/>
                      <a:pt x="0" y="572"/>
                    </a:cubicBezTo>
                    <a:cubicBezTo>
                      <a:pt x="441" y="572"/>
                      <a:pt x="441" y="572"/>
                      <a:pt x="441" y="572"/>
                    </a:cubicBezTo>
                    <a:cubicBezTo>
                      <a:pt x="441" y="0"/>
                      <a:pt x="441" y="0"/>
                      <a:pt x="441" y="0"/>
                    </a:cubicBezTo>
                    <a:lnTo>
                      <a:pt x="0" y="0"/>
                    </a:lnTo>
                    <a:close/>
                    <a:moveTo>
                      <a:pt x="394" y="421"/>
                    </a:moveTo>
                    <a:cubicBezTo>
                      <a:pt x="394" y="448"/>
                      <a:pt x="364" y="448"/>
                      <a:pt x="364" y="448"/>
                    </a:cubicBezTo>
                    <a:cubicBezTo>
                      <a:pt x="77" y="448"/>
                      <a:pt x="77" y="448"/>
                      <a:pt x="77" y="448"/>
                    </a:cubicBezTo>
                    <a:cubicBezTo>
                      <a:pt x="47" y="448"/>
                      <a:pt x="47" y="421"/>
                      <a:pt x="47" y="421"/>
                    </a:cubicBezTo>
                    <a:cubicBezTo>
                      <a:pt x="47" y="415"/>
                      <a:pt x="47" y="415"/>
                      <a:pt x="47" y="415"/>
                    </a:cubicBezTo>
                    <a:cubicBezTo>
                      <a:pt x="47" y="387"/>
                      <a:pt x="77" y="387"/>
                      <a:pt x="77" y="387"/>
                    </a:cubicBezTo>
                    <a:cubicBezTo>
                      <a:pt x="232" y="387"/>
                      <a:pt x="232" y="387"/>
                      <a:pt x="232" y="387"/>
                    </a:cubicBezTo>
                    <a:cubicBezTo>
                      <a:pt x="364" y="387"/>
                      <a:pt x="364" y="387"/>
                      <a:pt x="364" y="387"/>
                    </a:cubicBezTo>
                    <a:cubicBezTo>
                      <a:pt x="394" y="387"/>
                      <a:pt x="394" y="415"/>
                      <a:pt x="394" y="415"/>
                    </a:cubicBezTo>
                    <a:lnTo>
                      <a:pt x="394" y="421"/>
                    </a:lnTo>
                    <a:close/>
                    <a:moveTo>
                      <a:pt x="394" y="313"/>
                    </a:moveTo>
                    <a:cubicBezTo>
                      <a:pt x="394" y="340"/>
                      <a:pt x="364" y="340"/>
                      <a:pt x="364" y="340"/>
                    </a:cubicBezTo>
                    <a:cubicBezTo>
                      <a:pt x="77" y="340"/>
                      <a:pt x="77" y="340"/>
                      <a:pt x="77" y="340"/>
                    </a:cubicBezTo>
                    <a:cubicBezTo>
                      <a:pt x="47" y="340"/>
                      <a:pt x="47" y="313"/>
                      <a:pt x="47" y="313"/>
                    </a:cubicBezTo>
                    <a:cubicBezTo>
                      <a:pt x="47" y="307"/>
                      <a:pt x="47" y="307"/>
                      <a:pt x="47" y="307"/>
                    </a:cubicBezTo>
                    <a:cubicBezTo>
                      <a:pt x="47" y="280"/>
                      <a:pt x="77" y="280"/>
                      <a:pt x="77" y="280"/>
                    </a:cubicBezTo>
                    <a:cubicBezTo>
                      <a:pt x="232" y="280"/>
                      <a:pt x="232" y="280"/>
                      <a:pt x="232" y="280"/>
                    </a:cubicBezTo>
                    <a:cubicBezTo>
                      <a:pt x="364" y="280"/>
                      <a:pt x="364" y="280"/>
                      <a:pt x="364" y="280"/>
                    </a:cubicBezTo>
                    <a:cubicBezTo>
                      <a:pt x="394" y="280"/>
                      <a:pt x="394" y="307"/>
                      <a:pt x="394" y="307"/>
                    </a:cubicBezTo>
                    <a:lnTo>
                      <a:pt x="394" y="313"/>
                    </a:lnTo>
                    <a:close/>
                    <a:moveTo>
                      <a:pt x="394" y="205"/>
                    </a:moveTo>
                    <a:cubicBezTo>
                      <a:pt x="394" y="233"/>
                      <a:pt x="364" y="233"/>
                      <a:pt x="364" y="233"/>
                    </a:cubicBezTo>
                    <a:cubicBezTo>
                      <a:pt x="77" y="233"/>
                      <a:pt x="77" y="233"/>
                      <a:pt x="77" y="233"/>
                    </a:cubicBezTo>
                    <a:cubicBezTo>
                      <a:pt x="47" y="233"/>
                      <a:pt x="47" y="205"/>
                      <a:pt x="47" y="205"/>
                    </a:cubicBezTo>
                    <a:cubicBezTo>
                      <a:pt x="47" y="199"/>
                      <a:pt x="47" y="199"/>
                      <a:pt x="47" y="199"/>
                    </a:cubicBezTo>
                    <a:cubicBezTo>
                      <a:pt x="47" y="172"/>
                      <a:pt x="77" y="172"/>
                      <a:pt x="77" y="172"/>
                    </a:cubicBezTo>
                    <a:cubicBezTo>
                      <a:pt x="232" y="172"/>
                      <a:pt x="232" y="172"/>
                      <a:pt x="232" y="172"/>
                    </a:cubicBezTo>
                    <a:cubicBezTo>
                      <a:pt x="364" y="172"/>
                      <a:pt x="364" y="172"/>
                      <a:pt x="364" y="172"/>
                    </a:cubicBezTo>
                    <a:cubicBezTo>
                      <a:pt x="394" y="172"/>
                      <a:pt x="394" y="199"/>
                      <a:pt x="394" y="199"/>
                    </a:cubicBezTo>
                    <a:lnTo>
                      <a:pt x="394" y="205"/>
                    </a:lnTo>
                    <a:close/>
                    <a:moveTo>
                      <a:pt x="394" y="97"/>
                    </a:moveTo>
                    <a:cubicBezTo>
                      <a:pt x="394" y="125"/>
                      <a:pt x="364" y="125"/>
                      <a:pt x="364" y="125"/>
                    </a:cubicBezTo>
                    <a:cubicBezTo>
                      <a:pt x="77" y="125"/>
                      <a:pt x="77" y="125"/>
                      <a:pt x="77" y="125"/>
                    </a:cubicBezTo>
                    <a:cubicBezTo>
                      <a:pt x="47" y="125"/>
                      <a:pt x="47" y="97"/>
                      <a:pt x="47" y="97"/>
                    </a:cubicBezTo>
                    <a:cubicBezTo>
                      <a:pt x="47" y="92"/>
                      <a:pt x="47" y="92"/>
                      <a:pt x="47" y="92"/>
                    </a:cubicBezTo>
                    <a:cubicBezTo>
                      <a:pt x="47" y="64"/>
                      <a:pt x="77" y="64"/>
                      <a:pt x="77" y="64"/>
                    </a:cubicBezTo>
                    <a:cubicBezTo>
                      <a:pt x="232" y="64"/>
                      <a:pt x="232" y="64"/>
                      <a:pt x="232" y="64"/>
                    </a:cubicBezTo>
                    <a:cubicBezTo>
                      <a:pt x="364" y="64"/>
                      <a:pt x="364" y="64"/>
                      <a:pt x="364" y="64"/>
                    </a:cubicBezTo>
                    <a:cubicBezTo>
                      <a:pt x="394" y="64"/>
                      <a:pt x="394" y="92"/>
                      <a:pt x="394" y="92"/>
                    </a:cubicBezTo>
                    <a:lnTo>
                      <a:pt x="394" y="9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3247" tIns="46623" rIns="93247" bIns="46623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3241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28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33" name="Oval 17"/>
              <p:cNvSpPr>
                <a:spLocks noChangeArrowheads="1"/>
              </p:cNvSpPr>
              <p:nvPr/>
            </p:nvSpPr>
            <p:spPr bwMode="auto">
              <a:xfrm>
                <a:off x="6546821" y="2643181"/>
                <a:ext cx="128587" cy="12382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3247" tIns="46623" rIns="93247" bIns="46623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3241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28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34" name="Oval 18"/>
              <p:cNvSpPr>
                <a:spLocks noChangeArrowheads="1"/>
              </p:cNvSpPr>
              <p:nvPr/>
            </p:nvSpPr>
            <p:spPr bwMode="auto">
              <a:xfrm>
                <a:off x="6546830" y="3049578"/>
                <a:ext cx="128587" cy="12541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3247" tIns="46623" rIns="93247" bIns="46623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3241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28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35" name="Oval 19"/>
              <p:cNvSpPr>
                <a:spLocks noChangeArrowheads="1"/>
              </p:cNvSpPr>
              <p:nvPr/>
            </p:nvSpPr>
            <p:spPr bwMode="auto">
              <a:xfrm>
                <a:off x="6546839" y="3457567"/>
                <a:ext cx="128587" cy="12382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3247" tIns="46623" rIns="93247" bIns="46623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3241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28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36" name="Oval 20"/>
              <p:cNvSpPr>
                <a:spLocks noChangeArrowheads="1"/>
              </p:cNvSpPr>
              <p:nvPr/>
            </p:nvSpPr>
            <p:spPr bwMode="auto">
              <a:xfrm>
                <a:off x="6546848" y="3863973"/>
                <a:ext cx="128587" cy="12382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3247" tIns="46623" rIns="93247" bIns="46623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3241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28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endParaRPr>
              </a:p>
            </p:txBody>
          </p:sp>
        </p:grpSp>
      </p:grpSp>
      <p:grpSp>
        <p:nvGrpSpPr>
          <p:cNvPr id="137" name="Group 136"/>
          <p:cNvGrpSpPr/>
          <p:nvPr/>
        </p:nvGrpSpPr>
        <p:grpSpPr>
          <a:xfrm>
            <a:off x="5859546" y="5234235"/>
            <a:ext cx="3103512" cy="1016745"/>
            <a:chOff x="5857925" y="3188946"/>
            <a:chExt cx="3103512" cy="1016745"/>
          </a:xfrm>
        </p:grpSpPr>
        <p:sp>
          <p:nvSpPr>
            <p:cNvPr id="138" name="Rectangle 137"/>
            <p:cNvSpPr/>
            <p:nvPr/>
          </p:nvSpPr>
          <p:spPr bwMode="auto">
            <a:xfrm>
              <a:off x="5857927" y="3539803"/>
              <a:ext cx="879142" cy="332118"/>
            </a:xfrm>
            <a:prstGeom prst="rect">
              <a:avLst/>
            </a:prstGeom>
            <a:ln>
              <a:solidFill>
                <a:schemeClr val="tx2"/>
              </a:solidFill>
              <a:headEnd type="none" w="med" len="med"/>
              <a:tailEnd type="none" w="med" len="med"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186494" tIns="149196" rIns="186494" bIns="14919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50846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32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139" name="Rectangle 138"/>
            <p:cNvSpPr/>
            <p:nvPr/>
          </p:nvSpPr>
          <p:spPr bwMode="auto">
            <a:xfrm>
              <a:off x="5857925" y="3873573"/>
              <a:ext cx="879142" cy="332118"/>
            </a:xfrm>
            <a:prstGeom prst="rect">
              <a:avLst/>
            </a:prstGeom>
            <a:ln>
              <a:solidFill>
                <a:schemeClr val="tx2"/>
              </a:solidFill>
              <a:headEnd type="none" w="med" len="med"/>
              <a:tailEnd type="none" w="med" len="med"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186494" tIns="149196" rIns="186494" bIns="14919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50846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32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140" name="Rectangle 139"/>
            <p:cNvSpPr/>
            <p:nvPr/>
          </p:nvSpPr>
          <p:spPr bwMode="auto">
            <a:xfrm>
              <a:off x="6970111" y="3536326"/>
              <a:ext cx="879142" cy="332118"/>
            </a:xfrm>
            <a:prstGeom prst="rect">
              <a:avLst/>
            </a:prstGeom>
            <a:ln>
              <a:solidFill>
                <a:schemeClr val="tx2"/>
              </a:solidFill>
              <a:headEnd type="none" w="med" len="med"/>
              <a:tailEnd type="none" w="med" len="med"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186494" tIns="149196" rIns="186494" bIns="14919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50846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32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141" name="Rectangle 140"/>
            <p:cNvSpPr/>
            <p:nvPr/>
          </p:nvSpPr>
          <p:spPr bwMode="auto">
            <a:xfrm>
              <a:off x="6970111" y="3870096"/>
              <a:ext cx="879142" cy="332118"/>
            </a:xfrm>
            <a:prstGeom prst="rect">
              <a:avLst/>
            </a:prstGeom>
            <a:ln>
              <a:solidFill>
                <a:schemeClr val="tx2"/>
              </a:solidFill>
              <a:headEnd type="none" w="med" len="med"/>
              <a:tailEnd type="none" w="med" len="med"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186494" tIns="149196" rIns="186494" bIns="14919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50846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32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142" name="Rectangle 141"/>
            <p:cNvSpPr/>
            <p:nvPr/>
          </p:nvSpPr>
          <p:spPr bwMode="auto">
            <a:xfrm>
              <a:off x="8082295" y="3536325"/>
              <a:ext cx="879142" cy="332118"/>
            </a:xfrm>
            <a:prstGeom prst="rect">
              <a:avLst/>
            </a:prstGeom>
            <a:ln>
              <a:solidFill>
                <a:schemeClr val="tx2"/>
              </a:solidFill>
              <a:headEnd type="none" w="med" len="med"/>
              <a:tailEnd type="none" w="med" len="med"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186494" tIns="149196" rIns="186494" bIns="14919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50846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32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143" name="Rectangle 142"/>
            <p:cNvSpPr/>
            <p:nvPr/>
          </p:nvSpPr>
          <p:spPr bwMode="auto">
            <a:xfrm>
              <a:off x="8082295" y="3870095"/>
              <a:ext cx="879142" cy="332118"/>
            </a:xfrm>
            <a:prstGeom prst="rect">
              <a:avLst/>
            </a:prstGeom>
            <a:ln>
              <a:solidFill>
                <a:schemeClr val="tx2"/>
              </a:solidFill>
              <a:headEnd type="none" w="med" len="med"/>
              <a:tailEnd type="none" w="med" len="med"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186494" tIns="149196" rIns="186494" bIns="14919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50846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32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ea typeface="Segoe UI" pitchFamily="34" charset="0"/>
                <a:cs typeface="Segoe UI" pitchFamily="34" charset="0"/>
              </a:endParaRPr>
            </a:p>
          </p:txBody>
        </p:sp>
        <p:grpSp>
          <p:nvGrpSpPr>
            <p:cNvPr id="144" name="Group 143"/>
            <p:cNvGrpSpPr/>
            <p:nvPr/>
          </p:nvGrpSpPr>
          <p:grpSpPr>
            <a:xfrm>
              <a:off x="6198500" y="3595918"/>
              <a:ext cx="197996" cy="219885"/>
              <a:chOff x="7434267" y="-1318825"/>
              <a:chExt cx="947742" cy="1052511"/>
            </a:xfrm>
            <a:solidFill>
              <a:schemeClr val="accent1"/>
            </a:solidFill>
          </p:grpSpPr>
          <p:sp>
            <p:nvSpPr>
              <p:cNvPr id="165" name="Freeform 5"/>
              <p:cNvSpPr>
                <a:spLocks/>
              </p:cNvSpPr>
              <p:nvPr/>
            </p:nvSpPr>
            <p:spPr bwMode="auto">
              <a:xfrm>
                <a:off x="7434267" y="-993386"/>
                <a:ext cx="423860" cy="727072"/>
              </a:xfrm>
              <a:custGeom>
                <a:avLst/>
                <a:gdLst>
                  <a:gd name="T0" fmla="*/ 267 w 267"/>
                  <a:gd name="T1" fmla="*/ 153 h 458"/>
                  <a:gd name="T2" fmla="*/ 267 w 267"/>
                  <a:gd name="T3" fmla="*/ 458 h 458"/>
                  <a:gd name="T4" fmla="*/ 0 w 267"/>
                  <a:gd name="T5" fmla="*/ 305 h 458"/>
                  <a:gd name="T6" fmla="*/ 2 w 267"/>
                  <a:gd name="T7" fmla="*/ 0 h 458"/>
                  <a:gd name="T8" fmla="*/ 267 w 267"/>
                  <a:gd name="T9" fmla="*/ 153 h 4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7" h="458">
                    <a:moveTo>
                      <a:pt x="267" y="153"/>
                    </a:moveTo>
                    <a:lnTo>
                      <a:pt x="267" y="458"/>
                    </a:lnTo>
                    <a:lnTo>
                      <a:pt x="0" y="305"/>
                    </a:lnTo>
                    <a:lnTo>
                      <a:pt x="2" y="0"/>
                    </a:lnTo>
                    <a:lnTo>
                      <a:pt x="267" y="15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3247" tIns="46623" rIns="93247" bIns="46623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3241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28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66" name="Freeform 6"/>
              <p:cNvSpPr>
                <a:spLocks/>
              </p:cNvSpPr>
              <p:nvPr/>
            </p:nvSpPr>
            <p:spPr bwMode="auto">
              <a:xfrm>
                <a:off x="7961323" y="-993392"/>
                <a:ext cx="420686" cy="727078"/>
              </a:xfrm>
              <a:custGeom>
                <a:avLst/>
                <a:gdLst>
                  <a:gd name="T0" fmla="*/ 0 w 265"/>
                  <a:gd name="T1" fmla="*/ 153 h 458"/>
                  <a:gd name="T2" fmla="*/ 0 w 265"/>
                  <a:gd name="T3" fmla="*/ 458 h 458"/>
                  <a:gd name="T4" fmla="*/ 265 w 265"/>
                  <a:gd name="T5" fmla="*/ 305 h 458"/>
                  <a:gd name="T6" fmla="*/ 265 w 265"/>
                  <a:gd name="T7" fmla="*/ 0 h 458"/>
                  <a:gd name="T8" fmla="*/ 0 w 265"/>
                  <a:gd name="T9" fmla="*/ 153 h 4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5" h="458">
                    <a:moveTo>
                      <a:pt x="0" y="153"/>
                    </a:moveTo>
                    <a:lnTo>
                      <a:pt x="0" y="458"/>
                    </a:lnTo>
                    <a:lnTo>
                      <a:pt x="265" y="305"/>
                    </a:lnTo>
                    <a:lnTo>
                      <a:pt x="265" y="0"/>
                    </a:lnTo>
                    <a:lnTo>
                      <a:pt x="0" y="15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3247" tIns="46623" rIns="93247" bIns="46623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3241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28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67" name="Freeform 7"/>
              <p:cNvSpPr>
                <a:spLocks/>
              </p:cNvSpPr>
              <p:nvPr/>
            </p:nvSpPr>
            <p:spPr bwMode="auto">
              <a:xfrm>
                <a:off x="7489835" y="-1318825"/>
                <a:ext cx="838204" cy="476252"/>
              </a:xfrm>
              <a:custGeom>
                <a:avLst/>
                <a:gdLst>
                  <a:gd name="T0" fmla="*/ 266 w 528"/>
                  <a:gd name="T1" fmla="*/ 300 h 300"/>
                  <a:gd name="T2" fmla="*/ 0 w 528"/>
                  <a:gd name="T3" fmla="*/ 148 h 300"/>
                  <a:gd name="T4" fmla="*/ 263 w 528"/>
                  <a:gd name="T5" fmla="*/ 0 h 300"/>
                  <a:gd name="T6" fmla="*/ 528 w 528"/>
                  <a:gd name="T7" fmla="*/ 148 h 300"/>
                  <a:gd name="T8" fmla="*/ 266 w 528"/>
                  <a:gd name="T9" fmla="*/ 300 h 3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8" h="300">
                    <a:moveTo>
                      <a:pt x="266" y="300"/>
                    </a:moveTo>
                    <a:lnTo>
                      <a:pt x="0" y="148"/>
                    </a:lnTo>
                    <a:lnTo>
                      <a:pt x="263" y="0"/>
                    </a:lnTo>
                    <a:lnTo>
                      <a:pt x="528" y="148"/>
                    </a:lnTo>
                    <a:lnTo>
                      <a:pt x="266" y="30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3247" tIns="46623" rIns="93247" bIns="46623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3241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28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145" name="Group 144"/>
            <p:cNvGrpSpPr/>
            <p:nvPr/>
          </p:nvGrpSpPr>
          <p:grpSpPr>
            <a:xfrm>
              <a:off x="6169600" y="3943800"/>
              <a:ext cx="255791" cy="201540"/>
              <a:chOff x="4962525" y="3988427"/>
              <a:chExt cx="2260600" cy="1781175"/>
            </a:xfrm>
            <a:solidFill>
              <a:schemeClr val="accent1"/>
            </a:solidFill>
          </p:grpSpPr>
          <p:sp>
            <p:nvSpPr>
              <p:cNvPr id="163" name="Freeform 11"/>
              <p:cNvSpPr>
                <a:spLocks noEditPoints="1"/>
              </p:cNvSpPr>
              <p:nvPr/>
            </p:nvSpPr>
            <p:spPr bwMode="auto">
              <a:xfrm>
                <a:off x="4962525" y="3988427"/>
                <a:ext cx="2260600" cy="1781175"/>
              </a:xfrm>
              <a:custGeom>
                <a:avLst/>
                <a:gdLst>
                  <a:gd name="T0" fmla="*/ 130 w 600"/>
                  <a:gd name="T1" fmla="*/ 461 h 472"/>
                  <a:gd name="T2" fmla="*/ 470 w 600"/>
                  <a:gd name="T3" fmla="*/ 461 h 472"/>
                  <a:gd name="T4" fmla="*/ 470 w 600"/>
                  <a:gd name="T5" fmla="*/ 472 h 472"/>
                  <a:gd name="T6" fmla="*/ 130 w 600"/>
                  <a:gd name="T7" fmla="*/ 472 h 472"/>
                  <a:gd name="T8" fmla="*/ 130 w 600"/>
                  <a:gd name="T9" fmla="*/ 461 h 472"/>
                  <a:gd name="T10" fmla="*/ 32 w 600"/>
                  <a:gd name="T11" fmla="*/ 35 h 472"/>
                  <a:gd name="T12" fmla="*/ 32 w 600"/>
                  <a:gd name="T13" fmla="*/ 345 h 472"/>
                  <a:gd name="T14" fmla="*/ 232 w 600"/>
                  <a:gd name="T15" fmla="*/ 345 h 472"/>
                  <a:gd name="T16" fmla="*/ 365 w 600"/>
                  <a:gd name="T17" fmla="*/ 345 h 472"/>
                  <a:gd name="T18" fmla="*/ 572 w 600"/>
                  <a:gd name="T19" fmla="*/ 345 h 472"/>
                  <a:gd name="T20" fmla="*/ 572 w 600"/>
                  <a:gd name="T21" fmla="*/ 35 h 472"/>
                  <a:gd name="T22" fmla="*/ 32 w 600"/>
                  <a:gd name="T23" fmla="*/ 35 h 472"/>
                  <a:gd name="T24" fmla="*/ 300 w 600"/>
                  <a:gd name="T25" fmla="*/ 8 h 472"/>
                  <a:gd name="T26" fmla="*/ 292 w 600"/>
                  <a:gd name="T27" fmla="*/ 16 h 472"/>
                  <a:gd name="T28" fmla="*/ 300 w 600"/>
                  <a:gd name="T29" fmla="*/ 24 h 472"/>
                  <a:gd name="T30" fmla="*/ 309 w 600"/>
                  <a:gd name="T31" fmla="*/ 16 h 472"/>
                  <a:gd name="T32" fmla="*/ 300 w 600"/>
                  <a:gd name="T33" fmla="*/ 8 h 472"/>
                  <a:gd name="T34" fmla="*/ 32 w 600"/>
                  <a:gd name="T35" fmla="*/ 0 h 472"/>
                  <a:gd name="T36" fmla="*/ 565 w 600"/>
                  <a:gd name="T37" fmla="*/ 0 h 472"/>
                  <a:gd name="T38" fmla="*/ 600 w 600"/>
                  <a:gd name="T39" fmla="*/ 35 h 472"/>
                  <a:gd name="T40" fmla="*/ 600 w 600"/>
                  <a:gd name="T41" fmla="*/ 344 h 472"/>
                  <a:gd name="T42" fmla="*/ 565 w 600"/>
                  <a:gd name="T43" fmla="*/ 383 h 472"/>
                  <a:gd name="T44" fmla="*/ 389 w 600"/>
                  <a:gd name="T45" fmla="*/ 383 h 472"/>
                  <a:gd name="T46" fmla="*/ 365 w 600"/>
                  <a:gd name="T47" fmla="*/ 383 h 472"/>
                  <a:gd name="T48" fmla="*/ 365 w 600"/>
                  <a:gd name="T49" fmla="*/ 406 h 472"/>
                  <a:gd name="T50" fmla="*/ 365 w 600"/>
                  <a:gd name="T51" fmla="*/ 422 h 472"/>
                  <a:gd name="T52" fmla="*/ 442 w 600"/>
                  <a:gd name="T53" fmla="*/ 422 h 472"/>
                  <a:gd name="T54" fmla="*/ 470 w 600"/>
                  <a:gd name="T55" fmla="*/ 461 h 472"/>
                  <a:gd name="T56" fmla="*/ 130 w 600"/>
                  <a:gd name="T57" fmla="*/ 461 h 472"/>
                  <a:gd name="T58" fmla="*/ 158 w 600"/>
                  <a:gd name="T59" fmla="*/ 422 h 472"/>
                  <a:gd name="T60" fmla="*/ 232 w 600"/>
                  <a:gd name="T61" fmla="*/ 422 h 472"/>
                  <a:gd name="T62" fmla="*/ 232 w 600"/>
                  <a:gd name="T63" fmla="*/ 406 h 472"/>
                  <a:gd name="T64" fmla="*/ 232 w 600"/>
                  <a:gd name="T65" fmla="*/ 383 h 472"/>
                  <a:gd name="T66" fmla="*/ 205 w 600"/>
                  <a:gd name="T67" fmla="*/ 383 h 472"/>
                  <a:gd name="T68" fmla="*/ 32 w 600"/>
                  <a:gd name="T69" fmla="*/ 383 h 472"/>
                  <a:gd name="T70" fmla="*/ 0 w 600"/>
                  <a:gd name="T71" fmla="*/ 344 h 472"/>
                  <a:gd name="T72" fmla="*/ 0 w 600"/>
                  <a:gd name="T73" fmla="*/ 35 h 472"/>
                  <a:gd name="T74" fmla="*/ 32 w 600"/>
                  <a:gd name="T75" fmla="*/ 0 h 4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600" h="472">
                    <a:moveTo>
                      <a:pt x="130" y="461"/>
                    </a:moveTo>
                    <a:cubicBezTo>
                      <a:pt x="470" y="461"/>
                      <a:pt x="470" y="461"/>
                      <a:pt x="470" y="461"/>
                    </a:cubicBezTo>
                    <a:cubicBezTo>
                      <a:pt x="470" y="472"/>
                      <a:pt x="470" y="472"/>
                      <a:pt x="470" y="472"/>
                    </a:cubicBezTo>
                    <a:cubicBezTo>
                      <a:pt x="130" y="472"/>
                      <a:pt x="130" y="472"/>
                      <a:pt x="130" y="472"/>
                    </a:cubicBezTo>
                    <a:cubicBezTo>
                      <a:pt x="130" y="461"/>
                      <a:pt x="130" y="461"/>
                      <a:pt x="130" y="461"/>
                    </a:cubicBezTo>
                    <a:close/>
                    <a:moveTo>
                      <a:pt x="32" y="35"/>
                    </a:moveTo>
                    <a:cubicBezTo>
                      <a:pt x="32" y="345"/>
                      <a:pt x="32" y="345"/>
                      <a:pt x="32" y="345"/>
                    </a:cubicBezTo>
                    <a:cubicBezTo>
                      <a:pt x="232" y="345"/>
                      <a:pt x="232" y="345"/>
                      <a:pt x="232" y="345"/>
                    </a:cubicBezTo>
                    <a:cubicBezTo>
                      <a:pt x="365" y="345"/>
                      <a:pt x="365" y="345"/>
                      <a:pt x="365" y="345"/>
                    </a:cubicBezTo>
                    <a:cubicBezTo>
                      <a:pt x="572" y="345"/>
                      <a:pt x="572" y="345"/>
                      <a:pt x="572" y="345"/>
                    </a:cubicBezTo>
                    <a:cubicBezTo>
                      <a:pt x="572" y="35"/>
                      <a:pt x="572" y="35"/>
                      <a:pt x="572" y="35"/>
                    </a:cubicBezTo>
                    <a:cubicBezTo>
                      <a:pt x="32" y="35"/>
                      <a:pt x="32" y="35"/>
                      <a:pt x="32" y="35"/>
                    </a:cubicBezTo>
                    <a:close/>
                    <a:moveTo>
                      <a:pt x="300" y="8"/>
                    </a:moveTo>
                    <a:cubicBezTo>
                      <a:pt x="295" y="8"/>
                      <a:pt x="292" y="12"/>
                      <a:pt x="292" y="16"/>
                    </a:cubicBezTo>
                    <a:cubicBezTo>
                      <a:pt x="292" y="20"/>
                      <a:pt x="295" y="24"/>
                      <a:pt x="300" y="24"/>
                    </a:cubicBezTo>
                    <a:cubicBezTo>
                      <a:pt x="305" y="24"/>
                      <a:pt x="309" y="20"/>
                      <a:pt x="309" y="16"/>
                    </a:cubicBezTo>
                    <a:cubicBezTo>
                      <a:pt x="309" y="12"/>
                      <a:pt x="305" y="8"/>
                      <a:pt x="300" y="8"/>
                    </a:cubicBezTo>
                    <a:close/>
                    <a:moveTo>
                      <a:pt x="32" y="0"/>
                    </a:moveTo>
                    <a:cubicBezTo>
                      <a:pt x="565" y="0"/>
                      <a:pt x="565" y="0"/>
                      <a:pt x="565" y="0"/>
                    </a:cubicBezTo>
                    <a:cubicBezTo>
                      <a:pt x="586" y="0"/>
                      <a:pt x="600" y="16"/>
                      <a:pt x="600" y="35"/>
                    </a:cubicBezTo>
                    <a:cubicBezTo>
                      <a:pt x="600" y="344"/>
                      <a:pt x="600" y="344"/>
                      <a:pt x="600" y="344"/>
                    </a:cubicBezTo>
                    <a:cubicBezTo>
                      <a:pt x="600" y="364"/>
                      <a:pt x="586" y="383"/>
                      <a:pt x="565" y="383"/>
                    </a:cubicBezTo>
                    <a:cubicBezTo>
                      <a:pt x="498" y="383"/>
                      <a:pt x="440" y="383"/>
                      <a:pt x="389" y="383"/>
                    </a:cubicBezTo>
                    <a:cubicBezTo>
                      <a:pt x="365" y="383"/>
                      <a:pt x="365" y="383"/>
                      <a:pt x="365" y="383"/>
                    </a:cubicBezTo>
                    <a:cubicBezTo>
                      <a:pt x="365" y="406"/>
                      <a:pt x="365" y="406"/>
                      <a:pt x="365" y="406"/>
                    </a:cubicBezTo>
                    <a:cubicBezTo>
                      <a:pt x="365" y="422"/>
                      <a:pt x="365" y="422"/>
                      <a:pt x="365" y="422"/>
                    </a:cubicBezTo>
                    <a:cubicBezTo>
                      <a:pt x="442" y="422"/>
                      <a:pt x="442" y="422"/>
                      <a:pt x="442" y="422"/>
                    </a:cubicBezTo>
                    <a:cubicBezTo>
                      <a:pt x="470" y="461"/>
                      <a:pt x="470" y="461"/>
                      <a:pt x="470" y="461"/>
                    </a:cubicBezTo>
                    <a:cubicBezTo>
                      <a:pt x="130" y="461"/>
                      <a:pt x="130" y="461"/>
                      <a:pt x="130" y="461"/>
                    </a:cubicBezTo>
                    <a:cubicBezTo>
                      <a:pt x="158" y="422"/>
                      <a:pt x="158" y="422"/>
                      <a:pt x="158" y="422"/>
                    </a:cubicBezTo>
                    <a:cubicBezTo>
                      <a:pt x="232" y="422"/>
                      <a:pt x="232" y="422"/>
                      <a:pt x="232" y="422"/>
                    </a:cubicBezTo>
                    <a:cubicBezTo>
                      <a:pt x="232" y="406"/>
                      <a:pt x="232" y="406"/>
                      <a:pt x="232" y="406"/>
                    </a:cubicBezTo>
                    <a:cubicBezTo>
                      <a:pt x="232" y="383"/>
                      <a:pt x="232" y="383"/>
                      <a:pt x="232" y="383"/>
                    </a:cubicBezTo>
                    <a:cubicBezTo>
                      <a:pt x="205" y="383"/>
                      <a:pt x="205" y="383"/>
                      <a:pt x="205" y="383"/>
                    </a:cubicBezTo>
                    <a:cubicBezTo>
                      <a:pt x="32" y="383"/>
                      <a:pt x="32" y="383"/>
                      <a:pt x="32" y="383"/>
                    </a:cubicBezTo>
                    <a:cubicBezTo>
                      <a:pt x="14" y="383"/>
                      <a:pt x="0" y="364"/>
                      <a:pt x="0" y="344"/>
                    </a:cubicBezTo>
                    <a:cubicBezTo>
                      <a:pt x="0" y="35"/>
                      <a:pt x="0" y="35"/>
                      <a:pt x="0" y="35"/>
                    </a:cubicBezTo>
                    <a:cubicBezTo>
                      <a:pt x="0" y="16"/>
                      <a:pt x="14" y="0"/>
                      <a:pt x="3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3247" tIns="46623" rIns="93247" bIns="46623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3241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28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64" name="Freeform 12"/>
              <p:cNvSpPr>
                <a:spLocks/>
              </p:cNvSpPr>
              <p:nvPr/>
            </p:nvSpPr>
            <p:spPr bwMode="auto">
              <a:xfrm>
                <a:off x="5918197" y="4320217"/>
                <a:ext cx="396874" cy="766761"/>
              </a:xfrm>
              <a:custGeom>
                <a:avLst/>
                <a:gdLst>
                  <a:gd name="T0" fmla="*/ 0 w 250"/>
                  <a:gd name="T1" fmla="*/ 0 h 483"/>
                  <a:gd name="T2" fmla="*/ 250 w 250"/>
                  <a:gd name="T3" fmla="*/ 269 h 483"/>
                  <a:gd name="T4" fmla="*/ 152 w 250"/>
                  <a:gd name="T5" fmla="*/ 295 h 483"/>
                  <a:gd name="T6" fmla="*/ 221 w 250"/>
                  <a:gd name="T7" fmla="*/ 459 h 483"/>
                  <a:gd name="T8" fmla="*/ 162 w 250"/>
                  <a:gd name="T9" fmla="*/ 483 h 483"/>
                  <a:gd name="T10" fmla="*/ 93 w 250"/>
                  <a:gd name="T11" fmla="*/ 316 h 483"/>
                  <a:gd name="T12" fmla="*/ 0 w 250"/>
                  <a:gd name="T13" fmla="*/ 373 h 483"/>
                  <a:gd name="T14" fmla="*/ 0 w 250"/>
                  <a:gd name="T15" fmla="*/ 0 h 483"/>
                  <a:gd name="T16" fmla="*/ 0 w 250"/>
                  <a:gd name="T17" fmla="*/ 0 h 4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483">
                    <a:moveTo>
                      <a:pt x="0" y="0"/>
                    </a:moveTo>
                    <a:lnTo>
                      <a:pt x="250" y="269"/>
                    </a:lnTo>
                    <a:lnTo>
                      <a:pt x="152" y="295"/>
                    </a:lnTo>
                    <a:lnTo>
                      <a:pt x="221" y="459"/>
                    </a:lnTo>
                    <a:lnTo>
                      <a:pt x="162" y="483"/>
                    </a:lnTo>
                    <a:lnTo>
                      <a:pt x="93" y="316"/>
                    </a:lnTo>
                    <a:lnTo>
                      <a:pt x="0" y="373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3247" tIns="46623" rIns="93247" bIns="46623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3241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28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146" name="TextBox 145"/>
            <p:cNvSpPr txBox="1"/>
            <p:nvPr/>
          </p:nvSpPr>
          <p:spPr>
            <a:xfrm>
              <a:off x="5857925" y="3188947"/>
              <a:ext cx="879142" cy="347472"/>
            </a:xfrm>
            <a:prstGeom prst="rect">
              <a:avLst/>
            </a:prstGeom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46623" tIns="46623" rIns="46623" bIns="46623" rtlCol="0" anchor="ctr">
              <a:noAutofit/>
            </a:bodyPr>
            <a:lstStyle/>
            <a:p>
              <a:pPr marL="0" marR="0" lvl="0" indent="0" algn="ctr" defTabSz="932418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612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22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rPr>
                <a:t>VM</a:t>
              </a:r>
            </a:p>
          </p:txBody>
        </p:sp>
        <p:grpSp>
          <p:nvGrpSpPr>
            <p:cNvPr id="147" name="Group 146"/>
            <p:cNvGrpSpPr/>
            <p:nvPr/>
          </p:nvGrpSpPr>
          <p:grpSpPr>
            <a:xfrm>
              <a:off x="7310684" y="3592441"/>
              <a:ext cx="197995" cy="219886"/>
              <a:chOff x="7434263" y="-1335463"/>
              <a:chExt cx="947737" cy="1052514"/>
            </a:xfrm>
            <a:solidFill>
              <a:schemeClr val="accent1"/>
            </a:solidFill>
          </p:grpSpPr>
          <p:sp>
            <p:nvSpPr>
              <p:cNvPr id="160" name="Freeform 5"/>
              <p:cNvSpPr>
                <a:spLocks/>
              </p:cNvSpPr>
              <p:nvPr/>
            </p:nvSpPr>
            <p:spPr bwMode="auto">
              <a:xfrm>
                <a:off x="7434263" y="-1010025"/>
                <a:ext cx="423860" cy="727076"/>
              </a:xfrm>
              <a:custGeom>
                <a:avLst/>
                <a:gdLst>
                  <a:gd name="T0" fmla="*/ 267 w 267"/>
                  <a:gd name="T1" fmla="*/ 153 h 458"/>
                  <a:gd name="T2" fmla="*/ 267 w 267"/>
                  <a:gd name="T3" fmla="*/ 458 h 458"/>
                  <a:gd name="T4" fmla="*/ 0 w 267"/>
                  <a:gd name="T5" fmla="*/ 305 h 458"/>
                  <a:gd name="T6" fmla="*/ 2 w 267"/>
                  <a:gd name="T7" fmla="*/ 0 h 458"/>
                  <a:gd name="T8" fmla="*/ 267 w 267"/>
                  <a:gd name="T9" fmla="*/ 153 h 4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7" h="458">
                    <a:moveTo>
                      <a:pt x="267" y="153"/>
                    </a:moveTo>
                    <a:lnTo>
                      <a:pt x="267" y="458"/>
                    </a:lnTo>
                    <a:lnTo>
                      <a:pt x="0" y="305"/>
                    </a:lnTo>
                    <a:lnTo>
                      <a:pt x="2" y="0"/>
                    </a:lnTo>
                    <a:lnTo>
                      <a:pt x="267" y="15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3247" tIns="46623" rIns="93247" bIns="46623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3241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28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61" name="Freeform 6"/>
              <p:cNvSpPr>
                <a:spLocks/>
              </p:cNvSpPr>
              <p:nvPr/>
            </p:nvSpPr>
            <p:spPr bwMode="auto">
              <a:xfrm>
                <a:off x="7961314" y="-1010022"/>
                <a:ext cx="420686" cy="727073"/>
              </a:xfrm>
              <a:custGeom>
                <a:avLst/>
                <a:gdLst>
                  <a:gd name="T0" fmla="*/ 0 w 265"/>
                  <a:gd name="T1" fmla="*/ 153 h 458"/>
                  <a:gd name="T2" fmla="*/ 0 w 265"/>
                  <a:gd name="T3" fmla="*/ 458 h 458"/>
                  <a:gd name="T4" fmla="*/ 265 w 265"/>
                  <a:gd name="T5" fmla="*/ 305 h 458"/>
                  <a:gd name="T6" fmla="*/ 265 w 265"/>
                  <a:gd name="T7" fmla="*/ 0 h 458"/>
                  <a:gd name="T8" fmla="*/ 0 w 265"/>
                  <a:gd name="T9" fmla="*/ 153 h 4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5" h="458">
                    <a:moveTo>
                      <a:pt x="0" y="153"/>
                    </a:moveTo>
                    <a:lnTo>
                      <a:pt x="0" y="458"/>
                    </a:lnTo>
                    <a:lnTo>
                      <a:pt x="265" y="305"/>
                    </a:lnTo>
                    <a:lnTo>
                      <a:pt x="265" y="0"/>
                    </a:lnTo>
                    <a:lnTo>
                      <a:pt x="0" y="15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3247" tIns="46623" rIns="93247" bIns="46623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3241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28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62" name="Freeform 7"/>
              <p:cNvSpPr>
                <a:spLocks/>
              </p:cNvSpPr>
              <p:nvPr/>
            </p:nvSpPr>
            <p:spPr bwMode="auto">
              <a:xfrm>
                <a:off x="7489827" y="-1335463"/>
                <a:ext cx="838199" cy="476251"/>
              </a:xfrm>
              <a:custGeom>
                <a:avLst/>
                <a:gdLst>
                  <a:gd name="T0" fmla="*/ 266 w 528"/>
                  <a:gd name="T1" fmla="*/ 300 h 300"/>
                  <a:gd name="T2" fmla="*/ 0 w 528"/>
                  <a:gd name="T3" fmla="*/ 148 h 300"/>
                  <a:gd name="T4" fmla="*/ 263 w 528"/>
                  <a:gd name="T5" fmla="*/ 0 h 300"/>
                  <a:gd name="T6" fmla="*/ 528 w 528"/>
                  <a:gd name="T7" fmla="*/ 148 h 300"/>
                  <a:gd name="T8" fmla="*/ 266 w 528"/>
                  <a:gd name="T9" fmla="*/ 300 h 3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8" h="300">
                    <a:moveTo>
                      <a:pt x="266" y="300"/>
                    </a:moveTo>
                    <a:lnTo>
                      <a:pt x="0" y="148"/>
                    </a:lnTo>
                    <a:lnTo>
                      <a:pt x="263" y="0"/>
                    </a:lnTo>
                    <a:lnTo>
                      <a:pt x="528" y="148"/>
                    </a:lnTo>
                    <a:lnTo>
                      <a:pt x="266" y="30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3247" tIns="46623" rIns="93247" bIns="46623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3241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28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148" name="Group 147"/>
            <p:cNvGrpSpPr/>
            <p:nvPr/>
          </p:nvGrpSpPr>
          <p:grpSpPr>
            <a:xfrm>
              <a:off x="7281786" y="3940325"/>
              <a:ext cx="255791" cy="201540"/>
              <a:chOff x="4962525" y="3957709"/>
              <a:chExt cx="2260600" cy="1781175"/>
            </a:xfrm>
            <a:solidFill>
              <a:schemeClr val="accent1"/>
            </a:solidFill>
          </p:grpSpPr>
          <p:sp>
            <p:nvSpPr>
              <p:cNvPr id="158" name="Freeform 11"/>
              <p:cNvSpPr>
                <a:spLocks noEditPoints="1"/>
              </p:cNvSpPr>
              <p:nvPr/>
            </p:nvSpPr>
            <p:spPr bwMode="auto">
              <a:xfrm>
                <a:off x="4962525" y="3957709"/>
                <a:ext cx="2260600" cy="1781175"/>
              </a:xfrm>
              <a:custGeom>
                <a:avLst/>
                <a:gdLst>
                  <a:gd name="T0" fmla="*/ 130 w 600"/>
                  <a:gd name="T1" fmla="*/ 461 h 472"/>
                  <a:gd name="T2" fmla="*/ 470 w 600"/>
                  <a:gd name="T3" fmla="*/ 461 h 472"/>
                  <a:gd name="T4" fmla="*/ 470 w 600"/>
                  <a:gd name="T5" fmla="*/ 472 h 472"/>
                  <a:gd name="T6" fmla="*/ 130 w 600"/>
                  <a:gd name="T7" fmla="*/ 472 h 472"/>
                  <a:gd name="T8" fmla="*/ 130 w 600"/>
                  <a:gd name="T9" fmla="*/ 461 h 472"/>
                  <a:gd name="T10" fmla="*/ 32 w 600"/>
                  <a:gd name="T11" fmla="*/ 35 h 472"/>
                  <a:gd name="T12" fmla="*/ 32 w 600"/>
                  <a:gd name="T13" fmla="*/ 345 h 472"/>
                  <a:gd name="T14" fmla="*/ 232 w 600"/>
                  <a:gd name="T15" fmla="*/ 345 h 472"/>
                  <a:gd name="T16" fmla="*/ 365 w 600"/>
                  <a:gd name="T17" fmla="*/ 345 h 472"/>
                  <a:gd name="T18" fmla="*/ 572 w 600"/>
                  <a:gd name="T19" fmla="*/ 345 h 472"/>
                  <a:gd name="T20" fmla="*/ 572 w 600"/>
                  <a:gd name="T21" fmla="*/ 35 h 472"/>
                  <a:gd name="T22" fmla="*/ 32 w 600"/>
                  <a:gd name="T23" fmla="*/ 35 h 472"/>
                  <a:gd name="T24" fmla="*/ 300 w 600"/>
                  <a:gd name="T25" fmla="*/ 8 h 472"/>
                  <a:gd name="T26" fmla="*/ 292 w 600"/>
                  <a:gd name="T27" fmla="*/ 16 h 472"/>
                  <a:gd name="T28" fmla="*/ 300 w 600"/>
                  <a:gd name="T29" fmla="*/ 24 h 472"/>
                  <a:gd name="T30" fmla="*/ 309 w 600"/>
                  <a:gd name="T31" fmla="*/ 16 h 472"/>
                  <a:gd name="T32" fmla="*/ 300 w 600"/>
                  <a:gd name="T33" fmla="*/ 8 h 472"/>
                  <a:gd name="T34" fmla="*/ 32 w 600"/>
                  <a:gd name="T35" fmla="*/ 0 h 472"/>
                  <a:gd name="T36" fmla="*/ 565 w 600"/>
                  <a:gd name="T37" fmla="*/ 0 h 472"/>
                  <a:gd name="T38" fmla="*/ 600 w 600"/>
                  <a:gd name="T39" fmla="*/ 35 h 472"/>
                  <a:gd name="T40" fmla="*/ 600 w 600"/>
                  <a:gd name="T41" fmla="*/ 344 h 472"/>
                  <a:gd name="T42" fmla="*/ 565 w 600"/>
                  <a:gd name="T43" fmla="*/ 383 h 472"/>
                  <a:gd name="T44" fmla="*/ 389 w 600"/>
                  <a:gd name="T45" fmla="*/ 383 h 472"/>
                  <a:gd name="T46" fmla="*/ 365 w 600"/>
                  <a:gd name="T47" fmla="*/ 383 h 472"/>
                  <a:gd name="T48" fmla="*/ 365 w 600"/>
                  <a:gd name="T49" fmla="*/ 406 h 472"/>
                  <a:gd name="T50" fmla="*/ 365 w 600"/>
                  <a:gd name="T51" fmla="*/ 422 h 472"/>
                  <a:gd name="T52" fmla="*/ 442 w 600"/>
                  <a:gd name="T53" fmla="*/ 422 h 472"/>
                  <a:gd name="T54" fmla="*/ 470 w 600"/>
                  <a:gd name="T55" fmla="*/ 461 h 472"/>
                  <a:gd name="T56" fmla="*/ 130 w 600"/>
                  <a:gd name="T57" fmla="*/ 461 h 472"/>
                  <a:gd name="T58" fmla="*/ 158 w 600"/>
                  <a:gd name="T59" fmla="*/ 422 h 472"/>
                  <a:gd name="T60" fmla="*/ 232 w 600"/>
                  <a:gd name="T61" fmla="*/ 422 h 472"/>
                  <a:gd name="T62" fmla="*/ 232 w 600"/>
                  <a:gd name="T63" fmla="*/ 406 h 472"/>
                  <a:gd name="T64" fmla="*/ 232 w 600"/>
                  <a:gd name="T65" fmla="*/ 383 h 472"/>
                  <a:gd name="T66" fmla="*/ 205 w 600"/>
                  <a:gd name="T67" fmla="*/ 383 h 472"/>
                  <a:gd name="T68" fmla="*/ 32 w 600"/>
                  <a:gd name="T69" fmla="*/ 383 h 472"/>
                  <a:gd name="T70" fmla="*/ 0 w 600"/>
                  <a:gd name="T71" fmla="*/ 344 h 472"/>
                  <a:gd name="T72" fmla="*/ 0 w 600"/>
                  <a:gd name="T73" fmla="*/ 35 h 472"/>
                  <a:gd name="T74" fmla="*/ 32 w 600"/>
                  <a:gd name="T75" fmla="*/ 0 h 4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600" h="472">
                    <a:moveTo>
                      <a:pt x="130" y="461"/>
                    </a:moveTo>
                    <a:cubicBezTo>
                      <a:pt x="470" y="461"/>
                      <a:pt x="470" y="461"/>
                      <a:pt x="470" y="461"/>
                    </a:cubicBezTo>
                    <a:cubicBezTo>
                      <a:pt x="470" y="472"/>
                      <a:pt x="470" y="472"/>
                      <a:pt x="470" y="472"/>
                    </a:cubicBezTo>
                    <a:cubicBezTo>
                      <a:pt x="130" y="472"/>
                      <a:pt x="130" y="472"/>
                      <a:pt x="130" y="472"/>
                    </a:cubicBezTo>
                    <a:cubicBezTo>
                      <a:pt x="130" y="461"/>
                      <a:pt x="130" y="461"/>
                      <a:pt x="130" y="461"/>
                    </a:cubicBezTo>
                    <a:close/>
                    <a:moveTo>
                      <a:pt x="32" y="35"/>
                    </a:moveTo>
                    <a:cubicBezTo>
                      <a:pt x="32" y="345"/>
                      <a:pt x="32" y="345"/>
                      <a:pt x="32" y="345"/>
                    </a:cubicBezTo>
                    <a:cubicBezTo>
                      <a:pt x="232" y="345"/>
                      <a:pt x="232" y="345"/>
                      <a:pt x="232" y="345"/>
                    </a:cubicBezTo>
                    <a:cubicBezTo>
                      <a:pt x="365" y="345"/>
                      <a:pt x="365" y="345"/>
                      <a:pt x="365" y="345"/>
                    </a:cubicBezTo>
                    <a:cubicBezTo>
                      <a:pt x="572" y="345"/>
                      <a:pt x="572" y="345"/>
                      <a:pt x="572" y="345"/>
                    </a:cubicBezTo>
                    <a:cubicBezTo>
                      <a:pt x="572" y="35"/>
                      <a:pt x="572" y="35"/>
                      <a:pt x="572" y="35"/>
                    </a:cubicBezTo>
                    <a:cubicBezTo>
                      <a:pt x="32" y="35"/>
                      <a:pt x="32" y="35"/>
                      <a:pt x="32" y="35"/>
                    </a:cubicBezTo>
                    <a:close/>
                    <a:moveTo>
                      <a:pt x="300" y="8"/>
                    </a:moveTo>
                    <a:cubicBezTo>
                      <a:pt x="295" y="8"/>
                      <a:pt x="292" y="12"/>
                      <a:pt x="292" y="16"/>
                    </a:cubicBezTo>
                    <a:cubicBezTo>
                      <a:pt x="292" y="20"/>
                      <a:pt x="295" y="24"/>
                      <a:pt x="300" y="24"/>
                    </a:cubicBezTo>
                    <a:cubicBezTo>
                      <a:pt x="305" y="24"/>
                      <a:pt x="309" y="20"/>
                      <a:pt x="309" y="16"/>
                    </a:cubicBezTo>
                    <a:cubicBezTo>
                      <a:pt x="309" y="12"/>
                      <a:pt x="305" y="8"/>
                      <a:pt x="300" y="8"/>
                    </a:cubicBezTo>
                    <a:close/>
                    <a:moveTo>
                      <a:pt x="32" y="0"/>
                    </a:moveTo>
                    <a:cubicBezTo>
                      <a:pt x="565" y="0"/>
                      <a:pt x="565" y="0"/>
                      <a:pt x="565" y="0"/>
                    </a:cubicBezTo>
                    <a:cubicBezTo>
                      <a:pt x="586" y="0"/>
                      <a:pt x="600" y="16"/>
                      <a:pt x="600" y="35"/>
                    </a:cubicBezTo>
                    <a:cubicBezTo>
                      <a:pt x="600" y="344"/>
                      <a:pt x="600" y="344"/>
                      <a:pt x="600" y="344"/>
                    </a:cubicBezTo>
                    <a:cubicBezTo>
                      <a:pt x="600" y="364"/>
                      <a:pt x="586" y="383"/>
                      <a:pt x="565" y="383"/>
                    </a:cubicBezTo>
                    <a:cubicBezTo>
                      <a:pt x="498" y="383"/>
                      <a:pt x="440" y="383"/>
                      <a:pt x="389" y="383"/>
                    </a:cubicBezTo>
                    <a:cubicBezTo>
                      <a:pt x="365" y="383"/>
                      <a:pt x="365" y="383"/>
                      <a:pt x="365" y="383"/>
                    </a:cubicBezTo>
                    <a:cubicBezTo>
                      <a:pt x="365" y="406"/>
                      <a:pt x="365" y="406"/>
                      <a:pt x="365" y="406"/>
                    </a:cubicBezTo>
                    <a:cubicBezTo>
                      <a:pt x="365" y="422"/>
                      <a:pt x="365" y="422"/>
                      <a:pt x="365" y="422"/>
                    </a:cubicBezTo>
                    <a:cubicBezTo>
                      <a:pt x="442" y="422"/>
                      <a:pt x="442" y="422"/>
                      <a:pt x="442" y="422"/>
                    </a:cubicBezTo>
                    <a:cubicBezTo>
                      <a:pt x="470" y="461"/>
                      <a:pt x="470" y="461"/>
                      <a:pt x="470" y="461"/>
                    </a:cubicBezTo>
                    <a:cubicBezTo>
                      <a:pt x="130" y="461"/>
                      <a:pt x="130" y="461"/>
                      <a:pt x="130" y="461"/>
                    </a:cubicBezTo>
                    <a:cubicBezTo>
                      <a:pt x="158" y="422"/>
                      <a:pt x="158" y="422"/>
                      <a:pt x="158" y="422"/>
                    </a:cubicBezTo>
                    <a:cubicBezTo>
                      <a:pt x="232" y="422"/>
                      <a:pt x="232" y="422"/>
                      <a:pt x="232" y="422"/>
                    </a:cubicBezTo>
                    <a:cubicBezTo>
                      <a:pt x="232" y="406"/>
                      <a:pt x="232" y="406"/>
                      <a:pt x="232" y="406"/>
                    </a:cubicBezTo>
                    <a:cubicBezTo>
                      <a:pt x="232" y="383"/>
                      <a:pt x="232" y="383"/>
                      <a:pt x="232" y="383"/>
                    </a:cubicBezTo>
                    <a:cubicBezTo>
                      <a:pt x="205" y="383"/>
                      <a:pt x="205" y="383"/>
                      <a:pt x="205" y="383"/>
                    </a:cubicBezTo>
                    <a:cubicBezTo>
                      <a:pt x="32" y="383"/>
                      <a:pt x="32" y="383"/>
                      <a:pt x="32" y="383"/>
                    </a:cubicBezTo>
                    <a:cubicBezTo>
                      <a:pt x="14" y="383"/>
                      <a:pt x="0" y="364"/>
                      <a:pt x="0" y="344"/>
                    </a:cubicBezTo>
                    <a:cubicBezTo>
                      <a:pt x="0" y="35"/>
                      <a:pt x="0" y="35"/>
                      <a:pt x="0" y="35"/>
                    </a:cubicBezTo>
                    <a:cubicBezTo>
                      <a:pt x="0" y="16"/>
                      <a:pt x="14" y="0"/>
                      <a:pt x="3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3247" tIns="46623" rIns="93247" bIns="46623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3241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28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59" name="Freeform 12"/>
              <p:cNvSpPr>
                <a:spLocks/>
              </p:cNvSpPr>
              <p:nvPr/>
            </p:nvSpPr>
            <p:spPr bwMode="auto">
              <a:xfrm>
                <a:off x="5918197" y="4289498"/>
                <a:ext cx="396874" cy="766761"/>
              </a:xfrm>
              <a:custGeom>
                <a:avLst/>
                <a:gdLst>
                  <a:gd name="T0" fmla="*/ 0 w 250"/>
                  <a:gd name="T1" fmla="*/ 0 h 483"/>
                  <a:gd name="T2" fmla="*/ 250 w 250"/>
                  <a:gd name="T3" fmla="*/ 269 h 483"/>
                  <a:gd name="T4" fmla="*/ 152 w 250"/>
                  <a:gd name="T5" fmla="*/ 295 h 483"/>
                  <a:gd name="T6" fmla="*/ 221 w 250"/>
                  <a:gd name="T7" fmla="*/ 459 h 483"/>
                  <a:gd name="T8" fmla="*/ 162 w 250"/>
                  <a:gd name="T9" fmla="*/ 483 h 483"/>
                  <a:gd name="T10" fmla="*/ 93 w 250"/>
                  <a:gd name="T11" fmla="*/ 316 h 483"/>
                  <a:gd name="T12" fmla="*/ 0 w 250"/>
                  <a:gd name="T13" fmla="*/ 373 h 483"/>
                  <a:gd name="T14" fmla="*/ 0 w 250"/>
                  <a:gd name="T15" fmla="*/ 0 h 483"/>
                  <a:gd name="T16" fmla="*/ 0 w 250"/>
                  <a:gd name="T17" fmla="*/ 0 h 4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483">
                    <a:moveTo>
                      <a:pt x="0" y="0"/>
                    </a:moveTo>
                    <a:lnTo>
                      <a:pt x="250" y="269"/>
                    </a:lnTo>
                    <a:lnTo>
                      <a:pt x="152" y="295"/>
                    </a:lnTo>
                    <a:lnTo>
                      <a:pt x="221" y="459"/>
                    </a:lnTo>
                    <a:lnTo>
                      <a:pt x="162" y="483"/>
                    </a:lnTo>
                    <a:lnTo>
                      <a:pt x="93" y="316"/>
                    </a:lnTo>
                    <a:lnTo>
                      <a:pt x="0" y="373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3247" tIns="46623" rIns="93247" bIns="46623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3241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28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149" name="TextBox 148"/>
            <p:cNvSpPr txBox="1"/>
            <p:nvPr/>
          </p:nvSpPr>
          <p:spPr>
            <a:xfrm>
              <a:off x="6970111" y="3188946"/>
              <a:ext cx="879142" cy="347472"/>
            </a:xfrm>
            <a:prstGeom prst="rect">
              <a:avLst/>
            </a:prstGeom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46623" tIns="46623" rIns="46623" bIns="46623" rtlCol="0" anchor="ctr">
              <a:noAutofit/>
            </a:bodyPr>
            <a:lstStyle/>
            <a:p>
              <a:pPr marL="0" marR="0" lvl="0" indent="0" algn="ctr" defTabSz="932418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612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22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rPr>
                <a:t>VM</a:t>
              </a:r>
            </a:p>
          </p:txBody>
        </p:sp>
        <p:grpSp>
          <p:nvGrpSpPr>
            <p:cNvPr id="150" name="Group 149"/>
            <p:cNvGrpSpPr/>
            <p:nvPr/>
          </p:nvGrpSpPr>
          <p:grpSpPr>
            <a:xfrm>
              <a:off x="8422868" y="3592442"/>
              <a:ext cx="197995" cy="219885"/>
              <a:chOff x="7434263" y="-1335457"/>
              <a:chExt cx="947737" cy="1052513"/>
            </a:xfrm>
            <a:solidFill>
              <a:schemeClr val="accent1"/>
            </a:solidFill>
          </p:grpSpPr>
          <p:sp>
            <p:nvSpPr>
              <p:cNvPr id="155" name="Freeform 5"/>
              <p:cNvSpPr>
                <a:spLocks/>
              </p:cNvSpPr>
              <p:nvPr/>
            </p:nvSpPr>
            <p:spPr bwMode="auto">
              <a:xfrm>
                <a:off x="7434263" y="-1010018"/>
                <a:ext cx="423860" cy="727074"/>
              </a:xfrm>
              <a:custGeom>
                <a:avLst/>
                <a:gdLst>
                  <a:gd name="T0" fmla="*/ 267 w 267"/>
                  <a:gd name="T1" fmla="*/ 153 h 458"/>
                  <a:gd name="T2" fmla="*/ 267 w 267"/>
                  <a:gd name="T3" fmla="*/ 458 h 458"/>
                  <a:gd name="T4" fmla="*/ 0 w 267"/>
                  <a:gd name="T5" fmla="*/ 305 h 458"/>
                  <a:gd name="T6" fmla="*/ 2 w 267"/>
                  <a:gd name="T7" fmla="*/ 0 h 458"/>
                  <a:gd name="T8" fmla="*/ 267 w 267"/>
                  <a:gd name="T9" fmla="*/ 153 h 4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7" h="458">
                    <a:moveTo>
                      <a:pt x="267" y="153"/>
                    </a:moveTo>
                    <a:lnTo>
                      <a:pt x="267" y="458"/>
                    </a:lnTo>
                    <a:lnTo>
                      <a:pt x="0" y="305"/>
                    </a:lnTo>
                    <a:lnTo>
                      <a:pt x="2" y="0"/>
                    </a:lnTo>
                    <a:lnTo>
                      <a:pt x="267" y="15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3247" tIns="46623" rIns="93247" bIns="46623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3241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28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56" name="Freeform 6"/>
              <p:cNvSpPr>
                <a:spLocks/>
              </p:cNvSpPr>
              <p:nvPr/>
            </p:nvSpPr>
            <p:spPr bwMode="auto">
              <a:xfrm>
                <a:off x="7961314" y="-1010018"/>
                <a:ext cx="420686" cy="727074"/>
              </a:xfrm>
              <a:custGeom>
                <a:avLst/>
                <a:gdLst>
                  <a:gd name="T0" fmla="*/ 0 w 265"/>
                  <a:gd name="T1" fmla="*/ 153 h 458"/>
                  <a:gd name="T2" fmla="*/ 0 w 265"/>
                  <a:gd name="T3" fmla="*/ 458 h 458"/>
                  <a:gd name="T4" fmla="*/ 265 w 265"/>
                  <a:gd name="T5" fmla="*/ 305 h 458"/>
                  <a:gd name="T6" fmla="*/ 265 w 265"/>
                  <a:gd name="T7" fmla="*/ 0 h 458"/>
                  <a:gd name="T8" fmla="*/ 0 w 265"/>
                  <a:gd name="T9" fmla="*/ 153 h 4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5" h="458">
                    <a:moveTo>
                      <a:pt x="0" y="153"/>
                    </a:moveTo>
                    <a:lnTo>
                      <a:pt x="0" y="458"/>
                    </a:lnTo>
                    <a:lnTo>
                      <a:pt x="265" y="305"/>
                    </a:lnTo>
                    <a:lnTo>
                      <a:pt x="265" y="0"/>
                    </a:lnTo>
                    <a:lnTo>
                      <a:pt x="0" y="15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3247" tIns="46623" rIns="93247" bIns="46623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3241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28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57" name="Freeform 7"/>
              <p:cNvSpPr>
                <a:spLocks/>
              </p:cNvSpPr>
              <p:nvPr/>
            </p:nvSpPr>
            <p:spPr bwMode="auto">
              <a:xfrm>
                <a:off x="7489827" y="-1335457"/>
                <a:ext cx="838199" cy="476252"/>
              </a:xfrm>
              <a:custGeom>
                <a:avLst/>
                <a:gdLst>
                  <a:gd name="T0" fmla="*/ 266 w 528"/>
                  <a:gd name="T1" fmla="*/ 300 h 300"/>
                  <a:gd name="T2" fmla="*/ 0 w 528"/>
                  <a:gd name="T3" fmla="*/ 148 h 300"/>
                  <a:gd name="T4" fmla="*/ 263 w 528"/>
                  <a:gd name="T5" fmla="*/ 0 h 300"/>
                  <a:gd name="T6" fmla="*/ 528 w 528"/>
                  <a:gd name="T7" fmla="*/ 148 h 300"/>
                  <a:gd name="T8" fmla="*/ 266 w 528"/>
                  <a:gd name="T9" fmla="*/ 300 h 3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8" h="300">
                    <a:moveTo>
                      <a:pt x="266" y="300"/>
                    </a:moveTo>
                    <a:lnTo>
                      <a:pt x="0" y="148"/>
                    </a:lnTo>
                    <a:lnTo>
                      <a:pt x="263" y="0"/>
                    </a:lnTo>
                    <a:lnTo>
                      <a:pt x="528" y="148"/>
                    </a:lnTo>
                    <a:lnTo>
                      <a:pt x="266" y="30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3247" tIns="46623" rIns="93247" bIns="46623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3241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28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151" name="Group 150"/>
            <p:cNvGrpSpPr/>
            <p:nvPr/>
          </p:nvGrpSpPr>
          <p:grpSpPr>
            <a:xfrm>
              <a:off x="8393970" y="3940325"/>
              <a:ext cx="255791" cy="201540"/>
              <a:chOff x="4962525" y="3957717"/>
              <a:chExt cx="2260600" cy="1781175"/>
            </a:xfrm>
            <a:solidFill>
              <a:schemeClr val="accent1"/>
            </a:solidFill>
          </p:grpSpPr>
          <p:sp>
            <p:nvSpPr>
              <p:cNvPr id="153" name="Freeform 11"/>
              <p:cNvSpPr>
                <a:spLocks noEditPoints="1"/>
              </p:cNvSpPr>
              <p:nvPr/>
            </p:nvSpPr>
            <p:spPr bwMode="auto">
              <a:xfrm>
                <a:off x="4962525" y="3957717"/>
                <a:ext cx="2260600" cy="1781175"/>
              </a:xfrm>
              <a:custGeom>
                <a:avLst/>
                <a:gdLst>
                  <a:gd name="T0" fmla="*/ 130 w 600"/>
                  <a:gd name="T1" fmla="*/ 461 h 472"/>
                  <a:gd name="T2" fmla="*/ 470 w 600"/>
                  <a:gd name="T3" fmla="*/ 461 h 472"/>
                  <a:gd name="T4" fmla="*/ 470 w 600"/>
                  <a:gd name="T5" fmla="*/ 472 h 472"/>
                  <a:gd name="T6" fmla="*/ 130 w 600"/>
                  <a:gd name="T7" fmla="*/ 472 h 472"/>
                  <a:gd name="T8" fmla="*/ 130 w 600"/>
                  <a:gd name="T9" fmla="*/ 461 h 472"/>
                  <a:gd name="T10" fmla="*/ 32 w 600"/>
                  <a:gd name="T11" fmla="*/ 35 h 472"/>
                  <a:gd name="T12" fmla="*/ 32 w 600"/>
                  <a:gd name="T13" fmla="*/ 345 h 472"/>
                  <a:gd name="T14" fmla="*/ 232 w 600"/>
                  <a:gd name="T15" fmla="*/ 345 h 472"/>
                  <a:gd name="T16" fmla="*/ 365 w 600"/>
                  <a:gd name="T17" fmla="*/ 345 h 472"/>
                  <a:gd name="T18" fmla="*/ 572 w 600"/>
                  <a:gd name="T19" fmla="*/ 345 h 472"/>
                  <a:gd name="T20" fmla="*/ 572 w 600"/>
                  <a:gd name="T21" fmla="*/ 35 h 472"/>
                  <a:gd name="T22" fmla="*/ 32 w 600"/>
                  <a:gd name="T23" fmla="*/ 35 h 472"/>
                  <a:gd name="T24" fmla="*/ 300 w 600"/>
                  <a:gd name="T25" fmla="*/ 8 h 472"/>
                  <a:gd name="T26" fmla="*/ 292 w 600"/>
                  <a:gd name="T27" fmla="*/ 16 h 472"/>
                  <a:gd name="T28" fmla="*/ 300 w 600"/>
                  <a:gd name="T29" fmla="*/ 24 h 472"/>
                  <a:gd name="T30" fmla="*/ 309 w 600"/>
                  <a:gd name="T31" fmla="*/ 16 h 472"/>
                  <a:gd name="T32" fmla="*/ 300 w 600"/>
                  <a:gd name="T33" fmla="*/ 8 h 472"/>
                  <a:gd name="T34" fmla="*/ 32 w 600"/>
                  <a:gd name="T35" fmla="*/ 0 h 472"/>
                  <a:gd name="T36" fmla="*/ 565 w 600"/>
                  <a:gd name="T37" fmla="*/ 0 h 472"/>
                  <a:gd name="T38" fmla="*/ 600 w 600"/>
                  <a:gd name="T39" fmla="*/ 35 h 472"/>
                  <a:gd name="T40" fmla="*/ 600 w 600"/>
                  <a:gd name="T41" fmla="*/ 344 h 472"/>
                  <a:gd name="T42" fmla="*/ 565 w 600"/>
                  <a:gd name="T43" fmla="*/ 383 h 472"/>
                  <a:gd name="T44" fmla="*/ 389 w 600"/>
                  <a:gd name="T45" fmla="*/ 383 h 472"/>
                  <a:gd name="T46" fmla="*/ 365 w 600"/>
                  <a:gd name="T47" fmla="*/ 383 h 472"/>
                  <a:gd name="T48" fmla="*/ 365 w 600"/>
                  <a:gd name="T49" fmla="*/ 406 h 472"/>
                  <a:gd name="T50" fmla="*/ 365 w 600"/>
                  <a:gd name="T51" fmla="*/ 422 h 472"/>
                  <a:gd name="T52" fmla="*/ 442 w 600"/>
                  <a:gd name="T53" fmla="*/ 422 h 472"/>
                  <a:gd name="T54" fmla="*/ 470 w 600"/>
                  <a:gd name="T55" fmla="*/ 461 h 472"/>
                  <a:gd name="T56" fmla="*/ 130 w 600"/>
                  <a:gd name="T57" fmla="*/ 461 h 472"/>
                  <a:gd name="T58" fmla="*/ 158 w 600"/>
                  <a:gd name="T59" fmla="*/ 422 h 472"/>
                  <a:gd name="T60" fmla="*/ 232 w 600"/>
                  <a:gd name="T61" fmla="*/ 422 h 472"/>
                  <a:gd name="T62" fmla="*/ 232 w 600"/>
                  <a:gd name="T63" fmla="*/ 406 h 472"/>
                  <a:gd name="T64" fmla="*/ 232 w 600"/>
                  <a:gd name="T65" fmla="*/ 383 h 472"/>
                  <a:gd name="T66" fmla="*/ 205 w 600"/>
                  <a:gd name="T67" fmla="*/ 383 h 472"/>
                  <a:gd name="T68" fmla="*/ 32 w 600"/>
                  <a:gd name="T69" fmla="*/ 383 h 472"/>
                  <a:gd name="T70" fmla="*/ 0 w 600"/>
                  <a:gd name="T71" fmla="*/ 344 h 472"/>
                  <a:gd name="T72" fmla="*/ 0 w 600"/>
                  <a:gd name="T73" fmla="*/ 35 h 472"/>
                  <a:gd name="T74" fmla="*/ 32 w 600"/>
                  <a:gd name="T75" fmla="*/ 0 h 4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600" h="472">
                    <a:moveTo>
                      <a:pt x="130" y="461"/>
                    </a:moveTo>
                    <a:cubicBezTo>
                      <a:pt x="470" y="461"/>
                      <a:pt x="470" y="461"/>
                      <a:pt x="470" y="461"/>
                    </a:cubicBezTo>
                    <a:cubicBezTo>
                      <a:pt x="470" y="472"/>
                      <a:pt x="470" y="472"/>
                      <a:pt x="470" y="472"/>
                    </a:cubicBezTo>
                    <a:cubicBezTo>
                      <a:pt x="130" y="472"/>
                      <a:pt x="130" y="472"/>
                      <a:pt x="130" y="472"/>
                    </a:cubicBezTo>
                    <a:cubicBezTo>
                      <a:pt x="130" y="461"/>
                      <a:pt x="130" y="461"/>
                      <a:pt x="130" y="461"/>
                    </a:cubicBezTo>
                    <a:close/>
                    <a:moveTo>
                      <a:pt x="32" y="35"/>
                    </a:moveTo>
                    <a:cubicBezTo>
                      <a:pt x="32" y="345"/>
                      <a:pt x="32" y="345"/>
                      <a:pt x="32" y="345"/>
                    </a:cubicBezTo>
                    <a:cubicBezTo>
                      <a:pt x="232" y="345"/>
                      <a:pt x="232" y="345"/>
                      <a:pt x="232" y="345"/>
                    </a:cubicBezTo>
                    <a:cubicBezTo>
                      <a:pt x="365" y="345"/>
                      <a:pt x="365" y="345"/>
                      <a:pt x="365" y="345"/>
                    </a:cubicBezTo>
                    <a:cubicBezTo>
                      <a:pt x="572" y="345"/>
                      <a:pt x="572" y="345"/>
                      <a:pt x="572" y="345"/>
                    </a:cubicBezTo>
                    <a:cubicBezTo>
                      <a:pt x="572" y="35"/>
                      <a:pt x="572" y="35"/>
                      <a:pt x="572" y="35"/>
                    </a:cubicBezTo>
                    <a:cubicBezTo>
                      <a:pt x="32" y="35"/>
                      <a:pt x="32" y="35"/>
                      <a:pt x="32" y="35"/>
                    </a:cubicBezTo>
                    <a:close/>
                    <a:moveTo>
                      <a:pt x="300" y="8"/>
                    </a:moveTo>
                    <a:cubicBezTo>
                      <a:pt x="295" y="8"/>
                      <a:pt x="292" y="12"/>
                      <a:pt x="292" y="16"/>
                    </a:cubicBezTo>
                    <a:cubicBezTo>
                      <a:pt x="292" y="20"/>
                      <a:pt x="295" y="24"/>
                      <a:pt x="300" y="24"/>
                    </a:cubicBezTo>
                    <a:cubicBezTo>
                      <a:pt x="305" y="24"/>
                      <a:pt x="309" y="20"/>
                      <a:pt x="309" y="16"/>
                    </a:cubicBezTo>
                    <a:cubicBezTo>
                      <a:pt x="309" y="12"/>
                      <a:pt x="305" y="8"/>
                      <a:pt x="300" y="8"/>
                    </a:cubicBezTo>
                    <a:close/>
                    <a:moveTo>
                      <a:pt x="32" y="0"/>
                    </a:moveTo>
                    <a:cubicBezTo>
                      <a:pt x="565" y="0"/>
                      <a:pt x="565" y="0"/>
                      <a:pt x="565" y="0"/>
                    </a:cubicBezTo>
                    <a:cubicBezTo>
                      <a:pt x="586" y="0"/>
                      <a:pt x="600" y="16"/>
                      <a:pt x="600" y="35"/>
                    </a:cubicBezTo>
                    <a:cubicBezTo>
                      <a:pt x="600" y="344"/>
                      <a:pt x="600" y="344"/>
                      <a:pt x="600" y="344"/>
                    </a:cubicBezTo>
                    <a:cubicBezTo>
                      <a:pt x="600" y="364"/>
                      <a:pt x="586" y="383"/>
                      <a:pt x="565" y="383"/>
                    </a:cubicBezTo>
                    <a:cubicBezTo>
                      <a:pt x="498" y="383"/>
                      <a:pt x="440" y="383"/>
                      <a:pt x="389" y="383"/>
                    </a:cubicBezTo>
                    <a:cubicBezTo>
                      <a:pt x="365" y="383"/>
                      <a:pt x="365" y="383"/>
                      <a:pt x="365" y="383"/>
                    </a:cubicBezTo>
                    <a:cubicBezTo>
                      <a:pt x="365" y="406"/>
                      <a:pt x="365" y="406"/>
                      <a:pt x="365" y="406"/>
                    </a:cubicBezTo>
                    <a:cubicBezTo>
                      <a:pt x="365" y="422"/>
                      <a:pt x="365" y="422"/>
                      <a:pt x="365" y="422"/>
                    </a:cubicBezTo>
                    <a:cubicBezTo>
                      <a:pt x="442" y="422"/>
                      <a:pt x="442" y="422"/>
                      <a:pt x="442" y="422"/>
                    </a:cubicBezTo>
                    <a:cubicBezTo>
                      <a:pt x="470" y="461"/>
                      <a:pt x="470" y="461"/>
                      <a:pt x="470" y="461"/>
                    </a:cubicBezTo>
                    <a:cubicBezTo>
                      <a:pt x="130" y="461"/>
                      <a:pt x="130" y="461"/>
                      <a:pt x="130" y="461"/>
                    </a:cubicBezTo>
                    <a:cubicBezTo>
                      <a:pt x="158" y="422"/>
                      <a:pt x="158" y="422"/>
                      <a:pt x="158" y="422"/>
                    </a:cubicBezTo>
                    <a:cubicBezTo>
                      <a:pt x="232" y="422"/>
                      <a:pt x="232" y="422"/>
                      <a:pt x="232" y="422"/>
                    </a:cubicBezTo>
                    <a:cubicBezTo>
                      <a:pt x="232" y="406"/>
                      <a:pt x="232" y="406"/>
                      <a:pt x="232" y="406"/>
                    </a:cubicBezTo>
                    <a:cubicBezTo>
                      <a:pt x="232" y="383"/>
                      <a:pt x="232" y="383"/>
                      <a:pt x="232" y="383"/>
                    </a:cubicBezTo>
                    <a:cubicBezTo>
                      <a:pt x="205" y="383"/>
                      <a:pt x="205" y="383"/>
                      <a:pt x="205" y="383"/>
                    </a:cubicBezTo>
                    <a:cubicBezTo>
                      <a:pt x="32" y="383"/>
                      <a:pt x="32" y="383"/>
                      <a:pt x="32" y="383"/>
                    </a:cubicBezTo>
                    <a:cubicBezTo>
                      <a:pt x="14" y="383"/>
                      <a:pt x="0" y="364"/>
                      <a:pt x="0" y="344"/>
                    </a:cubicBezTo>
                    <a:cubicBezTo>
                      <a:pt x="0" y="35"/>
                      <a:pt x="0" y="35"/>
                      <a:pt x="0" y="35"/>
                    </a:cubicBezTo>
                    <a:cubicBezTo>
                      <a:pt x="0" y="16"/>
                      <a:pt x="14" y="0"/>
                      <a:pt x="3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3247" tIns="46623" rIns="93247" bIns="46623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3241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28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54" name="Freeform 12"/>
              <p:cNvSpPr>
                <a:spLocks/>
              </p:cNvSpPr>
              <p:nvPr/>
            </p:nvSpPr>
            <p:spPr bwMode="auto">
              <a:xfrm>
                <a:off x="5918197" y="4289507"/>
                <a:ext cx="396874" cy="766761"/>
              </a:xfrm>
              <a:custGeom>
                <a:avLst/>
                <a:gdLst>
                  <a:gd name="T0" fmla="*/ 0 w 250"/>
                  <a:gd name="T1" fmla="*/ 0 h 483"/>
                  <a:gd name="T2" fmla="*/ 250 w 250"/>
                  <a:gd name="T3" fmla="*/ 269 h 483"/>
                  <a:gd name="T4" fmla="*/ 152 w 250"/>
                  <a:gd name="T5" fmla="*/ 295 h 483"/>
                  <a:gd name="T6" fmla="*/ 221 w 250"/>
                  <a:gd name="T7" fmla="*/ 459 h 483"/>
                  <a:gd name="T8" fmla="*/ 162 w 250"/>
                  <a:gd name="T9" fmla="*/ 483 h 483"/>
                  <a:gd name="T10" fmla="*/ 93 w 250"/>
                  <a:gd name="T11" fmla="*/ 316 h 483"/>
                  <a:gd name="T12" fmla="*/ 0 w 250"/>
                  <a:gd name="T13" fmla="*/ 373 h 483"/>
                  <a:gd name="T14" fmla="*/ 0 w 250"/>
                  <a:gd name="T15" fmla="*/ 0 h 483"/>
                  <a:gd name="T16" fmla="*/ 0 w 250"/>
                  <a:gd name="T17" fmla="*/ 0 h 4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483">
                    <a:moveTo>
                      <a:pt x="0" y="0"/>
                    </a:moveTo>
                    <a:lnTo>
                      <a:pt x="250" y="269"/>
                    </a:lnTo>
                    <a:lnTo>
                      <a:pt x="152" y="295"/>
                    </a:lnTo>
                    <a:lnTo>
                      <a:pt x="221" y="459"/>
                    </a:lnTo>
                    <a:lnTo>
                      <a:pt x="162" y="483"/>
                    </a:lnTo>
                    <a:lnTo>
                      <a:pt x="93" y="316"/>
                    </a:lnTo>
                    <a:lnTo>
                      <a:pt x="0" y="373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3247" tIns="46623" rIns="93247" bIns="46623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3241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28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152" name="TextBox 151"/>
            <p:cNvSpPr txBox="1"/>
            <p:nvPr/>
          </p:nvSpPr>
          <p:spPr>
            <a:xfrm>
              <a:off x="8082295" y="3188947"/>
              <a:ext cx="879142" cy="347472"/>
            </a:xfrm>
            <a:prstGeom prst="rect">
              <a:avLst/>
            </a:prstGeom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46623" tIns="46623" rIns="46623" bIns="46623" rtlCol="0" anchor="ctr">
              <a:noAutofit/>
            </a:bodyPr>
            <a:lstStyle/>
            <a:p>
              <a:pPr marL="0" marR="0" lvl="0" indent="0" algn="ctr" defTabSz="932418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612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22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rPr>
                <a:t>VM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51800535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is a container?</a:t>
            </a:r>
          </a:p>
        </p:txBody>
      </p:sp>
      <p:sp>
        <p:nvSpPr>
          <p:cNvPr id="306" name="TextBox 305"/>
          <p:cNvSpPr txBox="1"/>
          <p:nvPr/>
        </p:nvSpPr>
        <p:spPr>
          <a:xfrm>
            <a:off x="122237" y="1516062"/>
            <a:ext cx="5943600" cy="404890"/>
          </a:xfrm>
          <a:prstGeom prst="rect">
            <a:avLst/>
          </a:prstGeom>
          <a:noFill/>
        </p:spPr>
        <p:txBody>
          <a:bodyPr wrap="square" lIns="186494" tIns="0" rIns="186494" bIns="149196" rtlCol="0">
            <a:spAutoFit/>
          </a:bodyPr>
          <a:lstStyle/>
          <a:p>
            <a:pPr marL="0" marR="0" lvl="0" indent="0" algn="ctr" defTabSz="932418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12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36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Containers </a:t>
            </a:r>
            <a:r>
              <a:rPr kumimoji="0" lang="en-US" sz="1836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= Operating system virtualization</a:t>
            </a:r>
          </a:p>
        </p:txBody>
      </p:sp>
      <p:sp>
        <p:nvSpPr>
          <p:cNvPr id="126" name="TextBox 125"/>
          <p:cNvSpPr txBox="1"/>
          <p:nvPr/>
        </p:nvSpPr>
        <p:spPr>
          <a:xfrm>
            <a:off x="122237" y="4829345"/>
            <a:ext cx="5943599" cy="404890"/>
          </a:xfrm>
          <a:prstGeom prst="rect">
            <a:avLst/>
          </a:prstGeom>
          <a:noFill/>
        </p:spPr>
        <p:txBody>
          <a:bodyPr wrap="square" lIns="0" tIns="0" rIns="0" bIns="149196" rtlCol="0">
            <a:spAutoFit/>
          </a:bodyPr>
          <a:lstStyle/>
          <a:p>
            <a:pPr marL="0" marR="0" lvl="0" indent="0" algn="ctr" defTabSz="932418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12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36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Traditional virtual machines </a:t>
            </a:r>
            <a:r>
              <a:rPr kumimoji="0" lang="en-US" sz="1836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= hardware virtualization</a:t>
            </a:r>
          </a:p>
        </p:txBody>
      </p:sp>
      <p:sp>
        <p:nvSpPr>
          <p:cNvPr id="216" name="Rectangle 215"/>
          <p:cNvSpPr/>
          <p:nvPr/>
        </p:nvSpPr>
        <p:spPr bwMode="auto">
          <a:xfrm>
            <a:off x="847398" y="1927573"/>
            <a:ext cx="4961626" cy="1635332"/>
          </a:xfrm>
          <a:prstGeom prst="rect">
            <a:avLst/>
          </a:prstGeom>
          <a:ln>
            <a:solidFill>
              <a:schemeClr val="tx2"/>
            </a:solidFill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6494" tIns="149196" rIns="186494" bIns="149196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defTabSz="950846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32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ea typeface="Segoe UI" pitchFamily="34" charset="0"/>
                <a:cs typeface="Segoe UI" pitchFamily="34" charset="0"/>
              </a:rPr>
              <a:t>OS</a:t>
            </a:r>
          </a:p>
        </p:txBody>
      </p:sp>
      <p:sp>
        <p:nvSpPr>
          <p:cNvPr id="217" name="Rectangle 216"/>
          <p:cNvSpPr/>
          <p:nvPr/>
        </p:nvSpPr>
        <p:spPr bwMode="auto">
          <a:xfrm>
            <a:off x="847398" y="3603725"/>
            <a:ext cx="4961626" cy="497646"/>
          </a:xfrm>
          <a:prstGeom prst="rect">
            <a:avLst/>
          </a:prstGeom>
          <a:ln>
            <a:solidFill>
              <a:schemeClr val="tx2"/>
            </a:solidFill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6494" tIns="149196" rIns="186494" bIns="149196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defTabSz="950846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32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ea typeface="Segoe UI" pitchFamily="34" charset="0"/>
                <a:cs typeface="Segoe UI" pitchFamily="34" charset="0"/>
              </a:rPr>
              <a:t>Hardware</a:t>
            </a:r>
          </a:p>
        </p:txBody>
      </p:sp>
      <p:sp>
        <p:nvSpPr>
          <p:cNvPr id="218" name="Rectangle 217"/>
          <p:cNvSpPr/>
          <p:nvPr/>
        </p:nvSpPr>
        <p:spPr bwMode="auto">
          <a:xfrm>
            <a:off x="1916251" y="2433413"/>
            <a:ext cx="1356727" cy="497646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149196" rIns="91440" bIns="149196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defTabSz="950846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</a:rPr>
              <a:t>Applications</a:t>
            </a:r>
          </a:p>
        </p:txBody>
      </p:sp>
      <p:grpSp>
        <p:nvGrpSpPr>
          <p:cNvPr id="219" name="Group 218"/>
          <p:cNvGrpSpPr/>
          <p:nvPr/>
        </p:nvGrpSpPr>
        <p:grpSpPr>
          <a:xfrm>
            <a:off x="1421002" y="2433413"/>
            <a:ext cx="501628" cy="497646"/>
            <a:chOff x="4495435" y="2334205"/>
            <a:chExt cx="501628" cy="497646"/>
          </a:xfrm>
        </p:grpSpPr>
        <p:sp>
          <p:nvSpPr>
            <p:cNvPr id="220" name="Rectangle 219"/>
            <p:cNvSpPr/>
            <p:nvPr/>
          </p:nvSpPr>
          <p:spPr bwMode="auto">
            <a:xfrm>
              <a:off x="4495435" y="2334205"/>
              <a:ext cx="501628" cy="497646"/>
            </a:xfrm>
            <a:prstGeom prst="rect">
              <a:avLst/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186494" tIns="149196" rIns="186494" bIns="14919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50846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32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ea typeface="Segoe UI" pitchFamily="34" charset="0"/>
                <a:cs typeface="Segoe UI" pitchFamily="34" charset="0"/>
              </a:endParaRPr>
            </a:p>
          </p:txBody>
        </p:sp>
        <p:grpSp>
          <p:nvGrpSpPr>
            <p:cNvPr id="221" name="Group 220"/>
            <p:cNvGrpSpPr/>
            <p:nvPr/>
          </p:nvGrpSpPr>
          <p:grpSpPr>
            <a:xfrm>
              <a:off x="4588362" y="2455579"/>
              <a:ext cx="315775" cy="254898"/>
              <a:chOff x="4406091" y="6049087"/>
              <a:chExt cx="3960813" cy="3197225"/>
            </a:xfrm>
            <a:solidFill>
              <a:schemeClr val="tx1"/>
            </a:solidFill>
          </p:grpSpPr>
          <p:sp>
            <p:nvSpPr>
              <p:cNvPr id="222" name="Freeform 24"/>
              <p:cNvSpPr>
                <a:spLocks noEditPoints="1"/>
              </p:cNvSpPr>
              <p:nvPr/>
            </p:nvSpPr>
            <p:spPr bwMode="auto">
              <a:xfrm>
                <a:off x="4406091" y="6049087"/>
                <a:ext cx="2847975" cy="2813050"/>
              </a:xfrm>
              <a:custGeom>
                <a:avLst/>
                <a:gdLst>
                  <a:gd name="T0" fmla="*/ 744 w 757"/>
                  <a:gd name="T1" fmla="*/ 466 h 748"/>
                  <a:gd name="T2" fmla="*/ 755 w 757"/>
                  <a:gd name="T3" fmla="*/ 399 h 748"/>
                  <a:gd name="T4" fmla="*/ 739 w 757"/>
                  <a:gd name="T5" fmla="*/ 373 h 748"/>
                  <a:gd name="T6" fmla="*/ 644 w 757"/>
                  <a:gd name="T7" fmla="*/ 341 h 748"/>
                  <a:gd name="T8" fmla="*/ 638 w 757"/>
                  <a:gd name="T9" fmla="*/ 309 h 748"/>
                  <a:gd name="T10" fmla="*/ 716 w 757"/>
                  <a:gd name="T11" fmla="*/ 245 h 748"/>
                  <a:gd name="T12" fmla="*/ 721 w 757"/>
                  <a:gd name="T13" fmla="*/ 215 h 748"/>
                  <a:gd name="T14" fmla="*/ 687 w 757"/>
                  <a:gd name="T15" fmla="*/ 157 h 748"/>
                  <a:gd name="T16" fmla="*/ 658 w 757"/>
                  <a:gd name="T17" fmla="*/ 146 h 748"/>
                  <a:gd name="T18" fmla="*/ 565 w 757"/>
                  <a:gd name="T19" fmla="*/ 181 h 748"/>
                  <a:gd name="T20" fmla="*/ 536 w 757"/>
                  <a:gd name="T21" fmla="*/ 157 h 748"/>
                  <a:gd name="T22" fmla="*/ 556 w 757"/>
                  <a:gd name="T23" fmla="*/ 55 h 748"/>
                  <a:gd name="T24" fmla="*/ 541 w 757"/>
                  <a:gd name="T25" fmla="*/ 28 h 748"/>
                  <a:gd name="T26" fmla="*/ 477 w 757"/>
                  <a:gd name="T27" fmla="*/ 5 h 748"/>
                  <a:gd name="T28" fmla="*/ 449 w 757"/>
                  <a:gd name="T29" fmla="*/ 15 h 748"/>
                  <a:gd name="T30" fmla="*/ 397 w 757"/>
                  <a:gd name="T31" fmla="*/ 106 h 748"/>
                  <a:gd name="T32" fmla="*/ 378 w 757"/>
                  <a:gd name="T33" fmla="*/ 105 h 748"/>
                  <a:gd name="T34" fmla="*/ 362 w 757"/>
                  <a:gd name="T35" fmla="*/ 106 h 748"/>
                  <a:gd name="T36" fmla="*/ 311 w 757"/>
                  <a:gd name="T37" fmla="*/ 15 h 748"/>
                  <a:gd name="T38" fmla="*/ 282 w 757"/>
                  <a:gd name="T39" fmla="*/ 4 h 748"/>
                  <a:gd name="T40" fmla="*/ 218 w 757"/>
                  <a:gd name="T41" fmla="*/ 27 h 748"/>
                  <a:gd name="T42" fmla="*/ 203 w 757"/>
                  <a:gd name="T43" fmla="*/ 54 h 748"/>
                  <a:gd name="T44" fmla="*/ 222 w 757"/>
                  <a:gd name="T45" fmla="*/ 156 h 748"/>
                  <a:gd name="T46" fmla="*/ 192 w 757"/>
                  <a:gd name="T47" fmla="*/ 181 h 748"/>
                  <a:gd name="T48" fmla="*/ 103 w 757"/>
                  <a:gd name="T49" fmla="*/ 145 h 748"/>
                  <a:gd name="T50" fmla="*/ 74 w 757"/>
                  <a:gd name="T51" fmla="*/ 155 h 748"/>
                  <a:gd name="T52" fmla="*/ 39 w 757"/>
                  <a:gd name="T53" fmla="*/ 213 h 748"/>
                  <a:gd name="T54" fmla="*/ 44 w 757"/>
                  <a:gd name="T55" fmla="*/ 243 h 748"/>
                  <a:gd name="T56" fmla="*/ 119 w 757"/>
                  <a:gd name="T57" fmla="*/ 307 h 748"/>
                  <a:gd name="T58" fmla="*/ 113 w 757"/>
                  <a:gd name="T59" fmla="*/ 341 h 748"/>
                  <a:gd name="T60" fmla="*/ 17 w 757"/>
                  <a:gd name="T61" fmla="*/ 373 h 748"/>
                  <a:gd name="T62" fmla="*/ 2 w 757"/>
                  <a:gd name="T63" fmla="*/ 400 h 748"/>
                  <a:gd name="T64" fmla="*/ 13 w 757"/>
                  <a:gd name="T65" fmla="*/ 466 h 748"/>
                  <a:gd name="T66" fmla="*/ 37 w 757"/>
                  <a:gd name="T67" fmla="*/ 486 h 748"/>
                  <a:gd name="T68" fmla="*/ 136 w 757"/>
                  <a:gd name="T69" fmla="*/ 486 h 748"/>
                  <a:gd name="T70" fmla="*/ 154 w 757"/>
                  <a:gd name="T71" fmla="*/ 519 h 748"/>
                  <a:gd name="T72" fmla="*/ 102 w 757"/>
                  <a:gd name="T73" fmla="*/ 604 h 748"/>
                  <a:gd name="T74" fmla="*/ 107 w 757"/>
                  <a:gd name="T75" fmla="*/ 634 h 748"/>
                  <a:gd name="T76" fmla="*/ 158 w 757"/>
                  <a:gd name="T77" fmla="*/ 678 h 748"/>
                  <a:gd name="T78" fmla="*/ 189 w 757"/>
                  <a:gd name="T79" fmla="*/ 679 h 748"/>
                  <a:gd name="T80" fmla="*/ 265 w 757"/>
                  <a:gd name="T81" fmla="*/ 615 h 748"/>
                  <a:gd name="T82" fmla="*/ 303 w 757"/>
                  <a:gd name="T83" fmla="*/ 629 h 748"/>
                  <a:gd name="T84" fmla="*/ 318 w 757"/>
                  <a:gd name="T85" fmla="*/ 729 h 748"/>
                  <a:gd name="T86" fmla="*/ 342 w 757"/>
                  <a:gd name="T87" fmla="*/ 748 h 748"/>
                  <a:gd name="T88" fmla="*/ 409 w 757"/>
                  <a:gd name="T89" fmla="*/ 748 h 748"/>
                  <a:gd name="T90" fmla="*/ 433 w 757"/>
                  <a:gd name="T91" fmla="*/ 729 h 748"/>
                  <a:gd name="T92" fmla="*/ 450 w 757"/>
                  <a:gd name="T93" fmla="*/ 631 h 748"/>
                  <a:gd name="T94" fmla="*/ 489 w 757"/>
                  <a:gd name="T95" fmla="*/ 617 h 748"/>
                  <a:gd name="T96" fmla="*/ 562 w 757"/>
                  <a:gd name="T97" fmla="*/ 680 h 748"/>
                  <a:gd name="T98" fmla="*/ 592 w 757"/>
                  <a:gd name="T99" fmla="*/ 680 h 748"/>
                  <a:gd name="T100" fmla="*/ 644 w 757"/>
                  <a:gd name="T101" fmla="*/ 636 h 748"/>
                  <a:gd name="T102" fmla="*/ 649 w 757"/>
                  <a:gd name="T103" fmla="*/ 606 h 748"/>
                  <a:gd name="T104" fmla="*/ 600 w 757"/>
                  <a:gd name="T105" fmla="*/ 522 h 748"/>
                  <a:gd name="T106" fmla="*/ 621 w 757"/>
                  <a:gd name="T107" fmla="*/ 486 h 748"/>
                  <a:gd name="T108" fmla="*/ 721 w 757"/>
                  <a:gd name="T109" fmla="*/ 486 h 748"/>
                  <a:gd name="T110" fmla="*/ 744 w 757"/>
                  <a:gd name="T111" fmla="*/ 466 h 748"/>
                  <a:gd name="T112" fmla="*/ 528 w 757"/>
                  <a:gd name="T113" fmla="*/ 373 h 748"/>
                  <a:gd name="T114" fmla="*/ 378 w 757"/>
                  <a:gd name="T115" fmla="*/ 522 h 748"/>
                  <a:gd name="T116" fmla="*/ 229 w 757"/>
                  <a:gd name="T117" fmla="*/ 373 h 748"/>
                  <a:gd name="T118" fmla="*/ 378 w 757"/>
                  <a:gd name="T119" fmla="*/ 223 h 748"/>
                  <a:gd name="T120" fmla="*/ 528 w 757"/>
                  <a:gd name="T121" fmla="*/ 373 h 7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757" h="748">
                    <a:moveTo>
                      <a:pt x="744" y="466"/>
                    </a:moveTo>
                    <a:cubicBezTo>
                      <a:pt x="755" y="399"/>
                      <a:pt x="755" y="399"/>
                      <a:pt x="755" y="399"/>
                    </a:cubicBezTo>
                    <a:cubicBezTo>
                      <a:pt x="757" y="388"/>
                      <a:pt x="750" y="377"/>
                      <a:pt x="739" y="373"/>
                    </a:cubicBezTo>
                    <a:cubicBezTo>
                      <a:pt x="644" y="341"/>
                      <a:pt x="644" y="341"/>
                      <a:pt x="644" y="341"/>
                    </a:cubicBezTo>
                    <a:cubicBezTo>
                      <a:pt x="643" y="330"/>
                      <a:pt x="641" y="319"/>
                      <a:pt x="638" y="309"/>
                    </a:cubicBezTo>
                    <a:cubicBezTo>
                      <a:pt x="716" y="245"/>
                      <a:pt x="716" y="245"/>
                      <a:pt x="716" y="245"/>
                    </a:cubicBezTo>
                    <a:cubicBezTo>
                      <a:pt x="725" y="238"/>
                      <a:pt x="727" y="225"/>
                      <a:pt x="721" y="215"/>
                    </a:cubicBezTo>
                    <a:cubicBezTo>
                      <a:pt x="687" y="157"/>
                      <a:pt x="687" y="157"/>
                      <a:pt x="687" y="157"/>
                    </a:cubicBezTo>
                    <a:cubicBezTo>
                      <a:pt x="681" y="147"/>
                      <a:pt x="669" y="142"/>
                      <a:pt x="658" y="146"/>
                    </a:cubicBezTo>
                    <a:cubicBezTo>
                      <a:pt x="565" y="181"/>
                      <a:pt x="565" y="181"/>
                      <a:pt x="565" y="181"/>
                    </a:cubicBezTo>
                    <a:cubicBezTo>
                      <a:pt x="556" y="172"/>
                      <a:pt x="547" y="164"/>
                      <a:pt x="536" y="157"/>
                    </a:cubicBezTo>
                    <a:cubicBezTo>
                      <a:pt x="556" y="55"/>
                      <a:pt x="556" y="55"/>
                      <a:pt x="556" y="55"/>
                    </a:cubicBezTo>
                    <a:cubicBezTo>
                      <a:pt x="558" y="43"/>
                      <a:pt x="552" y="32"/>
                      <a:pt x="541" y="28"/>
                    </a:cubicBezTo>
                    <a:cubicBezTo>
                      <a:pt x="477" y="5"/>
                      <a:pt x="477" y="5"/>
                      <a:pt x="477" y="5"/>
                    </a:cubicBezTo>
                    <a:cubicBezTo>
                      <a:pt x="467" y="1"/>
                      <a:pt x="455" y="5"/>
                      <a:pt x="449" y="15"/>
                    </a:cubicBezTo>
                    <a:cubicBezTo>
                      <a:pt x="397" y="106"/>
                      <a:pt x="397" y="106"/>
                      <a:pt x="397" y="106"/>
                    </a:cubicBezTo>
                    <a:cubicBezTo>
                      <a:pt x="391" y="105"/>
                      <a:pt x="385" y="105"/>
                      <a:pt x="378" y="105"/>
                    </a:cubicBezTo>
                    <a:cubicBezTo>
                      <a:pt x="373" y="105"/>
                      <a:pt x="367" y="105"/>
                      <a:pt x="362" y="106"/>
                    </a:cubicBezTo>
                    <a:cubicBezTo>
                      <a:pt x="311" y="15"/>
                      <a:pt x="311" y="15"/>
                      <a:pt x="311" y="15"/>
                    </a:cubicBezTo>
                    <a:cubicBezTo>
                      <a:pt x="305" y="4"/>
                      <a:pt x="293" y="0"/>
                      <a:pt x="282" y="4"/>
                    </a:cubicBezTo>
                    <a:cubicBezTo>
                      <a:pt x="218" y="27"/>
                      <a:pt x="218" y="27"/>
                      <a:pt x="218" y="27"/>
                    </a:cubicBezTo>
                    <a:cubicBezTo>
                      <a:pt x="208" y="31"/>
                      <a:pt x="201" y="42"/>
                      <a:pt x="203" y="54"/>
                    </a:cubicBezTo>
                    <a:cubicBezTo>
                      <a:pt x="222" y="156"/>
                      <a:pt x="222" y="156"/>
                      <a:pt x="222" y="156"/>
                    </a:cubicBezTo>
                    <a:cubicBezTo>
                      <a:pt x="211" y="163"/>
                      <a:pt x="201" y="172"/>
                      <a:pt x="192" y="181"/>
                    </a:cubicBezTo>
                    <a:cubicBezTo>
                      <a:pt x="103" y="145"/>
                      <a:pt x="103" y="145"/>
                      <a:pt x="103" y="145"/>
                    </a:cubicBezTo>
                    <a:cubicBezTo>
                      <a:pt x="92" y="141"/>
                      <a:pt x="80" y="145"/>
                      <a:pt x="74" y="155"/>
                    </a:cubicBezTo>
                    <a:cubicBezTo>
                      <a:pt x="39" y="213"/>
                      <a:pt x="39" y="213"/>
                      <a:pt x="39" y="213"/>
                    </a:cubicBezTo>
                    <a:cubicBezTo>
                      <a:pt x="33" y="223"/>
                      <a:pt x="35" y="235"/>
                      <a:pt x="44" y="243"/>
                    </a:cubicBezTo>
                    <a:cubicBezTo>
                      <a:pt x="119" y="307"/>
                      <a:pt x="119" y="307"/>
                      <a:pt x="119" y="307"/>
                    </a:cubicBezTo>
                    <a:cubicBezTo>
                      <a:pt x="116" y="318"/>
                      <a:pt x="114" y="329"/>
                      <a:pt x="113" y="341"/>
                    </a:cubicBezTo>
                    <a:cubicBezTo>
                      <a:pt x="17" y="373"/>
                      <a:pt x="17" y="373"/>
                      <a:pt x="17" y="373"/>
                    </a:cubicBezTo>
                    <a:cubicBezTo>
                      <a:pt x="6" y="377"/>
                      <a:pt x="0" y="388"/>
                      <a:pt x="2" y="400"/>
                    </a:cubicBezTo>
                    <a:cubicBezTo>
                      <a:pt x="13" y="466"/>
                      <a:pt x="13" y="466"/>
                      <a:pt x="13" y="466"/>
                    </a:cubicBezTo>
                    <a:cubicBezTo>
                      <a:pt x="15" y="478"/>
                      <a:pt x="25" y="486"/>
                      <a:pt x="37" y="486"/>
                    </a:cubicBezTo>
                    <a:cubicBezTo>
                      <a:pt x="136" y="486"/>
                      <a:pt x="136" y="486"/>
                      <a:pt x="136" y="486"/>
                    </a:cubicBezTo>
                    <a:cubicBezTo>
                      <a:pt x="141" y="498"/>
                      <a:pt x="147" y="509"/>
                      <a:pt x="154" y="519"/>
                    </a:cubicBezTo>
                    <a:cubicBezTo>
                      <a:pt x="102" y="604"/>
                      <a:pt x="102" y="604"/>
                      <a:pt x="102" y="604"/>
                    </a:cubicBezTo>
                    <a:cubicBezTo>
                      <a:pt x="96" y="614"/>
                      <a:pt x="98" y="627"/>
                      <a:pt x="107" y="634"/>
                    </a:cubicBezTo>
                    <a:cubicBezTo>
                      <a:pt x="158" y="678"/>
                      <a:pt x="158" y="678"/>
                      <a:pt x="158" y="678"/>
                    </a:cubicBezTo>
                    <a:cubicBezTo>
                      <a:pt x="167" y="686"/>
                      <a:pt x="180" y="686"/>
                      <a:pt x="189" y="679"/>
                    </a:cubicBezTo>
                    <a:cubicBezTo>
                      <a:pt x="265" y="615"/>
                      <a:pt x="265" y="615"/>
                      <a:pt x="265" y="615"/>
                    </a:cubicBezTo>
                    <a:cubicBezTo>
                      <a:pt x="277" y="621"/>
                      <a:pt x="290" y="626"/>
                      <a:pt x="303" y="629"/>
                    </a:cubicBezTo>
                    <a:cubicBezTo>
                      <a:pt x="318" y="729"/>
                      <a:pt x="318" y="729"/>
                      <a:pt x="318" y="729"/>
                    </a:cubicBezTo>
                    <a:cubicBezTo>
                      <a:pt x="320" y="740"/>
                      <a:pt x="330" y="748"/>
                      <a:pt x="342" y="748"/>
                    </a:cubicBezTo>
                    <a:cubicBezTo>
                      <a:pt x="409" y="748"/>
                      <a:pt x="409" y="748"/>
                      <a:pt x="409" y="748"/>
                    </a:cubicBezTo>
                    <a:cubicBezTo>
                      <a:pt x="421" y="748"/>
                      <a:pt x="431" y="740"/>
                      <a:pt x="433" y="729"/>
                    </a:cubicBezTo>
                    <a:cubicBezTo>
                      <a:pt x="450" y="631"/>
                      <a:pt x="450" y="631"/>
                      <a:pt x="450" y="631"/>
                    </a:cubicBezTo>
                    <a:cubicBezTo>
                      <a:pt x="463" y="627"/>
                      <a:pt x="476" y="622"/>
                      <a:pt x="489" y="617"/>
                    </a:cubicBezTo>
                    <a:cubicBezTo>
                      <a:pt x="562" y="680"/>
                      <a:pt x="562" y="680"/>
                      <a:pt x="562" y="680"/>
                    </a:cubicBezTo>
                    <a:cubicBezTo>
                      <a:pt x="570" y="687"/>
                      <a:pt x="583" y="687"/>
                      <a:pt x="592" y="680"/>
                    </a:cubicBezTo>
                    <a:cubicBezTo>
                      <a:pt x="644" y="636"/>
                      <a:pt x="644" y="636"/>
                      <a:pt x="644" y="636"/>
                    </a:cubicBezTo>
                    <a:cubicBezTo>
                      <a:pt x="653" y="629"/>
                      <a:pt x="655" y="616"/>
                      <a:pt x="649" y="606"/>
                    </a:cubicBezTo>
                    <a:cubicBezTo>
                      <a:pt x="600" y="522"/>
                      <a:pt x="600" y="522"/>
                      <a:pt x="600" y="522"/>
                    </a:cubicBezTo>
                    <a:cubicBezTo>
                      <a:pt x="608" y="511"/>
                      <a:pt x="615" y="499"/>
                      <a:pt x="621" y="486"/>
                    </a:cubicBezTo>
                    <a:cubicBezTo>
                      <a:pt x="721" y="486"/>
                      <a:pt x="721" y="486"/>
                      <a:pt x="721" y="486"/>
                    </a:cubicBezTo>
                    <a:cubicBezTo>
                      <a:pt x="732" y="486"/>
                      <a:pt x="742" y="478"/>
                      <a:pt x="744" y="466"/>
                    </a:cubicBezTo>
                    <a:close/>
                    <a:moveTo>
                      <a:pt x="528" y="373"/>
                    </a:moveTo>
                    <a:cubicBezTo>
                      <a:pt x="528" y="455"/>
                      <a:pt x="461" y="522"/>
                      <a:pt x="378" y="522"/>
                    </a:cubicBezTo>
                    <a:cubicBezTo>
                      <a:pt x="296" y="522"/>
                      <a:pt x="229" y="455"/>
                      <a:pt x="229" y="373"/>
                    </a:cubicBezTo>
                    <a:cubicBezTo>
                      <a:pt x="229" y="290"/>
                      <a:pt x="296" y="223"/>
                      <a:pt x="378" y="223"/>
                    </a:cubicBezTo>
                    <a:cubicBezTo>
                      <a:pt x="461" y="223"/>
                      <a:pt x="528" y="290"/>
                      <a:pt x="528" y="373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solidFill>
                  <a:schemeClr val="tx2"/>
                </a:solidFill>
                <a:round/>
                <a:headEnd/>
                <a:tailEnd/>
              </a:ln>
              <a:extLst/>
            </p:spPr>
            <p:txBody>
              <a:bodyPr vert="horz" wrap="square" lIns="93247" tIns="46623" rIns="93247" bIns="46623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3241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36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23" name="Oval 25"/>
              <p:cNvSpPr>
                <a:spLocks noChangeArrowheads="1"/>
              </p:cNvSpPr>
              <p:nvPr/>
            </p:nvSpPr>
            <p:spPr bwMode="auto">
              <a:xfrm>
                <a:off x="5557028" y="7180975"/>
                <a:ext cx="542925" cy="54133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2"/>
                </a:solidFill>
                <a:round/>
                <a:headEnd/>
                <a:tailEnd/>
              </a:ln>
              <a:extLst/>
            </p:spPr>
            <p:txBody>
              <a:bodyPr vert="horz" wrap="square" lIns="93247" tIns="46623" rIns="93247" bIns="46623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3241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36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24" name="Freeform 26"/>
              <p:cNvSpPr>
                <a:spLocks noEditPoints="1"/>
              </p:cNvSpPr>
              <p:nvPr/>
            </p:nvSpPr>
            <p:spPr bwMode="auto">
              <a:xfrm>
                <a:off x="6907991" y="7722312"/>
                <a:ext cx="1458913" cy="1524000"/>
              </a:xfrm>
              <a:custGeom>
                <a:avLst/>
                <a:gdLst>
                  <a:gd name="T0" fmla="*/ 379 w 388"/>
                  <a:gd name="T1" fmla="*/ 137 h 405"/>
                  <a:gd name="T2" fmla="*/ 383 w 388"/>
                  <a:gd name="T3" fmla="*/ 118 h 405"/>
                  <a:gd name="T4" fmla="*/ 361 w 388"/>
                  <a:gd name="T5" fmla="*/ 81 h 405"/>
                  <a:gd name="T6" fmla="*/ 343 w 388"/>
                  <a:gd name="T7" fmla="*/ 74 h 405"/>
                  <a:gd name="T8" fmla="*/ 287 w 388"/>
                  <a:gd name="T9" fmla="*/ 94 h 405"/>
                  <a:gd name="T10" fmla="*/ 241 w 388"/>
                  <a:gd name="T11" fmla="*/ 68 h 405"/>
                  <a:gd name="T12" fmla="*/ 232 w 388"/>
                  <a:gd name="T13" fmla="*/ 12 h 405"/>
                  <a:gd name="T14" fmla="*/ 217 w 388"/>
                  <a:gd name="T15" fmla="*/ 0 h 405"/>
                  <a:gd name="T16" fmla="*/ 174 w 388"/>
                  <a:gd name="T17" fmla="*/ 0 h 405"/>
                  <a:gd name="T18" fmla="*/ 159 w 388"/>
                  <a:gd name="T19" fmla="*/ 12 h 405"/>
                  <a:gd name="T20" fmla="*/ 149 w 388"/>
                  <a:gd name="T21" fmla="*/ 68 h 405"/>
                  <a:gd name="T22" fmla="*/ 102 w 388"/>
                  <a:gd name="T23" fmla="*/ 95 h 405"/>
                  <a:gd name="T24" fmla="*/ 46 w 388"/>
                  <a:gd name="T25" fmla="*/ 74 h 405"/>
                  <a:gd name="T26" fmla="*/ 27 w 388"/>
                  <a:gd name="T27" fmla="*/ 81 h 405"/>
                  <a:gd name="T28" fmla="*/ 6 w 388"/>
                  <a:gd name="T29" fmla="*/ 118 h 405"/>
                  <a:gd name="T30" fmla="*/ 9 w 388"/>
                  <a:gd name="T31" fmla="*/ 137 h 405"/>
                  <a:gd name="T32" fmla="*/ 55 w 388"/>
                  <a:gd name="T33" fmla="*/ 175 h 405"/>
                  <a:gd name="T34" fmla="*/ 53 w 388"/>
                  <a:gd name="T35" fmla="*/ 202 h 405"/>
                  <a:gd name="T36" fmla="*/ 55 w 388"/>
                  <a:gd name="T37" fmla="*/ 227 h 405"/>
                  <a:gd name="T38" fmla="*/ 7 w 388"/>
                  <a:gd name="T39" fmla="*/ 266 h 405"/>
                  <a:gd name="T40" fmla="*/ 4 w 388"/>
                  <a:gd name="T41" fmla="*/ 285 h 405"/>
                  <a:gd name="T42" fmla="*/ 25 w 388"/>
                  <a:gd name="T43" fmla="*/ 322 h 405"/>
                  <a:gd name="T44" fmla="*/ 43 w 388"/>
                  <a:gd name="T45" fmla="*/ 329 h 405"/>
                  <a:gd name="T46" fmla="*/ 100 w 388"/>
                  <a:gd name="T47" fmla="*/ 308 h 405"/>
                  <a:gd name="T48" fmla="*/ 149 w 388"/>
                  <a:gd name="T49" fmla="*/ 337 h 405"/>
                  <a:gd name="T50" fmla="*/ 158 w 388"/>
                  <a:gd name="T51" fmla="*/ 392 h 405"/>
                  <a:gd name="T52" fmla="*/ 173 w 388"/>
                  <a:gd name="T53" fmla="*/ 405 h 405"/>
                  <a:gd name="T54" fmla="*/ 216 w 388"/>
                  <a:gd name="T55" fmla="*/ 405 h 405"/>
                  <a:gd name="T56" fmla="*/ 231 w 388"/>
                  <a:gd name="T57" fmla="*/ 392 h 405"/>
                  <a:gd name="T58" fmla="*/ 240 w 388"/>
                  <a:gd name="T59" fmla="*/ 337 h 405"/>
                  <a:gd name="T60" fmla="*/ 289 w 388"/>
                  <a:gd name="T61" fmla="*/ 309 h 405"/>
                  <a:gd name="T62" fmla="*/ 345 w 388"/>
                  <a:gd name="T63" fmla="*/ 329 h 405"/>
                  <a:gd name="T64" fmla="*/ 364 w 388"/>
                  <a:gd name="T65" fmla="*/ 322 h 405"/>
                  <a:gd name="T66" fmla="*/ 385 w 388"/>
                  <a:gd name="T67" fmla="*/ 285 h 405"/>
                  <a:gd name="T68" fmla="*/ 381 w 388"/>
                  <a:gd name="T69" fmla="*/ 266 h 405"/>
                  <a:gd name="T70" fmla="*/ 335 w 388"/>
                  <a:gd name="T71" fmla="*/ 228 h 405"/>
                  <a:gd name="T72" fmla="*/ 337 w 388"/>
                  <a:gd name="T73" fmla="*/ 202 h 405"/>
                  <a:gd name="T74" fmla="*/ 334 w 388"/>
                  <a:gd name="T75" fmla="*/ 174 h 405"/>
                  <a:gd name="T76" fmla="*/ 379 w 388"/>
                  <a:gd name="T77" fmla="*/ 137 h 405"/>
                  <a:gd name="T78" fmla="*/ 251 w 388"/>
                  <a:gd name="T79" fmla="*/ 202 h 405"/>
                  <a:gd name="T80" fmla="*/ 195 w 388"/>
                  <a:gd name="T81" fmla="*/ 259 h 405"/>
                  <a:gd name="T82" fmla="*/ 138 w 388"/>
                  <a:gd name="T83" fmla="*/ 202 h 405"/>
                  <a:gd name="T84" fmla="*/ 195 w 388"/>
                  <a:gd name="T85" fmla="*/ 145 h 405"/>
                  <a:gd name="T86" fmla="*/ 251 w 388"/>
                  <a:gd name="T87" fmla="*/ 202 h 4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388" h="405">
                    <a:moveTo>
                      <a:pt x="379" y="137"/>
                    </a:moveTo>
                    <a:cubicBezTo>
                      <a:pt x="385" y="133"/>
                      <a:pt x="386" y="124"/>
                      <a:pt x="383" y="118"/>
                    </a:cubicBezTo>
                    <a:cubicBezTo>
                      <a:pt x="361" y="81"/>
                      <a:pt x="361" y="81"/>
                      <a:pt x="361" y="81"/>
                    </a:cubicBezTo>
                    <a:cubicBezTo>
                      <a:pt x="357" y="74"/>
                      <a:pt x="350" y="72"/>
                      <a:pt x="343" y="74"/>
                    </a:cubicBezTo>
                    <a:cubicBezTo>
                      <a:pt x="287" y="94"/>
                      <a:pt x="287" y="94"/>
                      <a:pt x="287" y="94"/>
                    </a:cubicBezTo>
                    <a:cubicBezTo>
                      <a:pt x="274" y="83"/>
                      <a:pt x="258" y="74"/>
                      <a:pt x="241" y="68"/>
                    </a:cubicBezTo>
                    <a:cubicBezTo>
                      <a:pt x="232" y="12"/>
                      <a:pt x="232" y="12"/>
                      <a:pt x="232" y="12"/>
                    </a:cubicBezTo>
                    <a:cubicBezTo>
                      <a:pt x="231" y="5"/>
                      <a:pt x="224" y="0"/>
                      <a:pt x="217" y="0"/>
                    </a:cubicBezTo>
                    <a:cubicBezTo>
                      <a:pt x="174" y="0"/>
                      <a:pt x="174" y="0"/>
                      <a:pt x="174" y="0"/>
                    </a:cubicBezTo>
                    <a:cubicBezTo>
                      <a:pt x="166" y="0"/>
                      <a:pt x="160" y="5"/>
                      <a:pt x="159" y="12"/>
                    </a:cubicBezTo>
                    <a:cubicBezTo>
                      <a:pt x="149" y="68"/>
                      <a:pt x="149" y="68"/>
                      <a:pt x="149" y="68"/>
                    </a:cubicBezTo>
                    <a:cubicBezTo>
                      <a:pt x="132" y="74"/>
                      <a:pt x="116" y="83"/>
                      <a:pt x="102" y="95"/>
                    </a:cubicBezTo>
                    <a:cubicBezTo>
                      <a:pt x="46" y="74"/>
                      <a:pt x="46" y="74"/>
                      <a:pt x="46" y="74"/>
                    </a:cubicBezTo>
                    <a:cubicBezTo>
                      <a:pt x="39" y="72"/>
                      <a:pt x="31" y="74"/>
                      <a:pt x="27" y="81"/>
                    </a:cubicBezTo>
                    <a:cubicBezTo>
                      <a:pt x="6" y="118"/>
                      <a:pt x="6" y="118"/>
                      <a:pt x="6" y="118"/>
                    </a:cubicBezTo>
                    <a:cubicBezTo>
                      <a:pt x="2" y="124"/>
                      <a:pt x="3" y="133"/>
                      <a:pt x="9" y="137"/>
                    </a:cubicBezTo>
                    <a:cubicBezTo>
                      <a:pt x="55" y="175"/>
                      <a:pt x="55" y="175"/>
                      <a:pt x="55" y="175"/>
                    </a:cubicBezTo>
                    <a:cubicBezTo>
                      <a:pt x="54" y="184"/>
                      <a:pt x="53" y="193"/>
                      <a:pt x="53" y="202"/>
                    </a:cubicBezTo>
                    <a:cubicBezTo>
                      <a:pt x="53" y="211"/>
                      <a:pt x="53" y="219"/>
                      <a:pt x="55" y="227"/>
                    </a:cubicBezTo>
                    <a:cubicBezTo>
                      <a:pt x="7" y="266"/>
                      <a:pt x="7" y="266"/>
                      <a:pt x="7" y="266"/>
                    </a:cubicBezTo>
                    <a:cubicBezTo>
                      <a:pt x="2" y="270"/>
                      <a:pt x="0" y="278"/>
                      <a:pt x="4" y="285"/>
                    </a:cubicBezTo>
                    <a:cubicBezTo>
                      <a:pt x="25" y="322"/>
                      <a:pt x="25" y="322"/>
                      <a:pt x="25" y="322"/>
                    </a:cubicBezTo>
                    <a:cubicBezTo>
                      <a:pt x="28" y="329"/>
                      <a:pt x="36" y="332"/>
                      <a:pt x="43" y="329"/>
                    </a:cubicBezTo>
                    <a:cubicBezTo>
                      <a:pt x="100" y="308"/>
                      <a:pt x="100" y="308"/>
                      <a:pt x="100" y="308"/>
                    </a:cubicBezTo>
                    <a:cubicBezTo>
                      <a:pt x="114" y="321"/>
                      <a:pt x="131" y="330"/>
                      <a:pt x="149" y="337"/>
                    </a:cubicBezTo>
                    <a:cubicBezTo>
                      <a:pt x="158" y="392"/>
                      <a:pt x="158" y="392"/>
                      <a:pt x="158" y="392"/>
                    </a:cubicBezTo>
                    <a:cubicBezTo>
                      <a:pt x="159" y="399"/>
                      <a:pt x="165" y="405"/>
                      <a:pt x="173" y="405"/>
                    </a:cubicBezTo>
                    <a:cubicBezTo>
                      <a:pt x="216" y="405"/>
                      <a:pt x="216" y="405"/>
                      <a:pt x="216" y="405"/>
                    </a:cubicBezTo>
                    <a:cubicBezTo>
                      <a:pt x="223" y="405"/>
                      <a:pt x="229" y="399"/>
                      <a:pt x="231" y="392"/>
                    </a:cubicBezTo>
                    <a:cubicBezTo>
                      <a:pt x="240" y="337"/>
                      <a:pt x="240" y="337"/>
                      <a:pt x="240" y="337"/>
                    </a:cubicBezTo>
                    <a:cubicBezTo>
                      <a:pt x="258" y="331"/>
                      <a:pt x="275" y="321"/>
                      <a:pt x="289" y="309"/>
                    </a:cubicBezTo>
                    <a:cubicBezTo>
                      <a:pt x="345" y="329"/>
                      <a:pt x="345" y="329"/>
                      <a:pt x="345" y="329"/>
                    </a:cubicBezTo>
                    <a:cubicBezTo>
                      <a:pt x="352" y="332"/>
                      <a:pt x="360" y="329"/>
                      <a:pt x="364" y="322"/>
                    </a:cubicBezTo>
                    <a:cubicBezTo>
                      <a:pt x="385" y="285"/>
                      <a:pt x="385" y="285"/>
                      <a:pt x="385" y="285"/>
                    </a:cubicBezTo>
                    <a:cubicBezTo>
                      <a:pt x="388" y="278"/>
                      <a:pt x="387" y="270"/>
                      <a:pt x="381" y="266"/>
                    </a:cubicBezTo>
                    <a:cubicBezTo>
                      <a:pt x="335" y="228"/>
                      <a:pt x="335" y="228"/>
                      <a:pt x="335" y="228"/>
                    </a:cubicBezTo>
                    <a:cubicBezTo>
                      <a:pt x="336" y="220"/>
                      <a:pt x="337" y="211"/>
                      <a:pt x="337" y="202"/>
                    </a:cubicBezTo>
                    <a:cubicBezTo>
                      <a:pt x="337" y="193"/>
                      <a:pt x="336" y="183"/>
                      <a:pt x="334" y="174"/>
                    </a:cubicBezTo>
                    <a:lnTo>
                      <a:pt x="379" y="137"/>
                    </a:lnTo>
                    <a:close/>
                    <a:moveTo>
                      <a:pt x="251" y="202"/>
                    </a:moveTo>
                    <a:cubicBezTo>
                      <a:pt x="251" y="233"/>
                      <a:pt x="226" y="259"/>
                      <a:pt x="195" y="259"/>
                    </a:cubicBezTo>
                    <a:cubicBezTo>
                      <a:pt x="163" y="259"/>
                      <a:pt x="138" y="233"/>
                      <a:pt x="138" y="202"/>
                    </a:cubicBezTo>
                    <a:cubicBezTo>
                      <a:pt x="138" y="171"/>
                      <a:pt x="163" y="145"/>
                      <a:pt x="195" y="145"/>
                    </a:cubicBezTo>
                    <a:cubicBezTo>
                      <a:pt x="226" y="145"/>
                      <a:pt x="251" y="171"/>
                      <a:pt x="251" y="202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solidFill>
                  <a:schemeClr val="tx2"/>
                </a:solidFill>
                <a:round/>
                <a:headEnd/>
                <a:tailEnd/>
              </a:ln>
              <a:extLst/>
            </p:spPr>
            <p:txBody>
              <a:bodyPr vert="horz" wrap="square" lIns="93247" tIns="46623" rIns="93247" bIns="46623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3241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36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endParaRPr>
              </a:p>
            </p:txBody>
          </p:sp>
        </p:grpSp>
      </p:grpSp>
      <p:sp>
        <p:nvSpPr>
          <p:cNvPr id="225" name="Rectangle 224"/>
          <p:cNvSpPr/>
          <p:nvPr/>
        </p:nvSpPr>
        <p:spPr bwMode="auto">
          <a:xfrm>
            <a:off x="1916251" y="2951470"/>
            <a:ext cx="3814952" cy="497646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149196" rIns="91440" bIns="149196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defTabSz="950846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</a:rPr>
              <a:t>Kernel</a:t>
            </a:r>
          </a:p>
        </p:txBody>
      </p:sp>
      <p:grpSp>
        <p:nvGrpSpPr>
          <p:cNvPr id="226" name="Group 225"/>
          <p:cNvGrpSpPr/>
          <p:nvPr/>
        </p:nvGrpSpPr>
        <p:grpSpPr>
          <a:xfrm>
            <a:off x="1421002" y="2951470"/>
            <a:ext cx="501628" cy="497646"/>
            <a:chOff x="4498836" y="2852262"/>
            <a:chExt cx="501628" cy="497646"/>
          </a:xfrm>
        </p:grpSpPr>
        <p:sp>
          <p:nvSpPr>
            <p:cNvPr id="227" name="Rectangle 226"/>
            <p:cNvSpPr/>
            <p:nvPr/>
          </p:nvSpPr>
          <p:spPr bwMode="auto">
            <a:xfrm>
              <a:off x="4498836" y="2852262"/>
              <a:ext cx="501628" cy="497646"/>
            </a:xfrm>
            <a:prstGeom prst="rect">
              <a:avLst/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186494" tIns="149196" rIns="186494" bIns="14919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50846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32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228" name="Freeform 73"/>
            <p:cNvSpPr>
              <a:spLocks noChangeAspect="1" noEditPoints="1"/>
            </p:cNvSpPr>
            <p:nvPr/>
          </p:nvSpPr>
          <p:spPr bwMode="black">
            <a:xfrm>
              <a:off x="4600290" y="2951725"/>
              <a:ext cx="298721" cy="298720"/>
            </a:xfrm>
            <a:custGeom>
              <a:avLst/>
              <a:gdLst>
                <a:gd name="T0" fmla="*/ 313 w 330"/>
                <a:gd name="T1" fmla="*/ 161 h 330"/>
                <a:gd name="T2" fmla="*/ 313 w 330"/>
                <a:gd name="T3" fmla="*/ 128 h 330"/>
                <a:gd name="T4" fmla="*/ 284 w 330"/>
                <a:gd name="T5" fmla="*/ 137 h 330"/>
                <a:gd name="T6" fmla="*/ 298 w 330"/>
                <a:gd name="T7" fmla="*/ 111 h 330"/>
                <a:gd name="T8" fmla="*/ 330 w 330"/>
                <a:gd name="T9" fmla="*/ 103 h 330"/>
                <a:gd name="T10" fmla="*/ 298 w 330"/>
                <a:gd name="T11" fmla="*/ 95 h 330"/>
                <a:gd name="T12" fmla="*/ 284 w 330"/>
                <a:gd name="T13" fmla="*/ 87 h 330"/>
                <a:gd name="T14" fmla="*/ 235 w 330"/>
                <a:gd name="T15" fmla="*/ 46 h 330"/>
                <a:gd name="T16" fmla="*/ 244 w 330"/>
                <a:gd name="T17" fmla="*/ 17 h 330"/>
                <a:gd name="T18" fmla="*/ 211 w 330"/>
                <a:gd name="T19" fmla="*/ 17 h 330"/>
                <a:gd name="T20" fmla="*/ 219 w 330"/>
                <a:gd name="T21" fmla="*/ 46 h 330"/>
                <a:gd name="T22" fmla="*/ 194 w 330"/>
                <a:gd name="T23" fmla="*/ 32 h 330"/>
                <a:gd name="T24" fmla="*/ 186 w 330"/>
                <a:gd name="T25" fmla="*/ 0 h 330"/>
                <a:gd name="T26" fmla="*/ 178 w 330"/>
                <a:gd name="T27" fmla="*/ 32 h 330"/>
                <a:gd name="T28" fmla="*/ 152 w 330"/>
                <a:gd name="T29" fmla="*/ 46 h 330"/>
                <a:gd name="T30" fmla="*/ 161 w 330"/>
                <a:gd name="T31" fmla="*/ 17 h 330"/>
                <a:gd name="T32" fmla="*/ 128 w 330"/>
                <a:gd name="T33" fmla="*/ 17 h 330"/>
                <a:gd name="T34" fmla="*/ 137 w 330"/>
                <a:gd name="T35" fmla="*/ 46 h 330"/>
                <a:gd name="T36" fmla="*/ 111 w 330"/>
                <a:gd name="T37" fmla="*/ 32 h 330"/>
                <a:gd name="T38" fmla="*/ 103 w 330"/>
                <a:gd name="T39" fmla="*/ 0 h 330"/>
                <a:gd name="T40" fmla="*/ 95 w 330"/>
                <a:gd name="T41" fmla="*/ 32 h 330"/>
                <a:gd name="T42" fmla="*/ 87 w 330"/>
                <a:gd name="T43" fmla="*/ 46 h 330"/>
                <a:gd name="T44" fmla="*/ 46 w 330"/>
                <a:gd name="T45" fmla="*/ 95 h 330"/>
                <a:gd name="T46" fmla="*/ 17 w 330"/>
                <a:gd name="T47" fmla="*/ 86 h 330"/>
                <a:gd name="T48" fmla="*/ 17 w 330"/>
                <a:gd name="T49" fmla="*/ 120 h 330"/>
                <a:gd name="T50" fmla="*/ 46 w 330"/>
                <a:gd name="T51" fmla="*/ 111 h 330"/>
                <a:gd name="T52" fmla="*/ 32 w 330"/>
                <a:gd name="T53" fmla="*/ 137 h 330"/>
                <a:gd name="T54" fmla="*/ 0 w 330"/>
                <a:gd name="T55" fmla="*/ 144 h 330"/>
                <a:gd name="T56" fmla="*/ 32 w 330"/>
                <a:gd name="T57" fmla="*/ 152 h 330"/>
                <a:gd name="T58" fmla="*/ 46 w 330"/>
                <a:gd name="T59" fmla="*/ 178 h 330"/>
                <a:gd name="T60" fmla="*/ 17 w 330"/>
                <a:gd name="T61" fmla="*/ 169 h 330"/>
                <a:gd name="T62" fmla="*/ 17 w 330"/>
                <a:gd name="T63" fmla="*/ 203 h 330"/>
                <a:gd name="T64" fmla="*/ 46 w 330"/>
                <a:gd name="T65" fmla="*/ 194 h 330"/>
                <a:gd name="T66" fmla="*/ 32 w 330"/>
                <a:gd name="T67" fmla="*/ 219 h 330"/>
                <a:gd name="T68" fmla="*/ 0 w 330"/>
                <a:gd name="T69" fmla="*/ 227 h 330"/>
                <a:gd name="T70" fmla="*/ 32 w 330"/>
                <a:gd name="T71" fmla="*/ 235 h 330"/>
                <a:gd name="T72" fmla="*/ 46 w 330"/>
                <a:gd name="T73" fmla="*/ 243 h 330"/>
                <a:gd name="T74" fmla="*/ 95 w 330"/>
                <a:gd name="T75" fmla="*/ 284 h 330"/>
                <a:gd name="T76" fmla="*/ 86 w 330"/>
                <a:gd name="T77" fmla="*/ 313 h 330"/>
                <a:gd name="T78" fmla="*/ 120 w 330"/>
                <a:gd name="T79" fmla="*/ 313 h 330"/>
                <a:gd name="T80" fmla="*/ 111 w 330"/>
                <a:gd name="T81" fmla="*/ 284 h 330"/>
                <a:gd name="T82" fmla="*/ 137 w 330"/>
                <a:gd name="T83" fmla="*/ 298 h 330"/>
                <a:gd name="T84" fmla="*/ 144 w 330"/>
                <a:gd name="T85" fmla="*/ 330 h 330"/>
                <a:gd name="T86" fmla="*/ 152 w 330"/>
                <a:gd name="T87" fmla="*/ 298 h 330"/>
                <a:gd name="T88" fmla="*/ 178 w 330"/>
                <a:gd name="T89" fmla="*/ 284 h 330"/>
                <a:gd name="T90" fmla="*/ 169 w 330"/>
                <a:gd name="T91" fmla="*/ 313 h 330"/>
                <a:gd name="T92" fmla="*/ 203 w 330"/>
                <a:gd name="T93" fmla="*/ 313 h 330"/>
                <a:gd name="T94" fmla="*/ 194 w 330"/>
                <a:gd name="T95" fmla="*/ 284 h 330"/>
                <a:gd name="T96" fmla="*/ 219 w 330"/>
                <a:gd name="T97" fmla="*/ 298 h 330"/>
                <a:gd name="T98" fmla="*/ 227 w 330"/>
                <a:gd name="T99" fmla="*/ 330 h 330"/>
                <a:gd name="T100" fmla="*/ 235 w 330"/>
                <a:gd name="T101" fmla="*/ 298 h 330"/>
                <a:gd name="T102" fmla="*/ 243 w 330"/>
                <a:gd name="T103" fmla="*/ 284 h 330"/>
                <a:gd name="T104" fmla="*/ 284 w 330"/>
                <a:gd name="T105" fmla="*/ 235 h 330"/>
                <a:gd name="T106" fmla="*/ 313 w 330"/>
                <a:gd name="T107" fmla="*/ 244 h 330"/>
                <a:gd name="T108" fmla="*/ 313 w 330"/>
                <a:gd name="T109" fmla="*/ 211 h 330"/>
                <a:gd name="T110" fmla="*/ 284 w 330"/>
                <a:gd name="T111" fmla="*/ 219 h 330"/>
                <a:gd name="T112" fmla="*/ 298 w 330"/>
                <a:gd name="T113" fmla="*/ 194 h 330"/>
                <a:gd name="T114" fmla="*/ 330 w 330"/>
                <a:gd name="T115" fmla="*/ 186 h 330"/>
                <a:gd name="T116" fmla="*/ 298 w 330"/>
                <a:gd name="T117" fmla="*/ 178 h 330"/>
                <a:gd name="T118" fmla="*/ 284 w 330"/>
                <a:gd name="T119" fmla="*/ 152 h 330"/>
                <a:gd name="T120" fmla="*/ 165 w 330"/>
                <a:gd name="T121" fmla="*/ 267 h 330"/>
                <a:gd name="T122" fmla="*/ 165 w 330"/>
                <a:gd name="T123" fmla="*/ 63 h 330"/>
                <a:gd name="T124" fmla="*/ 165 w 330"/>
                <a:gd name="T125" fmla="*/ 267 h 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30" h="330">
                  <a:moveTo>
                    <a:pt x="298" y="152"/>
                  </a:moveTo>
                  <a:cubicBezTo>
                    <a:pt x="301" y="158"/>
                    <a:pt x="307" y="161"/>
                    <a:pt x="313" y="161"/>
                  </a:cubicBezTo>
                  <a:cubicBezTo>
                    <a:pt x="322" y="161"/>
                    <a:pt x="330" y="154"/>
                    <a:pt x="330" y="144"/>
                  </a:cubicBezTo>
                  <a:cubicBezTo>
                    <a:pt x="330" y="135"/>
                    <a:pt x="322" y="128"/>
                    <a:pt x="313" y="128"/>
                  </a:cubicBezTo>
                  <a:cubicBezTo>
                    <a:pt x="307" y="128"/>
                    <a:pt x="301" y="131"/>
                    <a:pt x="298" y="137"/>
                  </a:cubicBezTo>
                  <a:cubicBezTo>
                    <a:pt x="284" y="137"/>
                    <a:pt x="284" y="137"/>
                    <a:pt x="284" y="137"/>
                  </a:cubicBezTo>
                  <a:cubicBezTo>
                    <a:pt x="284" y="111"/>
                    <a:pt x="284" y="111"/>
                    <a:pt x="284" y="111"/>
                  </a:cubicBezTo>
                  <a:cubicBezTo>
                    <a:pt x="298" y="111"/>
                    <a:pt x="298" y="111"/>
                    <a:pt x="298" y="111"/>
                  </a:cubicBezTo>
                  <a:cubicBezTo>
                    <a:pt x="301" y="116"/>
                    <a:pt x="307" y="120"/>
                    <a:pt x="313" y="120"/>
                  </a:cubicBezTo>
                  <a:cubicBezTo>
                    <a:pt x="322" y="120"/>
                    <a:pt x="330" y="112"/>
                    <a:pt x="330" y="103"/>
                  </a:cubicBezTo>
                  <a:cubicBezTo>
                    <a:pt x="330" y="94"/>
                    <a:pt x="322" y="86"/>
                    <a:pt x="313" y="86"/>
                  </a:cubicBezTo>
                  <a:cubicBezTo>
                    <a:pt x="307" y="86"/>
                    <a:pt x="301" y="90"/>
                    <a:pt x="298" y="95"/>
                  </a:cubicBezTo>
                  <a:cubicBezTo>
                    <a:pt x="284" y="95"/>
                    <a:pt x="284" y="95"/>
                    <a:pt x="284" y="95"/>
                  </a:cubicBezTo>
                  <a:cubicBezTo>
                    <a:pt x="284" y="87"/>
                    <a:pt x="284" y="87"/>
                    <a:pt x="284" y="87"/>
                  </a:cubicBezTo>
                  <a:cubicBezTo>
                    <a:pt x="284" y="65"/>
                    <a:pt x="266" y="46"/>
                    <a:pt x="243" y="46"/>
                  </a:cubicBezTo>
                  <a:cubicBezTo>
                    <a:pt x="235" y="46"/>
                    <a:pt x="235" y="46"/>
                    <a:pt x="235" y="46"/>
                  </a:cubicBezTo>
                  <a:cubicBezTo>
                    <a:pt x="235" y="32"/>
                    <a:pt x="235" y="32"/>
                    <a:pt x="235" y="32"/>
                  </a:cubicBezTo>
                  <a:cubicBezTo>
                    <a:pt x="240" y="29"/>
                    <a:pt x="244" y="23"/>
                    <a:pt x="244" y="17"/>
                  </a:cubicBezTo>
                  <a:cubicBezTo>
                    <a:pt x="244" y="8"/>
                    <a:pt x="237" y="0"/>
                    <a:pt x="227" y="0"/>
                  </a:cubicBezTo>
                  <a:cubicBezTo>
                    <a:pt x="218" y="0"/>
                    <a:pt x="211" y="8"/>
                    <a:pt x="211" y="17"/>
                  </a:cubicBezTo>
                  <a:cubicBezTo>
                    <a:pt x="211" y="23"/>
                    <a:pt x="214" y="29"/>
                    <a:pt x="219" y="32"/>
                  </a:cubicBezTo>
                  <a:cubicBezTo>
                    <a:pt x="219" y="46"/>
                    <a:pt x="219" y="46"/>
                    <a:pt x="219" y="46"/>
                  </a:cubicBezTo>
                  <a:cubicBezTo>
                    <a:pt x="194" y="46"/>
                    <a:pt x="194" y="46"/>
                    <a:pt x="194" y="46"/>
                  </a:cubicBezTo>
                  <a:cubicBezTo>
                    <a:pt x="194" y="32"/>
                    <a:pt x="194" y="32"/>
                    <a:pt x="194" y="32"/>
                  </a:cubicBezTo>
                  <a:cubicBezTo>
                    <a:pt x="199" y="29"/>
                    <a:pt x="203" y="23"/>
                    <a:pt x="203" y="17"/>
                  </a:cubicBezTo>
                  <a:cubicBezTo>
                    <a:pt x="203" y="8"/>
                    <a:pt x="195" y="0"/>
                    <a:pt x="186" y="0"/>
                  </a:cubicBezTo>
                  <a:cubicBezTo>
                    <a:pt x="177" y="0"/>
                    <a:pt x="169" y="8"/>
                    <a:pt x="169" y="17"/>
                  </a:cubicBezTo>
                  <a:cubicBezTo>
                    <a:pt x="169" y="23"/>
                    <a:pt x="173" y="29"/>
                    <a:pt x="178" y="32"/>
                  </a:cubicBezTo>
                  <a:cubicBezTo>
                    <a:pt x="178" y="46"/>
                    <a:pt x="178" y="46"/>
                    <a:pt x="178" y="46"/>
                  </a:cubicBezTo>
                  <a:cubicBezTo>
                    <a:pt x="152" y="46"/>
                    <a:pt x="152" y="46"/>
                    <a:pt x="152" y="46"/>
                  </a:cubicBezTo>
                  <a:cubicBezTo>
                    <a:pt x="152" y="32"/>
                    <a:pt x="152" y="32"/>
                    <a:pt x="152" y="32"/>
                  </a:cubicBezTo>
                  <a:cubicBezTo>
                    <a:pt x="158" y="29"/>
                    <a:pt x="161" y="23"/>
                    <a:pt x="161" y="17"/>
                  </a:cubicBezTo>
                  <a:cubicBezTo>
                    <a:pt x="161" y="8"/>
                    <a:pt x="154" y="0"/>
                    <a:pt x="144" y="0"/>
                  </a:cubicBezTo>
                  <a:cubicBezTo>
                    <a:pt x="135" y="0"/>
                    <a:pt x="128" y="8"/>
                    <a:pt x="128" y="17"/>
                  </a:cubicBezTo>
                  <a:cubicBezTo>
                    <a:pt x="128" y="23"/>
                    <a:pt x="131" y="29"/>
                    <a:pt x="137" y="32"/>
                  </a:cubicBezTo>
                  <a:cubicBezTo>
                    <a:pt x="137" y="46"/>
                    <a:pt x="137" y="46"/>
                    <a:pt x="137" y="46"/>
                  </a:cubicBezTo>
                  <a:cubicBezTo>
                    <a:pt x="111" y="46"/>
                    <a:pt x="111" y="46"/>
                    <a:pt x="111" y="46"/>
                  </a:cubicBezTo>
                  <a:cubicBezTo>
                    <a:pt x="111" y="32"/>
                    <a:pt x="111" y="32"/>
                    <a:pt x="111" y="32"/>
                  </a:cubicBezTo>
                  <a:cubicBezTo>
                    <a:pt x="116" y="29"/>
                    <a:pt x="120" y="23"/>
                    <a:pt x="120" y="17"/>
                  </a:cubicBezTo>
                  <a:cubicBezTo>
                    <a:pt x="120" y="8"/>
                    <a:pt x="112" y="0"/>
                    <a:pt x="103" y="0"/>
                  </a:cubicBezTo>
                  <a:cubicBezTo>
                    <a:pt x="94" y="0"/>
                    <a:pt x="86" y="8"/>
                    <a:pt x="86" y="17"/>
                  </a:cubicBezTo>
                  <a:cubicBezTo>
                    <a:pt x="86" y="23"/>
                    <a:pt x="90" y="29"/>
                    <a:pt x="95" y="32"/>
                  </a:cubicBezTo>
                  <a:cubicBezTo>
                    <a:pt x="95" y="46"/>
                    <a:pt x="95" y="46"/>
                    <a:pt x="95" y="46"/>
                  </a:cubicBezTo>
                  <a:cubicBezTo>
                    <a:pt x="87" y="46"/>
                    <a:pt x="87" y="46"/>
                    <a:pt x="87" y="46"/>
                  </a:cubicBezTo>
                  <a:cubicBezTo>
                    <a:pt x="65" y="46"/>
                    <a:pt x="46" y="65"/>
                    <a:pt x="46" y="87"/>
                  </a:cubicBezTo>
                  <a:cubicBezTo>
                    <a:pt x="46" y="95"/>
                    <a:pt x="46" y="95"/>
                    <a:pt x="46" y="95"/>
                  </a:cubicBezTo>
                  <a:cubicBezTo>
                    <a:pt x="32" y="95"/>
                    <a:pt x="32" y="95"/>
                    <a:pt x="32" y="95"/>
                  </a:cubicBezTo>
                  <a:cubicBezTo>
                    <a:pt x="29" y="90"/>
                    <a:pt x="23" y="86"/>
                    <a:pt x="17" y="86"/>
                  </a:cubicBezTo>
                  <a:cubicBezTo>
                    <a:pt x="8" y="86"/>
                    <a:pt x="0" y="94"/>
                    <a:pt x="0" y="103"/>
                  </a:cubicBezTo>
                  <a:cubicBezTo>
                    <a:pt x="0" y="112"/>
                    <a:pt x="8" y="120"/>
                    <a:pt x="17" y="120"/>
                  </a:cubicBezTo>
                  <a:cubicBezTo>
                    <a:pt x="23" y="120"/>
                    <a:pt x="29" y="116"/>
                    <a:pt x="32" y="111"/>
                  </a:cubicBezTo>
                  <a:cubicBezTo>
                    <a:pt x="46" y="111"/>
                    <a:pt x="46" y="111"/>
                    <a:pt x="46" y="111"/>
                  </a:cubicBezTo>
                  <a:cubicBezTo>
                    <a:pt x="46" y="137"/>
                    <a:pt x="46" y="137"/>
                    <a:pt x="46" y="137"/>
                  </a:cubicBezTo>
                  <a:cubicBezTo>
                    <a:pt x="32" y="137"/>
                    <a:pt x="32" y="137"/>
                    <a:pt x="32" y="137"/>
                  </a:cubicBezTo>
                  <a:cubicBezTo>
                    <a:pt x="29" y="131"/>
                    <a:pt x="23" y="128"/>
                    <a:pt x="17" y="128"/>
                  </a:cubicBezTo>
                  <a:cubicBezTo>
                    <a:pt x="8" y="128"/>
                    <a:pt x="0" y="135"/>
                    <a:pt x="0" y="144"/>
                  </a:cubicBezTo>
                  <a:cubicBezTo>
                    <a:pt x="0" y="154"/>
                    <a:pt x="8" y="161"/>
                    <a:pt x="17" y="161"/>
                  </a:cubicBezTo>
                  <a:cubicBezTo>
                    <a:pt x="23" y="161"/>
                    <a:pt x="29" y="158"/>
                    <a:pt x="32" y="152"/>
                  </a:cubicBezTo>
                  <a:cubicBezTo>
                    <a:pt x="46" y="152"/>
                    <a:pt x="46" y="152"/>
                    <a:pt x="46" y="152"/>
                  </a:cubicBezTo>
                  <a:cubicBezTo>
                    <a:pt x="46" y="178"/>
                    <a:pt x="46" y="178"/>
                    <a:pt x="46" y="178"/>
                  </a:cubicBezTo>
                  <a:cubicBezTo>
                    <a:pt x="32" y="178"/>
                    <a:pt x="32" y="178"/>
                    <a:pt x="32" y="178"/>
                  </a:cubicBezTo>
                  <a:cubicBezTo>
                    <a:pt x="29" y="173"/>
                    <a:pt x="23" y="169"/>
                    <a:pt x="17" y="169"/>
                  </a:cubicBezTo>
                  <a:cubicBezTo>
                    <a:pt x="8" y="169"/>
                    <a:pt x="0" y="177"/>
                    <a:pt x="0" y="186"/>
                  </a:cubicBezTo>
                  <a:cubicBezTo>
                    <a:pt x="0" y="195"/>
                    <a:pt x="8" y="203"/>
                    <a:pt x="17" y="203"/>
                  </a:cubicBezTo>
                  <a:cubicBezTo>
                    <a:pt x="23" y="203"/>
                    <a:pt x="29" y="199"/>
                    <a:pt x="32" y="194"/>
                  </a:cubicBezTo>
                  <a:cubicBezTo>
                    <a:pt x="46" y="194"/>
                    <a:pt x="46" y="194"/>
                    <a:pt x="46" y="194"/>
                  </a:cubicBezTo>
                  <a:cubicBezTo>
                    <a:pt x="46" y="219"/>
                    <a:pt x="46" y="219"/>
                    <a:pt x="46" y="219"/>
                  </a:cubicBezTo>
                  <a:cubicBezTo>
                    <a:pt x="32" y="219"/>
                    <a:pt x="32" y="219"/>
                    <a:pt x="32" y="219"/>
                  </a:cubicBezTo>
                  <a:cubicBezTo>
                    <a:pt x="29" y="214"/>
                    <a:pt x="23" y="211"/>
                    <a:pt x="17" y="211"/>
                  </a:cubicBezTo>
                  <a:cubicBezTo>
                    <a:pt x="8" y="211"/>
                    <a:pt x="0" y="218"/>
                    <a:pt x="0" y="227"/>
                  </a:cubicBezTo>
                  <a:cubicBezTo>
                    <a:pt x="0" y="237"/>
                    <a:pt x="8" y="244"/>
                    <a:pt x="17" y="244"/>
                  </a:cubicBezTo>
                  <a:cubicBezTo>
                    <a:pt x="23" y="244"/>
                    <a:pt x="29" y="240"/>
                    <a:pt x="32" y="235"/>
                  </a:cubicBezTo>
                  <a:cubicBezTo>
                    <a:pt x="46" y="235"/>
                    <a:pt x="46" y="235"/>
                    <a:pt x="46" y="235"/>
                  </a:cubicBezTo>
                  <a:cubicBezTo>
                    <a:pt x="46" y="243"/>
                    <a:pt x="46" y="243"/>
                    <a:pt x="46" y="243"/>
                  </a:cubicBezTo>
                  <a:cubicBezTo>
                    <a:pt x="46" y="266"/>
                    <a:pt x="65" y="284"/>
                    <a:pt x="87" y="284"/>
                  </a:cubicBezTo>
                  <a:cubicBezTo>
                    <a:pt x="95" y="284"/>
                    <a:pt x="95" y="284"/>
                    <a:pt x="95" y="284"/>
                  </a:cubicBezTo>
                  <a:cubicBezTo>
                    <a:pt x="95" y="298"/>
                    <a:pt x="95" y="298"/>
                    <a:pt x="95" y="298"/>
                  </a:cubicBezTo>
                  <a:cubicBezTo>
                    <a:pt x="90" y="301"/>
                    <a:pt x="86" y="307"/>
                    <a:pt x="86" y="313"/>
                  </a:cubicBezTo>
                  <a:cubicBezTo>
                    <a:pt x="86" y="322"/>
                    <a:pt x="94" y="330"/>
                    <a:pt x="103" y="330"/>
                  </a:cubicBezTo>
                  <a:cubicBezTo>
                    <a:pt x="112" y="330"/>
                    <a:pt x="120" y="322"/>
                    <a:pt x="120" y="313"/>
                  </a:cubicBezTo>
                  <a:cubicBezTo>
                    <a:pt x="120" y="307"/>
                    <a:pt x="116" y="301"/>
                    <a:pt x="111" y="298"/>
                  </a:cubicBezTo>
                  <a:cubicBezTo>
                    <a:pt x="111" y="284"/>
                    <a:pt x="111" y="284"/>
                    <a:pt x="111" y="284"/>
                  </a:cubicBezTo>
                  <a:cubicBezTo>
                    <a:pt x="137" y="284"/>
                    <a:pt x="137" y="284"/>
                    <a:pt x="137" y="284"/>
                  </a:cubicBezTo>
                  <a:cubicBezTo>
                    <a:pt x="137" y="298"/>
                    <a:pt x="137" y="298"/>
                    <a:pt x="137" y="298"/>
                  </a:cubicBezTo>
                  <a:cubicBezTo>
                    <a:pt x="131" y="301"/>
                    <a:pt x="128" y="307"/>
                    <a:pt x="128" y="313"/>
                  </a:cubicBezTo>
                  <a:cubicBezTo>
                    <a:pt x="128" y="322"/>
                    <a:pt x="135" y="330"/>
                    <a:pt x="144" y="330"/>
                  </a:cubicBezTo>
                  <a:cubicBezTo>
                    <a:pt x="154" y="330"/>
                    <a:pt x="161" y="322"/>
                    <a:pt x="161" y="313"/>
                  </a:cubicBezTo>
                  <a:cubicBezTo>
                    <a:pt x="161" y="307"/>
                    <a:pt x="158" y="301"/>
                    <a:pt x="152" y="298"/>
                  </a:cubicBezTo>
                  <a:cubicBezTo>
                    <a:pt x="152" y="284"/>
                    <a:pt x="152" y="284"/>
                    <a:pt x="152" y="284"/>
                  </a:cubicBezTo>
                  <a:cubicBezTo>
                    <a:pt x="178" y="284"/>
                    <a:pt x="178" y="284"/>
                    <a:pt x="178" y="284"/>
                  </a:cubicBezTo>
                  <a:cubicBezTo>
                    <a:pt x="178" y="298"/>
                    <a:pt x="178" y="298"/>
                    <a:pt x="178" y="298"/>
                  </a:cubicBezTo>
                  <a:cubicBezTo>
                    <a:pt x="173" y="301"/>
                    <a:pt x="169" y="307"/>
                    <a:pt x="169" y="313"/>
                  </a:cubicBezTo>
                  <a:cubicBezTo>
                    <a:pt x="169" y="322"/>
                    <a:pt x="177" y="330"/>
                    <a:pt x="186" y="330"/>
                  </a:cubicBezTo>
                  <a:cubicBezTo>
                    <a:pt x="195" y="330"/>
                    <a:pt x="203" y="322"/>
                    <a:pt x="203" y="313"/>
                  </a:cubicBezTo>
                  <a:cubicBezTo>
                    <a:pt x="203" y="307"/>
                    <a:pt x="199" y="301"/>
                    <a:pt x="194" y="298"/>
                  </a:cubicBezTo>
                  <a:cubicBezTo>
                    <a:pt x="194" y="284"/>
                    <a:pt x="194" y="284"/>
                    <a:pt x="194" y="284"/>
                  </a:cubicBezTo>
                  <a:cubicBezTo>
                    <a:pt x="219" y="284"/>
                    <a:pt x="219" y="284"/>
                    <a:pt x="219" y="284"/>
                  </a:cubicBezTo>
                  <a:cubicBezTo>
                    <a:pt x="219" y="298"/>
                    <a:pt x="219" y="298"/>
                    <a:pt x="219" y="298"/>
                  </a:cubicBezTo>
                  <a:cubicBezTo>
                    <a:pt x="214" y="301"/>
                    <a:pt x="211" y="307"/>
                    <a:pt x="211" y="313"/>
                  </a:cubicBezTo>
                  <a:cubicBezTo>
                    <a:pt x="211" y="322"/>
                    <a:pt x="218" y="330"/>
                    <a:pt x="227" y="330"/>
                  </a:cubicBezTo>
                  <a:cubicBezTo>
                    <a:pt x="237" y="330"/>
                    <a:pt x="244" y="322"/>
                    <a:pt x="244" y="313"/>
                  </a:cubicBezTo>
                  <a:cubicBezTo>
                    <a:pt x="244" y="307"/>
                    <a:pt x="240" y="301"/>
                    <a:pt x="235" y="298"/>
                  </a:cubicBezTo>
                  <a:cubicBezTo>
                    <a:pt x="235" y="284"/>
                    <a:pt x="235" y="284"/>
                    <a:pt x="235" y="284"/>
                  </a:cubicBezTo>
                  <a:cubicBezTo>
                    <a:pt x="243" y="284"/>
                    <a:pt x="243" y="284"/>
                    <a:pt x="243" y="284"/>
                  </a:cubicBezTo>
                  <a:cubicBezTo>
                    <a:pt x="266" y="284"/>
                    <a:pt x="284" y="266"/>
                    <a:pt x="284" y="243"/>
                  </a:cubicBezTo>
                  <a:cubicBezTo>
                    <a:pt x="284" y="235"/>
                    <a:pt x="284" y="235"/>
                    <a:pt x="284" y="235"/>
                  </a:cubicBezTo>
                  <a:cubicBezTo>
                    <a:pt x="298" y="235"/>
                    <a:pt x="298" y="235"/>
                    <a:pt x="298" y="235"/>
                  </a:cubicBezTo>
                  <a:cubicBezTo>
                    <a:pt x="301" y="240"/>
                    <a:pt x="307" y="244"/>
                    <a:pt x="313" y="244"/>
                  </a:cubicBezTo>
                  <a:cubicBezTo>
                    <a:pt x="322" y="244"/>
                    <a:pt x="330" y="237"/>
                    <a:pt x="330" y="227"/>
                  </a:cubicBezTo>
                  <a:cubicBezTo>
                    <a:pt x="330" y="218"/>
                    <a:pt x="322" y="211"/>
                    <a:pt x="313" y="211"/>
                  </a:cubicBezTo>
                  <a:cubicBezTo>
                    <a:pt x="307" y="211"/>
                    <a:pt x="301" y="214"/>
                    <a:pt x="298" y="219"/>
                  </a:cubicBezTo>
                  <a:cubicBezTo>
                    <a:pt x="284" y="219"/>
                    <a:pt x="284" y="219"/>
                    <a:pt x="284" y="219"/>
                  </a:cubicBezTo>
                  <a:cubicBezTo>
                    <a:pt x="284" y="194"/>
                    <a:pt x="284" y="194"/>
                    <a:pt x="284" y="194"/>
                  </a:cubicBezTo>
                  <a:cubicBezTo>
                    <a:pt x="298" y="194"/>
                    <a:pt x="298" y="194"/>
                    <a:pt x="298" y="194"/>
                  </a:cubicBezTo>
                  <a:cubicBezTo>
                    <a:pt x="301" y="199"/>
                    <a:pt x="307" y="203"/>
                    <a:pt x="313" y="203"/>
                  </a:cubicBezTo>
                  <a:cubicBezTo>
                    <a:pt x="322" y="203"/>
                    <a:pt x="330" y="195"/>
                    <a:pt x="330" y="186"/>
                  </a:cubicBezTo>
                  <a:cubicBezTo>
                    <a:pt x="330" y="177"/>
                    <a:pt x="322" y="169"/>
                    <a:pt x="313" y="169"/>
                  </a:cubicBezTo>
                  <a:cubicBezTo>
                    <a:pt x="307" y="169"/>
                    <a:pt x="301" y="173"/>
                    <a:pt x="298" y="178"/>
                  </a:cubicBezTo>
                  <a:cubicBezTo>
                    <a:pt x="284" y="178"/>
                    <a:pt x="284" y="178"/>
                    <a:pt x="284" y="178"/>
                  </a:cubicBezTo>
                  <a:cubicBezTo>
                    <a:pt x="284" y="152"/>
                    <a:pt x="284" y="152"/>
                    <a:pt x="284" y="152"/>
                  </a:cubicBezTo>
                  <a:lnTo>
                    <a:pt x="298" y="152"/>
                  </a:lnTo>
                  <a:close/>
                  <a:moveTo>
                    <a:pt x="165" y="267"/>
                  </a:moveTo>
                  <a:cubicBezTo>
                    <a:pt x="109" y="267"/>
                    <a:pt x="63" y="221"/>
                    <a:pt x="63" y="165"/>
                  </a:cubicBezTo>
                  <a:cubicBezTo>
                    <a:pt x="63" y="109"/>
                    <a:pt x="109" y="63"/>
                    <a:pt x="165" y="63"/>
                  </a:cubicBezTo>
                  <a:cubicBezTo>
                    <a:pt x="221" y="63"/>
                    <a:pt x="267" y="109"/>
                    <a:pt x="267" y="165"/>
                  </a:cubicBezTo>
                  <a:cubicBezTo>
                    <a:pt x="267" y="221"/>
                    <a:pt x="221" y="267"/>
                    <a:pt x="165" y="267"/>
                  </a:cubicBezTo>
                  <a:close/>
                </a:path>
              </a:pathLst>
            </a:custGeom>
            <a:solidFill>
              <a:schemeClr val="tx2"/>
            </a:solidFill>
            <a:ln>
              <a:solidFill>
                <a:schemeClr val="bg2"/>
              </a:solidFill>
              <a:headEnd type="none" w="med" len="med"/>
              <a:tailEnd type="none" w="med" len="med"/>
            </a:ln>
            <a:effectLst/>
            <a:ex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32472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ea typeface="Segoe UI" pitchFamily="34" charset="0"/>
                <a:cs typeface="Segoe UI" pitchFamily="34" charset="0"/>
              </a:endParaRPr>
            </a:p>
          </p:txBody>
        </p:sp>
      </p:grpSp>
      <p:grpSp>
        <p:nvGrpSpPr>
          <p:cNvPr id="229" name="Group 228"/>
          <p:cNvGrpSpPr/>
          <p:nvPr/>
        </p:nvGrpSpPr>
        <p:grpSpPr>
          <a:xfrm>
            <a:off x="3382950" y="2063861"/>
            <a:ext cx="704429" cy="852494"/>
            <a:chOff x="1156020" y="2248829"/>
            <a:chExt cx="704429" cy="852494"/>
          </a:xfrm>
        </p:grpSpPr>
        <p:sp>
          <p:nvSpPr>
            <p:cNvPr id="230" name="TextBox 229"/>
            <p:cNvSpPr txBox="1"/>
            <p:nvPr/>
          </p:nvSpPr>
          <p:spPr>
            <a:xfrm>
              <a:off x="1156020" y="2248829"/>
              <a:ext cx="704429" cy="186604"/>
            </a:xfrm>
            <a:prstGeom prst="rect">
              <a:avLst/>
            </a:prstGeom>
            <a:ln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 lIns="46623" tIns="46623" rIns="46623" bIns="46623" rtlCol="0" anchor="ctr">
              <a:noAutofit/>
            </a:bodyPr>
            <a:lstStyle/>
            <a:p>
              <a:pPr marL="0" marR="0" lvl="0" indent="0" algn="ctr" defTabSz="932418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612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816" b="1" i="0" u="none" strike="noStrike" kern="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</a:rPr>
                <a:t>CONTAINER</a:t>
              </a:r>
            </a:p>
          </p:txBody>
        </p:sp>
        <p:sp>
          <p:nvSpPr>
            <p:cNvPr id="231" name="Rectangle 230"/>
            <p:cNvSpPr/>
            <p:nvPr/>
          </p:nvSpPr>
          <p:spPr bwMode="auto">
            <a:xfrm>
              <a:off x="1156020" y="2435433"/>
              <a:ext cx="704429" cy="665890"/>
            </a:xfrm>
            <a:prstGeom prst="rect">
              <a:avLst/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186494" tIns="149196" rIns="186494" bIns="14919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50846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32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ea typeface="Segoe UI" pitchFamily="34" charset="0"/>
                <a:cs typeface="Segoe UI" pitchFamily="34" charset="0"/>
              </a:endParaRPr>
            </a:p>
          </p:txBody>
        </p:sp>
        <p:grpSp>
          <p:nvGrpSpPr>
            <p:cNvPr id="232" name="Group 231"/>
            <p:cNvGrpSpPr/>
            <p:nvPr/>
          </p:nvGrpSpPr>
          <p:grpSpPr>
            <a:xfrm>
              <a:off x="1282952" y="2590867"/>
              <a:ext cx="471171" cy="380335"/>
              <a:chOff x="4406091" y="6049087"/>
              <a:chExt cx="3960813" cy="3197225"/>
            </a:xfrm>
            <a:solidFill>
              <a:schemeClr val="tx2"/>
            </a:solidFill>
          </p:grpSpPr>
          <p:sp>
            <p:nvSpPr>
              <p:cNvPr id="233" name="Freeform 24"/>
              <p:cNvSpPr>
                <a:spLocks noEditPoints="1"/>
              </p:cNvSpPr>
              <p:nvPr/>
            </p:nvSpPr>
            <p:spPr bwMode="auto">
              <a:xfrm>
                <a:off x="4406091" y="6049087"/>
                <a:ext cx="2847975" cy="2813050"/>
              </a:xfrm>
              <a:custGeom>
                <a:avLst/>
                <a:gdLst>
                  <a:gd name="T0" fmla="*/ 744 w 757"/>
                  <a:gd name="T1" fmla="*/ 466 h 748"/>
                  <a:gd name="T2" fmla="*/ 755 w 757"/>
                  <a:gd name="T3" fmla="*/ 399 h 748"/>
                  <a:gd name="T4" fmla="*/ 739 w 757"/>
                  <a:gd name="T5" fmla="*/ 373 h 748"/>
                  <a:gd name="T6" fmla="*/ 644 w 757"/>
                  <a:gd name="T7" fmla="*/ 341 h 748"/>
                  <a:gd name="T8" fmla="*/ 638 w 757"/>
                  <a:gd name="T9" fmla="*/ 309 h 748"/>
                  <a:gd name="T10" fmla="*/ 716 w 757"/>
                  <a:gd name="T11" fmla="*/ 245 h 748"/>
                  <a:gd name="T12" fmla="*/ 721 w 757"/>
                  <a:gd name="T13" fmla="*/ 215 h 748"/>
                  <a:gd name="T14" fmla="*/ 687 w 757"/>
                  <a:gd name="T15" fmla="*/ 157 h 748"/>
                  <a:gd name="T16" fmla="*/ 658 w 757"/>
                  <a:gd name="T17" fmla="*/ 146 h 748"/>
                  <a:gd name="T18" fmla="*/ 565 w 757"/>
                  <a:gd name="T19" fmla="*/ 181 h 748"/>
                  <a:gd name="T20" fmla="*/ 536 w 757"/>
                  <a:gd name="T21" fmla="*/ 157 h 748"/>
                  <a:gd name="T22" fmla="*/ 556 w 757"/>
                  <a:gd name="T23" fmla="*/ 55 h 748"/>
                  <a:gd name="T24" fmla="*/ 541 w 757"/>
                  <a:gd name="T25" fmla="*/ 28 h 748"/>
                  <a:gd name="T26" fmla="*/ 477 w 757"/>
                  <a:gd name="T27" fmla="*/ 5 h 748"/>
                  <a:gd name="T28" fmla="*/ 449 w 757"/>
                  <a:gd name="T29" fmla="*/ 15 h 748"/>
                  <a:gd name="T30" fmla="*/ 397 w 757"/>
                  <a:gd name="T31" fmla="*/ 106 h 748"/>
                  <a:gd name="T32" fmla="*/ 378 w 757"/>
                  <a:gd name="T33" fmla="*/ 105 h 748"/>
                  <a:gd name="T34" fmla="*/ 362 w 757"/>
                  <a:gd name="T35" fmla="*/ 106 h 748"/>
                  <a:gd name="T36" fmla="*/ 311 w 757"/>
                  <a:gd name="T37" fmla="*/ 15 h 748"/>
                  <a:gd name="T38" fmla="*/ 282 w 757"/>
                  <a:gd name="T39" fmla="*/ 4 h 748"/>
                  <a:gd name="T40" fmla="*/ 218 w 757"/>
                  <a:gd name="T41" fmla="*/ 27 h 748"/>
                  <a:gd name="T42" fmla="*/ 203 w 757"/>
                  <a:gd name="T43" fmla="*/ 54 h 748"/>
                  <a:gd name="T44" fmla="*/ 222 w 757"/>
                  <a:gd name="T45" fmla="*/ 156 h 748"/>
                  <a:gd name="T46" fmla="*/ 192 w 757"/>
                  <a:gd name="T47" fmla="*/ 181 h 748"/>
                  <a:gd name="T48" fmla="*/ 103 w 757"/>
                  <a:gd name="T49" fmla="*/ 145 h 748"/>
                  <a:gd name="T50" fmla="*/ 74 w 757"/>
                  <a:gd name="T51" fmla="*/ 155 h 748"/>
                  <a:gd name="T52" fmla="*/ 39 w 757"/>
                  <a:gd name="T53" fmla="*/ 213 h 748"/>
                  <a:gd name="T54" fmla="*/ 44 w 757"/>
                  <a:gd name="T55" fmla="*/ 243 h 748"/>
                  <a:gd name="T56" fmla="*/ 119 w 757"/>
                  <a:gd name="T57" fmla="*/ 307 h 748"/>
                  <a:gd name="T58" fmla="*/ 113 w 757"/>
                  <a:gd name="T59" fmla="*/ 341 h 748"/>
                  <a:gd name="T60" fmla="*/ 17 w 757"/>
                  <a:gd name="T61" fmla="*/ 373 h 748"/>
                  <a:gd name="T62" fmla="*/ 2 w 757"/>
                  <a:gd name="T63" fmla="*/ 400 h 748"/>
                  <a:gd name="T64" fmla="*/ 13 w 757"/>
                  <a:gd name="T65" fmla="*/ 466 h 748"/>
                  <a:gd name="T66" fmla="*/ 37 w 757"/>
                  <a:gd name="T67" fmla="*/ 486 h 748"/>
                  <a:gd name="T68" fmla="*/ 136 w 757"/>
                  <a:gd name="T69" fmla="*/ 486 h 748"/>
                  <a:gd name="T70" fmla="*/ 154 w 757"/>
                  <a:gd name="T71" fmla="*/ 519 h 748"/>
                  <a:gd name="T72" fmla="*/ 102 w 757"/>
                  <a:gd name="T73" fmla="*/ 604 h 748"/>
                  <a:gd name="T74" fmla="*/ 107 w 757"/>
                  <a:gd name="T75" fmla="*/ 634 h 748"/>
                  <a:gd name="T76" fmla="*/ 158 w 757"/>
                  <a:gd name="T77" fmla="*/ 678 h 748"/>
                  <a:gd name="T78" fmla="*/ 189 w 757"/>
                  <a:gd name="T79" fmla="*/ 679 h 748"/>
                  <a:gd name="T80" fmla="*/ 265 w 757"/>
                  <a:gd name="T81" fmla="*/ 615 h 748"/>
                  <a:gd name="T82" fmla="*/ 303 w 757"/>
                  <a:gd name="T83" fmla="*/ 629 h 748"/>
                  <a:gd name="T84" fmla="*/ 318 w 757"/>
                  <a:gd name="T85" fmla="*/ 729 h 748"/>
                  <a:gd name="T86" fmla="*/ 342 w 757"/>
                  <a:gd name="T87" fmla="*/ 748 h 748"/>
                  <a:gd name="T88" fmla="*/ 409 w 757"/>
                  <a:gd name="T89" fmla="*/ 748 h 748"/>
                  <a:gd name="T90" fmla="*/ 433 w 757"/>
                  <a:gd name="T91" fmla="*/ 729 h 748"/>
                  <a:gd name="T92" fmla="*/ 450 w 757"/>
                  <a:gd name="T93" fmla="*/ 631 h 748"/>
                  <a:gd name="T94" fmla="*/ 489 w 757"/>
                  <a:gd name="T95" fmla="*/ 617 h 748"/>
                  <a:gd name="T96" fmla="*/ 562 w 757"/>
                  <a:gd name="T97" fmla="*/ 680 h 748"/>
                  <a:gd name="T98" fmla="*/ 592 w 757"/>
                  <a:gd name="T99" fmla="*/ 680 h 748"/>
                  <a:gd name="T100" fmla="*/ 644 w 757"/>
                  <a:gd name="T101" fmla="*/ 636 h 748"/>
                  <a:gd name="T102" fmla="*/ 649 w 757"/>
                  <a:gd name="T103" fmla="*/ 606 h 748"/>
                  <a:gd name="T104" fmla="*/ 600 w 757"/>
                  <a:gd name="T105" fmla="*/ 522 h 748"/>
                  <a:gd name="T106" fmla="*/ 621 w 757"/>
                  <a:gd name="T107" fmla="*/ 486 h 748"/>
                  <a:gd name="T108" fmla="*/ 721 w 757"/>
                  <a:gd name="T109" fmla="*/ 486 h 748"/>
                  <a:gd name="T110" fmla="*/ 744 w 757"/>
                  <a:gd name="T111" fmla="*/ 466 h 748"/>
                  <a:gd name="T112" fmla="*/ 528 w 757"/>
                  <a:gd name="T113" fmla="*/ 373 h 748"/>
                  <a:gd name="T114" fmla="*/ 378 w 757"/>
                  <a:gd name="T115" fmla="*/ 522 h 748"/>
                  <a:gd name="T116" fmla="*/ 229 w 757"/>
                  <a:gd name="T117" fmla="*/ 373 h 748"/>
                  <a:gd name="T118" fmla="*/ 378 w 757"/>
                  <a:gd name="T119" fmla="*/ 223 h 748"/>
                  <a:gd name="T120" fmla="*/ 528 w 757"/>
                  <a:gd name="T121" fmla="*/ 373 h 7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757" h="748">
                    <a:moveTo>
                      <a:pt x="744" y="466"/>
                    </a:moveTo>
                    <a:cubicBezTo>
                      <a:pt x="755" y="399"/>
                      <a:pt x="755" y="399"/>
                      <a:pt x="755" y="399"/>
                    </a:cubicBezTo>
                    <a:cubicBezTo>
                      <a:pt x="757" y="388"/>
                      <a:pt x="750" y="377"/>
                      <a:pt x="739" y="373"/>
                    </a:cubicBezTo>
                    <a:cubicBezTo>
                      <a:pt x="644" y="341"/>
                      <a:pt x="644" y="341"/>
                      <a:pt x="644" y="341"/>
                    </a:cubicBezTo>
                    <a:cubicBezTo>
                      <a:pt x="643" y="330"/>
                      <a:pt x="641" y="319"/>
                      <a:pt x="638" y="309"/>
                    </a:cubicBezTo>
                    <a:cubicBezTo>
                      <a:pt x="716" y="245"/>
                      <a:pt x="716" y="245"/>
                      <a:pt x="716" y="245"/>
                    </a:cubicBezTo>
                    <a:cubicBezTo>
                      <a:pt x="725" y="238"/>
                      <a:pt x="727" y="225"/>
                      <a:pt x="721" y="215"/>
                    </a:cubicBezTo>
                    <a:cubicBezTo>
                      <a:pt x="687" y="157"/>
                      <a:pt x="687" y="157"/>
                      <a:pt x="687" y="157"/>
                    </a:cubicBezTo>
                    <a:cubicBezTo>
                      <a:pt x="681" y="147"/>
                      <a:pt x="669" y="142"/>
                      <a:pt x="658" y="146"/>
                    </a:cubicBezTo>
                    <a:cubicBezTo>
                      <a:pt x="565" y="181"/>
                      <a:pt x="565" y="181"/>
                      <a:pt x="565" y="181"/>
                    </a:cubicBezTo>
                    <a:cubicBezTo>
                      <a:pt x="556" y="172"/>
                      <a:pt x="547" y="164"/>
                      <a:pt x="536" y="157"/>
                    </a:cubicBezTo>
                    <a:cubicBezTo>
                      <a:pt x="556" y="55"/>
                      <a:pt x="556" y="55"/>
                      <a:pt x="556" y="55"/>
                    </a:cubicBezTo>
                    <a:cubicBezTo>
                      <a:pt x="558" y="43"/>
                      <a:pt x="552" y="32"/>
                      <a:pt x="541" y="28"/>
                    </a:cubicBezTo>
                    <a:cubicBezTo>
                      <a:pt x="477" y="5"/>
                      <a:pt x="477" y="5"/>
                      <a:pt x="477" y="5"/>
                    </a:cubicBezTo>
                    <a:cubicBezTo>
                      <a:pt x="467" y="1"/>
                      <a:pt x="455" y="5"/>
                      <a:pt x="449" y="15"/>
                    </a:cubicBezTo>
                    <a:cubicBezTo>
                      <a:pt x="397" y="106"/>
                      <a:pt x="397" y="106"/>
                      <a:pt x="397" y="106"/>
                    </a:cubicBezTo>
                    <a:cubicBezTo>
                      <a:pt x="391" y="105"/>
                      <a:pt x="385" y="105"/>
                      <a:pt x="378" y="105"/>
                    </a:cubicBezTo>
                    <a:cubicBezTo>
                      <a:pt x="373" y="105"/>
                      <a:pt x="367" y="105"/>
                      <a:pt x="362" y="106"/>
                    </a:cubicBezTo>
                    <a:cubicBezTo>
                      <a:pt x="311" y="15"/>
                      <a:pt x="311" y="15"/>
                      <a:pt x="311" y="15"/>
                    </a:cubicBezTo>
                    <a:cubicBezTo>
                      <a:pt x="305" y="4"/>
                      <a:pt x="293" y="0"/>
                      <a:pt x="282" y="4"/>
                    </a:cubicBezTo>
                    <a:cubicBezTo>
                      <a:pt x="218" y="27"/>
                      <a:pt x="218" y="27"/>
                      <a:pt x="218" y="27"/>
                    </a:cubicBezTo>
                    <a:cubicBezTo>
                      <a:pt x="208" y="31"/>
                      <a:pt x="201" y="42"/>
                      <a:pt x="203" y="54"/>
                    </a:cubicBezTo>
                    <a:cubicBezTo>
                      <a:pt x="222" y="156"/>
                      <a:pt x="222" y="156"/>
                      <a:pt x="222" y="156"/>
                    </a:cubicBezTo>
                    <a:cubicBezTo>
                      <a:pt x="211" y="163"/>
                      <a:pt x="201" y="172"/>
                      <a:pt x="192" y="181"/>
                    </a:cubicBezTo>
                    <a:cubicBezTo>
                      <a:pt x="103" y="145"/>
                      <a:pt x="103" y="145"/>
                      <a:pt x="103" y="145"/>
                    </a:cubicBezTo>
                    <a:cubicBezTo>
                      <a:pt x="92" y="141"/>
                      <a:pt x="80" y="145"/>
                      <a:pt x="74" y="155"/>
                    </a:cubicBezTo>
                    <a:cubicBezTo>
                      <a:pt x="39" y="213"/>
                      <a:pt x="39" y="213"/>
                      <a:pt x="39" y="213"/>
                    </a:cubicBezTo>
                    <a:cubicBezTo>
                      <a:pt x="33" y="223"/>
                      <a:pt x="35" y="235"/>
                      <a:pt x="44" y="243"/>
                    </a:cubicBezTo>
                    <a:cubicBezTo>
                      <a:pt x="119" y="307"/>
                      <a:pt x="119" y="307"/>
                      <a:pt x="119" y="307"/>
                    </a:cubicBezTo>
                    <a:cubicBezTo>
                      <a:pt x="116" y="318"/>
                      <a:pt x="114" y="329"/>
                      <a:pt x="113" y="341"/>
                    </a:cubicBezTo>
                    <a:cubicBezTo>
                      <a:pt x="17" y="373"/>
                      <a:pt x="17" y="373"/>
                      <a:pt x="17" y="373"/>
                    </a:cubicBezTo>
                    <a:cubicBezTo>
                      <a:pt x="6" y="377"/>
                      <a:pt x="0" y="388"/>
                      <a:pt x="2" y="400"/>
                    </a:cubicBezTo>
                    <a:cubicBezTo>
                      <a:pt x="13" y="466"/>
                      <a:pt x="13" y="466"/>
                      <a:pt x="13" y="466"/>
                    </a:cubicBezTo>
                    <a:cubicBezTo>
                      <a:pt x="15" y="478"/>
                      <a:pt x="25" y="486"/>
                      <a:pt x="37" y="486"/>
                    </a:cubicBezTo>
                    <a:cubicBezTo>
                      <a:pt x="136" y="486"/>
                      <a:pt x="136" y="486"/>
                      <a:pt x="136" y="486"/>
                    </a:cubicBezTo>
                    <a:cubicBezTo>
                      <a:pt x="141" y="498"/>
                      <a:pt x="147" y="509"/>
                      <a:pt x="154" y="519"/>
                    </a:cubicBezTo>
                    <a:cubicBezTo>
                      <a:pt x="102" y="604"/>
                      <a:pt x="102" y="604"/>
                      <a:pt x="102" y="604"/>
                    </a:cubicBezTo>
                    <a:cubicBezTo>
                      <a:pt x="96" y="614"/>
                      <a:pt x="98" y="627"/>
                      <a:pt x="107" y="634"/>
                    </a:cubicBezTo>
                    <a:cubicBezTo>
                      <a:pt x="158" y="678"/>
                      <a:pt x="158" y="678"/>
                      <a:pt x="158" y="678"/>
                    </a:cubicBezTo>
                    <a:cubicBezTo>
                      <a:pt x="167" y="686"/>
                      <a:pt x="180" y="686"/>
                      <a:pt x="189" y="679"/>
                    </a:cubicBezTo>
                    <a:cubicBezTo>
                      <a:pt x="265" y="615"/>
                      <a:pt x="265" y="615"/>
                      <a:pt x="265" y="615"/>
                    </a:cubicBezTo>
                    <a:cubicBezTo>
                      <a:pt x="277" y="621"/>
                      <a:pt x="290" y="626"/>
                      <a:pt x="303" y="629"/>
                    </a:cubicBezTo>
                    <a:cubicBezTo>
                      <a:pt x="318" y="729"/>
                      <a:pt x="318" y="729"/>
                      <a:pt x="318" y="729"/>
                    </a:cubicBezTo>
                    <a:cubicBezTo>
                      <a:pt x="320" y="740"/>
                      <a:pt x="330" y="748"/>
                      <a:pt x="342" y="748"/>
                    </a:cubicBezTo>
                    <a:cubicBezTo>
                      <a:pt x="409" y="748"/>
                      <a:pt x="409" y="748"/>
                      <a:pt x="409" y="748"/>
                    </a:cubicBezTo>
                    <a:cubicBezTo>
                      <a:pt x="421" y="748"/>
                      <a:pt x="431" y="740"/>
                      <a:pt x="433" y="729"/>
                    </a:cubicBezTo>
                    <a:cubicBezTo>
                      <a:pt x="450" y="631"/>
                      <a:pt x="450" y="631"/>
                      <a:pt x="450" y="631"/>
                    </a:cubicBezTo>
                    <a:cubicBezTo>
                      <a:pt x="463" y="627"/>
                      <a:pt x="476" y="622"/>
                      <a:pt x="489" y="617"/>
                    </a:cubicBezTo>
                    <a:cubicBezTo>
                      <a:pt x="562" y="680"/>
                      <a:pt x="562" y="680"/>
                      <a:pt x="562" y="680"/>
                    </a:cubicBezTo>
                    <a:cubicBezTo>
                      <a:pt x="570" y="687"/>
                      <a:pt x="583" y="687"/>
                      <a:pt x="592" y="680"/>
                    </a:cubicBezTo>
                    <a:cubicBezTo>
                      <a:pt x="644" y="636"/>
                      <a:pt x="644" y="636"/>
                      <a:pt x="644" y="636"/>
                    </a:cubicBezTo>
                    <a:cubicBezTo>
                      <a:pt x="653" y="629"/>
                      <a:pt x="655" y="616"/>
                      <a:pt x="649" y="606"/>
                    </a:cubicBezTo>
                    <a:cubicBezTo>
                      <a:pt x="600" y="522"/>
                      <a:pt x="600" y="522"/>
                      <a:pt x="600" y="522"/>
                    </a:cubicBezTo>
                    <a:cubicBezTo>
                      <a:pt x="608" y="511"/>
                      <a:pt x="615" y="499"/>
                      <a:pt x="621" y="486"/>
                    </a:cubicBezTo>
                    <a:cubicBezTo>
                      <a:pt x="721" y="486"/>
                      <a:pt x="721" y="486"/>
                      <a:pt x="721" y="486"/>
                    </a:cubicBezTo>
                    <a:cubicBezTo>
                      <a:pt x="732" y="486"/>
                      <a:pt x="742" y="478"/>
                      <a:pt x="744" y="466"/>
                    </a:cubicBezTo>
                    <a:close/>
                    <a:moveTo>
                      <a:pt x="528" y="373"/>
                    </a:moveTo>
                    <a:cubicBezTo>
                      <a:pt x="528" y="455"/>
                      <a:pt x="461" y="522"/>
                      <a:pt x="378" y="522"/>
                    </a:cubicBezTo>
                    <a:cubicBezTo>
                      <a:pt x="296" y="522"/>
                      <a:pt x="229" y="455"/>
                      <a:pt x="229" y="373"/>
                    </a:cubicBezTo>
                    <a:cubicBezTo>
                      <a:pt x="229" y="290"/>
                      <a:pt x="296" y="223"/>
                      <a:pt x="378" y="223"/>
                    </a:cubicBezTo>
                    <a:cubicBezTo>
                      <a:pt x="461" y="223"/>
                      <a:pt x="528" y="290"/>
                      <a:pt x="528" y="37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3247" tIns="46623" rIns="93247" bIns="46623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3241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36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34" name="Oval 25"/>
              <p:cNvSpPr>
                <a:spLocks noChangeArrowheads="1"/>
              </p:cNvSpPr>
              <p:nvPr/>
            </p:nvSpPr>
            <p:spPr bwMode="auto">
              <a:xfrm>
                <a:off x="5557028" y="7180975"/>
                <a:ext cx="542925" cy="54133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3247" tIns="46623" rIns="93247" bIns="46623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3241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36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35" name="Freeform 26"/>
              <p:cNvSpPr>
                <a:spLocks noEditPoints="1"/>
              </p:cNvSpPr>
              <p:nvPr/>
            </p:nvSpPr>
            <p:spPr bwMode="auto">
              <a:xfrm>
                <a:off x="6907991" y="7722312"/>
                <a:ext cx="1458913" cy="1524000"/>
              </a:xfrm>
              <a:custGeom>
                <a:avLst/>
                <a:gdLst>
                  <a:gd name="T0" fmla="*/ 379 w 388"/>
                  <a:gd name="T1" fmla="*/ 137 h 405"/>
                  <a:gd name="T2" fmla="*/ 383 w 388"/>
                  <a:gd name="T3" fmla="*/ 118 h 405"/>
                  <a:gd name="T4" fmla="*/ 361 w 388"/>
                  <a:gd name="T5" fmla="*/ 81 h 405"/>
                  <a:gd name="T6" fmla="*/ 343 w 388"/>
                  <a:gd name="T7" fmla="*/ 74 h 405"/>
                  <a:gd name="T8" fmla="*/ 287 w 388"/>
                  <a:gd name="T9" fmla="*/ 94 h 405"/>
                  <a:gd name="T10" fmla="*/ 241 w 388"/>
                  <a:gd name="T11" fmla="*/ 68 h 405"/>
                  <a:gd name="T12" fmla="*/ 232 w 388"/>
                  <a:gd name="T13" fmla="*/ 12 h 405"/>
                  <a:gd name="T14" fmla="*/ 217 w 388"/>
                  <a:gd name="T15" fmla="*/ 0 h 405"/>
                  <a:gd name="T16" fmla="*/ 174 w 388"/>
                  <a:gd name="T17" fmla="*/ 0 h 405"/>
                  <a:gd name="T18" fmla="*/ 159 w 388"/>
                  <a:gd name="T19" fmla="*/ 12 h 405"/>
                  <a:gd name="T20" fmla="*/ 149 w 388"/>
                  <a:gd name="T21" fmla="*/ 68 h 405"/>
                  <a:gd name="T22" fmla="*/ 102 w 388"/>
                  <a:gd name="T23" fmla="*/ 95 h 405"/>
                  <a:gd name="T24" fmla="*/ 46 w 388"/>
                  <a:gd name="T25" fmla="*/ 74 h 405"/>
                  <a:gd name="T26" fmla="*/ 27 w 388"/>
                  <a:gd name="T27" fmla="*/ 81 h 405"/>
                  <a:gd name="T28" fmla="*/ 6 w 388"/>
                  <a:gd name="T29" fmla="*/ 118 h 405"/>
                  <a:gd name="T30" fmla="*/ 9 w 388"/>
                  <a:gd name="T31" fmla="*/ 137 h 405"/>
                  <a:gd name="T32" fmla="*/ 55 w 388"/>
                  <a:gd name="T33" fmla="*/ 175 h 405"/>
                  <a:gd name="T34" fmla="*/ 53 w 388"/>
                  <a:gd name="T35" fmla="*/ 202 h 405"/>
                  <a:gd name="T36" fmla="*/ 55 w 388"/>
                  <a:gd name="T37" fmla="*/ 227 h 405"/>
                  <a:gd name="T38" fmla="*/ 7 w 388"/>
                  <a:gd name="T39" fmla="*/ 266 h 405"/>
                  <a:gd name="T40" fmla="*/ 4 w 388"/>
                  <a:gd name="T41" fmla="*/ 285 h 405"/>
                  <a:gd name="T42" fmla="*/ 25 w 388"/>
                  <a:gd name="T43" fmla="*/ 322 h 405"/>
                  <a:gd name="T44" fmla="*/ 43 w 388"/>
                  <a:gd name="T45" fmla="*/ 329 h 405"/>
                  <a:gd name="T46" fmla="*/ 100 w 388"/>
                  <a:gd name="T47" fmla="*/ 308 h 405"/>
                  <a:gd name="T48" fmla="*/ 149 w 388"/>
                  <a:gd name="T49" fmla="*/ 337 h 405"/>
                  <a:gd name="T50" fmla="*/ 158 w 388"/>
                  <a:gd name="T51" fmla="*/ 392 h 405"/>
                  <a:gd name="T52" fmla="*/ 173 w 388"/>
                  <a:gd name="T53" fmla="*/ 405 h 405"/>
                  <a:gd name="T54" fmla="*/ 216 w 388"/>
                  <a:gd name="T55" fmla="*/ 405 h 405"/>
                  <a:gd name="T56" fmla="*/ 231 w 388"/>
                  <a:gd name="T57" fmla="*/ 392 h 405"/>
                  <a:gd name="T58" fmla="*/ 240 w 388"/>
                  <a:gd name="T59" fmla="*/ 337 h 405"/>
                  <a:gd name="T60" fmla="*/ 289 w 388"/>
                  <a:gd name="T61" fmla="*/ 309 h 405"/>
                  <a:gd name="T62" fmla="*/ 345 w 388"/>
                  <a:gd name="T63" fmla="*/ 329 h 405"/>
                  <a:gd name="T64" fmla="*/ 364 w 388"/>
                  <a:gd name="T65" fmla="*/ 322 h 405"/>
                  <a:gd name="T66" fmla="*/ 385 w 388"/>
                  <a:gd name="T67" fmla="*/ 285 h 405"/>
                  <a:gd name="T68" fmla="*/ 381 w 388"/>
                  <a:gd name="T69" fmla="*/ 266 h 405"/>
                  <a:gd name="T70" fmla="*/ 335 w 388"/>
                  <a:gd name="T71" fmla="*/ 228 h 405"/>
                  <a:gd name="T72" fmla="*/ 337 w 388"/>
                  <a:gd name="T73" fmla="*/ 202 h 405"/>
                  <a:gd name="T74" fmla="*/ 334 w 388"/>
                  <a:gd name="T75" fmla="*/ 174 h 405"/>
                  <a:gd name="T76" fmla="*/ 379 w 388"/>
                  <a:gd name="T77" fmla="*/ 137 h 405"/>
                  <a:gd name="T78" fmla="*/ 251 w 388"/>
                  <a:gd name="T79" fmla="*/ 202 h 405"/>
                  <a:gd name="T80" fmla="*/ 195 w 388"/>
                  <a:gd name="T81" fmla="*/ 259 h 405"/>
                  <a:gd name="T82" fmla="*/ 138 w 388"/>
                  <a:gd name="T83" fmla="*/ 202 h 405"/>
                  <a:gd name="T84" fmla="*/ 195 w 388"/>
                  <a:gd name="T85" fmla="*/ 145 h 405"/>
                  <a:gd name="T86" fmla="*/ 251 w 388"/>
                  <a:gd name="T87" fmla="*/ 202 h 4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388" h="405">
                    <a:moveTo>
                      <a:pt x="379" y="137"/>
                    </a:moveTo>
                    <a:cubicBezTo>
                      <a:pt x="385" y="133"/>
                      <a:pt x="386" y="124"/>
                      <a:pt x="383" y="118"/>
                    </a:cubicBezTo>
                    <a:cubicBezTo>
                      <a:pt x="361" y="81"/>
                      <a:pt x="361" y="81"/>
                      <a:pt x="361" y="81"/>
                    </a:cubicBezTo>
                    <a:cubicBezTo>
                      <a:pt x="357" y="74"/>
                      <a:pt x="350" y="72"/>
                      <a:pt x="343" y="74"/>
                    </a:cubicBezTo>
                    <a:cubicBezTo>
                      <a:pt x="287" y="94"/>
                      <a:pt x="287" y="94"/>
                      <a:pt x="287" y="94"/>
                    </a:cubicBezTo>
                    <a:cubicBezTo>
                      <a:pt x="274" y="83"/>
                      <a:pt x="258" y="74"/>
                      <a:pt x="241" y="68"/>
                    </a:cubicBezTo>
                    <a:cubicBezTo>
                      <a:pt x="232" y="12"/>
                      <a:pt x="232" y="12"/>
                      <a:pt x="232" y="12"/>
                    </a:cubicBezTo>
                    <a:cubicBezTo>
                      <a:pt x="231" y="5"/>
                      <a:pt x="224" y="0"/>
                      <a:pt x="217" y="0"/>
                    </a:cubicBezTo>
                    <a:cubicBezTo>
                      <a:pt x="174" y="0"/>
                      <a:pt x="174" y="0"/>
                      <a:pt x="174" y="0"/>
                    </a:cubicBezTo>
                    <a:cubicBezTo>
                      <a:pt x="166" y="0"/>
                      <a:pt x="160" y="5"/>
                      <a:pt x="159" y="12"/>
                    </a:cubicBezTo>
                    <a:cubicBezTo>
                      <a:pt x="149" y="68"/>
                      <a:pt x="149" y="68"/>
                      <a:pt x="149" y="68"/>
                    </a:cubicBezTo>
                    <a:cubicBezTo>
                      <a:pt x="132" y="74"/>
                      <a:pt x="116" y="83"/>
                      <a:pt x="102" y="95"/>
                    </a:cubicBezTo>
                    <a:cubicBezTo>
                      <a:pt x="46" y="74"/>
                      <a:pt x="46" y="74"/>
                      <a:pt x="46" y="74"/>
                    </a:cubicBezTo>
                    <a:cubicBezTo>
                      <a:pt x="39" y="72"/>
                      <a:pt x="31" y="74"/>
                      <a:pt x="27" y="81"/>
                    </a:cubicBezTo>
                    <a:cubicBezTo>
                      <a:pt x="6" y="118"/>
                      <a:pt x="6" y="118"/>
                      <a:pt x="6" y="118"/>
                    </a:cubicBezTo>
                    <a:cubicBezTo>
                      <a:pt x="2" y="124"/>
                      <a:pt x="3" y="133"/>
                      <a:pt x="9" y="137"/>
                    </a:cubicBezTo>
                    <a:cubicBezTo>
                      <a:pt x="55" y="175"/>
                      <a:pt x="55" y="175"/>
                      <a:pt x="55" y="175"/>
                    </a:cubicBezTo>
                    <a:cubicBezTo>
                      <a:pt x="54" y="184"/>
                      <a:pt x="53" y="193"/>
                      <a:pt x="53" y="202"/>
                    </a:cubicBezTo>
                    <a:cubicBezTo>
                      <a:pt x="53" y="211"/>
                      <a:pt x="53" y="219"/>
                      <a:pt x="55" y="227"/>
                    </a:cubicBezTo>
                    <a:cubicBezTo>
                      <a:pt x="7" y="266"/>
                      <a:pt x="7" y="266"/>
                      <a:pt x="7" y="266"/>
                    </a:cubicBezTo>
                    <a:cubicBezTo>
                      <a:pt x="2" y="270"/>
                      <a:pt x="0" y="278"/>
                      <a:pt x="4" y="285"/>
                    </a:cubicBezTo>
                    <a:cubicBezTo>
                      <a:pt x="25" y="322"/>
                      <a:pt x="25" y="322"/>
                      <a:pt x="25" y="322"/>
                    </a:cubicBezTo>
                    <a:cubicBezTo>
                      <a:pt x="28" y="329"/>
                      <a:pt x="36" y="332"/>
                      <a:pt x="43" y="329"/>
                    </a:cubicBezTo>
                    <a:cubicBezTo>
                      <a:pt x="100" y="308"/>
                      <a:pt x="100" y="308"/>
                      <a:pt x="100" y="308"/>
                    </a:cubicBezTo>
                    <a:cubicBezTo>
                      <a:pt x="114" y="321"/>
                      <a:pt x="131" y="330"/>
                      <a:pt x="149" y="337"/>
                    </a:cubicBezTo>
                    <a:cubicBezTo>
                      <a:pt x="158" y="392"/>
                      <a:pt x="158" y="392"/>
                      <a:pt x="158" y="392"/>
                    </a:cubicBezTo>
                    <a:cubicBezTo>
                      <a:pt x="159" y="399"/>
                      <a:pt x="165" y="405"/>
                      <a:pt x="173" y="405"/>
                    </a:cubicBezTo>
                    <a:cubicBezTo>
                      <a:pt x="216" y="405"/>
                      <a:pt x="216" y="405"/>
                      <a:pt x="216" y="405"/>
                    </a:cubicBezTo>
                    <a:cubicBezTo>
                      <a:pt x="223" y="405"/>
                      <a:pt x="229" y="399"/>
                      <a:pt x="231" y="392"/>
                    </a:cubicBezTo>
                    <a:cubicBezTo>
                      <a:pt x="240" y="337"/>
                      <a:pt x="240" y="337"/>
                      <a:pt x="240" y="337"/>
                    </a:cubicBezTo>
                    <a:cubicBezTo>
                      <a:pt x="258" y="331"/>
                      <a:pt x="275" y="321"/>
                      <a:pt x="289" y="309"/>
                    </a:cubicBezTo>
                    <a:cubicBezTo>
                      <a:pt x="345" y="329"/>
                      <a:pt x="345" y="329"/>
                      <a:pt x="345" y="329"/>
                    </a:cubicBezTo>
                    <a:cubicBezTo>
                      <a:pt x="352" y="332"/>
                      <a:pt x="360" y="329"/>
                      <a:pt x="364" y="322"/>
                    </a:cubicBezTo>
                    <a:cubicBezTo>
                      <a:pt x="385" y="285"/>
                      <a:pt x="385" y="285"/>
                      <a:pt x="385" y="285"/>
                    </a:cubicBezTo>
                    <a:cubicBezTo>
                      <a:pt x="388" y="278"/>
                      <a:pt x="387" y="270"/>
                      <a:pt x="381" y="266"/>
                    </a:cubicBezTo>
                    <a:cubicBezTo>
                      <a:pt x="335" y="228"/>
                      <a:pt x="335" y="228"/>
                      <a:pt x="335" y="228"/>
                    </a:cubicBezTo>
                    <a:cubicBezTo>
                      <a:pt x="336" y="220"/>
                      <a:pt x="337" y="211"/>
                      <a:pt x="337" y="202"/>
                    </a:cubicBezTo>
                    <a:cubicBezTo>
                      <a:pt x="337" y="193"/>
                      <a:pt x="336" y="183"/>
                      <a:pt x="334" y="174"/>
                    </a:cubicBezTo>
                    <a:lnTo>
                      <a:pt x="379" y="137"/>
                    </a:lnTo>
                    <a:close/>
                    <a:moveTo>
                      <a:pt x="251" y="202"/>
                    </a:moveTo>
                    <a:cubicBezTo>
                      <a:pt x="251" y="233"/>
                      <a:pt x="226" y="259"/>
                      <a:pt x="195" y="259"/>
                    </a:cubicBezTo>
                    <a:cubicBezTo>
                      <a:pt x="163" y="259"/>
                      <a:pt x="138" y="233"/>
                      <a:pt x="138" y="202"/>
                    </a:cubicBezTo>
                    <a:cubicBezTo>
                      <a:pt x="138" y="171"/>
                      <a:pt x="163" y="145"/>
                      <a:pt x="195" y="145"/>
                    </a:cubicBezTo>
                    <a:cubicBezTo>
                      <a:pt x="226" y="145"/>
                      <a:pt x="251" y="171"/>
                      <a:pt x="251" y="20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3247" tIns="46623" rIns="93247" bIns="46623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3241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36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endParaRPr>
              </a:p>
            </p:txBody>
          </p:sp>
        </p:grpSp>
      </p:grpSp>
      <p:grpSp>
        <p:nvGrpSpPr>
          <p:cNvPr id="236" name="Group 235"/>
          <p:cNvGrpSpPr/>
          <p:nvPr/>
        </p:nvGrpSpPr>
        <p:grpSpPr>
          <a:xfrm>
            <a:off x="4200094" y="2063861"/>
            <a:ext cx="704429" cy="852494"/>
            <a:chOff x="1156020" y="2248829"/>
            <a:chExt cx="704429" cy="852494"/>
          </a:xfrm>
        </p:grpSpPr>
        <p:sp>
          <p:nvSpPr>
            <p:cNvPr id="237" name="TextBox 236"/>
            <p:cNvSpPr txBox="1"/>
            <p:nvPr/>
          </p:nvSpPr>
          <p:spPr>
            <a:xfrm>
              <a:off x="1156020" y="2248829"/>
              <a:ext cx="704429" cy="186604"/>
            </a:xfrm>
            <a:prstGeom prst="rect">
              <a:avLst/>
            </a:prstGeom>
            <a:ln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 lIns="46623" tIns="46623" rIns="46623" bIns="46623" rtlCol="0" anchor="ctr">
              <a:noAutofit/>
            </a:bodyPr>
            <a:lstStyle/>
            <a:p>
              <a:pPr marL="0" marR="0" lvl="0" indent="0" algn="ctr" defTabSz="932418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612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816" b="1" i="0" u="none" strike="noStrike" kern="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</a:rPr>
                <a:t>CONTAINER</a:t>
              </a:r>
            </a:p>
          </p:txBody>
        </p:sp>
        <p:sp>
          <p:nvSpPr>
            <p:cNvPr id="238" name="Rectangle 237"/>
            <p:cNvSpPr/>
            <p:nvPr/>
          </p:nvSpPr>
          <p:spPr bwMode="auto">
            <a:xfrm>
              <a:off x="1156020" y="2435433"/>
              <a:ext cx="704429" cy="665890"/>
            </a:xfrm>
            <a:prstGeom prst="rect">
              <a:avLst/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186494" tIns="149196" rIns="186494" bIns="14919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50846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32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ea typeface="Segoe UI" pitchFamily="34" charset="0"/>
                <a:cs typeface="Segoe UI" pitchFamily="34" charset="0"/>
              </a:endParaRPr>
            </a:p>
          </p:txBody>
        </p:sp>
        <p:grpSp>
          <p:nvGrpSpPr>
            <p:cNvPr id="239" name="Group 238"/>
            <p:cNvGrpSpPr/>
            <p:nvPr/>
          </p:nvGrpSpPr>
          <p:grpSpPr>
            <a:xfrm>
              <a:off x="1282952" y="2590867"/>
              <a:ext cx="471171" cy="380335"/>
              <a:chOff x="4406091" y="6049087"/>
              <a:chExt cx="3960813" cy="3197225"/>
            </a:xfrm>
            <a:solidFill>
              <a:schemeClr val="tx2"/>
            </a:solidFill>
          </p:grpSpPr>
          <p:sp>
            <p:nvSpPr>
              <p:cNvPr id="240" name="Freeform 24"/>
              <p:cNvSpPr>
                <a:spLocks noEditPoints="1"/>
              </p:cNvSpPr>
              <p:nvPr/>
            </p:nvSpPr>
            <p:spPr bwMode="auto">
              <a:xfrm>
                <a:off x="4406091" y="6049087"/>
                <a:ext cx="2847975" cy="2813050"/>
              </a:xfrm>
              <a:custGeom>
                <a:avLst/>
                <a:gdLst>
                  <a:gd name="T0" fmla="*/ 744 w 757"/>
                  <a:gd name="T1" fmla="*/ 466 h 748"/>
                  <a:gd name="T2" fmla="*/ 755 w 757"/>
                  <a:gd name="T3" fmla="*/ 399 h 748"/>
                  <a:gd name="T4" fmla="*/ 739 w 757"/>
                  <a:gd name="T5" fmla="*/ 373 h 748"/>
                  <a:gd name="T6" fmla="*/ 644 w 757"/>
                  <a:gd name="T7" fmla="*/ 341 h 748"/>
                  <a:gd name="T8" fmla="*/ 638 w 757"/>
                  <a:gd name="T9" fmla="*/ 309 h 748"/>
                  <a:gd name="T10" fmla="*/ 716 w 757"/>
                  <a:gd name="T11" fmla="*/ 245 h 748"/>
                  <a:gd name="T12" fmla="*/ 721 w 757"/>
                  <a:gd name="T13" fmla="*/ 215 h 748"/>
                  <a:gd name="T14" fmla="*/ 687 w 757"/>
                  <a:gd name="T15" fmla="*/ 157 h 748"/>
                  <a:gd name="T16" fmla="*/ 658 w 757"/>
                  <a:gd name="T17" fmla="*/ 146 h 748"/>
                  <a:gd name="T18" fmla="*/ 565 w 757"/>
                  <a:gd name="T19" fmla="*/ 181 h 748"/>
                  <a:gd name="T20" fmla="*/ 536 w 757"/>
                  <a:gd name="T21" fmla="*/ 157 h 748"/>
                  <a:gd name="T22" fmla="*/ 556 w 757"/>
                  <a:gd name="T23" fmla="*/ 55 h 748"/>
                  <a:gd name="T24" fmla="*/ 541 w 757"/>
                  <a:gd name="T25" fmla="*/ 28 h 748"/>
                  <a:gd name="T26" fmla="*/ 477 w 757"/>
                  <a:gd name="T27" fmla="*/ 5 h 748"/>
                  <a:gd name="T28" fmla="*/ 449 w 757"/>
                  <a:gd name="T29" fmla="*/ 15 h 748"/>
                  <a:gd name="T30" fmla="*/ 397 w 757"/>
                  <a:gd name="T31" fmla="*/ 106 h 748"/>
                  <a:gd name="T32" fmla="*/ 378 w 757"/>
                  <a:gd name="T33" fmla="*/ 105 h 748"/>
                  <a:gd name="T34" fmla="*/ 362 w 757"/>
                  <a:gd name="T35" fmla="*/ 106 h 748"/>
                  <a:gd name="T36" fmla="*/ 311 w 757"/>
                  <a:gd name="T37" fmla="*/ 15 h 748"/>
                  <a:gd name="T38" fmla="*/ 282 w 757"/>
                  <a:gd name="T39" fmla="*/ 4 h 748"/>
                  <a:gd name="T40" fmla="*/ 218 w 757"/>
                  <a:gd name="T41" fmla="*/ 27 h 748"/>
                  <a:gd name="T42" fmla="*/ 203 w 757"/>
                  <a:gd name="T43" fmla="*/ 54 h 748"/>
                  <a:gd name="T44" fmla="*/ 222 w 757"/>
                  <a:gd name="T45" fmla="*/ 156 h 748"/>
                  <a:gd name="T46" fmla="*/ 192 w 757"/>
                  <a:gd name="T47" fmla="*/ 181 h 748"/>
                  <a:gd name="T48" fmla="*/ 103 w 757"/>
                  <a:gd name="T49" fmla="*/ 145 h 748"/>
                  <a:gd name="T50" fmla="*/ 74 w 757"/>
                  <a:gd name="T51" fmla="*/ 155 h 748"/>
                  <a:gd name="T52" fmla="*/ 39 w 757"/>
                  <a:gd name="T53" fmla="*/ 213 h 748"/>
                  <a:gd name="T54" fmla="*/ 44 w 757"/>
                  <a:gd name="T55" fmla="*/ 243 h 748"/>
                  <a:gd name="T56" fmla="*/ 119 w 757"/>
                  <a:gd name="T57" fmla="*/ 307 h 748"/>
                  <a:gd name="T58" fmla="*/ 113 w 757"/>
                  <a:gd name="T59" fmla="*/ 341 h 748"/>
                  <a:gd name="T60" fmla="*/ 17 w 757"/>
                  <a:gd name="T61" fmla="*/ 373 h 748"/>
                  <a:gd name="T62" fmla="*/ 2 w 757"/>
                  <a:gd name="T63" fmla="*/ 400 h 748"/>
                  <a:gd name="T64" fmla="*/ 13 w 757"/>
                  <a:gd name="T65" fmla="*/ 466 h 748"/>
                  <a:gd name="T66" fmla="*/ 37 w 757"/>
                  <a:gd name="T67" fmla="*/ 486 h 748"/>
                  <a:gd name="T68" fmla="*/ 136 w 757"/>
                  <a:gd name="T69" fmla="*/ 486 h 748"/>
                  <a:gd name="T70" fmla="*/ 154 w 757"/>
                  <a:gd name="T71" fmla="*/ 519 h 748"/>
                  <a:gd name="T72" fmla="*/ 102 w 757"/>
                  <a:gd name="T73" fmla="*/ 604 h 748"/>
                  <a:gd name="T74" fmla="*/ 107 w 757"/>
                  <a:gd name="T75" fmla="*/ 634 h 748"/>
                  <a:gd name="T76" fmla="*/ 158 w 757"/>
                  <a:gd name="T77" fmla="*/ 678 h 748"/>
                  <a:gd name="T78" fmla="*/ 189 w 757"/>
                  <a:gd name="T79" fmla="*/ 679 h 748"/>
                  <a:gd name="T80" fmla="*/ 265 w 757"/>
                  <a:gd name="T81" fmla="*/ 615 h 748"/>
                  <a:gd name="T82" fmla="*/ 303 w 757"/>
                  <a:gd name="T83" fmla="*/ 629 h 748"/>
                  <a:gd name="T84" fmla="*/ 318 w 757"/>
                  <a:gd name="T85" fmla="*/ 729 h 748"/>
                  <a:gd name="T86" fmla="*/ 342 w 757"/>
                  <a:gd name="T87" fmla="*/ 748 h 748"/>
                  <a:gd name="T88" fmla="*/ 409 w 757"/>
                  <a:gd name="T89" fmla="*/ 748 h 748"/>
                  <a:gd name="T90" fmla="*/ 433 w 757"/>
                  <a:gd name="T91" fmla="*/ 729 h 748"/>
                  <a:gd name="T92" fmla="*/ 450 w 757"/>
                  <a:gd name="T93" fmla="*/ 631 h 748"/>
                  <a:gd name="T94" fmla="*/ 489 w 757"/>
                  <a:gd name="T95" fmla="*/ 617 h 748"/>
                  <a:gd name="T96" fmla="*/ 562 w 757"/>
                  <a:gd name="T97" fmla="*/ 680 h 748"/>
                  <a:gd name="T98" fmla="*/ 592 w 757"/>
                  <a:gd name="T99" fmla="*/ 680 h 748"/>
                  <a:gd name="T100" fmla="*/ 644 w 757"/>
                  <a:gd name="T101" fmla="*/ 636 h 748"/>
                  <a:gd name="T102" fmla="*/ 649 w 757"/>
                  <a:gd name="T103" fmla="*/ 606 h 748"/>
                  <a:gd name="T104" fmla="*/ 600 w 757"/>
                  <a:gd name="T105" fmla="*/ 522 h 748"/>
                  <a:gd name="T106" fmla="*/ 621 w 757"/>
                  <a:gd name="T107" fmla="*/ 486 h 748"/>
                  <a:gd name="T108" fmla="*/ 721 w 757"/>
                  <a:gd name="T109" fmla="*/ 486 h 748"/>
                  <a:gd name="T110" fmla="*/ 744 w 757"/>
                  <a:gd name="T111" fmla="*/ 466 h 748"/>
                  <a:gd name="T112" fmla="*/ 528 w 757"/>
                  <a:gd name="T113" fmla="*/ 373 h 748"/>
                  <a:gd name="T114" fmla="*/ 378 w 757"/>
                  <a:gd name="T115" fmla="*/ 522 h 748"/>
                  <a:gd name="T116" fmla="*/ 229 w 757"/>
                  <a:gd name="T117" fmla="*/ 373 h 748"/>
                  <a:gd name="T118" fmla="*/ 378 w 757"/>
                  <a:gd name="T119" fmla="*/ 223 h 748"/>
                  <a:gd name="T120" fmla="*/ 528 w 757"/>
                  <a:gd name="T121" fmla="*/ 373 h 7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757" h="748">
                    <a:moveTo>
                      <a:pt x="744" y="466"/>
                    </a:moveTo>
                    <a:cubicBezTo>
                      <a:pt x="755" y="399"/>
                      <a:pt x="755" y="399"/>
                      <a:pt x="755" y="399"/>
                    </a:cubicBezTo>
                    <a:cubicBezTo>
                      <a:pt x="757" y="388"/>
                      <a:pt x="750" y="377"/>
                      <a:pt x="739" y="373"/>
                    </a:cubicBezTo>
                    <a:cubicBezTo>
                      <a:pt x="644" y="341"/>
                      <a:pt x="644" y="341"/>
                      <a:pt x="644" y="341"/>
                    </a:cubicBezTo>
                    <a:cubicBezTo>
                      <a:pt x="643" y="330"/>
                      <a:pt x="641" y="319"/>
                      <a:pt x="638" y="309"/>
                    </a:cubicBezTo>
                    <a:cubicBezTo>
                      <a:pt x="716" y="245"/>
                      <a:pt x="716" y="245"/>
                      <a:pt x="716" y="245"/>
                    </a:cubicBezTo>
                    <a:cubicBezTo>
                      <a:pt x="725" y="238"/>
                      <a:pt x="727" y="225"/>
                      <a:pt x="721" y="215"/>
                    </a:cubicBezTo>
                    <a:cubicBezTo>
                      <a:pt x="687" y="157"/>
                      <a:pt x="687" y="157"/>
                      <a:pt x="687" y="157"/>
                    </a:cubicBezTo>
                    <a:cubicBezTo>
                      <a:pt x="681" y="147"/>
                      <a:pt x="669" y="142"/>
                      <a:pt x="658" y="146"/>
                    </a:cubicBezTo>
                    <a:cubicBezTo>
                      <a:pt x="565" y="181"/>
                      <a:pt x="565" y="181"/>
                      <a:pt x="565" y="181"/>
                    </a:cubicBezTo>
                    <a:cubicBezTo>
                      <a:pt x="556" y="172"/>
                      <a:pt x="547" y="164"/>
                      <a:pt x="536" y="157"/>
                    </a:cubicBezTo>
                    <a:cubicBezTo>
                      <a:pt x="556" y="55"/>
                      <a:pt x="556" y="55"/>
                      <a:pt x="556" y="55"/>
                    </a:cubicBezTo>
                    <a:cubicBezTo>
                      <a:pt x="558" y="43"/>
                      <a:pt x="552" y="32"/>
                      <a:pt x="541" y="28"/>
                    </a:cubicBezTo>
                    <a:cubicBezTo>
                      <a:pt x="477" y="5"/>
                      <a:pt x="477" y="5"/>
                      <a:pt x="477" y="5"/>
                    </a:cubicBezTo>
                    <a:cubicBezTo>
                      <a:pt x="467" y="1"/>
                      <a:pt x="455" y="5"/>
                      <a:pt x="449" y="15"/>
                    </a:cubicBezTo>
                    <a:cubicBezTo>
                      <a:pt x="397" y="106"/>
                      <a:pt x="397" y="106"/>
                      <a:pt x="397" y="106"/>
                    </a:cubicBezTo>
                    <a:cubicBezTo>
                      <a:pt x="391" y="105"/>
                      <a:pt x="385" y="105"/>
                      <a:pt x="378" y="105"/>
                    </a:cubicBezTo>
                    <a:cubicBezTo>
                      <a:pt x="373" y="105"/>
                      <a:pt x="367" y="105"/>
                      <a:pt x="362" y="106"/>
                    </a:cubicBezTo>
                    <a:cubicBezTo>
                      <a:pt x="311" y="15"/>
                      <a:pt x="311" y="15"/>
                      <a:pt x="311" y="15"/>
                    </a:cubicBezTo>
                    <a:cubicBezTo>
                      <a:pt x="305" y="4"/>
                      <a:pt x="293" y="0"/>
                      <a:pt x="282" y="4"/>
                    </a:cubicBezTo>
                    <a:cubicBezTo>
                      <a:pt x="218" y="27"/>
                      <a:pt x="218" y="27"/>
                      <a:pt x="218" y="27"/>
                    </a:cubicBezTo>
                    <a:cubicBezTo>
                      <a:pt x="208" y="31"/>
                      <a:pt x="201" y="42"/>
                      <a:pt x="203" y="54"/>
                    </a:cubicBezTo>
                    <a:cubicBezTo>
                      <a:pt x="222" y="156"/>
                      <a:pt x="222" y="156"/>
                      <a:pt x="222" y="156"/>
                    </a:cubicBezTo>
                    <a:cubicBezTo>
                      <a:pt x="211" y="163"/>
                      <a:pt x="201" y="172"/>
                      <a:pt x="192" y="181"/>
                    </a:cubicBezTo>
                    <a:cubicBezTo>
                      <a:pt x="103" y="145"/>
                      <a:pt x="103" y="145"/>
                      <a:pt x="103" y="145"/>
                    </a:cubicBezTo>
                    <a:cubicBezTo>
                      <a:pt x="92" y="141"/>
                      <a:pt x="80" y="145"/>
                      <a:pt x="74" y="155"/>
                    </a:cubicBezTo>
                    <a:cubicBezTo>
                      <a:pt x="39" y="213"/>
                      <a:pt x="39" y="213"/>
                      <a:pt x="39" y="213"/>
                    </a:cubicBezTo>
                    <a:cubicBezTo>
                      <a:pt x="33" y="223"/>
                      <a:pt x="35" y="235"/>
                      <a:pt x="44" y="243"/>
                    </a:cubicBezTo>
                    <a:cubicBezTo>
                      <a:pt x="119" y="307"/>
                      <a:pt x="119" y="307"/>
                      <a:pt x="119" y="307"/>
                    </a:cubicBezTo>
                    <a:cubicBezTo>
                      <a:pt x="116" y="318"/>
                      <a:pt x="114" y="329"/>
                      <a:pt x="113" y="341"/>
                    </a:cubicBezTo>
                    <a:cubicBezTo>
                      <a:pt x="17" y="373"/>
                      <a:pt x="17" y="373"/>
                      <a:pt x="17" y="373"/>
                    </a:cubicBezTo>
                    <a:cubicBezTo>
                      <a:pt x="6" y="377"/>
                      <a:pt x="0" y="388"/>
                      <a:pt x="2" y="400"/>
                    </a:cubicBezTo>
                    <a:cubicBezTo>
                      <a:pt x="13" y="466"/>
                      <a:pt x="13" y="466"/>
                      <a:pt x="13" y="466"/>
                    </a:cubicBezTo>
                    <a:cubicBezTo>
                      <a:pt x="15" y="478"/>
                      <a:pt x="25" y="486"/>
                      <a:pt x="37" y="486"/>
                    </a:cubicBezTo>
                    <a:cubicBezTo>
                      <a:pt x="136" y="486"/>
                      <a:pt x="136" y="486"/>
                      <a:pt x="136" y="486"/>
                    </a:cubicBezTo>
                    <a:cubicBezTo>
                      <a:pt x="141" y="498"/>
                      <a:pt x="147" y="509"/>
                      <a:pt x="154" y="519"/>
                    </a:cubicBezTo>
                    <a:cubicBezTo>
                      <a:pt x="102" y="604"/>
                      <a:pt x="102" y="604"/>
                      <a:pt x="102" y="604"/>
                    </a:cubicBezTo>
                    <a:cubicBezTo>
                      <a:pt x="96" y="614"/>
                      <a:pt x="98" y="627"/>
                      <a:pt x="107" y="634"/>
                    </a:cubicBezTo>
                    <a:cubicBezTo>
                      <a:pt x="158" y="678"/>
                      <a:pt x="158" y="678"/>
                      <a:pt x="158" y="678"/>
                    </a:cubicBezTo>
                    <a:cubicBezTo>
                      <a:pt x="167" y="686"/>
                      <a:pt x="180" y="686"/>
                      <a:pt x="189" y="679"/>
                    </a:cubicBezTo>
                    <a:cubicBezTo>
                      <a:pt x="265" y="615"/>
                      <a:pt x="265" y="615"/>
                      <a:pt x="265" y="615"/>
                    </a:cubicBezTo>
                    <a:cubicBezTo>
                      <a:pt x="277" y="621"/>
                      <a:pt x="290" y="626"/>
                      <a:pt x="303" y="629"/>
                    </a:cubicBezTo>
                    <a:cubicBezTo>
                      <a:pt x="318" y="729"/>
                      <a:pt x="318" y="729"/>
                      <a:pt x="318" y="729"/>
                    </a:cubicBezTo>
                    <a:cubicBezTo>
                      <a:pt x="320" y="740"/>
                      <a:pt x="330" y="748"/>
                      <a:pt x="342" y="748"/>
                    </a:cubicBezTo>
                    <a:cubicBezTo>
                      <a:pt x="409" y="748"/>
                      <a:pt x="409" y="748"/>
                      <a:pt x="409" y="748"/>
                    </a:cubicBezTo>
                    <a:cubicBezTo>
                      <a:pt x="421" y="748"/>
                      <a:pt x="431" y="740"/>
                      <a:pt x="433" y="729"/>
                    </a:cubicBezTo>
                    <a:cubicBezTo>
                      <a:pt x="450" y="631"/>
                      <a:pt x="450" y="631"/>
                      <a:pt x="450" y="631"/>
                    </a:cubicBezTo>
                    <a:cubicBezTo>
                      <a:pt x="463" y="627"/>
                      <a:pt x="476" y="622"/>
                      <a:pt x="489" y="617"/>
                    </a:cubicBezTo>
                    <a:cubicBezTo>
                      <a:pt x="562" y="680"/>
                      <a:pt x="562" y="680"/>
                      <a:pt x="562" y="680"/>
                    </a:cubicBezTo>
                    <a:cubicBezTo>
                      <a:pt x="570" y="687"/>
                      <a:pt x="583" y="687"/>
                      <a:pt x="592" y="680"/>
                    </a:cubicBezTo>
                    <a:cubicBezTo>
                      <a:pt x="644" y="636"/>
                      <a:pt x="644" y="636"/>
                      <a:pt x="644" y="636"/>
                    </a:cubicBezTo>
                    <a:cubicBezTo>
                      <a:pt x="653" y="629"/>
                      <a:pt x="655" y="616"/>
                      <a:pt x="649" y="606"/>
                    </a:cubicBezTo>
                    <a:cubicBezTo>
                      <a:pt x="600" y="522"/>
                      <a:pt x="600" y="522"/>
                      <a:pt x="600" y="522"/>
                    </a:cubicBezTo>
                    <a:cubicBezTo>
                      <a:pt x="608" y="511"/>
                      <a:pt x="615" y="499"/>
                      <a:pt x="621" y="486"/>
                    </a:cubicBezTo>
                    <a:cubicBezTo>
                      <a:pt x="721" y="486"/>
                      <a:pt x="721" y="486"/>
                      <a:pt x="721" y="486"/>
                    </a:cubicBezTo>
                    <a:cubicBezTo>
                      <a:pt x="732" y="486"/>
                      <a:pt x="742" y="478"/>
                      <a:pt x="744" y="466"/>
                    </a:cubicBezTo>
                    <a:close/>
                    <a:moveTo>
                      <a:pt x="528" y="373"/>
                    </a:moveTo>
                    <a:cubicBezTo>
                      <a:pt x="528" y="455"/>
                      <a:pt x="461" y="522"/>
                      <a:pt x="378" y="522"/>
                    </a:cubicBezTo>
                    <a:cubicBezTo>
                      <a:pt x="296" y="522"/>
                      <a:pt x="229" y="455"/>
                      <a:pt x="229" y="373"/>
                    </a:cubicBezTo>
                    <a:cubicBezTo>
                      <a:pt x="229" y="290"/>
                      <a:pt x="296" y="223"/>
                      <a:pt x="378" y="223"/>
                    </a:cubicBezTo>
                    <a:cubicBezTo>
                      <a:pt x="461" y="223"/>
                      <a:pt x="528" y="290"/>
                      <a:pt x="528" y="37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3247" tIns="46623" rIns="93247" bIns="46623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3241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36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41" name="Oval 25"/>
              <p:cNvSpPr>
                <a:spLocks noChangeArrowheads="1"/>
              </p:cNvSpPr>
              <p:nvPr/>
            </p:nvSpPr>
            <p:spPr bwMode="auto">
              <a:xfrm>
                <a:off x="5557028" y="7180975"/>
                <a:ext cx="542925" cy="54133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3247" tIns="46623" rIns="93247" bIns="46623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3241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36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42" name="Freeform 26"/>
              <p:cNvSpPr>
                <a:spLocks noEditPoints="1"/>
              </p:cNvSpPr>
              <p:nvPr/>
            </p:nvSpPr>
            <p:spPr bwMode="auto">
              <a:xfrm>
                <a:off x="6907991" y="7722312"/>
                <a:ext cx="1458913" cy="1524000"/>
              </a:xfrm>
              <a:custGeom>
                <a:avLst/>
                <a:gdLst>
                  <a:gd name="T0" fmla="*/ 379 w 388"/>
                  <a:gd name="T1" fmla="*/ 137 h 405"/>
                  <a:gd name="T2" fmla="*/ 383 w 388"/>
                  <a:gd name="T3" fmla="*/ 118 h 405"/>
                  <a:gd name="T4" fmla="*/ 361 w 388"/>
                  <a:gd name="T5" fmla="*/ 81 h 405"/>
                  <a:gd name="T6" fmla="*/ 343 w 388"/>
                  <a:gd name="T7" fmla="*/ 74 h 405"/>
                  <a:gd name="T8" fmla="*/ 287 w 388"/>
                  <a:gd name="T9" fmla="*/ 94 h 405"/>
                  <a:gd name="T10" fmla="*/ 241 w 388"/>
                  <a:gd name="T11" fmla="*/ 68 h 405"/>
                  <a:gd name="T12" fmla="*/ 232 w 388"/>
                  <a:gd name="T13" fmla="*/ 12 h 405"/>
                  <a:gd name="T14" fmla="*/ 217 w 388"/>
                  <a:gd name="T15" fmla="*/ 0 h 405"/>
                  <a:gd name="T16" fmla="*/ 174 w 388"/>
                  <a:gd name="T17" fmla="*/ 0 h 405"/>
                  <a:gd name="T18" fmla="*/ 159 w 388"/>
                  <a:gd name="T19" fmla="*/ 12 h 405"/>
                  <a:gd name="T20" fmla="*/ 149 w 388"/>
                  <a:gd name="T21" fmla="*/ 68 h 405"/>
                  <a:gd name="T22" fmla="*/ 102 w 388"/>
                  <a:gd name="T23" fmla="*/ 95 h 405"/>
                  <a:gd name="T24" fmla="*/ 46 w 388"/>
                  <a:gd name="T25" fmla="*/ 74 h 405"/>
                  <a:gd name="T26" fmla="*/ 27 w 388"/>
                  <a:gd name="T27" fmla="*/ 81 h 405"/>
                  <a:gd name="T28" fmla="*/ 6 w 388"/>
                  <a:gd name="T29" fmla="*/ 118 h 405"/>
                  <a:gd name="T30" fmla="*/ 9 w 388"/>
                  <a:gd name="T31" fmla="*/ 137 h 405"/>
                  <a:gd name="T32" fmla="*/ 55 w 388"/>
                  <a:gd name="T33" fmla="*/ 175 h 405"/>
                  <a:gd name="T34" fmla="*/ 53 w 388"/>
                  <a:gd name="T35" fmla="*/ 202 h 405"/>
                  <a:gd name="T36" fmla="*/ 55 w 388"/>
                  <a:gd name="T37" fmla="*/ 227 h 405"/>
                  <a:gd name="T38" fmla="*/ 7 w 388"/>
                  <a:gd name="T39" fmla="*/ 266 h 405"/>
                  <a:gd name="T40" fmla="*/ 4 w 388"/>
                  <a:gd name="T41" fmla="*/ 285 h 405"/>
                  <a:gd name="T42" fmla="*/ 25 w 388"/>
                  <a:gd name="T43" fmla="*/ 322 h 405"/>
                  <a:gd name="T44" fmla="*/ 43 w 388"/>
                  <a:gd name="T45" fmla="*/ 329 h 405"/>
                  <a:gd name="T46" fmla="*/ 100 w 388"/>
                  <a:gd name="T47" fmla="*/ 308 h 405"/>
                  <a:gd name="T48" fmla="*/ 149 w 388"/>
                  <a:gd name="T49" fmla="*/ 337 h 405"/>
                  <a:gd name="T50" fmla="*/ 158 w 388"/>
                  <a:gd name="T51" fmla="*/ 392 h 405"/>
                  <a:gd name="T52" fmla="*/ 173 w 388"/>
                  <a:gd name="T53" fmla="*/ 405 h 405"/>
                  <a:gd name="T54" fmla="*/ 216 w 388"/>
                  <a:gd name="T55" fmla="*/ 405 h 405"/>
                  <a:gd name="T56" fmla="*/ 231 w 388"/>
                  <a:gd name="T57" fmla="*/ 392 h 405"/>
                  <a:gd name="T58" fmla="*/ 240 w 388"/>
                  <a:gd name="T59" fmla="*/ 337 h 405"/>
                  <a:gd name="T60" fmla="*/ 289 w 388"/>
                  <a:gd name="T61" fmla="*/ 309 h 405"/>
                  <a:gd name="T62" fmla="*/ 345 w 388"/>
                  <a:gd name="T63" fmla="*/ 329 h 405"/>
                  <a:gd name="T64" fmla="*/ 364 w 388"/>
                  <a:gd name="T65" fmla="*/ 322 h 405"/>
                  <a:gd name="T66" fmla="*/ 385 w 388"/>
                  <a:gd name="T67" fmla="*/ 285 h 405"/>
                  <a:gd name="T68" fmla="*/ 381 w 388"/>
                  <a:gd name="T69" fmla="*/ 266 h 405"/>
                  <a:gd name="T70" fmla="*/ 335 w 388"/>
                  <a:gd name="T71" fmla="*/ 228 h 405"/>
                  <a:gd name="T72" fmla="*/ 337 w 388"/>
                  <a:gd name="T73" fmla="*/ 202 h 405"/>
                  <a:gd name="T74" fmla="*/ 334 w 388"/>
                  <a:gd name="T75" fmla="*/ 174 h 405"/>
                  <a:gd name="T76" fmla="*/ 379 w 388"/>
                  <a:gd name="T77" fmla="*/ 137 h 405"/>
                  <a:gd name="T78" fmla="*/ 251 w 388"/>
                  <a:gd name="T79" fmla="*/ 202 h 405"/>
                  <a:gd name="T80" fmla="*/ 195 w 388"/>
                  <a:gd name="T81" fmla="*/ 259 h 405"/>
                  <a:gd name="T82" fmla="*/ 138 w 388"/>
                  <a:gd name="T83" fmla="*/ 202 h 405"/>
                  <a:gd name="T84" fmla="*/ 195 w 388"/>
                  <a:gd name="T85" fmla="*/ 145 h 405"/>
                  <a:gd name="T86" fmla="*/ 251 w 388"/>
                  <a:gd name="T87" fmla="*/ 202 h 4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388" h="405">
                    <a:moveTo>
                      <a:pt x="379" y="137"/>
                    </a:moveTo>
                    <a:cubicBezTo>
                      <a:pt x="385" y="133"/>
                      <a:pt x="386" y="124"/>
                      <a:pt x="383" y="118"/>
                    </a:cubicBezTo>
                    <a:cubicBezTo>
                      <a:pt x="361" y="81"/>
                      <a:pt x="361" y="81"/>
                      <a:pt x="361" y="81"/>
                    </a:cubicBezTo>
                    <a:cubicBezTo>
                      <a:pt x="357" y="74"/>
                      <a:pt x="350" y="72"/>
                      <a:pt x="343" y="74"/>
                    </a:cubicBezTo>
                    <a:cubicBezTo>
                      <a:pt x="287" y="94"/>
                      <a:pt x="287" y="94"/>
                      <a:pt x="287" y="94"/>
                    </a:cubicBezTo>
                    <a:cubicBezTo>
                      <a:pt x="274" y="83"/>
                      <a:pt x="258" y="74"/>
                      <a:pt x="241" y="68"/>
                    </a:cubicBezTo>
                    <a:cubicBezTo>
                      <a:pt x="232" y="12"/>
                      <a:pt x="232" y="12"/>
                      <a:pt x="232" y="12"/>
                    </a:cubicBezTo>
                    <a:cubicBezTo>
                      <a:pt x="231" y="5"/>
                      <a:pt x="224" y="0"/>
                      <a:pt x="217" y="0"/>
                    </a:cubicBezTo>
                    <a:cubicBezTo>
                      <a:pt x="174" y="0"/>
                      <a:pt x="174" y="0"/>
                      <a:pt x="174" y="0"/>
                    </a:cubicBezTo>
                    <a:cubicBezTo>
                      <a:pt x="166" y="0"/>
                      <a:pt x="160" y="5"/>
                      <a:pt x="159" y="12"/>
                    </a:cubicBezTo>
                    <a:cubicBezTo>
                      <a:pt x="149" y="68"/>
                      <a:pt x="149" y="68"/>
                      <a:pt x="149" y="68"/>
                    </a:cubicBezTo>
                    <a:cubicBezTo>
                      <a:pt x="132" y="74"/>
                      <a:pt x="116" y="83"/>
                      <a:pt x="102" y="95"/>
                    </a:cubicBezTo>
                    <a:cubicBezTo>
                      <a:pt x="46" y="74"/>
                      <a:pt x="46" y="74"/>
                      <a:pt x="46" y="74"/>
                    </a:cubicBezTo>
                    <a:cubicBezTo>
                      <a:pt x="39" y="72"/>
                      <a:pt x="31" y="74"/>
                      <a:pt x="27" y="81"/>
                    </a:cubicBezTo>
                    <a:cubicBezTo>
                      <a:pt x="6" y="118"/>
                      <a:pt x="6" y="118"/>
                      <a:pt x="6" y="118"/>
                    </a:cubicBezTo>
                    <a:cubicBezTo>
                      <a:pt x="2" y="124"/>
                      <a:pt x="3" y="133"/>
                      <a:pt x="9" y="137"/>
                    </a:cubicBezTo>
                    <a:cubicBezTo>
                      <a:pt x="55" y="175"/>
                      <a:pt x="55" y="175"/>
                      <a:pt x="55" y="175"/>
                    </a:cubicBezTo>
                    <a:cubicBezTo>
                      <a:pt x="54" y="184"/>
                      <a:pt x="53" y="193"/>
                      <a:pt x="53" y="202"/>
                    </a:cubicBezTo>
                    <a:cubicBezTo>
                      <a:pt x="53" y="211"/>
                      <a:pt x="53" y="219"/>
                      <a:pt x="55" y="227"/>
                    </a:cubicBezTo>
                    <a:cubicBezTo>
                      <a:pt x="7" y="266"/>
                      <a:pt x="7" y="266"/>
                      <a:pt x="7" y="266"/>
                    </a:cubicBezTo>
                    <a:cubicBezTo>
                      <a:pt x="2" y="270"/>
                      <a:pt x="0" y="278"/>
                      <a:pt x="4" y="285"/>
                    </a:cubicBezTo>
                    <a:cubicBezTo>
                      <a:pt x="25" y="322"/>
                      <a:pt x="25" y="322"/>
                      <a:pt x="25" y="322"/>
                    </a:cubicBezTo>
                    <a:cubicBezTo>
                      <a:pt x="28" y="329"/>
                      <a:pt x="36" y="332"/>
                      <a:pt x="43" y="329"/>
                    </a:cubicBezTo>
                    <a:cubicBezTo>
                      <a:pt x="100" y="308"/>
                      <a:pt x="100" y="308"/>
                      <a:pt x="100" y="308"/>
                    </a:cubicBezTo>
                    <a:cubicBezTo>
                      <a:pt x="114" y="321"/>
                      <a:pt x="131" y="330"/>
                      <a:pt x="149" y="337"/>
                    </a:cubicBezTo>
                    <a:cubicBezTo>
                      <a:pt x="158" y="392"/>
                      <a:pt x="158" y="392"/>
                      <a:pt x="158" y="392"/>
                    </a:cubicBezTo>
                    <a:cubicBezTo>
                      <a:pt x="159" y="399"/>
                      <a:pt x="165" y="405"/>
                      <a:pt x="173" y="405"/>
                    </a:cubicBezTo>
                    <a:cubicBezTo>
                      <a:pt x="216" y="405"/>
                      <a:pt x="216" y="405"/>
                      <a:pt x="216" y="405"/>
                    </a:cubicBezTo>
                    <a:cubicBezTo>
                      <a:pt x="223" y="405"/>
                      <a:pt x="229" y="399"/>
                      <a:pt x="231" y="392"/>
                    </a:cubicBezTo>
                    <a:cubicBezTo>
                      <a:pt x="240" y="337"/>
                      <a:pt x="240" y="337"/>
                      <a:pt x="240" y="337"/>
                    </a:cubicBezTo>
                    <a:cubicBezTo>
                      <a:pt x="258" y="331"/>
                      <a:pt x="275" y="321"/>
                      <a:pt x="289" y="309"/>
                    </a:cubicBezTo>
                    <a:cubicBezTo>
                      <a:pt x="345" y="329"/>
                      <a:pt x="345" y="329"/>
                      <a:pt x="345" y="329"/>
                    </a:cubicBezTo>
                    <a:cubicBezTo>
                      <a:pt x="352" y="332"/>
                      <a:pt x="360" y="329"/>
                      <a:pt x="364" y="322"/>
                    </a:cubicBezTo>
                    <a:cubicBezTo>
                      <a:pt x="385" y="285"/>
                      <a:pt x="385" y="285"/>
                      <a:pt x="385" y="285"/>
                    </a:cubicBezTo>
                    <a:cubicBezTo>
                      <a:pt x="388" y="278"/>
                      <a:pt x="387" y="270"/>
                      <a:pt x="381" y="266"/>
                    </a:cubicBezTo>
                    <a:cubicBezTo>
                      <a:pt x="335" y="228"/>
                      <a:pt x="335" y="228"/>
                      <a:pt x="335" y="228"/>
                    </a:cubicBezTo>
                    <a:cubicBezTo>
                      <a:pt x="336" y="220"/>
                      <a:pt x="337" y="211"/>
                      <a:pt x="337" y="202"/>
                    </a:cubicBezTo>
                    <a:cubicBezTo>
                      <a:pt x="337" y="193"/>
                      <a:pt x="336" y="183"/>
                      <a:pt x="334" y="174"/>
                    </a:cubicBezTo>
                    <a:lnTo>
                      <a:pt x="379" y="137"/>
                    </a:lnTo>
                    <a:close/>
                    <a:moveTo>
                      <a:pt x="251" y="202"/>
                    </a:moveTo>
                    <a:cubicBezTo>
                      <a:pt x="251" y="233"/>
                      <a:pt x="226" y="259"/>
                      <a:pt x="195" y="259"/>
                    </a:cubicBezTo>
                    <a:cubicBezTo>
                      <a:pt x="163" y="259"/>
                      <a:pt x="138" y="233"/>
                      <a:pt x="138" y="202"/>
                    </a:cubicBezTo>
                    <a:cubicBezTo>
                      <a:pt x="138" y="171"/>
                      <a:pt x="163" y="145"/>
                      <a:pt x="195" y="145"/>
                    </a:cubicBezTo>
                    <a:cubicBezTo>
                      <a:pt x="226" y="145"/>
                      <a:pt x="251" y="171"/>
                      <a:pt x="251" y="20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3247" tIns="46623" rIns="93247" bIns="46623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3241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36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endParaRPr>
              </a:p>
            </p:txBody>
          </p:sp>
        </p:grpSp>
      </p:grpSp>
      <p:grpSp>
        <p:nvGrpSpPr>
          <p:cNvPr id="243" name="Group 242"/>
          <p:cNvGrpSpPr/>
          <p:nvPr/>
        </p:nvGrpSpPr>
        <p:grpSpPr>
          <a:xfrm>
            <a:off x="5017237" y="2063861"/>
            <a:ext cx="704429" cy="852494"/>
            <a:chOff x="1156020" y="2248829"/>
            <a:chExt cx="704429" cy="852494"/>
          </a:xfrm>
        </p:grpSpPr>
        <p:sp>
          <p:nvSpPr>
            <p:cNvPr id="244" name="TextBox 243"/>
            <p:cNvSpPr txBox="1"/>
            <p:nvPr/>
          </p:nvSpPr>
          <p:spPr>
            <a:xfrm>
              <a:off x="1156020" y="2248829"/>
              <a:ext cx="704429" cy="186604"/>
            </a:xfrm>
            <a:prstGeom prst="rect">
              <a:avLst/>
            </a:prstGeom>
            <a:ln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 lIns="46623" tIns="46623" rIns="46623" bIns="46623" rtlCol="0" anchor="ctr">
              <a:noAutofit/>
            </a:bodyPr>
            <a:lstStyle/>
            <a:p>
              <a:pPr marL="0" marR="0" lvl="0" indent="0" algn="ctr" defTabSz="932418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612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816" b="1" i="0" u="none" strike="noStrike" kern="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</a:rPr>
                <a:t>CONTAINER</a:t>
              </a:r>
            </a:p>
          </p:txBody>
        </p:sp>
        <p:sp>
          <p:nvSpPr>
            <p:cNvPr id="245" name="Rectangle 244"/>
            <p:cNvSpPr/>
            <p:nvPr/>
          </p:nvSpPr>
          <p:spPr bwMode="auto">
            <a:xfrm>
              <a:off x="1156020" y="2435433"/>
              <a:ext cx="704429" cy="665890"/>
            </a:xfrm>
            <a:prstGeom prst="rect">
              <a:avLst/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186494" tIns="149196" rIns="186494" bIns="14919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50846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32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ea typeface="Segoe UI" pitchFamily="34" charset="0"/>
                <a:cs typeface="Segoe UI" pitchFamily="34" charset="0"/>
              </a:endParaRPr>
            </a:p>
          </p:txBody>
        </p:sp>
        <p:grpSp>
          <p:nvGrpSpPr>
            <p:cNvPr id="246" name="Group 245"/>
            <p:cNvGrpSpPr/>
            <p:nvPr/>
          </p:nvGrpSpPr>
          <p:grpSpPr>
            <a:xfrm>
              <a:off x="1282952" y="2590867"/>
              <a:ext cx="471171" cy="380335"/>
              <a:chOff x="4406091" y="6049087"/>
              <a:chExt cx="3960813" cy="3197225"/>
            </a:xfrm>
            <a:solidFill>
              <a:schemeClr val="tx2"/>
            </a:solidFill>
          </p:grpSpPr>
          <p:sp>
            <p:nvSpPr>
              <p:cNvPr id="247" name="Freeform 24"/>
              <p:cNvSpPr>
                <a:spLocks noEditPoints="1"/>
              </p:cNvSpPr>
              <p:nvPr/>
            </p:nvSpPr>
            <p:spPr bwMode="auto">
              <a:xfrm>
                <a:off x="4406091" y="6049087"/>
                <a:ext cx="2847975" cy="2813050"/>
              </a:xfrm>
              <a:custGeom>
                <a:avLst/>
                <a:gdLst>
                  <a:gd name="T0" fmla="*/ 744 w 757"/>
                  <a:gd name="T1" fmla="*/ 466 h 748"/>
                  <a:gd name="T2" fmla="*/ 755 w 757"/>
                  <a:gd name="T3" fmla="*/ 399 h 748"/>
                  <a:gd name="T4" fmla="*/ 739 w 757"/>
                  <a:gd name="T5" fmla="*/ 373 h 748"/>
                  <a:gd name="T6" fmla="*/ 644 w 757"/>
                  <a:gd name="T7" fmla="*/ 341 h 748"/>
                  <a:gd name="T8" fmla="*/ 638 w 757"/>
                  <a:gd name="T9" fmla="*/ 309 h 748"/>
                  <a:gd name="T10" fmla="*/ 716 w 757"/>
                  <a:gd name="T11" fmla="*/ 245 h 748"/>
                  <a:gd name="T12" fmla="*/ 721 w 757"/>
                  <a:gd name="T13" fmla="*/ 215 h 748"/>
                  <a:gd name="T14" fmla="*/ 687 w 757"/>
                  <a:gd name="T15" fmla="*/ 157 h 748"/>
                  <a:gd name="T16" fmla="*/ 658 w 757"/>
                  <a:gd name="T17" fmla="*/ 146 h 748"/>
                  <a:gd name="T18" fmla="*/ 565 w 757"/>
                  <a:gd name="T19" fmla="*/ 181 h 748"/>
                  <a:gd name="T20" fmla="*/ 536 w 757"/>
                  <a:gd name="T21" fmla="*/ 157 h 748"/>
                  <a:gd name="T22" fmla="*/ 556 w 757"/>
                  <a:gd name="T23" fmla="*/ 55 h 748"/>
                  <a:gd name="T24" fmla="*/ 541 w 757"/>
                  <a:gd name="T25" fmla="*/ 28 h 748"/>
                  <a:gd name="T26" fmla="*/ 477 w 757"/>
                  <a:gd name="T27" fmla="*/ 5 h 748"/>
                  <a:gd name="T28" fmla="*/ 449 w 757"/>
                  <a:gd name="T29" fmla="*/ 15 h 748"/>
                  <a:gd name="T30" fmla="*/ 397 w 757"/>
                  <a:gd name="T31" fmla="*/ 106 h 748"/>
                  <a:gd name="T32" fmla="*/ 378 w 757"/>
                  <a:gd name="T33" fmla="*/ 105 h 748"/>
                  <a:gd name="T34" fmla="*/ 362 w 757"/>
                  <a:gd name="T35" fmla="*/ 106 h 748"/>
                  <a:gd name="T36" fmla="*/ 311 w 757"/>
                  <a:gd name="T37" fmla="*/ 15 h 748"/>
                  <a:gd name="T38" fmla="*/ 282 w 757"/>
                  <a:gd name="T39" fmla="*/ 4 h 748"/>
                  <a:gd name="T40" fmla="*/ 218 w 757"/>
                  <a:gd name="T41" fmla="*/ 27 h 748"/>
                  <a:gd name="T42" fmla="*/ 203 w 757"/>
                  <a:gd name="T43" fmla="*/ 54 h 748"/>
                  <a:gd name="T44" fmla="*/ 222 w 757"/>
                  <a:gd name="T45" fmla="*/ 156 h 748"/>
                  <a:gd name="T46" fmla="*/ 192 w 757"/>
                  <a:gd name="T47" fmla="*/ 181 h 748"/>
                  <a:gd name="T48" fmla="*/ 103 w 757"/>
                  <a:gd name="T49" fmla="*/ 145 h 748"/>
                  <a:gd name="T50" fmla="*/ 74 w 757"/>
                  <a:gd name="T51" fmla="*/ 155 h 748"/>
                  <a:gd name="T52" fmla="*/ 39 w 757"/>
                  <a:gd name="T53" fmla="*/ 213 h 748"/>
                  <a:gd name="T54" fmla="*/ 44 w 757"/>
                  <a:gd name="T55" fmla="*/ 243 h 748"/>
                  <a:gd name="T56" fmla="*/ 119 w 757"/>
                  <a:gd name="T57" fmla="*/ 307 h 748"/>
                  <a:gd name="T58" fmla="*/ 113 w 757"/>
                  <a:gd name="T59" fmla="*/ 341 h 748"/>
                  <a:gd name="T60" fmla="*/ 17 w 757"/>
                  <a:gd name="T61" fmla="*/ 373 h 748"/>
                  <a:gd name="T62" fmla="*/ 2 w 757"/>
                  <a:gd name="T63" fmla="*/ 400 h 748"/>
                  <a:gd name="T64" fmla="*/ 13 w 757"/>
                  <a:gd name="T65" fmla="*/ 466 h 748"/>
                  <a:gd name="T66" fmla="*/ 37 w 757"/>
                  <a:gd name="T67" fmla="*/ 486 h 748"/>
                  <a:gd name="T68" fmla="*/ 136 w 757"/>
                  <a:gd name="T69" fmla="*/ 486 h 748"/>
                  <a:gd name="T70" fmla="*/ 154 w 757"/>
                  <a:gd name="T71" fmla="*/ 519 h 748"/>
                  <a:gd name="T72" fmla="*/ 102 w 757"/>
                  <a:gd name="T73" fmla="*/ 604 h 748"/>
                  <a:gd name="T74" fmla="*/ 107 w 757"/>
                  <a:gd name="T75" fmla="*/ 634 h 748"/>
                  <a:gd name="T76" fmla="*/ 158 w 757"/>
                  <a:gd name="T77" fmla="*/ 678 h 748"/>
                  <a:gd name="T78" fmla="*/ 189 w 757"/>
                  <a:gd name="T79" fmla="*/ 679 h 748"/>
                  <a:gd name="T80" fmla="*/ 265 w 757"/>
                  <a:gd name="T81" fmla="*/ 615 h 748"/>
                  <a:gd name="T82" fmla="*/ 303 w 757"/>
                  <a:gd name="T83" fmla="*/ 629 h 748"/>
                  <a:gd name="T84" fmla="*/ 318 w 757"/>
                  <a:gd name="T85" fmla="*/ 729 h 748"/>
                  <a:gd name="T86" fmla="*/ 342 w 757"/>
                  <a:gd name="T87" fmla="*/ 748 h 748"/>
                  <a:gd name="T88" fmla="*/ 409 w 757"/>
                  <a:gd name="T89" fmla="*/ 748 h 748"/>
                  <a:gd name="T90" fmla="*/ 433 w 757"/>
                  <a:gd name="T91" fmla="*/ 729 h 748"/>
                  <a:gd name="T92" fmla="*/ 450 w 757"/>
                  <a:gd name="T93" fmla="*/ 631 h 748"/>
                  <a:gd name="T94" fmla="*/ 489 w 757"/>
                  <a:gd name="T95" fmla="*/ 617 h 748"/>
                  <a:gd name="T96" fmla="*/ 562 w 757"/>
                  <a:gd name="T97" fmla="*/ 680 h 748"/>
                  <a:gd name="T98" fmla="*/ 592 w 757"/>
                  <a:gd name="T99" fmla="*/ 680 h 748"/>
                  <a:gd name="T100" fmla="*/ 644 w 757"/>
                  <a:gd name="T101" fmla="*/ 636 h 748"/>
                  <a:gd name="T102" fmla="*/ 649 w 757"/>
                  <a:gd name="T103" fmla="*/ 606 h 748"/>
                  <a:gd name="T104" fmla="*/ 600 w 757"/>
                  <a:gd name="T105" fmla="*/ 522 h 748"/>
                  <a:gd name="T106" fmla="*/ 621 w 757"/>
                  <a:gd name="T107" fmla="*/ 486 h 748"/>
                  <a:gd name="T108" fmla="*/ 721 w 757"/>
                  <a:gd name="T109" fmla="*/ 486 h 748"/>
                  <a:gd name="T110" fmla="*/ 744 w 757"/>
                  <a:gd name="T111" fmla="*/ 466 h 748"/>
                  <a:gd name="T112" fmla="*/ 528 w 757"/>
                  <a:gd name="T113" fmla="*/ 373 h 748"/>
                  <a:gd name="T114" fmla="*/ 378 w 757"/>
                  <a:gd name="T115" fmla="*/ 522 h 748"/>
                  <a:gd name="T116" fmla="*/ 229 w 757"/>
                  <a:gd name="T117" fmla="*/ 373 h 748"/>
                  <a:gd name="T118" fmla="*/ 378 w 757"/>
                  <a:gd name="T119" fmla="*/ 223 h 748"/>
                  <a:gd name="T120" fmla="*/ 528 w 757"/>
                  <a:gd name="T121" fmla="*/ 373 h 7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757" h="748">
                    <a:moveTo>
                      <a:pt x="744" y="466"/>
                    </a:moveTo>
                    <a:cubicBezTo>
                      <a:pt x="755" y="399"/>
                      <a:pt x="755" y="399"/>
                      <a:pt x="755" y="399"/>
                    </a:cubicBezTo>
                    <a:cubicBezTo>
                      <a:pt x="757" y="388"/>
                      <a:pt x="750" y="377"/>
                      <a:pt x="739" y="373"/>
                    </a:cubicBezTo>
                    <a:cubicBezTo>
                      <a:pt x="644" y="341"/>
                      <a:pt x="644" y="341"/>
                      <a:pt x="644" y="341"/>
                    </a:cubicBezTo>
                    <a:cubicBezTo>
                      <a:pt x="643" y="330"/>
                      <a:pt x="641" y="319"/>
                      <a:pt x="638" y="309"/>
                    </a:cubicBezTo>
                    <a:cubicBezTo>
                      <a:pt x="716" y="245"/>
                      <a:pt x="716" y="245"/>
                      <a:pt x="716" y="245"/>
                    </a:cubicBezTo>
                    <a:cubicBezTo>
                      <a:pt x="725" y="238"/>
                      <a:pt x="727" y="225"/>
                      <a:pt x="721" y="215"/>
                    </a:cubicBezTo>
                    <a:cubicBezTo>
                      <a:pt x="687" y="157"/>
                      <a:pt x="687" y="157"/>
                      <a:pt x="687" y="157"/>
                    </a:cubicBezTo>
                    <a:cubicBezTo>
                      <a:pt x="681" y="147"/>
                      <a:pt x="669" y="142"/>
                      <a:pt x="658" y="146"/>
                    </a:cubicBezTo>
                    <a:cubicBezTo>
                      <a:pt x="565" y="181"/>
                      <a:pt x="565" y="181"/>
                      <a:pt x="565" y="181"/>
                    </a:cubicBezTo>
                    <a:cubicBezTo>
                      <a:pt x="556" y="172"/>
                      <a:pt x="547" y="164"/>
                      <a:pt x="536" y="157"/>
                    </a:cubicBezTo>
                    <a:cubicBezTo>
                      <a:pt x="556" y="55"/>
                      <a:pt x="556" y="55"/>
                      <a:pt x="556" y="55"/>
                    </a:cubicBezTo>
                    <a:cubicBezTo>
                      <a:pt x="558" y="43"/>
                      <a:pt x="552" y="32"/>
                      <a:pt x="541" y="28"/>
                    </a:cubicBezTo>
                    <a:cubicBezTo>
                      <a:pt x="477" y="5"/>
                      <a:pt x="477" y="5"/>
                      <a:pt x="477" y="5"/>
                    </a:cubicBezTo>
                    <a:cubicBezTo>
                      <a:pt x="467" y="1"/>
                      <a:pt x="455" y="5"/>
                      <a:pt x="449" y="15"/>
                    </a:cubicBezTo>
                    <a:cubicBezTo>
                      <a:pt x="397" y="106"/>
                      <a:pt x="397" y="106"/>
                      <a:pt x="397" y="106"/>
                    </a:cubicBezTo>
                    <a:cubicBezTo>
                      <a:pt x="391" y="105"/>
                      <a:pt x="385" y="105"/>
                      <a:pt x="378" y="105"/>
                    </a:cubicBezTo>
                    <a:cubicBezTo>
                      <a:pt x="373" y="105"/>
                      <a:pt x="367" y="105"/>
                      <a:pt x="362" y="106"/>
                    </a:cubicBezTo>
                    <a:cubicBezTo>
                      <a:pt x="311" y="15"/>
                      <a:pt x="311" y="15"/>
                      <a:pt x="311" y="15"/>
                    </a:cubicBezTo>
                    <a:cubicBezTo>
                      <a:pt x="305" y="4"/>
                      <a:pt x="293" y="0"/>
                      <a:pt x="282" y="4"/>
                    </a:cubicBezTo>
                    <a:cubicBezTo>
                      <a:pt x="218" y="27"/>
                      <a:pt x="218" y="27"/>
                      <a:pt x="218" y="27"/>
                    </a:cubicBezTo>
                    <a:cubicBezTo>
                      <a:pt x="208" y="31"/>
                      <a:pt x="201" y="42"/>
                      <a:pt x="203" y="54"/>
                    </a:cubicBezTo>
                    <a:cubicBezTo>
                      <a:pt x="222" y="156"/>
                      <a:pt x="222" y="156"/>
                      <a:pt x="222" y="156"/>
                    </a:cubicBezTo>
                    <a:cubicBezTo>
                      <a:pt x="211" y="163"/>
                      <a:pt x="201" y="172"/>
                      <a:pt x="192" y="181"/>
                    </a:cubicBezTo>
                    <a:cubicBezTo>
                      <a:pt x="103" y="145"/>
                      <a:pt x="103" y="145"/>
                      <a:pt x="103" y="145"/>
                    </a:cubicBezTo>
                    <a:cubicBezTo>
                      <a:pt x="92" y="141"/>
                      <a:pt x="80" y="145"/>
                      <a:pt x="74" y="155"/>
                    </a:cubicBezTo>
                    <a:cubicBezTo>
                      <a:pt x="39" y="213"/>
                      <a:pt x="39" y="213"/>
                      <a:pt x="39" y="213"/>
                    </a:cubicBezTo>
                    <a:cubicBezTo>
                      <a:pt x="33" y="223"/>
                      <a:pt x="35" y="235"/>
                      <a:pt x="44" y="243"/>
                    </a:cubicBezTo>
                    <a:cubicBezTo>
                      <a:pt x="119" y="307"/>
                      <a:pt x="119" y="307"/>
                      <a:pt x="119" y="307"/>
                    </a:cubicBezTo>
                    <a:cubicBezTo>
                      <a:pt x="116" y="318"/>
                      <a:pt x="114" y="329"/>
                      <a:pt x="113" y="341"/>
                    </a:cubicBezTo>
                    <a:cubicBezTo>
                      <a:pt x="17" y="373"/>
                      <a:pt x="17" y="373"/>
                      <a:pt x="17" y="373"/>
                    </a:cubicBezTo>
                    <a:cubicBezTo>
                      <a:pt x="6" y="377"/>
                      <a:pt x="0" y="388"/>
                      <a:pt x="2" y="400"/>
                    </a:cubicBezTo>
                    <a:cubicBezTo>
                      <a:pt x="13" y="466"/>
                      <a:pt x="13" y="466"/>
                      <a:pt x="13" y="466"/>
                    </a:cubicBezTo>
                    <a:cubicBezTo>
                      <a:pt x="15" y="478"/>
                      <a:pt x="25" y="486"/>
                      <a:pt x="37" y="486"/>
                    </a:cubicBezTo>
                    <a:cubicBezTo>
                      <a:pt x="136" y="486"/>
                      <a:pt x="136" y="486"/>
                      <a:pt x="136" y="486"/>
                    </a:cubicBezTo>
                    <a:cubicBezTo>
                      <a:pt x="141" y="498"/>
                      <a:pt x="147" y="509"/>
                      <a:pt x="154" y="519"/>
                    </a:cubicBezTo>
                    <a:cubicBezTo>
                      <a:pt x="102" y="604"/>
                      <a:pt x="102" y="604"/>
                      <a:pt x="102" y="604"/>
                    </a:cubicBezTo>
                    <a:cubicBezTo>
                      <a:pt x="96" y="614"/>
                      <a:pt x="98" y="627"/>
                      <a:pt x="107" y="634"/>
                    </a:cubicBezTo>
                    <a:cubicBezTo>
                      <a:pt x="158" y="678"/>
                      <a:pt x="158" y="678"/>
                      <a:pt x="158" y="678"/>
                    </a:cubicBezTo>
                    <a:cubicBezTo>
                      <a:pt x="167" y="686"/>
                      <a:pt x="180" y="686"/>
                      <a:pt x="189" y="679"/>
                    </a:cubicBezTo>
                    <a:cubicBezTo>
                      <a:pt x="265" y="615"/>
                      <a:pt x="265" y="615"/>
                      <a:pt x="265" y="615"/>
                    </a:cubicBezTo>
                    <a:cubicBezTo>
                      <a:pt x="277" y="621"/>
                      <a:pt x="290" y="626"/>
                      <a:pt x="303" y="629"/>
                    </a:cubicBezTo>
                    <a:cubicBezTo>
                      <a:pt x="318" y="729"/>
                      <a:pt x="318" y="729"/>
                      <a:pt x="318" y="729"/>
                    </a:cubicBezTo>
                    <a:cubicBezTo>
                      <a:pt x="320" y="740"/>
                      <a:pt x="330" y="748"/>
                      <a:pt x="342" y="748"/>
                    </a:cubicBezTo>
                    <a:cubicBezTo>
                      <a:pt x="409" y="748"/>
                      <a:pt x="409" y="748"/>
                      <a:pt x="409" y="748"/>
                    </a:cubicBezTo>
                    <a:cubicBezTo>
                      <a:pt x="421" y="748"/>
                      <a:pt x="431" y="740"/>
                      <a:pt x="433" y="729"/>
                    </a:cubicBezTo>
                    <a:cubicBezTo>
                      <a:pt x="450" y="631"/>
                      <a:pt x="450" y="631"/>
                      <a:pt x="450" y="631"/>
                    </a:cubicBezTo>
                    <a:cubicBezTo>
                      <a:pt x="463" y="627"/>
                      <a:pt x="476" y="622"/>
                      <a:pt x="489" y="617"/>
                    </a:cubicBezTo>
                    <a:cubicBezTo>
                      <a:pt x="562" y="680"/>
                      <a:pt x="562" y="680"/>
                      <a:pt x="562" y="680"/>
                    </a:cubicBezTo>
                    <a:cubicBezTo>
                      <a:pt x="570" y="687"/>
                      <a:pt x="583" y="687"/>
                      <a:pt x="592" y="680"/>
                    </a:cubicBezTo>
                    <a:cubicBezTo>
                      <a:pt x="644" y="636"/>
                      <a:pt x="644" y="636"/>
                      <a:pt x="644" y="636"/>
                    </a:cubicBezTo>
                    <a:cubicBezTo>
                      <a:pt x="653" y="629"/>
                      <a:pt x="655" y="616"/>
                      <a:pt x="649" y="606"/>
                    </a:cubicBezTo>
                    <a:cubicBezTo>
                      <a:pt x="600" y="522"/>
                      <a:pt x="600" y="522"/>
                      <a:pt x="600" y="522"/>
                    </a:cubicBezTo>
                    <a:cubicBezTo>
                      <a:pt x="608" y="511"/>
                      <a:pt x="615" y="499"/>
                      <a:pt x="621" y="486"/>
                    </a:cubicBezTo>
                    <a:cubicBezTo>
                      <a:pt x="721" y="486"/>
                      <a:pt x="721" y="486"/>
                      <a:pt x="721" y="486"/>
                    </a:cubicBezTo>
                    <a:cubicBezTo>
                      <a:pt x="732" y="486"/>
                      <a:pt x="742" y="478"/>
                      <a:pt x="744" y="466"/>
                    </a:cubicBezTo>
                    <a:close/>
                    <a:moveTo>
                      <a:pt x="528" y="373"/>
                    </a:moveTo>
                    <a:cubicBezTo>
                      <a:pt x="528" y="455"/>
                      <a:pt x="461" y="522"/>
                      <a:pt x="378" y="522"/>
                    </a:cubicBezTo>
                    <a:cubicBezTo>
                      <a:pt x="296" y="522"/>
                      <a:pt x="229" y="455"/>
                      <a:pt x="229" y="373"/>
                    </a:cubicBezTo>
                    <a:cubicBezTo>
                      <a:pt x="229" y="290"/>
                      <a:pt x="296" y="223"/>
                      <a:pt x="378" y="223"/>
                    </a:cubicBezTo>
                    <a:cubicBezTo>
                      <a:pt x="461" y="223"/>
                      <a:pt x="528" y="290"/>
                      <a:pt x="528" y="37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3247" tIns="46623" rIns="93247" bIns="46623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3241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36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48" name="Oval 25"/>
              <p:cNvSpPr>
                <a:spLocks noChangeArrowheads="1"/>
              </p:cNvSpPr>
              <p:nvPr/>
            </p:nvSpPr>
            <p:spPr bwMode="auto">
              <a:xfrm>
                <a:off x="5557028" y="7180975"/>
                <a:ext cx="542925" cy="54133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3247" tIns="46623" rIns="93247" bIns="46623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3241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36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49" name="Freeform 26"/>
              <p:cNvSpPr>
                <a:spLocks noEditPoints="1"/>
              </p:cNvSpPr>
              <p:nvPr/>
            </p:nvSpPr>
            <p:spPr bwMode="auto">
              <a:xfrm>
                <a:off x="6907991" y="7722312"/>
                <a:ext cx="1458913" cy="1524000"/>
              </a:xfrm>
              <a:custGeom>
                <a:avLst/>
                <a:gdLst>
                  <a:gd name="T0" fmla="*/ 379 w 388"/>
                  <a:gd name="T1" fmla="*/ 137 h 405"/>
                  <a:gd name="T2" fmla="*/ 383 w 388"/>
                  <a:gd name="T3" fmla="*/ 118 h 405"/>
                  <a:gd name="T4" fmla="*/ 361 w 388"/>
                  <a:gd name="T5" fmla="*/ 81 h 405"/>
                  <a:gd name="T6" fmla="*/ 343 w 388"/>
                  <a:gd name="T7" fmla="*/ 74 h 405"/>
                  <a:gd name="T8" fmla="*/ 287 w 388"/>
                  <a:gd name="T9" fmla="*/ 94 h 405"/>
                  <a:gd name="T10" fmla="*/ 241 w 388"/>
                  <a:gd name="T11" fmla="*/ 68 h 405"/>
                  <a:gd name="T12" fmla="*/ 232 w 388"/>
                  <a:gd name="T13" fmla="*/ 12 h 405"/>
                  <a:gd name="T14" fmla="*/ 217 w 388"/>
                  <a:gd name="T15" fmla="*/ 0 h 405"/>
                  <a:gd name="T16" fmla="*/ 174 w 388"/>
                  <a:gd name="T17" fmla="*/ 0 h 405"/>
                  <a:gd name="T18" fmla="*/ 159 w 388"/>
                  <a:gd name="T19" fmla="*/ 12 h 405"/>
                  <a:gd name="T20" fmla="*/ 149 w 388"/>
                  <a:gd name="T21" fmla="*/ 68 h 405"/>
                  <a:gd name="T22" fmla="*/ 102 w 388"/>
                  <a:gd name="T23" fmla="*/ 95 h 405"/>
                  <a:gd name="T24" fmla="*/ 46 w 388"/>
                  <a:gd name="T25" fmla="*/ 74 h 405"/>
                  <a:gd name="T26" fmla="*/ 27 w 388"/>
                  <a:gd name="T27" fmla="*/ 81 h 405"/>
                  <a:gd name="T28" fmla="*/ 6 w 388"/>
                  <a:gd name="T29" fmla="*/ 118 h 405"/>
                  <a:gd name="T30" fmla="*/ 9 w 388"/>
                  <a:gd name="T31" fmla="*/ 137 h 405"/>
                  <a:gd name="T32" fmla="*/ 55 w 388"/>
                  <a:gd name="T33" fmla="*/ 175 h 405"/>
                  <a:gd name="T34" fmla="*/ 53 w 388"/>
                  <a:gd name="T35" fmla="*/ 202 h 405"/>
                  <a:gd name="T36" fmla="*/ 55 w 388"/>
                  <a:gd name="T37" fmla="*/ 227 h 405"/>
                  <a:gd name="T38" fmla="*/ 7 w 388"/>
                  <a:gd name="T39" fmla="*/ 266 h 405"/>
                  <a:gd name="T40" fmla="*/ 4 w 388"/>
                  <a:gd name="T41" fmla="*/ 285 h 405"/>
                  <a:gd name="T42" fmla="*/ 25 w 388"/>
                  <a:gd name="T43" fmla="*/ 322 h 405"/>
                  <a:gd name="T44" fmla="*/ 43 w 388"/>
                  <a:gd name="T45" fmla="*/ 329 h 405"/>
                  <a:gd name="T46" fmla="*/ 100 w 388"/>
                  <a:gd name="T47" fmla="*/ 308 h 405"/>
                  <a:gd name="T48" fmla="*/ 149 w 388"/>
                  <a:gd name="T49" fmla="*/ 337 h 405"/>
                  <a:gd name="T50" fmla="*/ 158 w 388"/>
                  <a:gd name="T51" fmla="*/ 392 h 405"/>
                  <a:gd name="T52" fmla="*/ 173 w 388"/>
                  <a:gd name="T53" fmla="*/ 405 h 405"/>
                  <a:gd name="T54" fmla="*/ 216 w 388"/>
                  <a:gd name="T55" fmla="*/ 405 h 405"/>
                  <a:gd name="T56" fmla="*/ 231 w 388"/>
                  <a:gd name="T57" fmla="*/ 392 h 405"/>
                  <a:gd name="T58" fmla="*/ 240 w 388"/>
                  <a:gd name="T59" fmla="*/ 337 h 405"/>
                  <a:gd name="T60" fmla="*/ 289 w 388"/>
                  <a:gd name="T61" fmla="*/ 309 h 405"/>
                  <a:gd name="T62" fmla="*/ 345 w 388"/>
                  <a:gd name="T63" fmla="*/ 329 h 405"/>
                  <a:gd name="T64" fmla="*/ 364 w 388"/>
                  <a:gd name="T65" fmla="*/ 322 h 405"/>
                  <a:gd name="T66" fmla="*/ 385 w 388"/>
                  <a:gd name="T67" fmla="*/ 285 h 405"/>
                  <a:gd name="T68" fmla="*/ 381 w 388"/>
                  <a:gd name="T69" fmla="*/ 266 h 405"/>
                  <a:gd name="T70" fmla="*/ 335 w 388"/>
                  <a:gd name="T71" fmla="*/ 228 h 405"/>
                  <a:gd name="T72" fmla="*/ 337 w 388"/>
                  <a:gd name="T73" fmla="*/ 202 h 405"/>
                  <a:gd name="T74" fmla="*/ 334 w 388"/>
                  <a:gd name="T75" fmla="*/ 174 h 405"/>
                  <a:gd name="T76" fmla="*/ 379 w 388"/>
                  <a:gd name="T77" fmla="*/ 137 h 405"/>
                  <a:gd name="T78" fmla="*/ 251 w 388"/>
                  <a:gd name="T79" fmla="*/ 202 h 405"/>
                  <a:gd name="T80" fmla="*/ 195 w 388"/>
                  <a:gd name="T81" fmla="*/ 259 h 405"/>
                  <a:gd name="T82" fmla="*/ 138 w 388"/>
                  <a:gd name="T83" fmla="*/ 202 h 405"/>
                  <a:gd name="T84" fmla="*/ 195 w 388"/>
                  <a:gd name="T85" fmla="*/ 145 h 405"/>
                  <a:gd name="T86" fmla="*/ 251 w 388"/>
                  <a:gd name="T87" fmla="*/ 202 h 4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388" h="405">
                    <a:moveTo>
                      <a:pt x="379" y="137"/>
                    </a:moveTo>
                    <a:cubicBezTo>
                      <a:pt x="385" y="133"/>
                      <a:pt x="386" y="124"/>
                      <a:pt x="383" y="118"/>
                    </a:cubicBezTo>
                    <a:cubicBezTo>
                      <a:pt x="361" y="81"/>
                      <a:pt x="361" y="81"/>
                      <a:pt x="361" y="81"/>
                    </a:cubicBezTo>
                    <a:cubicBezTo>
                      <a:pt x="357" y="74"/>
                      <a:pt x="350" y="72"/>
                      <a:pt x="343" y="74"/>
                    </a:cubicBezTo>
                    <a:cubicBezTo>
                      <a:pt x="287" y="94"/>
                      <a:pt x="287" y="94"/>
                      <a:pt x="287" y="94"/>
                    </a:cubicBezTo>
                    <a:cubicBezTo>
                      <a:pt x="274" y="83"/>
                      <a:pt x="258" y="74"/>
                      <a:pt x="241" y="68"/>
                    </a:cubicBezTo>
                    <a:cubicBezTo>
                      <a:pt x="232" y="12"/>
                      <a:pt x="232" y="12"/>
                      <a:pt x="232" y="12"/>
                    </a:cubicBezTo>
                    <a:cubicBezTo>
                      <a:pt x="231" y="5"/>
                      <a:pt x="224" y="0"/>
                      <a:pt x="217" y="0"/>
                    </a:cubicBezTo>
                    <a:cubicBezTo>
                      <a:pt x="174" y="0"/>
                      <a:pt x="174" y="0"/>
                      <a:pt x="174" y="0"/>
                    </a:cubicBezTo>
                    <a:cubicBezTo>
                      <a:pt x="166" y="0"/>
                      <a:pt x="160" y="5"/>
                      <a:pt x="159" y="12"/>
                    </a:cubicBezTo>
                    <a:cubicBezTo>
                      <a:pt x="149" y="68"/>
                      <a:pt x="149" y="68"/>
                      <a:pt x="149" y="68"/>
                    </a:cubicBezTo>
                    <a:cubicBezTo>
                      <a:pt x="132" y="74"/>
                      <a:pt x="116" y="83"/>
                      <a:pt x="102" y="95"/>
                    </a:cubicBezTo>
                    <a:cubicBezTo>
                      <a:pt x="46" y="74"/>
                      <a:pt x="46" y="74"/>
                      <a:pt x="46" y="74"/>
                    </a:cubicBezTo>
                    <a:cubicBezTo>
                      <a:pt x="39" y="72"/>
                      <a:pt x="31" y="74"/>
                      <a:pt x="27" y="81"/>
                    </a:cubicBezTo>
                    <a:cubicBezTo>
                      <a:pt x="6" y="118"/>
                      <a:pt x="6" y="118"/>
                      <a:pt x="6" y="118"/>
                    </a:cubicBezTo>
                    <a:cubicBezTo>
                      <a:pt x="2" y="124"/>
                      <a:pt x="3" y="133"/>
                      <a:pt x="9" y="137"/>
                    </a:cubicBezTo>
                    <a:cubicBezTo>
                      <a:pt x="55" y="175"/>
                      <a:pt x="55" y="175"/>
                      <a:pt x="55" y="175"/>
                    </a:cubicBezTo>
                    <a:cubicBezTo>
                      <a:pt x="54" y="184"/>
                      <a:pt x="53" y="193"/>
                      <a:pt x="53" y="202"/>
                    </a:cubicBezTo>
                    <a:cubicBezTo>
                      <a:pt x="53" y="211"/>
                      <a:pt x="53" y="219"/>
                      <a:pt x="55" y="227"/>
                    </a:cubicBezTo>
                    <a:cubicBezTo>
                      <a:pt x="7" y="266"/>
                      <a:pt x="7" y="266"/>
                      <a:pt x="7" y="266"/>
                    </a:cubicBezTo>
                    <a:cubicBezTo>
                      <a:pt x="2" y="270"/>
                      <a:pt x="0" y="278"/>
                      <a:pt x="4" y="285"/>
                    </a:cubicBezTo>
                    <a:cubicBezTo>
                      <a:pt x="25" y="322"/>
                      <a:pt x="25" y="322"/>
                      <a:pt x="25" y="322"/>
                    </a:cubicBezTo>
                    <a:cubicBezTo>
                      <a:pt x="28" y="329"/>
                      <a:pt x="36" y="332"/>
                      <a:pt x="43" y="329"/>
                    </a:cubicBezTo>
                    <a:cubicBezTo>
                      <a:pt x="100" y="308"/>
                      <a:pt x="100" y="308"/>
                      <a:pt x="100" y="308"/>
                    </a:cubicBezTo>
                    <a:cubicBezTo>
                      <a:pt x="114" y="321"/>
                      <a:pt x="131" y="330"/>
                      <a:pt x="149" y="337"/>
                    </a:cubicBezTo>
                    <a:cubicBezTo>
                      <a:pt x="158" y="392"/>
                      <a:pt x="158" y="392"/>
                      <a:pt x="158" y="392"/>
                    </a:cubicBezTo>
                    <a:cubicBezTo>
                      <a:pt x="159" y="399"/>
                      <a:pt x="165" y="405"/>
                      <a:pt x="173" y="405"/>
                    </a:cubicBezTo>
                    <a:cubicBezTo>
                      <a:pt x="216" y="405"/>
                      <a:pt x="216" y="405"/>
                      <a:pt x="216" y="405"/>
                    </a:cubicBezTo>
                    <a:cubicBezTo>
                      <a:pt x="223" y="405"/>
                      <a:pt x="229" y="399"/>
                      <a:pt x="231" y="392"/>
                    </a:cubicBezTo>
                    <a:cubicBezTo>
                      <a:pt x="240" y="337"/>
                      <a:pt x="240" y="337"/>
                      <a:pt x="240" y="337"/>
                    </a:cubicBezTo>
                    <a:cubicBezTo>
                      <a:pt x="258" y="331"/>
                      <a:pt x="275" y="321"/>
                      <a:pt x="289" y="309"/>
                    </a:cubicBezTo>
                    <a:cubicBezTo>
                      <a:pt x="345" y="329"/>
                      <a:pt x="345" y="329"/>
                      <a:pt x="345" y="329"/>
                    </a:cubicBezTo>
                    <a:cubicBezTo>
                      <a:pt x="352" y="332"/>
                      <a:pt x="360" y="329"/>
                      <a:pt x="364" y="322"/>
                    </a:cubicBezTo>
                    <a:cubicBezTo>
                      <a:pt x="385" y="285"/>
                      <a:pt x="385" y="285"/>
                      <a:pt x="385" y="285"/>
                    </a:cubicBezTo>
                    <a:cubicBezTo>
                      <a:pt x="388" y="278"/>
                      <a:pt x="387" y="270"/>
                      <a:pt x="381" y="266"/>
                    </a:cubicBezTo>
                    <a:cubicBezTo>
                      <a:pt x="335" y="228"/>
                      <a:pt x="335" y="228"/>
                      <a:pt x="335" y="228"/>
                    </a:cubicBezTo>
                    <a:cubicBezTo>
                      <a:pt x="336" y="220"/>
                      <a:pt x="337" y="211"/>
                      <a:pt x="337" y="202"/>
                    </a:cubicBezTo>
                    <a:cubicBezTo>
                      <a:pt x="337" y="193"/>
                      <a:pt x="336" y="183"/>
                      <a:pt x="334" y="174"/>
                    </a:cubicBezTo>
                    <a:lnTo>
                      <a:pt x="379" y="137"/>
                    </a:lnTo>
                    <a:close/>
                    <a:moveTo>
                      <a:pt x="251" y="202"/>
                    </a:moveTo>
                    <a:cubicBezTo>
                      <a:pt x="251" y="233"/>
                      <a:pt x="226" y="259"/>
                      <a:pt x="195" y="259"/>
                    </a:cubicBezTo>
                    <a:cubicBezTo>
                      <a:pt x="163" y="259"/>
                      <a:pt x="138" y="233"/>
                      <a:pt x="138" y="202"/>
                    </a:cubicBezTo>
                    <a:cubicBezTo>
                      <a:pt x="138" y="171"/>
                      <a:pt x="163" y="145"/>
                      <a:pt x="195" y="145"/>
                    </a:cubicBezTo>
                    <a:cubicBezTo>
                      <a:pt x="226" y="145"/>
                      <a:pt x="251" y="171"/>
                      <a:pt x="251" y="20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3247" tIns="46623" rIns="93247" bIns="46623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3241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36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endParaRPr>
              </a:p>
            </p:txBody>
          </p:sp>
        </p:grpSp>
      </p:grpSp>
      <p:sp>
        <p:nvSpPr>
          <p:cNvPr id="250" name="Rectangle 249"/>
          <p:cNvSpPr/>
          <p:nvPr/>
        </p:nvSpPr>
        <p:spPr bwMode="auto">
          <a:xfrm>
            <a:off x="352149" y="1927573"/>
            <a:ext cx="501628" cy="1635332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186494" tIns="149196" rIns="186494" bIns="149196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defTabSz="950846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632" b="0" i="0" u="none" strike="noStrike" kern="0" cap="none" spc="0" normalizeH="0" baseline="0" noProof="0" dirty="0">
              <a:ln>
                <a:noFill/>
              </a:ln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ffectLst/>
              <a:uLnTx/>
              <a:uFillTx/>
              <a:ea typeface="Segoe UI" pitchFamily="34" charset="0"/>
              <a:cs typeface="Segoe UI" pitchFamily="34" charset="0"/>
            </a:endParaRPr>
          </a:p>
        </p:txBody>
      </p:sp>
      <p:grpSp>
        <p:nvGrpSpPr>
          <p:cNvPr id="251" name="Group 250"/>
          <p:cNvGrpSpPr/>
          <p:nvPr/>
        </p:nvGrpSpPr>
        <p:grpSpPr>
          <a:xfrm>
            <a:off x="456404" y="2637944"/>
            <a:ext cx="278036" cy="219069"/>
            <a:chOff x="4962525" y="2536825"/>
            <a:chExt cx="2260600" cy="1781175"/>
          </a:xfrm>
          <a:solidFill>
            <a:schemeClr val="tx2"/>
          </a:solidFill>
        </p:grpSpPr>
        <p:sp>
          <p:nvSpPr>
            <p:cNvPr id="252" name="Freeform 11"/>
            <p:cNvSpPr>
              <a:spLocks noEditPoints="1"/>
            </p:cNvSpPr>
            <p:nvPr/>
          </p:nvSpPr>
          <p:spPr bwMode="auto">
            <a:xfrm>
              <a:off x="4962525" y="2536825"/>
              <a:ext cx="2260600" cy="1781175"/>
            </a:xfrm>
            <a:custGeom>
              <a:avLst/>
              <a:gdLst>
                <a:gd name="T0" fmla="*/ 130 w 600"/>
                <a:gd name="T1" fmla="*/ 461 h 472"/>
                <a:gd name="T2" fmla="*/ 470 w 600"/>
                <a:gd name="T3" fmla="*/ 461 h 472"/>
                <a:gd name="T4" fmla="*/ 470 w 600"/>
                <a:gd name="T5" fmla="*/ 472 h 472"/>
                <a:gd name="T6" fmla="*/ 130 w 600"/>
                <a:gd name="T7" fmla="*/ 472 h 472"/>
                <a:gd name="T8" fmla="*/ 130 w 600"/>
                <a:gd name="T9" fmla="*/ 461 h 472"/>
                <a:gd name="T10" fmla="*/ 32 w 600"/>
                <a:gd name="T11" fmla="*/ 35 h 472"/>
                <a:gd name="T12" fmla="*/ 32 w 600"/>
                <a:gd name="T13" fmla="*/ 345 h 472"/>
                <a:gd name="T14" fmla="*/ 232 w 600"/>
                <a:gd name="T15" fmla="*/ 345 h 472"/>
                <a:gd name="T16" fmla="*/ 365 w 600"/>
                <a:gd name="T17" fmla="*/ 345 h 472"/>
                <a:gd name="T18" fmla="*/ 572 w 600"/>
                <a:gd name="T19" fmla="*/ 345 h 472"/>
                <a:gd name="T20" fmla="*/ 572 w 600"/>
                <a:gd name="T21" fmla="*/ 35 h 472"/>
                <a:gd name="T22" fmla="*/ 32 w 600"/>
                <a:gd name="T23" fmla="*/ 35 h 472"/>
                <a:gd name="T24" fmla="*/ 300 w 600"/>
                <a:gd name="T25" fmla="*/ 8 h 472"/>
                <a:gd name="T26" fmla="*/ 292 w 600"/>
                <a:gd name="T27" fmla="*/ 16 h 472"/>
                <a:gd name="T28" fmla="*/ 300 w 600"/>
                <a:gd name="T29" fmla="*/ 24 h 472"/>
                <a:gd name="T30" fmla="*/ 309 w 600"/>
                <a:gd name="T31" fmla="*/ 16 h 472"/>
                <a:gd name="T32" fmla="*/ 300 w 600"/>
                <a:gd name="T33" fmla="*/ 8 h 472"/>
                <a:gd name="T34" fmla="*/ 32 w 600"/>
                <a:gd name="T35" fmla="*/ 0 h 472"/>
                <a:gd name="T36" fmla="*/ 565 w 600"/>
                <a:gd name="T37" fmla="*/ 0 h 472"/>
                <a:gd name="T38" fmla="*/ 600 w 600"/>
                <a:gd name="T39" fmla="*/ 35 h 472"/>
                <a:gd name="T40" fmla="*/ 600 w 600"/>
                <a:gd name="T41" fmla="*/ 344 h 472"/>
                <a:gd name="T42" fmla="*/ 565 w 600"/>
                <a:gd name="T43" fmla="*/ 383 h 472"/>
                <a:gd name="T44" fmla="*/ 389 w 600"/>
                <a:gd name="T45" fmla="*/ 383 h 472"/>
                <a:gd name="T46" fmla="*/ 365 w 600"/>
                <a:gd name="T47" fmla="*/ 383 h 472"/>
                <a:gd name="T48" fmla="*/ 365 w 600"/>
                <a:gd name="T49" fmla="*/ 406 h 472"/>
                <a:gd name="T50" fmla="*/ 365 w 600"/>
                <a:gd name="T51" fmla="*/ 422 h 472"/>
                <a:gd name="T52" fmla="*/ 442 w 600"/>
                <a:gd name="T53" fmla="*/ 422 h 472"/>
                <a:gd name="T54" fmla="*/ 470 w 600"/>
                <a:gd name="T55" fmla="*/ 461 h 472"/>
                <a:gd name="T56" fmla="*/ 130 w 600"/>
                <a:gd name="T57" fmla="*/ 461 h 472"/>
                <a:gd name="T58" fmla="*/ 158 w 600"/>
                <a:gd name="T59" fmla="*/ 422 h 472"/>
                <a:gd name="T60" fmla="*/ 232 w 600"/>
                <a:gd name="T61" fmla="*/ 422 h 472"/>
                <a:gd name="T62" fmla="*/ 232 w 600"/>
                <a:gd name="T63" fmla="*/ 406 h 472"/>
                <a:gd name="T64" fmla="*/ 232 w 600"/>
                <a:gd name="T65" fmla="*/ 383 h 472"/>
                <a:gd name="T66" fmla="*/ 205 w 600"/>
                <a:gd name="T67" fmla="*/ 383 h 472"/>
                <a:gd name="T68" fmla="*/ 32 w 600"/>
                <a:gd name="T69" fmla="*/ 383 h 472"/>
                <a:gd name="T70" fmla="*/ 0 w 600"/>
                <a:gd name="T71" fmla="*/ 344 h 472"/>
                <a:gd name="T72" fmla="*/ 0 w 600"/>
                <a:gd name="T73" fmla="*/ 35 h 472"/>
                <a:gd name="T74" fmla="*/ 32 w 600"/>
                <a:gd name="T75" fmla="*/ 0 h 4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600" h="472">
                  <a:moveTo>
                    <a:pt x="130" y="461"/>
                  </a:moveTo>
                  <a:cubicBezTo>
                    <a:pt x="470" y="461"/>
                    <a:pt x="470" y="461"/>
                    <a:pt x="470" y="461"/>
                  </a:cubicBezTo>
                  <a:cubicBezTo>
                    <a:pt x="470" y="472"/>
                    <a:pt x="470" y="472"/>
                    <a:pt x="470" y="472"/>
                  </a:cubicBezTo>
                  <a:cubicBezTo>
                    <a:pt x="130" y="472"/>
                    <a:pt x="130" y="472"/>
                    <a:pt x="130" y="472"/>
                  </a:cubicBezTo>
                  <a:cubicBezTo>
                    <a:pt x="130" y="461"/>
                    <a:pt x="130" y="461"/>
                    <a:pt x="130" y="461"/>
                  </a:cubicBezTo>
                  <a:close/>
                  <a:moveTo>
                    <a:pt x="32" y="35"/>
                  </a:moveTo>
                  <a:cubicBezTo>
                    <a:pt x="32" y="345"/>
                    <a:pt x="32" y="345"/>
                    <a:pt x="32" y="345"/>
                  </a:cubicBezTo>
                  <a:cubicBezTo>
                    <a:pt x="232" y="345"/>
                    <a:pt x="232" y="345"/>
                    <a:pt x="232" y="345"/>
                  </a:cubicBezTo>
                  <a:cubicBezTo>
                    <a:pt x="365" y="345"/>
                    <a:pt x="365" y="345"/>
                    <a:pt x="365" y="345"/>
                  </a:cubicBezTo>
                  <a:cubicBezTo>
                    <a:pt x="572" y="345"/>
                    <a:pt x="572" y="345"/>
                    <a:pt x="572" y="345"/>
                  </a:cubicBezTo>
                  <a:cubicBezTo>
                    <a:pt x="572" y="35"/>
                    <a:pt x="572" y="35"/>
                    <a:pt x="572" y="35"/>
                  </a:cubicBezTo>
                  <a:cubicBezTo>
                    <a:pt x="32" y="35"/>
                    <a:pt x="32" y="35"/>
                    <a:pt x="32" y="35"/>
                  </a:cubicBezTo>
                  <a:close/>
                  <a:moveTo>
                    <a:pt x="300" y="8"/>
                  </a:moveTo>
                  <a:cubicBezTo>
                    <a:pt x="295" y="8"/>
                    <a:pt x="292" y="12"/>
                    <a:pt x="292" y="16"/>
                  </a:cubicBezTo>
                  <a:cubicBezTo>
                    <a:pt x="292" y="20"/>
                    <a:pt x="295" y="24"/>
                    <a:pt x="300" y="24"/>
                  </a:cubicBezTo>
                  <a:cubicBezTo>
                    <a:pt x="305" y="24"/>
                    <a:pt x="309" y="20"/>
                    <a:pt x="309" y="16"/>
                  </a:cubicBezTo>
                  <a:cubicBezTo>
                    <a:pt x="309" y="12"/>
                    <a:pt x="305" y="8"/>
                    <a:pt x="300" y="8"/>
                  </a:cubicBezTo>
                  <a:close/>
                  <a:moveTo>
                    <a:pt x="32" y="0"/>
                  </a:moveTo>
                  <a:cubicBezTo>
                    <a:pt x="565" y="0"/>
                    <a:pt x="565" y="0"/>
                    <a:pt x="565" y="0"/>
                  </a:cubicBezTo>
                  <a:cubicBezTo>
                    <a:pt x="586" y="0"/>
                    <a:pt x="600" y="16"/>
                    <a:pt x="600" y="35"/>
                  </a:cubicBezTo>
                  <a:cubicBezTo>
                    <a:pt x="600" y="344"/>
                    <a:pt x="600" y="344"/>
                    <a:pt x="600" y="344"/>
                  </a:cubicBezTo>
                  <a:cubicBezTo>
                    <a:pt x="600" y="364"/>
                    <a:pt x="586" y="383"/>
                    <a:pt x="565" y="383"/>
                  </a:cubicBezTo>
                  <a:cubicBezTo>
                    <a:pt x="498" y="383"/>
                    <a:pt x="440" y="383"/>
                    <a:pt x="389" y="383"/>
                  </a:cubicBezTo>
                  <a:cubicBezTo>
                    <a:pt x="365" y="383"/>
                    <a:pt x="365" y="383"/>
                    <a:pt x="365" y="383"/>
                  </a:cubicBezTo>
                  <a:cubicBezTo>
                    <a:pt x="365" y="406"/>
                    <a:pt x="365" y="406"/>
                    <a:pt x="365" y="406"/>
                  </a:cubicBezTo>
                  <a:cubicBezTo>
                    <a:pt x="365" y="422"/>
                    <a:pt x="365" y="422"/>
                    <a:pt x="365" y="422"/>
                  </a:cubicBezTo>
                  <a:cubicBezTo>
                    <a:pt x="442" y="422"/>
                    <a:pt x="442" y="422"/>
                    <a:pt x="442" y="422"/>
                  </a:cubicBezTo>
                  <a:cubicBezTo>
                    <a:pt x="470" y="461"/>
                    <a:pt x="470" y="461"/>
                    <a:pt x="470" y="461"/>
                  </a:cubicBezTo>
                  <a:cubicBezTo>
                    <a:pt x="130" y="461"/>
                    <a:pt x="130" y="461"/>
                    <a:pt x="130" y="461"/>
                  </a:cubicBezTo>
                  <a:cubicBezTo>
                    <a:pt x="158" y="422"/>
                    <a:pt x="158" y="422"/>
                    <a:pt x="158" y="422"/>
                  </a:cubicBezTo>
                  <a:cubicBezTo>
                    <a:pt x="232" y="422"/>
                    <a:pt x="232" y="422"/>
                    <a:pt x="232" y="422"/>
                  </a:cubicBezTo>
                  <a:cubicBezTo>
                    <a:pt x="232" y="406"/>
                    <a:pt x="232" y="406"/>
                    <a:pt x="232" y="406"/>
                  </a:cubicBezTo>
                  <a:cubicBezTo>
                    <a:pt x="232" y="383"/>
                    <a:pt x="232" y="383"/>
                    <a:pt x="232" y="383"/>
                  </a:cubicBezTo>
                  <a:cubicBezTo>
                    <a:pt x="205" y="383"/>
                    <a:pt x="205" y="383"/>
                    <a:pt x="205" y="383"/>
                  </a:cubicBezTo>
                  <a:cubicBezTo>
                    <a:pt x="32" y="383"/>
                    <a:pt x="32" y="383"/>
                    <a:pt x="32" y="383"/>
                  </a:cubicBezTo>
                  <a:cubicBezTo>
                    <a:pt x="14" y="383"/>
                    <a:pt x="0" y="364"/>
                    <a:pt x="0" y="344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16"/>
                    <a:pt x="14" y="0"/>
                    <a:pt x="3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3247" tIns="46623" rIns="93247" bIns="46623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32418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28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sp>
          <p:nvSpPr>
            <p:cNvPr id="253" name="Freeform 12"/>
            <p:cNvSpPr>
              <a:spLocks/>
            </p:cNvSpPr>
            <p:nvPr/>
          </p:nvSpPr>
          <p:spPr bwMode="auto">
            <a:xfrm>
              <a:off x="5918200" y="2868613"/>
              <a:ext cx="396875" cy="766763"/>
            </a:xfrm>
            <a:custGeom>
              <a:avLst/>
              <a:gdLst>
                <a:gd name="T0" fmla="*/ 0 w 250"/>
                <a:gd name="T1" fmla="*/ 0 h 483"/>
                <a:gd name="T2" fmla="*/ 250 w 250"/>
                <a:gd name="T3" fmla="*/ 269 h 483"/>
                <a:gd name="T4" fmla="*/ 152 w 250"/>
                <a:gd name="T5" fmla="*/ 295 h 483"/>
                <a:gd name="T6" fmla="*/ 221 w 250"/>
                <a:gd name="T7" fmla="*/ 459 h 483"/>
                <a:gd name="T8" fmla="*/ 162 w 250"/>
                <a:gd name="T9" fmla="*/ 483 h 483"/>
                <a:gd name="T10" fmla="*/ 93 w 250"/>
                <a:gd name="T11" fmla="*/ 316 h 483"/>
                <a:gd name="T12" fmla="*/ 0 w 250"/>
                <a:gd name="T13" fmla="*/ 373 h 483"/>
                <a:gd name="T14" fmla="*/ 0 w 250"/>
                <a:gd name="T15" fmla="*/ 0 h 483"/>
                <a:gd name="T16" fmla="*/ 0 w 250"/>
                <a:gd name="T17" fmla="*/ 0 h 4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483">
                  <a:moveTo>
                    <a:pt x="0" y="0"/>
                  </a:moveTo>
                  <a:lnTo>
                    <a:pt x="250" y="269"/>
                  </a:lnTo>
                  <a:lnTo>
                    <a:pt x="152" y="295"/>
                  </a:lnTo>
                  <a:lnTo>
                    <a:pt x="221" y="459"/>
                  </a:lnTo>
                  <a:lnTo>
                    <a:pt x="162" y="483"/>
                  </a:lnTo>
                  <a:lnTo>
                    <a:pt x="93" y="316"/>
                  </a:lnTo>
                  <a:lnTo>
                    <a:pt x="0" y="373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3247" tIns="46623" rIns="93247" bIns="46623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32418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28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254" name="Rectangle 253"/>
          <p:cNvSpPr/>
          <p:nvPr/>
        </p:nvSpPr>
        <p:spPr bwMode="auto">
          <a:xfrm>
            <a:off x="352149" y="3603725"/>
            <a:ext cx="501628" cy="497646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186494" tIns="149196" rIns="186494" bIns="149196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defTabSz="950846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632" b="0" i="0" u="none" strike="noStrike" kern="0" cap="none" spc="0" normalizeH="0" baseline="0" noProof="0" dirty="0">
              <a:ln>
                <a:noFill/>
              </a:ln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ffectLst/>
              <a:uLnTx/>
              <a:uFillTx/>
              <a:ea typeface="Segoe UI" pitchFamily="34" charset="0"/>
              <a:cs typeface="Segoe UI" pitchFamily="34" charset="0"/>
            </a:endParaRPr>
          </a:p>
        </p:txBody>
      </p:sp>
      <p:grpSp>
        <p:nvGrpSpPr>
          <p:cNvPr id="255" name="Group 254"/>
          <p:cNvGrpSpPr/>
          <p:nvPr/>
        </p:nvGrpSpPr>
        <p:grpSpPr>
          <a:xfrm>
            <a:off x="501671" y="3734083"/>
            <a:ext cx="182844" cy="236930"/>
            <a:chOff x="5260975" y="2352675"/>
            <a:chExt cx="1663700" cy="2155825"/>
          </a:xfrm>
          <a:solidFill>
            <a:schemeClr val="tx2"/>
          </a:solidFill>
        </p:grpSpPr>
        <p:sp>
          <p:nvSpPr>
            <p:cNvPr id="256" name="Freeform 16"/>
            <p:cNvSpPr>
              <a:spLocks noEditPoints="1"/>
            </p:cNvSpPr>
            <p:nvPr/>
          </p:nvSpPr>
          <p:spPr bwMode="auto">
            <a:xfrm>
              <a:off x="5260975" y="2352675"/>
              <a:ext cx="1663700" cy="2155825"/>
            </a:xfrm>
            <a:custGeom>
              <a:avLst/>
              <a:gdLst>
                <a:gd name="T0" fmla="*/ 0 w 441"/>
                <a:gd name="T1" fmla="*/ 0 h 572"/>
                <a:gd name="T2" fmla="*/ 0 w 441"/>
                <a:gd name="T3" fmla="*/ 572 h 572"/>
                <a:gd name="T4" fmla="*/ 441 w 441"/>
                <a:gd name="T5" fmla="*/ 572 h 572"/>
                <a:gd name="T6" fmla="*/ 441 w 441"/>
                <a:gd name="T7" fmla="*/ 0 h 572"/>
                <a:gd name="T8" fmla="*/ 0 w 441"/>
                <a:gd name="T9" fmla="*/ 0 h 572"/>
                <a:gd name="T10" fmla="*/ 394 w 441"/>
                <a:gd name="T11" fmla="*/ 421 h 572"/>
                <a:gd name="T12" fmla="*/ 364 w 441"/>
                <a:gd name="T13" fmla="*/ 448 h 572"/>
                <a:gd name="T14" fmla="*/ 77 w 441"/>
                <a:gd name="T15" fmla="*/ 448 h 572"/>
                <a:gd name="T16" fmla="*/ 47 w 441"/>
                <a:gd name="T17" fmla="*/ 421 h 572"/>
                <a:gd name="T18" fmla="*/ 47 w 441"/>
                <a:gd name="T19" fmla="*/ 415 h 572"/>
                <a:gd name="T20" fmla="*/ 77 w 441"/>
                <a:gd name="T21" fmla="*/ 387 h 572"/>
                <a:gd name="T22" fmla="*/ 232 w 441"/>
                <a:gd name="T23" fmla="*/ 387 h 572"/>
                <a:gd name="T24" fmla="*/ 364 w 441"/>
                <a:gd name="T25" fmla="*/ 387 h 572"/>
                <a:gd name="T26" fmla="*/ 394 w 441"/>
                <a:gd name="T27" fmla="*/ 415 h 572"/>
                <a:gd name="T28" fmla="*/ 394 w 441"/>
                <a:gd name="T29" fmla="*/ 421 h 572"/>
                <a:gd name="T30" fmla="*/ 394 w 441"/>
                <a:gd name="T31" fmla="*/ 313 h 572"/>
                <a:gd name="T32" fmla="*/ 364 w 441"/>
                <a:gd name="T33" fmla="*/ 340 h 572"/>
                <a:gd name="T34" fmla="*/ 77 w 441"/>
                <a:gd name="T35" fmla="*/ 340 h 572"/>
                <a:gd name="T36" fmla="*/ 47 w 441"/>
                <a:gd name="T37" fmla="*/ 313 h 572"/>
                <a:gd name="T38" fmla="*/ 47 w 441"/>
                <a:gd name="T39" fmla="*/ 307 h 572"/>
                <a:gd name="T40" fmla="*/ 77 w 441"/>
                <a:gd name="T41" fmla="*/ 280 h 572"/>
                <a:gd name="T42" fmla="*/ 232 w 441"/>
                <a:gd name="T43" fmla="*/ 280 h 572"/>
                <a:gd name="T44" fmla="*/ 364 w 441"/>
                <a:gd name="T45" fmla="*/ 280 h 572"/>
                <a:gd name="T46" fmla="*/ 394 w 441"/>
                <a:gd name="T47" fmla="*/ 307 h 572"/>
                <a:gd name="T48" fmla="*/ 394 w 441"/>
                <a:gd name="T49" fmla="*/ 313 h 572"/>
                <a:gd name="T50" fmla="*/ 394 w 441"/>
                <a:gd name="T51" fmla="*/ 205 h 572"/>
                <a:gd name="T52" fmla="*/ 364 w 441"/>
                <a:gd name="T53" fmla="*/ 233 h 572"/>
                <a:gd name="T54" fmla="*/ 77 w 441"/>
                <a:gd name="T55" fmla="*/ 233 h 572"/>
                <a:gd name="T56" fmla="*/ 47 w 441"/>
                <a:gd name="T57" fmla="*/ 205 h 572"/>
                <a:gd name="T58" fmla="*/ 47 w 441"/>
                <a:gd name="T59" fmla="*/ 199 h 572"/>
                <a:gd name="T60" fmla="*/ 77 w 441"/>
                <a:gd name="T61" fmla="*/ 172 h 572"/>
                <a:gd name="T62" fmla="*/ 232 w 441"/>
                <a:gd name="T63" fmla="*/ 172 h 572"/>
                <a:gd name="T64" fmla="*/ 364 w 441"/>
                <a:gd name="T65" fmla="*/ 172 h 572"/>
                <a:gd name="T66" fmla="*/ 394 w 441"/>
                <a:gd name="T67" fmla="*/ 199 h 572"/>
                <a:gd name="T68" fmla="*/ 394 w 441"/>
                <a:gd name="T69" fmla="*/ 205 h 572"/>
                <a:gd name="T70" fmla="*/ 394 w 441"/>
                <a:gd name="T71" fmla="*/ 97 h 572"/>
                <a:gd name="T72" fmla="*/ 364 w 441"/>
                <a:gd name="T73" fmla="*/ 125 h 572"/>
                <a:gd name="T74" fmla="*/ 77 w 441"/>
                <a:gd name="T75" fmla="*/ 125 h 572"/>
                <a:gd name="T76" fmla="*/ 47 w 441"/>
                <a:gd name="T77" fmla="*/ 97 h 572"/>
                <a:gd name="T78" fmla="*/ 47 w 441"/>
                <a:gd name="T79" fmla="*/ 92 h 572"/>
                <a:gd name="T80" fmla="*/ 77 w 441"/>
                <a:gd name="T81" fmla="*/ 64 h 572"/>
                <a:gd name="T82" fmla="*/ 232 w 441"/>
                <a:gd name="T83" fmla="*/ 64 h 572"/>
                <a:gd name="T84" fmla="*/ 364 w 441"/>
                <a:gd name="T85" fmla="*/ 64 h 572"/>
                <a:gd name="T86" fmla="*/ 394 w 441"/>
                <a:gd name="T87" fmla="*/ 92 h 572"/>
                <a:gd name="T88" fmla="*/ 394 w 441"/>
                <a:gd name="T89" fmla="*/ 97 h 5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441" h="572">
                  <a:moveTo>
                    <a:pt x="0" y="0"/>
                  </a:moveTo>
                  <a:cubicBezTo>
                    <a:pt x="0" y="572"/>
                    <a:pt x="0" y="572"/>
                    <a:pt x="0" y="572"/>
                  </a:cubicBezTo>
                  <a:cubicBezTo>
                    <a:pt x="441" y="572"/>
                    <a:pt x="441" y="572"/>
                    <a:pt x="441" y="572"/>
                  </a:cubicBezTo>
                  <a:cubicBezTo>
                    <a:pt x="441" y="0"/>
                    <a:pt x="441" y="0"/>
                    <a:pt x="441" y="0"/>
                  </a:cubicBezTo>
                  <a:lnTo>
                    <a:pt x="0" y="0"/>
                  </a:lnTo>
                  <a:close/>
                  <a:moveTo>
                    <a:pt x="394" y="421"/>
                  </a:moveTo>
                  <a:cubicBezTo>
                    <a:pt x="394" y="448"/>
                    <a:pt x="364" y="448"/>
                    <a:pt x="364" y="448"/>
                  </a:cubicBezTo>
                  <a:cubicBezTo>
                    <a:pt x="77" y="448"/>
                    <a:pt x="77" y="448"/>
                    <a:pt x="77" y="448"/>
                  </a:cubicBezTo>
                  <a:cubicBezTo>
                    <a:pt x="47" y="448"/>
                    <a:pt x="47" y="421"/>
                    <a:pt x="47" y="421"/>
                  </a:cubicBezTo>
                  <a:cubicBezTo>
                    <a:pt x="47" y="415"/>
                    <a:pt x="47" y="415"/>
                    <a:pt x="47" y="415"/>
                  </a:cubicBezTo>
                  <a:cubicBezTo>
                    <a:pt x="47" y="387"/>
                    <a:pt x="77" y="387"/>
                    <a:pt x="77" y="387"/>
                  </a:cubicBezTo>
                  <a:cubicBezTo>
                    <a:pt x="232" y="387"/>
                    <a:pt x="232" y="387"/>
                    <a:pt x="232" y="387"/>
                  </a:cubicBezTo>
                  <a:cubicBezTo>
                    <a:pt x="364" y="387"/>
                    <a:pt x="364" y="387"/>
                    <a:pt x="364" y="387"/>
                  </a:cubicBezTo>
                  <a:cubicBezTo>
                    <a:pt x="394" y="387"/>
                    <a:pt x="394" y="415"/>
                    <a:pt x="394" y="415"/>
                  </a:cubicBezTo>
                  <a:lnTo>
                    <a:pt x="394" y="421"/>
                  </a:lnTo>
                  <a:close/>
                  <a:moveTo>
                    <a:pt x="394" y="313"/>
                  </a:moveTo>
                  <a:cubicBezTo>
                    <a:pt x="394" y="340"/>
                    <a:pt x="364" y="340"/>
                    <a:pt x="364" y="340"/>
                  </a:cubicBezTo>
                  <a:cubicBezTo>
                    <a:pt x="77" y="340"/>
                    <a:pt x="77" y="340"/>
                    <a:pt x="77" y="340"/>
                  </a:cubicBezTo>
                  <a:cubicBezTo>
                    <a:pt x="47" y="340"/>
                    <a:pt x="47" y="313"/>
                    <a:pt x="47" y="313"/>
                  </a:cubicBezTo>
                  <a:cubicBezTo>
                    <a:pt x="47" y="307"/>
                    <a:pt x="47" y="307"/>
                    <a:pt x="47" y="307"/>
                  </a:cubicBezTo>
                  <a:cubicBezTo>
                    <a:pt x="47" y="280"/>
                    <a:pt x="77" y="280"/>
                    <a:pt x="77" y="280"/>
                  </a:cubicBezTo>
                  <a:cubicBezTo>
                    <a:pt x="232" y="280"/>
                    <a:pt x="232" y="280"/>
                    <a:pt x="232" y="280"/>
                  </a:cubicBezTo>
                  <a:cubicBezTo>
                    <a:pt x="364" y="280"/>
                    <a:pt x="364" y="280"/>
                    <a:pt x="364" y="280"/>
                  </a:cubicBezTo>
                  <a:cubicBezTo>
                    <a:pt x="394" y="280"/>
                    <a:pt x="394" y="307"/>
                    <a:pt x="394" y="307"/>
                  </a:cubicBezTo>
                  <a:lnTo>
                    <a:pt x="394" y="313"/>
                  </a:lnTo>
                  <a:close/>
                  <a:moveTo>
                    <a:pt x="394" y="205"/>
                  </a:moveTo>
                  <a:cubicBezTo>
                    <a:pt x="394" y="233"/>
                    <a:pt x="364" y="233"/>
                    <a:pt x="364" y="233"/>
                  </a:cubicBezTo>
                  <a:cubicBezTo>
                    <a:pt x="77" y="233"/>
                    <a:pt x="77" y="233"/>
                    <a:pt x="77" y="233"/>
                  </a:cubicBezTo>
                  <a:cubicBezTo>
                    <a:pt x="47" y="233"/>
                    <a:pt x="47" y="205"/>
                    <a:pt x="47" y="205"/>
                  </a:cubicBezTo>
                  <a:cubicBezTo>
                    <a:pt x="47" y="199"/>
                    <a:pt x="47" y="199"/>
                    <a:pt x="47" y="199"/>
                  </a:cubicBezTo>
                  <a:cubicBezTo>
                    <a:pt x="47" y="172"/>
                    <a:pt x="77" y="172"/>
                    <a:pt x="77" y="172"/>
                  </a:cubicBezTo>
                  <a:cubicBezTo>
                    <a:pt x="232" y="172"/>
                    <a:pt x="232" y="172"/>
                    <a:pt x="232" y="172"/>
                  </a:cubicBezTo>
                  <a:cubicBezTo>
                    <a:pt x="364" y="172"/>
                    <a:pt x="364" y="172"/>
                    <a:pt x="364" y="172"/>
                  </a:cubicBezTo>
                  <a:cubicBezTo>
                    <a:pt x="394" y="172"/>
                    <a:pt x="394" y="199"/>
                    <a:pt x="394" y="199"/>
                  </a:cubicBezTo>
                  <a:lnTo>
                    <a:pt x="394" y="205"/>
                  </a:lnTo>
                  <a:close/>
                  <a:moveTo>
                    <a:pt x="394" y="97"/>
                  </a:moveTo>
                  <a:cubicBezTo>
                    <a:pt x="394" y="125"/>
                    <a:pt x="364" y="125"/>
                    <a:pt x="364" y="125"/>
                  </a:cubicBezTo>
                  <a:cubicBezTo>
                    <a:pt x="77" y="125"/>
                    <a:pt x="77" y="125"/>
                    <a:pt x="77" y="125"/>
                  </a:cubicBezTo>
                  <a:cubicBezTo>
                    <a:pt x="47" y="125"/>
                    <a:pt x="47" y="97"/>
                    <a:pt x="47" y="97"/>
                  </a:cubicBezTo>
                  <a:cubicBezTo>
                    <a:pt x="47" y="92"/>
                    <a:pt x="47" y="92"/>
                    <a:pt x="47" y="92"/>
                  </a:cubicBezTo>
                  <a:cubicBezTo>
                    <a:pt x="47" y="64"/>
                    <a:pt x="77" y="64"/>
                    <a:pt x="77" y="64"/>
                  </a:cubicBezTo>
                  <a:cubicBezTo>
                    <a:pt x="232" y="64"/>
                    <a:pt x="232" y="64"/>
                    <a:pt x="232" y="64"/>
                  </a:cubicBezTo>
                  <a:cubicBezTo>
                    <a:pt x="364" y="64"/>
                    <a:pt x="364" y="64"/>
                    <a:pt x="364" y="64"/>
                  </a:cubicBezTo>
                  <a:cubicBezTo>
                    <a:pt x="394" y="64"/>
                    <a:pt x="394" y="92"/>
                    <a:pt x="394" y="92"/>
                  </a:cubicBezTo>
                  <a:lnTo>
                    <a:pt x="394" y="9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3247" tIns="46623" rIns="93247" bIns="46623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32418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28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sp>
          <p:nvSpPr>
            <p:cNvPr id="257" name="Oval 17"/>
            <p:cNvSpPr>
              <a:spLocks noChangeArrowheads="1"/>
            </p:cNvSpPr>
            <p:nvPr/>
          </p:nvSpPr>
          <p:spPr bwMode="auto">
            <a:xfrm>
              <a:off x="6546850" y="2643188"/>
              <a:ext cx="128588" cy="1238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3247" tIns="46623" rIns="93247" bIns="46623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32418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28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sp>
          <p:nvSpPr>
            <p:cNvPr id="258" name="Oval 18"/>
            <p:cNvSpPr>
              <a:spLocks noChangeArrowheads="1"/>
            </p:cNvSpPr>
            <p:nvPr/>
          </p:nvSpPr>
          <p:spPr bwMode="auto">
            <a:xfrm>
              <a:off x="6546850" y="3049588"/>
              <a:ext cx="128588" cy="12541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3247" tIns="46623" rIns="93247" bIns="46623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32418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28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sp>
          <p:nvSpPr>
            <p:cNvPr id="259" name="Oval 19"/>
            <p:cNvSpPr>
              <a:spLocks noChangeArrowheads="1"/>
            </p:cNvSpPr>
            <p:nvPr/>
          </p:nvSpPr>
          <p:spPr bwMode="auto">
            <a:xfrm>
              <a:off x="6546850" y="3457575"/>
              <a:ext cx="128588" cy="1238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3247" tIns="46623" rIns="93247" bIns="46623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32418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28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sp>
          <p:nvSpPr>
            <p:cNvPr id="260" name="Oval 20"/>
            <p:cNvSpPr>
              <a:spLocks noChangeArrowheads="1"/>
            </p:cNvSpPr>
            <p:nvPr/>
          </p:nvSpPr>
          <p:spPr bwMode="auto">
            <a:xfrm>
              <a:off x="6546850" y="3863975"/>
              <a:ext cx="128588" cy="1238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3247" tIns="46623" rIns="93247" bIns="46623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32418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28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</p:grpSp>
      <p:cxnSp>
        <p:nvCxnSpPr>
          <p:cNvPr id="309" name="Straight Connector 308"/>
          <p:cNvCxnSpPr>
            <a:cxnSpLocks/>
          </p:cNvCxnSpPr>
          <p:nvPr/>
        </p:nvCxnSpPr>
        <p:spPr>
          <a:xfrm flipH="1">
            <a:off x="7200741" y="1263402"/>
            <a:ext cx="4312" cy="554694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1" name="Rectangle 100"/>
          <p:cNvSpPr/>
          <p:nvPr/>
        </p:nvSpPr>
        <p:spPr bwMode="auto">
          <a:xfrm>
            <a:off x="853777" y="5234235"/>
            <a:ext cx="1744602" cy="497646"/>
          </a:xfrm>
          <a:prstGeom prst="rect">
            <a:avLst/>
          </a:prstGeom>
          <a:ln>
            <a:solidFill>
              <a:schemeClr val="tx2"/>
            </a:solidFill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6494" tIns="149196" rIns="186494" bIns="149196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defTabSz="950846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32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ea typeface="Segoe UI" pitchFamily="34" charset="0"/>
                <a:cs typeface="Segoe UI" pitchFamily="34" charset="0"/>
              </a:rPr>
              <a:t>Application</a:t>
            </a:r>
          </a:p>
        </p:txBody>
      </p:sp>
      <p:sp>
        <p:nvSpPr>
          <p:cNvPr id="102" name="Rectangle 101"/>
          <p:cNvSpPr/>
          <p:nvPr/>
        </p:nvSpPr>
        <p:spPr bwMode="auto">
          <a:xfrm>
            <a:off x="853776" y="5772704"/>
            <a:ext cx="1744603" cy="497646"/>
          </a:xfrm>
          <a:prstGeom prst="rect">
            <a:avLst/>
          </a:prstGeom>
          <a:ln>
            <a:solidFill>
              <a:schemeClr val="tx2"/>
            </a:solidFill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6494" tIns="149196" rIns="186494" bIns="149196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defTabSz="950846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32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ea typeface="Segoe UI" pitchFamily="34" charset="0"/>
                <a:cs typeface="Segoe UI" pitchFamily="34" charset="0"/>
              </a:rPr>
              <a:t>OS</a:t>
            </a:r>
          </a:p>
        </p:txBody>
      </p:sp>
      <p:sp>
        <p:nvSpPr>
          <p:cNvPr id="103" name="Rectangle 102"/>
          <p:cNvSpPr/>
          <p:nvPr/>
        </p:nvSpPr>
        <p:spPr bwMode="auto">
          <a:xfrm>
            <a:off x="853776" y="6311171"/>
            <a:ext cx="4961626" cy="497646"/>
          </a:xfrm>
          <a:prstGeom prst="rect">
            <a:avLst/>
          </a:prstGeom>
          <a:ln>
            <a:solidFill>
              <a:schemeClr val="tx2"/>
            </a:solidFill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6494" tIns="149196" rIns="186494" bIns="149196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defTabSz="950846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32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ea typeface="Segoe UI" pitchFamily="34" charset="0"/>
                <a:cs typeface="Segoe UI" pitchFamily="34" charset="0"/>
              </a:rPr>
              <a:t>Hardware</a:t>
            </a:r>
          </a:p>
        </p:txBody>
      </p:sp>
      <p:grpSp>
        <p:nvGrpSpPr>
          <p:cNvPr id="104" name="Group 103"/>
          <p:cNvGrpSpPr/>
          <p:nvPr/>
        </p:nvGrpSpPr>
        <p:grpSpPr>
          <a:xfrm>
            <a:off x="352146" y="5234235"/>
            <a:ext cx="501628" cy="497646"/>
            <a:chOff x="5303837" y="3192462"/>
            <a:chExt cx="501628" cy="497646"/>
          </a:xfrm>
        </p:grpSpPr>
        <p:sp>
          <p:nvSpPr>
            <p:cNvPr id="105" name="Rectangle 104"/>
            <p:cNvSpPr/>
            <p:nvPr/>
          </p:nvSpPr>
          <p:spPr bwMode="auto">
            <a:xfrm>
              <a:off x="5303837" y="3192462"/>
              <a:ext cx="501628" cy="497646"/>
            </a:xfrm>
            <a:prstGeom prst="rect">
              <a:avLst/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186494" tIns="149196" rIns="186494" bIns="14919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50846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32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ea typeface="Segoe UI" pitchFamily="34" charset="0"/>
                <a:cs typeface="Segoe UI" pitchFamily="34" charset="0"/>
              </a:endParaRPr>
            </a:p>
          </p:txBody>
        </p:sp>
        <p:grpSp>
          <p:nvGrpSpPr>
            <p:cNvPr id="106" name="Group 105"/>
            <p:cNvGrpSpPr/>
            <p:nvPr/>
          </p:nvGrpSpPr>
          <p:grpSpPr>
            <a:xfrm>
              <a:off x="5434446" y="3309789"/>
              <a:ext cx="236804" cy="262982"/>
              <a:chOff x="7434263" y="-2105025"/>
              <a:chExt cx="947737" cy="1052512"/>
            </a:xfrm>
            <a:solidFill>
              <a:schemeClr val="tx2"/>
            </a:solidFill>
          </p:grpSpPr>
          <p:sp>
            <p:nvSpPr>
              <p:cNvPr id="107" name="Freeform 5"/>
              <p:cNvSpPr>
                <a:spLocks/>
              </p:cNvSpPr>
              <p:nvPr/>
            </p:nvSpPr>
            <p:spPr bwMode="auto">
              <a:xfrm>
                <a:off x="7434263" y="-1779588"/>
                <a:ext cx="423862" cy="727075"/>
              </a:xfrm>
              <a:custGeom>
                <a:avLst/>
                <a:gdLst>
                  <a:gd name="T0" fmla="*/ 267 w 267"/>
                  <a:gd name="T1" fmla="*/ 153 h 458"/>
                  <a:gd name="T2" fmla="*/ 267 w 267"/>
                  <a:gd name="T3" fmla="*/ 458 h 458"/>
                  <a:gd name="T4" fmla="*/ 0 w 267"/>
                  <a:gd name="T5" fmla="*/ 305 h 458"/>
                  <a:gd name="T6" fmla="*/ 2 w 267"/>
                  <a:gd name="T7" fmla="*/ 0 h 458"/>
                  <a:gd name="T8" fmla="*/ 267 w 267"/>
                  <a:gd name="T9" fmla="*/ 153 h 4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7" h="458">
                    <a:moveTo>
                      <a:pt x="267" y="153"/>
                    </a:moveTo>
                    <a:lnTo>
                      <a:pt x="267" y="458"/>
                    </a:lnTo>
                    <a:lnTo>
                      <a:pt x="0" y="305"/>
                    </a:lnTo>
                    <a:lnTo>
                      <a:pt x="2" y="0"/>
                    </a:lnTo>
                    <a:lnTo>
                      <a:pt x="267" y="15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3247" tIns="46623" rIns="93247" bIns="46623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3241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28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08" name="Freeform 6"/>
              <p:cNvSpPr>
                <a:spLocks/>
              </p:cNvSpPr>
              <p:nvPr/>
            </p:nvSpPr>
            <p:spPr bwMode="auto">
              <a:xfrm>
                <a:off x="7961313" y="-1779588"/>
                <a:ext cx="420687" cy="727075"/>
              </a:xfrm>
              <a:custGeom>
                <a:avLst/>
                <a:gdLst>
                  <a:gd name="T0" fmla="*/ 0 w 265"/>
                  <a:gd name="T1" fmla="*/ 153 h 458"/>
                  <a:gd name="T2" fmla="*/ 0 w 265"/>
                  <a:gd name="T3" fmla="*/ 458 h 458"/>
                  <a:gd name="T4" fmla="*/ 265 w 265"/>
                  <a:gd name="T5" fmla="*/ 305 h 458"/>
                  <a:gd name="T6" fmla="*/ 265 w 265"/>
                  <a:gd name="T7" fmla="*/ 0 h 458"/>
                  <a:gd name="T8" fmla="*/ 0 w 265"/>
                  <a:gd name="T9" fmla="*/ 153 h 4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5" h="458">
                    <a:moveTo>
                      <a:pt x="0" y="153"/>
                    </a:moveTo>
                    <a:lnTo>
                      <a:pt x="0" y="458"/>
                    </a:lnTo>
                    <a:lnTo>
                      <a:pt x="265" y="305"/>
                    </a:lnTo>
                    <a:lnTo>
                      <a:pt x="265" y="0"/>
                    </a:lnTo>
                    <a:lnTo>
                      <a:pt x="0" y="15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3247" tIns="46623" rIns="93247" bIns="46623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3241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28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09" name="Freeform 7"/>
              <p:cNvSpPr>
                <a:spLocks/>
              </p:cNvSpPr>
              <p:nvPr/>
            </p:nvSpPr>
            <p:spPr bwMode="auto">
              <a:xfrm>
                <a:off x="7489825" y="-2105025"/>
                <a:ext cx="838200" cy="476250"/>
              </a:xfrm>
              <a:custGeom>
                <a:avLst/>
                <a:gdLst>
                  <a:gd name="T0" fmla="*/ 266 w 528"/>
                  <a:gd name="T1" fmla="*/ 300 h 300"/>
                  <a:gd name="T2" fmla="*/ 0 w 528"/>
                  <a:gd name="T3" fmla="*/ 148 h 300"/>
                  <a:gd name="T4" fmla="*/ 263 w 528"/>
                  <a:gd name="T5" fmla="*/ 0 h 300"/>
                  <a:gd name="T6" fmla="*/ 528 w 528"/>
                  <a:gd name="T7" fmla="*/ 148 h 300"/>
                  <a:gd name="T8" fmla="*/ 266 w 528"/>
                  <a:gd name="T9" fmla="*/ 300 h 3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8" h="300">
                    <a:moveTo>
                      <a:pt x="266" y="300"/>
                    </a:moveTo>
                    <a:lnTo>
                      <a:pt x="0" y="148"/>
                    </a:lnTo>
                    <a:lnTo>
                      <a:pt x="263" y="0"/>
                    </a:lnTo>
                    <a:lnTo>
                      <a:pt x="528" y="148"/>
                    </a:lnTo>
                    <a:lnTo>
                      <a:pt x="266" y="30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3247" tIns="46623" rIns="93247" bIns="46623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3241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28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endParaRPr>
              </a:p>
            </p:txBody>
          </p:sp>
        </p:grpSp>
      </p:grpSp>
      <p:grpSp>
        <p:nvGrpSpPr>
          <p:cNvPr id="110" name="Group 109"/>
          <p:cNvGrpSpPr/>
          <p:nvPr/>
        </p:nvGrpSpPr>
        <p:grpSpPr>
          <a:xfrm>
            <a:off x="352145" y="5772704"/>
            <a:ext cx="501628" cy="497646"/>
            <a:chOff x="5303836" y="3730931"/>
            <a:chExt cx="501628" cy="497646"/>
          </a:xfrm>
        </p:grpSpPr>
        <p:sp>
          <p:nvSpPr>
            <p:cNvPr id="111" name="Rectangle 110"/>
            <p:cNvSpPr/>
            <p:nvPr/>
          </p:nvSpPr>
          <p:spPr bwMode="auto">
            <a:xfrm>
              <a:off x="5303836" y="3730931"/>
              <a:ext cx="501628" cy="497646"/>
            </a:xfrm>
            <a:prstGeom prst="rect">
              <a:avLst/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186494" tIns="149196" rIns="186494" bIns="14919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50846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32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ea typeface="Segoe UI" pitchFamily="34" charset="0"/>
                <a:cs typeface="Segoe UI" pitchFamily="34" charset="0"/>
              </a:endParaRPr>
            </a:p>
          </p:txBody>
        </p:sp>
        <p:grpSp>
          <p:nvGrpSpPr>
            <p:cNvPr id="112" name="Group 111"/>
            <p:cNvGrpSpPr/>
            <p:nvPr/>
          </p:nvGrpSpPr>
          <p:grpSpPr>
            <a:xfrm>
              <a:off x="5414027" y="3888749"/>
              <a:ext cx="278036" cy="219069"/>
              <a:chOff x="4962525" y="2536825"/>
              <a:chExt cx="2260600" cy="1781175"/>
            </a:xfrm>
            <a:solidFill>
              <a:schemeClr val="tx2"/>
            </a:solidFill>
          </p:grpSpPr>
          <p:sp>
            <p:nvSpPr>
              <p:cNvPr id="113" name="Freeform 11"/>
              <p:cNvSpPr>
                <a:spLocks noEditPoints="1"/>
              </p:cNvSpPr>
              <p:nvPr/>
            </p:nvSpPr>
            <p:spPr bwMode="auto">
              <a:xfrm>
                <a:off x="4962525" y="2536825"/>
                <a:ext cx="2260600" cy="1781175"/>
              </a:xfrm>
              <a:custGeom>
                <a:avLst/>
                <a:gdLst>
                  <a:gd name="T0" fmla="*/ 130 w 600"/>
                  <a:gd name="T1" fmla="*/ 461 h 472"/>
                  <a:gd name="T2" fmla="*/ 470 w 600"/>
                  <a:gd name="T3" fmla="*/ 461 h 472"/>
                  <a:gd name="T4" fmla="*/ 470 w 600"/>
                  <a:gd name="T5" fmla="*/ 472 h 472"/>
                  <a:gd name="T6" fmla="*/ 130 w 600"/>
                  <a:gd name="T7" fmla="*/ 472 h 472"/>
                  <a:gd name="T8" fmla="*/ 130 w 600"/>
                  <a:gd name="T9" fmla="*/ 461 h 472"/>
                  <a:gd name="T10" fmla="*/ 32 w 600"/>
                  <a:gd name="T11" fmla="*/ 35 h 472"/>
                  <a:gd name="T12" fmla="*/ 32 w 600"/>
                  <a:gd name="T13" fmla="*/ 345 h 472"/>
                  <a:gd name="T14" fmla="*/ 232 w 600"/>
                  <a:gd name="T15" fmla="*/ 345 h 472"/>
                  <a:gd name="T16" fmla="*/ 365 w 600"/>
                  <a:gd name="T17" fmla="*/ 345 h 472"/>
                  <a:gd name="T18" fmla="*/ 572 w 600"/>
                  <a:gd name="T19" fmla="*/ 345 h 472"/>
                  <a:gd name="T20" fmla="*/ 572 w 600"/>
                  <a:gd name="T21" fmla="*/ 35 h 472"/>
                  <a:gd name="T22" fmla="*/ 32 w 600"/>
                  <a:gd name="T23" fmla="*/ 35 h 472"/>
                  <a:gd name="T24" fmla="*/ 300 w 600"/>
                  <a:gd name="T25" fmla="*/ 8 h 472"/>
                  <a:gd name="T26" fmla="*/ 292 w 600"/>
                  <a:gd name="T27" fmla="*/ 16 h 472"/>
                  <a:gd name="T28" fmla="*/ 300 w 600"/>
                  <a:gd name="T29" fmla="*/ 24 h 472"/>
                  <a:gd name="T30" fmla="*/ 309 w 600"/>
                  <a:gd name="T31" fmla="*/ 16 h 472"/>
                  <a:gd name="T32" fmla="*/ 300 w 600"/>
                  <a:gd name="T33" fmla="*/ 8 h 472"/>
                  <a:gd name="T34" fmla="*/ 32 w 600"/>
                  <a:gd name="T35" fmla="*/ 0 h 472"/>
                  <a:gd name="T36" fmla="*/ 565 w 600"/>
                  <a:gd name="T37" fmla="*/ 0 h 472"/>
                  <a:gd name="T38" fmla="*/ 600 w 600"/>
                  <a:gd name="T39" fmla="*/ 35 h 472"/>
                  <a:gd name="T40" fmla="*/ 600 w 600"/>
                  <a:gd name="T41" fmla="*/ 344 h 472"/>
                  <a:gd name="T42" fmla="*/ 565 w 600"/>
                  <a:gd name="T43" fmla="*/ 383 h 472"/>
                  <a:gd name="T44" fmla="*/ 389 w 600"/>
                  <a:gd name="T45" fmla="*/ 383 h 472"/>
                  <a:gd name="T46" fmla="*/ 365 w 600"/>
                  <a:gd name="T47" fmla="*/ 383 h 472"/>
                  <a:gd name="T48" fmla="*/ 365 w 600"/>
                  <a:gd name="T49" fmla="*/ 406 h 472"/>
                  <a:gd name="T50" fmla="*/ 365 w 600"/>
                  <a:gd name="T51" fmla="*/ 422 h 472"/>
                  <a:gd name="T52" fmla="*/ 442 w 600"/>
                  <a:gd name="T53" fmla="*/ 422 h 472"/>
                  <a:gd name="T54" fmla="*/ 470 w 600"/>
                  <a:gd name="T55" fmla="*/ 461 h 472"/>
                  <a:gd name="T56" fmla="*/ 130 w 600"/>
                  <a:gd name="T57" fmla="*/ 461 h 472"/>
                  <a:gd name="T58" fmla="*/ 158 w 600"/>
                  <a:gd name="T59" fmla="*/ 422 h 472"/>
                  <a:gd name="T60" fmla="*/ 232 w 600"/>
                  <a:gd name="T61" fmla="*/ 422 h 472"/>
                  <a:gd name="T62" fmla="*/ 232 w 600"/>
                  <a:gd name="T63" fmla="*/ 406 h 472"/>
                  <a:gd name="T64" fmla="*/ 232 w 600"/>
                  <a:gd name="T65" fmla="*/ 383 h 472"/>
                  <a:gd name="T66" fmla="*/ 205 w 600"/>
                  <a:gd name="T67" fmla="*/ 383 h 472"/>
                  <a:gd name="T68" fmla="*/ 32 w 600"/>
                  <a:gd name="T69" fmla="*/ 383 h 472"/>
                  <a:gd name="T70" fmla="*/ 0 w 600"/>
                  <a:gd name="T71" fmla="*/ 344 h 472"/>
                  <a:gd name="T72" fmla="*/ 0 w 600"/>
                  <a:gd name="T73" fmla="*/ 35 h 472"/>
                  <a:gd name="T74" fmla="*/ 32 w 600"/>
                  <a:gd name="T75" fmla="*/ 0 h 4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600" h="472">
                    <a:moveTo>
                      <a:pt x="130" y="461"/>
                    </a:moveTo>
                    <a:cubicBezTo>
                      <a:pt x="470" y="461"/>
                      <a:pt x="470" y="461"/>
                      <a:pt x="470" y="461"/>
                    </a:cubicBezTo>
                    <a:cubicBezTo>
                      <a:pt x="470" y="472"/>
                      <a:pt x="470" y="472"/>
                      <a:pt x="470" y="472"/>
                    </a:cubicBezTo>
                    <a:cubicBezTo>
                      <a:pt x="130" y="472"/>
                      <a:pt x="130" y="472"/>
                      <a:pt x="130" y="472"/>
                    </a:cubicBezTo>
                    <a:cubicBezTo>
                      <a:pt x="130" y="461"/>
                      <a:pt x="130" y="461"/>
                      <a:pt x="130" y="461"/>
                    </a:cubicBezTo>
                    <a:close/>
                    <a:moveTo>
                      <a:pt x="32" y="35"/>
                    </a:moveTo>
                    <a:cubicBezTo>
                      <a:pt x="32" y="345"/>
                      <a:pt x="32" y="345"/>
                      <a:pt x="32" y="345"/>
                    </a:cubicBezTo>
                    <a:cubicBezTo>
                      <a:pt x="232" y="345"/>
                      <a:pt x="232" y="345"/>
                      <a:pt x="232" y="345"/>
                    </a:cubicBezTo>
                    <a:cubicBezTo>
                      <a:pt x="365" y="345"/>
                      <a:pt x="365" y="345"/>
                      <a:pt x="365" y="345"/>
                    </a:cubicBezTo>
                    <a:cubicBezTo>
                      <a:pt x="572" y="345"/>
                      <a:pt x="572" y="345"/>
                      <a:pt x="572" y="345"/>
                    </a:cubicBezTo>
                    <a:cubicBezTo>
                      <a:pt x="572" y="35"/>
                      <a:pt x="572" y="35"/>
                      <a:pt x="572" y="35"/>
                    </a:cubicBezTo>
                    <a:cubicBezTo>
                      <a:pt x="32" y="35"/>
                      <a:pt x="32" y="35"/>
                      <a:pt x="32" y="35"/>
                    </a:cubicBezTo>
                    <a:close/>
                    <a:moveTo>
                      <a:pt x="300" y="8"/>
                    </a:moveTo>
                    <a:cubicBezTo>
                      <a:pt x="295" y="8"/>
                      <a:pt x="292" y="12"/>
                      <a:pt x="292" y="16"/>
                    </a:cubicBezTo>
                    <a:cubicBezTo>
                      <a:pt x="292" y="20"/>
                      <a:pt x="295" y="24"/>
                      <a:pt x="300" y="24"/>
                    </a:cubicBezTo>
                    <a:cubicBezTo>
                      <a:pt x="305" y="24"/>
                      <a:pt x="309" y="20"/>
                      <a:pt x="309" y="16"/>
                    </a:cubicBezTo>
                    <a:cubicBezTo>
                      <a:pt x="309" y="12"/>
                      <a:pt x="305" y="8"/>
                      <a:pt x="300" y="8"/>
                    </a:cubicBezTo>
                    <a:close/>
                    <a:moveTo>
                      <a:pt x="32" y="0"/>
                    </a:moveTo>
                    <a:cubicBezTo>
                      <a:pt x="565" y="0"/>
                      <a:pt x="565" y="0"/>
                      <a:pt x="565" y="0"/>
                    </a:cubicBezTo>
                    <a:cubicBezTo>
                      <a:pt x="586" y="0"/>
                      <a:pt x="600" y="16"/>
                      <a:pt x="600" y="35"/>
                    </a:cubicBezTo>
                    <a:cubicBezTo>
                      <a:pt x="600" y="344"/>
                      <a:pt x="600" y="344"/>
                      <a:pt x="600" y="344"/>
                    </a:cubicBezTo>
                    <a:cubicBezTo>
                      <a:pt x="600" y="364"/>
                      <a:pt x="586" y="383"/>
                      <a:pt x="565" y="383"/>
                    </a:cubicBezTo>
                    <a:cubicBezTo>
                      <a:pt x="498" y="383"/>
                      <a:pt x="440" y="383"/>
                      <a:pt x="389" y="383"/>
                    </a:cubicBezTo>
                    <a:cubicBezTo>
                      <a:pt x="365" y="383"/>
                      <a:pt x="365" y="383"/>
                      <a:pt x="365" y="383"/>
                    </a:cubicBezTo>
                    <a:cubicBezTo>
                      <a:pt x="365" y="406"/>
                      <a:pt x="365" y="406"/>
                      <a:pt x="365" y="406"/>
                    </a:cubicBezTo>
                    <a:cubicBezTo>
                      <a:pt x="365" y="422"/>
                      <a:pt x="365" y="422"/>
                      <a:pt x="365" y="422"/>
                    </a:cubicBezTo>
                    <a:cubicBezTo>
                      <a:pt x="442" y="422"/>
                      <a:pt x="442" y="422"/>
                      <a:pt x="442" y="422"/>
                    </a:cubicBezTo>
                    <a:cubicBezTo>
                      <a:pt x="470" y="461"/>
                      <a:pt x="470" y="461"/>
                      <a:pt x="470" y="461"/>
                    </a:cubicBezTo>
                    <a:cubicBezTo>
                      <a:pt x="130" y="461"/>
                      <a:pt x="130" y="461"/>
                      <a:pt x="130" y="461"/>
                    </a:cubicBezTo>
                    <a:cubicBezTo>
                      <a:pt x="158" y="422"/>
                      <a:pt x="158" y="422"/>
                      <a:pt x="158" y="422"/>
                    </a:cubicBezTo>
                    <a:cubicBezTo>
                      <a:pt x="232" y="422"/>
                      <a:pt x="232" y="422"/>
                      <a:pt x="232" y="422"/>
                    </a:cubicBezTo>
                    <a:cubicBezTo>
                      <a:pt x="232" y="406"/>
                      <a:pt x="232" y="406"/>
                      <a:pt x="232" y="406"/>
                    </a:cubicBezTo>
                    <a:cubicBezTo>
                      <a:pt x="232" y="383"/>
                      <a:pt x="232" y="383"/>
                      <a:pt x="232" y="383"/>
                    </a:cubicBezTo>
                    <a:cubicBezTo>
                      <a:pt x="205" y="383"/>
                      <a:pt x="205" y="383"/>
                      <a:pt x="205" y="383"/>
                    </a:cubicBezTo>
                    <a:cubicBezTo>
                      <a:pt x="32" y="383"/>
                      <a:pt x="32" y="383"/>
                      <a:pt x="32" y="383"/>
                    </a:cubicBezTo>
                    <a:cubicBezTo>
                      <a:pt x="14" y="383"/>
                      <a:pt x="0" y="364"/>
                      <a:pt x="0" y="344"/>
                    </a:cubicBezTo>
                    <a:cubicBezTo>
                      <a:pt x="0" y="35"/>
                      <a:pt x="0" y="35"/>
                      <a:pt x="0" y="35"/>
                    </a:cubicBezTo>
                    <a:cubicBezTo>
                      <a:pt x="0" y="16"/>
                      <a:pt x="14" y="0"/>
                      <a:pt x="3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3247" tIns="46623" rIns="93247" bIns="46623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3241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28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14" name="Freeform 12"/>
              <p:cNvSpPr>
                <a:spLocks/>
              </p:cNvSpPr>
              <p:nvPr/>
            </p:nvSpPr>
            <p:spPr bwMode="auto">
              <a:xfrm>
                <a:off x="5918200" y="2868613"/>
                <a:ext cx="396875" cy="766763"/>
              </a:xfrm>
              <a:custGeom>
                <a:avLst/>
                <a:gdLst>
                  <a:gd name="T0" fmla="*/ 0 w 250"/>
                  <a:gd name="T1" fmla="*/ 0 h 483"/>
                  <a:gd name="T2" fmla="*/ 250 w 250"/>
                  <a:gd name="T3" fmla="*/ 269 h 483"/>
                  <a:gd name="T4" fmla="*/ 152 w 250"/>
                  <a:gd name="T5" fmla="*/ 295 h 483"/>
                  <a:gd name="T6" fmla="*/ 221 w 250"/>
                  <a:gd name="T7" fmla="*/ 459 h 483"/>
                  <a:gd name="T8" fmla="*/ 162 w 250"/>
                  <a:gd name="T9" fmla="*/ 483 h 483"/>
                  <a:gd name="T10" fmla="*/ 93 w 250"/>
                  <a:gd name="T11" fmla="*/ 316 h 483"/>
                  <a:gd name="T12" fmla="*/ 0 w 250"/>
                  <a:gd name="T13" fmla="*/ 373 h 483"/>
                  <a:gd name="T14" fmla="*/ 0 w 250"/>
                  <a:gd name="T15" fmla="*/ 0 h 483"/>
                  <a:gd name="T16" fmla="*/ 0 w 250"/>
                  <a:gd name="T17" fmla="*/ 0 h 4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483">
                    <a:moveTo>
                      <a:pt x="0" y="0"/>
                    </a:moveTo>
                    <a:lnTo>
                      <a:pt x="250" y="269"/>
                    </a:lnTo>
                    <a:lnTo>
                      <a:pt x="152" y="295"/>
                    </a:lnTo>
                    <a:lnTo>
                      <a:pt x="221" y="459"/>
                    </a:lnTo>
                    <a:lnTo>
                      <a:pt x="162" y="483"/>
                    </a:lnTo>
                    <a:lnTo>
                      <a:pt x="93" y="316"/>
                    </a:lnTo>
                    <a:lnTo>
                      <a:pt x="0" y="373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3247" tIns="46623" rIns="93247" bIns="46623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3241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28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endParaRPr>
              </a:p>
            </p:txBody>
          </p:sp>
        </p:grpSp>
      </p:grpSp>
      <p:grpSp>
        <p:nvGrpSpPr>
          <p:cNvPr id="115" name="Group 114"/>
          <p:cNvGrpSpPr/>
          <p:nvPr/>
        </p:nvGrpSpPr>
        <p:grpSpPr>
          <a:xfrm>
            <a:off x="352146" y="6311171"/>
            <a:ext cx="501628" cy="497646"/>
            <a:chOff x="5303837" y="4269398"/>
            <a:chExt cx="501628" cy="497646"/>
          </a:xfrm>
        </p:grpSpPr>
        <p:sp>
          <p:nvSpPr>
            <p:cNvPr id="116" name="Rectangle 115"/>
            <p:cNvSpPr/>
            <p:nvPr/>
          </p:nvSpPr>
          <p:spPr bwMode="auto">
            <a:xfrm>
              <a:off x="5303837" y="4269398"/>
              <a:ext cx="501628" cy="497646"/>
            </a:xfrm>
            <a:prstGeom prst="rect">
              <a:avLst/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186494" tIns="149196" rIns="186494" bIns="14919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50846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32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ea typeface="Segoe UI" pitchFamily="34" charset="0"/>
                <a:cs typeface="Segoe UI" pitchFamily="34" charset="0"/>
              </a:endParaRPr>
            </a:p>
          </p:txBody>
        </p:sp>
        <p:grpSp>
          <p:nvGrpSpPr>
            <p:cNvPr id="117" name="Group 116"/>
            <p:cNvGrpSpPr/>
            <p:nvPr/>
          </p:nvGrpSpPr>
          <p:grpSpPr>
            <a:xfrm>
              <a:off x="5453359" y="4399756"/>
              <a:ext cx="182844" cy="236930"/>
              <a:chOff x="5260945" y="2352669"/>
              <a:chExt cx="1663693" cy="2155821"/>
            </a:xfrm>
            <a:solidFill>
              <a:schemeClr val="tx2"/>
            </a:solidFill>
          </p:grpSpPr>
          <p:sp>
            <p:nvSpPr>
              <p:cNvPr id="118" name="Freeform 16"/>
              <p:cNvSpPr>
                <a:spLocks noEditPoints="1"/>
              </p:cNvSpPr>
              <p:nvPr/>
            </p:nvSpPr>
            <p:spPr bwMode="auto">
              <a:xfrm>
                <a:off x="5260945" y="2352669"/>
                <a:ext cx="1663693" cy="2155821"/>
              </a:xfrm>
              <a:custGeom>
                <a:avLst/>
                <a:gdLst>
                  <a:gd name="T0" fmla="*/ 0 w 441"/>
                  <a:gd name="T1" fmla="*/ 0 h 572"/>
                  <a:gd name="T2" fmla="*/ 0 w 441"/>
                  <a:gd name="T3" fmla="*/ 572 h 572"/>
                  <a:gd name="T4" fmla="*/ 441 w 441"/>
                  <a:gd name="T5" fmla="*/ 572 h 572"/>
                  <a:gd name="T6" fmla="*/ 441 w 441"/>
                  <a:gd name="T7" fmla="*/ 0 h 572"/>
                  <a:gd name="T8" fmla="*/ 0 w 441"/>
                  <a:gd name="T9" fmla="*/ 0 h 572"/>
                  <a:gd name="T10" fmla="*/ 394 w 441"/>
                  <a:gd name="T11" fmla="*/ 421 h 572"/>
                  <a:gd name="T12" fmla="*/ 364 w 441"/>
                  <a:gd name="T13" fmla="*/ 448 h 572"/>
                  <a:gd name="T14" fmla="*/ 77 w 441"/>
                  <a:gd name="T15" fmla="*/ 448 h 572"/>
                  <a:gd name="T16" fmla="*/ 47 w 441"/>
                  <a:gd name="T17" fmla="*/ 421 h 572"/>
                  <a:gd name="T18" fmla="*/ 47 w 441"/>
                  <a:gd name="T19" fmla="*/ 415 h 572"/>
                  <a:gd name="T20" fmla="*/ 77 w 441"/>
                  <a:gd name="T21" fmla="*/ 387 h 572"/>
                  <a:gd name="T22" fmla="*/ 232 w 441"/>
                  <a:gd name="T23" fmla="*/ 387 h 572"/>
                  <a:gd name="T24" fmla="*/ 364 w 441"/>
                  <a:gd name="T25" fmla="*/ 387 h 572"/>
                  <a:gd name="T26" fmla="*/ 394 w 441"/>
                  <a:gd name="T27" fmla="*/ 415 h 572"/>
                  <a:gd name="T28" fmla="*/ 394 w 441"/>
                  <a:gd name="T29" fmla="*/ 421 h 572"/>
                  <a:gd name="T30" fmla="*/ 394 w 441"/>
                  <a:gd name="T31" fmla="*/ 313 h 572"/>
                  <a:gd name="T32" fmla="*/ 364 w 441"/>
                  <a:gd name="T33" fmla="*/ 340 h 572"/>
                  <a:gd name="T34" fmla="*/ 77 w 441"/>
                  <a:gd name="T35" fmla="*/ 340 h 572"/>
                  <a:gd name="T36" fmla="*/ 47 w 441"/>
                  <a:gd name="T37" fmla="*/ 313 h 572"/>
                  <a:gd name="T38" fmla="*/ 47 w 441"/>
                  <a:gd name="T39" fmla="*/ 307 h 572"/>
                  <a:gd name="T40" fmla="*/ 77 w 441"/>
                  <a:gd name="T41" fmla="*/ 280 h 572"/>
                  <a:gd name="T42" fmla="*/ 232 w 441"/>
                  <a:gd name="T43" fmla="*/ 280 h 572"/>
                  <a:gd name="T44" fmla="*/ 364 w 441"/>
                  <a:gd name="T45" fmla="*/ 280 h 572"/>
                  <a:gd name="T46" fmla="*/ 394 w 441"/>
                  <a:gd name="T47" fmla="*/ 307 h 572"/>
                  <a:gd name="T48" fmla="*/ 394 w 441"/>
                  <a:gd name="T49" fmla="*/ 313 h 572"/>
                  <a:gd name="T50" fmla="*/ 394 w 441"/>
                  <a:gd name="T51" fmla="*/ 205 h 572"/>
                  <a:gd name="T52" fmla="*/ 364 w 441"/>
                  <a:gd name="T53" fmla="*/ 233 h 572"/>
                  <a:gd name="T54" fmla="*/ 77 w 441"/>
                  <a:gd name="T55" fmla="*/ 233 h 572"/>
                  <a:gd name="T56" fmla="*/ 47 w 441"/>
                  <a:gd name="T57" fmla="*/ 205 h 572"/>
                  <a:gd name="T58" fmla="*/ 47 w 441"/>
                  <a:gd name="T59" fmla="*/ 199 h 572"/>
                  <a:gd name="T60" fmla="*/ 77 w 441"/>
                  <a:gd name="T61" fmla="*/ 172 h 572"/>
                  <a:gd name="T62" fmla="*/ 232 w 441"/>
                  <a:gd name="T63" fmla="*/ 172 h 572"/>
                  <a:gd name="T64" fmla="*/ 364 w 441"/>
                  <a:gd name="T65" fmla="*/ 172 h 572"/>
                  <a:gd name="T66" fmla="*/ 394 w 441"/>
                  <a:gd name="T67" fmla="*/ 199 h 572"/>
                  <a:gd name="T68" fmla="*/ 394 w 441"/>
                  <a:gd name="T69" fmla="*/ 205 h 572"/>
                  <a:gd name="T70" fmla="*/ 394 w 441"/>
                  <a:gd name="T71" fmla="*/ 97 h 572"/>
                  <a:gd name="T72" fmla="*/ 364 w 441"/>
                  <a:gd name="T73" fmla="*/ 125 h 572"/>
                  <a:gd name="T74" fmla="*/ 77 w 441"/>
                  <a:gd name="T75" fmla="*/ 125 h 572"/>
                  <a:gd name="T76" fmla="*/ 47 w 441"/>
                  <a:gd name="T77" fmla="*/ 97 h 572"/>
                  <a:gd name="T78" fmla="*/ 47 w 441"/>
                  <a:gd name="T79" fmla="*/ 92 h 572"/>
                  <a:gd name="T80" fmla="*/ 77 w 441"/>
                  <a:gd name="T81" fmla="*/ 64 h 572"/>
                  <a:gd name="T82" fmla="*/ 232 w 441"/>
                  <a:gd name="T83" fmla="*/ 64 h 572"/>
                  <a:gd name="T84" fmla="*/ 364 w 441"/>
                  <a:gd name="T85" fmla="*/ 64 h 572"/>
                  <a:gd name="T86" fmla="*/ 394 w 441"/>
                  <a:gd name="T87" fmla="*/ 92 h 572"/>
                  <a:gd name="T88" fmla="*/ 394 w 441"/>
                  <a:gd name="T89" fmla="*/ 97 h 5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441" h="572">
                    <a:moveTo>
                      <a:pt x="0" y="0"/>
                    </a:moveTo>
                    <a:cubicBezTo>
                      <a:pt x="0" y="572"/>
                      <a:pt x="0" y="572"/>
                      <a:pt x="0" y="572"/>
                    </a:cubicBezTo>
                    <a:cubicBezTo>
                      <a:pt x="441" y="572"/>
                      <a:pt x="441" y="572"/>
                      <a:pt x="441" y="572"/>
                    </a:cubicBezTo>
                    <a:cubicBezTo>
                      <a:pt x="441" y="0"/>
                      <a:pt x="441" y="0"/>
                      <a:pt x="441" y="0"/>
                    </a:cubicBezTo>
                    <a:lnTo>
                      <a:pt x="0" y="0"/>
                    </a:lnTo>
                    <a:close/>
                    <a:moveTo>
                      <a:pt x="394" y="421"/>
                    </a:moveTo>
                    <a:cubicBezTo>
                      <a:pt x="394" y="448"/>
                      <a:pt x="364" y="448"/>
                      <a:pt x="364" y="448"/>
                    </a:cubicBezTo>
                    <a:cubicBezTo>
                      <a:pt x="77" y="448"/>
                      <a:pt x="77" y="448"/>
                      <a:pt x="77" y="448"/>
                    </a:cubicBezTo>
                    <a:cubicBezTo>
                      <a:pt x="47" y="448"/>
                      <a:pt x="47" y="421"/>
                      <a:pt x="47" y="421"/>
                    </a:cubicBezTo>
                    <a:cubicBezTo>
                      <a:pt x="47" y="415"/>
                      <a:pt x="47" y="415"/>
                      <a:pt x="47" y="415"/>
                    </a:cubicBezTo>
                    <a:cubicBezTo>
                      <a:pt x="47" y="387"/>
                      <a:pt x="77" y="387"/>
                      <a:pt x="77" y="387"/>
                    </a:cubicBezTo>
                    <a:cubicBezTo>
                      <a:pt x="232" y="387"/>
                      <a:pt x="232" y="387"/>
                      <a:pt x="232" y="387"/>
                    </a:cubicBezTo>
                    <a:cubicBezTo>
                      <a:pt x="364" y="387"/>
                      <a:pt x="364" y="387"/>
                      <a:pt x="364" y="387"/>
                    </a:cubicBezTo>
                    <a:cubicBezTo>
                      <a:pt x="394" y="387"/>
                      <a:pt x="394" y="415"/>
                      <a:pt x="394" y="415"/>
                    </a:cubicBezTo>
                    <a:lnTo>
                      <a:pt x="394" y="421"/>
                    </a:lnTo>
                    <a:close/>
                    <a:moveTo>
                      <a:pt x="394" y="313"/>
                    </a:moveTo>
                    <a:cubicBezTo>
                      <a:pt x="394" y="340"/>
                      <a:pt x="364" y="340"/>
                      <a:pt x="364" y="340"/>
                    </a:cubicBezTo>
                    <a:cubicBezTo>
                      <a:pt x="77" y="340"/>
                      <a:pt x="77" y="340"/>
                      <a:pt x="77" y="340"/>
                    </a:cubicBezTo>
                    <a:cubicBezTo>
                      <a:pt x="47" y="340"/>
                      <a:pt x="47" y="313"/>
                      <a:pt x="47" y="313"/>
                    </a:cubicBezTo>
                    <a:cubicBezTo>
                      <a:pt x="47" y="307"/>
                      <a:pt x="47" y="307"/>
                      <a:pt x="47" y="307"/>
                    </a:cubicBezTo>
                    <a:cubicBezTo>
                      <a:pt x="47" y="280"/>
                      <a:pt x="77" y="280"/>
                      <a:pt x="77" y="280"/>
                    </a:cubicBezTo>
                    <a:cubicBezTo>
                      <a:pt x="232" y="280"/>
                      <a:pt x="232" y="280"/>
                      <a:pt x="232" y="280"/>
                    </a:cubicBezTo>
                    <a:cubicBezTo>
                      <a:pt x="364" y="280"/>
                      <a:pt x="364" y="280"/>
                      <a:pt x="364" y="280"/>
                    </a:cubicBezTo>
                    <a:cubicBezTo>
                      <a:pt x="394" y="280"/>
                      <a:pt x="394" y="307"/>
                      <a:pt x="394" y="307"/>
                    </a:cubicBezTo>
                    <a:lnTo>
                      <a:pt x="394" y="313"/>
                    </a:lnTo>
                    <a:close/>
                    <a:moveTo>
                      <a:pt x="394" y="205"/>
                    </a:moveTo>
                    <a:cubicBezTo>
                      <a:pt x="394" y="233"/>
                      <a:pt x="364" y="233"/>
                      <a:pt x="364" y="233"/>
                    </a:cubicBezTo>
                    <a:cubicBezTo>
                      <a:pt x="77" y="233"/>
                      <a:pt x="77" y="233"/>
                      <a:pt x="77" y="233"/>
                    </a:cubicBezTo>
                    <a:cubicBezTo>
                      <a:pt x="47" y="233"/>
                      <a:pt x="47" y="205"/>
                      <a:pt x="47" y="205"/>
                    </a:cubicBezTo>
                    <a:cubicBezTo>
                      <a:pt x="47" y="199"/>
                      <a:pt x="47" y="199"/>
                      <a:pt x="47" y="199"/>
                    </a:cubicBezTo>
                    <a:cubicBezTo>
                      <a:pt x="47" y="172"/>
                      <a:pt x="77" y="172"/>
                      <a:pt x="77" y="172"/>
                    </a:cubicBezTo>
                    <a:cubicBezTo>
                      <a:pt x="232" y="172"/>
                      <a:pt x="232" y="172"/>
                      <a:pt x="232" y="172"/>
                    </a:cubicBezTo>
                    <a:cubicBezTo>
                      <a:pt x="364" y="172"/>
                      <a:pt x="364" y="172"/>
                      <a:pt x="364" y="172"/>
                    </a:cubicBezTo>
                    <a:cubicBezTo>
                      <a:pt x="394" y="172"/>
                      <a:pt x="394" y="199"/>
                      <a:pt x="394" y="199"/>
                    </a:cubicBezTo>
                    <a:lnTo>
                      <a:pt x="394" y="205"/>
                    </a:lnTo>
                    <a:close/>
                    <a:moveTo>
                      <a:pt x="394" y="97"/>
                    </a:moveTo>
                    <a:cubicBezTo>
                      <a:pt x="394" y="125"/>
                      <a:pt x="364" y="125"/>
                      <a:pt x="364" y="125"/>
                    </a:cubicBezTo>
                    <a:cubicBezTo>
                      <a:pt x="77" y="125"/>
                      <a:pt x="77" y="125"/>
                      <a:pt x="77" y="125"/>
                    </a:cubicBezTo>
                    <a:cubicBezTo>
                      <a:pt x="47" y="125"/>
                      <a:pt x="47" y="97"/>
                      <a:pt x="47" y="97"/>
                    </a:cubicBezTo>
                    <a:cubicBezTo>
                      <a:pt x="47" y="92"/>
                      <a:pt x="47" y="92"/>
                      <a:pt x="47" y="92"/>
                    </a:cubicBezTo>
                    <a:cubicBezTo>
                      <a:pt x="47" y="64"/>
                      <a:pt x="77" y="64"/>
                      <a:pt x="77" y="64"/>
                    </a:cubicBezTo>
                    <a:cubicBezTo>
                      <a:pt x="232" y="64"/>
                      <a:pt x="232" y="64"/>
                      <a:pt x="232" y="64"/>
                    </a:cubicBezTo>
                    <a:cubicBezTo>
                      <a:pt x="364" y="64"/>
                      <a:pt x="364" y="64"/>
                      <a:pt x="364" y="64"/>
                    </a:cubicBezTo>
                    <a:cubicBezTo>
                      <a:pt x="394" y="64"/>
                      <a:pt x="394" y="92"/>
                      <a:pt x="394" y="92"/>
                    </a:cubicBezTo>
                    <a:lnTo>
                      <a:pt x="394" y="9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3247" tIns="46623" rIns="93247" bIns="46623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3241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28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19" name="Oval 17"/>
              <p:cNvSpPr>
                <a:spLocks noChangeArrowheads="1"/>
              </p:cNvSpPr>
              <p:nvPr/>
            </p:nvSpPr>
            <p:spPr bwMode="auto">
              <a:xfrm>
                <a:off x="6546821" y="2643181"/>
                <a:ext cx="128587" cy="12382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3247" tIns="46623" rIns="93247" bIns="46623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3241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28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20" name="Oval 18"/>
              <p:cNvSpPr>
                <a:spLocks noChangeArrowheads="1"/>
              </p:cNvSpPr>
              <p:nvPr/>
            </p:nvSpPr>
            <p:spPr bwMode="auto">
              <a:xfrm>
                <a:off x="6546830" y="3049578"/>
                <a:ext cx="128587" cy="12541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3247" tIns="46623" rIns="93247" bIns="46623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3241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28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21" name="Oval 19"/>
              <p:cNvSpPr>
                <a:spLocks noChangeArrowheads="1"/>
              </p:cNvSpPr>
              <p:nvPr/>
            </p:nvSpPr>
            <p:spPr bwMode="auto">
              <a:xfrm>
                <a:off x="6546839" y="3457567"/>
                <a:ext cx="128587" cy="12382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3247" tIns="46623" rIns="93247" bIns="46623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3241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28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22" name="Oval 20"/>
              <p:cNvSpPr>
                <a:spLocks noChangeArrowheads="1"/>
              </p:cNvSpPr>
              <p:nvPr/>
            </p:nvSpPr>
            <p:spPr bwMode="auto">
              <a:xfrm>
                <a:off x="6546848" y="3863973"/>
                <a:ext cx="128587" cy="12382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3247" tIns="46623" rIns="93247" bIns="46623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3241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28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endParaRPr>
              </a:p>
            </p:txBody>
          </p:sp>
        </p:grpSp>
      </p:grpSp>
      <p:grpSp>
        <p:nvGrpSpPr>
          <p:cNvPr id="123" name="Group 122"/>
          <p:cNvGrpSpPr/>
          <p:nvPr/>
        </p:nvGrpSpPr>
        <p:grpSpPr>
          <a:xfrm>
            <a:off x="2711890" y="5228744"/>
            <a:ext cx="3103512" cy="1016745"/>
            <a:chOff x="5857925" y="3188946"/>
            <a:chExt cx="3103512" cy="1016745"/>
          </a:xfrm>
        </p:grpSpPr>
        <p:sp>
          <p:nvSpPr>
            <p:cNvPr id="125" name="Rectangle 124"/>
            <p:cNvSpPr/>
            <p:nvPr/>
          </p:nvSpPr>
          <p:spPr bwMode="auto">
            <a:xfrm>
              <a:off x="5857927" y="3539803"/>
              <a:ext cx="879142" cy="332118"/>
            </a:xfrm>
            <a:prstGeom prst="rect">
              <a:avLst/>
            </a:prstGeom>
            <a:ln>
              <a:solidFill>
                <a:schemeClr val="tx2"/>
              </a:solidFill>
              <a:headEnd type="none" w="med" len="med"/>
              <a:tailEnd type="none" w="med" len="med"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186494" tIns="149196" rIns="186494" bIns="14919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50846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32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127" name="Rectangle 126"/>
            <p:cNvSpPr/>
            <p:nvPr/>
          </p:nvSpPr>
          <p:spPr bwMode="auto">
            <a:xfrm>
              <a:off x="5857925" y="3873573"/>
              <a:ext cx="879142" cy="332118"/>
            </a:xfrm>
            <a:prstGeom prst="rect">
              <a:avLst/>
            </a:prstGeom>
            <a:ln>
              <a:solidFill>
                <a:schemeClr val="tx2"/>
              </a:solidFill>
              <a:headEnd type="none" w="med" len="med"/>
              <a:tailEnd type="none" w="med" len="med"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186494" tIns="149196" rIns="186494" bIns="14919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50846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32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128" name="Rectangle 127"/>
            <p:cNvSpPr/>
            <p:nvPr/>
          </p:nvSpPr>
          <p:spPr bwMode="auto">
            <a:xfrm>
              <a:off x="6970111" y="3536326"/>
              <a:ext cx="879142" cy="332118"/>
            </a:xfrm>
            <a:prstGeom prst="rect">
              <a:avLst/>
            </a:prstGeom>
            <a:ln>
              <a:solidFill>
                <a:schemeClr val="tx2"/>
              </a:solidFill>
              <a:headEnd type="none" w="med" len="med"/>
              <a:tailEnd type="none" w="med" len="med"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186494" tIns="149196" rIns="186494" bIns="14919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50846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32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129" name="Rectangle 128"/>
            <p:cNvSpPr/>
            <p:nvPr/>
          </p:nvSpPr>
          <p:spPr bwMode="auto">
            <a:xfrm>
              <a:off x="6970111" y="3870096"/>
              <a:ext cx="879142" cy="332118"/>
            </a:xfrm>
            <a:prstGeom prst="rect">
              <a:avLst/>
            </a:prstGeom>
            <a:ln>
              <a:solidFill>
                <a:schemeClr val="tx2"/>
              </a:solidFill>
              <a:headEnd type="none" w="med" len="med"/>
              <a:tailEnd type="none" w="med" len="med"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186494" tIns="149196" rIns="186494" bIns="14919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50846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32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130" name="Rectangle 129"/>
            <p:cNvSpPr/>
            <p:nvPr/>
          </p:nvSpPr>
          <p:spPr bwMode="auto">
            <a:xfrm>
              <a:off x="8082295" y="3536325"/>
              <a:ext cx="879142" cy="332118"/>
            </a:xfrm>
            <a:prstGeom prst="rect">
              <a:avLst/>
            </a:prstGeom>
            <a:ln>
              <a:solidFill>
                <a:schemeClr val="tx2"/>
              </a:solidFill>
              <a:headEnd type="none" w="med" len="med"/>
              <a:tailEnd type="none" w="med" len="med"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186494" tIns="149196" rIns="186494" bIns="14919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50846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32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131" name="Rectangle 130"/>
            <p:cNvSpPr/>
            <p:nvPr/>
          </p:nvSpPr>
          <p:spPr bwMode="auto">
            <a:xfrm>
              <a:off x="8082295" y="3870095"/>
              <a:ext cx="879142" cy="332118"/>
            </a:xfrm>
            <a:prstGeom prst="rect">
              <a:avLst/>
            </a:prstGeom>
            <a:ln>
              <a:solidFill>
                <a:schemeClr val="tx2"/>
              </a:solidFill>
              <a:headEnd type="none" w="med" len="med"/>
              <a:tailEnd type="none" w="med" len="med"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186494" tIns="149196" rIns="186494" bIns="14919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50846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32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ea typeface="Segoe UI" pitchFamily="34" charset="0"/>
                <a:cs typeface="Segoe UI" pitchFamily="34" charset="0"/>
              </a:endParaRPr>
            </a:p>
          </p:txBody>
        </p:sp>
        <p:grpSp>
          <p:nvGrpSpPr>
            <p:cNvPr id="132" name="Group 131"/>
            <p:cNvGrpSpPr/>
            <p:nvPr/>
          </p:nvGrpSpPr>
          <p:grpSpPr>
            <a:xfrm>
              <a:off x="6198500" y="3595918"/>
              <a:ext cx="197996" cy="219885"/>
              <a:chOff x="7434267" y="-1318825"/>
              <a:chExt cx="947742" cy="1052511"/>
            </a:xfrm>
            <a:solidFill>
              <a:schemeClr val="accent1"/>
            </a:solidFill>
          </p:grpSpPr>
          <p:sp>
            <p:nvSpPr>
              <p:cNvPr id="153" name="Freeform 5"/>
              <p:cNvSpPr>
                <a:spLocks/>
              </p:cNvSpPr>
              <p:nvPr/>
            </p:nvSpPr>
            <p:spPr bwMode="auto">
              <a:xfrm>
                <a:off x="7434267" y="-993386"/>
                <a:ext cx="423860" cy="727072"/>
              </a:xfrm>
              <a:custGeom>
                <a:avLst/>
                <a:gdLst>
                  <a:gd name="T0" fmla="*/ 267 w 267"/>
                  <a:gd name="T1" fmla="*/ 153 h 458"/>
                  <a:gd name="T2" fmla="*/ 267 w 267"/>
                  <a:gd name="T3" fmla="*/ 458 h 458"/>
                  <a:gd name="T4" fmla="*/ 0 w 267"/>
                  <a:gd name="T5" fmla="*/ 305 h 458"/>
                  <a:gd name="T6" fmla="*/ 2 w 267"/>
                  <a:gd name="T7" fmla="*/ 0 h 458"/>
                  <a:gd name="T8" fmla="*/ 267 w 267"/>
                  <a:gd name="T9" fmla="*/ 153 h 4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7" h="458">
                    <a:moveTo>
                      <a:pt x="267" y="153"/>
                    </a:moveTo>
                    <a:lnTo>
                      <a:pt x="267" y="458"/>
                    </a:lnTo>
                    <a:lnTo>
                      <a:pt x="0" y="305"/>
                    </a:lnTo>
                    <a:lnTo>
                      <a:pt x="2" y="0"/>
                    </a:lnTo>
                    <a:lnTo>
                      <a:pt x="267" y="15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3247" tIns="46623" rIns="93247" bIns="46623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3241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28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54" name="Freeform 6"/>
              <p:cNvSpPr>
                <a:spLocks/>
              </p:cNvSpPr>
              <p:nvPr/>
            </p:nvSpPr>
            <p:spPr bwMode="auto">
              <a:xfrm>
                <a:off x="7961323" y="-993392"/>
                <a:ext cx="420686" cy="727078"/>
              </a:xfrm>
              <a:custGeom>
                <a:avLst/>
                <a:gdLst>
                  <a:gd name="T0" fmla="*/ 0 w 265"/>
                  <a:gd name="T1" fmla="*/ 153 h 458"/>
                  <a:gd name="T2" fmla="*/ 0 w 265"/>
                  <a:gd name="T3" fmla="*/ 458 h 458"/>
                  <a:gd name="T4" fmla="*/ 265 w 265"/>
                  <a:gd name="T5" fmla="*/ 305 h 458"/>
                  <a:gd name="T6" fmla="*/ 265 w 265"/>
                  <a:gd name="T7" fmla="*/ 0 h 458"/>
                  <a:gd name="T8" fmla="*/ 0 w 265"/>
                  <a:gd name="T9" fmla="*/ 153 h 4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5" h="458">
                    <a:moveTo>
                      <a:pt x="0" y="153"/>
                    </a:moveTo>
                    <a:lnTo>
                      <a:pt x="0" y="458"/>
                    </a:lnTo>
                    <a:lnTo>
                      <a:pt x="265" y="305"/>
                    </a:lnTo>
                    <a:lnTo>
                      <a:pt x="265" y="0"/>
                    </a:lnTo>
                    <a:lnTo>
                      <a:pt x="0" y="15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3247" tIns="46623" rIns="93247" bIns="46623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3241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28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55" name="Freeform 7"/>
              <p:cNvSpPr>
                <a:spLocks/>
              </p:cNvSpPr>
              <p:nvPr/>
            </p:nvSpPr>
            <p:spPr bwMode="auto">
              <a:xfrm>
                <a:off x="7489835" y="-1318825"/>
                <a:ext cx="838204" cy="476252"/>
              </a:xfrm>
              <a:custGeom>
                <a:avLst/>
                <a:gdLst>
                  <a:gd name="T0" fmla="*/ 266 w 528"/>
                  <a:gd name="T1" fmla="*/ 300 h 300"/>
                  <a:gd name="T2" fmla="*/ 0 w 528"/>
                  <a:gd name="T3" fmla="*/ 148 h 300"/>
                  <a:gd name="T4" fmla="*/ 263 w 528"/>
                  <a:gd name="T5" fmla="*/ 0 h 300"/>
                  <a:gd name="T6" fmla="*/ 528 w 528"/>
                  <a:gd name="T7" fmla="*/ 148 h 300"/>
                  <a:gd name="T8" fmla="*/ 266 w 528"/>
                  <a:gd name="T9" fmla="*/ 300 h 3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8" h="300">
                    <a:moveTo>
                      <a:pt x="266" y="300"/>
                    </a:moveTo>
                    <a:lnTo>
                      <a:pt x="0" y="148"/>
                    </a:lnTo>
                    <a:lnTo>
                      <a:pt x="263" y="0"/>
                    </a:lnTo>
                    <a:lnTo>
                      <a:pt x="528" y="148"/>
                    </a:lnTo>
                    <a:lnTo>
                      <a:pt x="266" y="30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3247" tIns="46623" rIns="93247" bIns="46623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3241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28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133" name="Group 132"/>
            <p:cNvGrpSpPr/>
            <p:nvPr/>
          </p:nvGrpSpPr>
          <p:grpSpPr>
            <a:xfrm>
              <a:off x="6169600" y="3943800"/>
              <a:ext cx="255791" cy="201540"/>
              <a:chOff x="4962525" y="3988427"/>
              <a:chExt cx="2260600" cy="1781175"/>
            </a:xfrm>
            <a:solidFill>
              <a:schemeClr val="accent1"/>
            </a:solidFill>
          </p:grpSpPr>
          <p:sp>
            <p:nvSpPr>
              <p:cNvPr id="151" name="Freeform 11"/>
              <p:cNvSpPr>
                <a:spLocks noEditPoints="1"/>
              </p:cNvSpPr>
              <p:nvPr/>
            </p:nvSpPr>
            <p:spPr bwMode="auto">
              <a:xfrm>
                <a:off x="4962525" y="3988427"/>
                <a:ext cx="2260600" cy="1781175"/>
              </a:xfrm>
              <a:custGeom>
                <a:avLst/>
                <a:gdLst>
                  <a:gd name="T0" fmla="*/ 130 w 600"/>
                  <a:gd name="T1" fmla="*/ 461 h 472"/>
                  <a:gd name="T2" fmla="*/ 470 w 600"/>
                  <a:gd name="T3" fmla="*/ 461 h 472"/>
                  <a:gd name="T4" fmla="*/ 470 w 600"/>
                  <a:gd name="T5" fmla="*/ 472 h 472"/>
                  <a:gd name="T6" fmla="*/ 130 w 600"/>
                  <a:gd name="T7" fmla="*/ 472 h 472"/>
                  <a:gd name="T8" fmla="*/ 130 w 600"/>
                  <a:gd name="T9" fmla="*/ 461 h 472"/>
                  <a:gd name="T10" fmla="*/ 32 w 600"/>
                  <a:gd name="T11" fmla="*/ 35 h 472"/>
                  <a:gd name="T12" fmla="*/ 32 w 600"/>
                  <a:gd name="T13" fmla="*/ 345 h 472"/>
                  <a:gd name="T14" fmla="*/ 232 w 600"/>
                  <a:gd name="T15" fmla="*/ 345 h 472"/>
                  <a:gd name="T16" fmla="*/ 365 w 600"/>
                  <a:gd name="T17" fmla="*/ 345 h 472"/>
                  <a:gd name="T18" fmla="*/ 572 w 600"/>
                  <a:gd name="T19" fmla="*/ 345 h 472"/>
                  <a:gd name="T20" fmla="*/ 572 w 600"/>
                  <a:gd name="T21" fmla="*/ 35 h 472"/>
                  <a:gd name="T22" fmla="*/ 32 w 600"/>
                  <a:gd name="T23" fmla="*/ 35 h 472"/>
                  <a:gd name="T24" fmla="*/ 300 w 600"/>
                  <a:gd name="T25" fmla="*/ 8 h 472"/>
                  <a:gd name="T26" fmla="*/ 292 w 600"/>
                  <a:gd name="T27" fmla="*/ 16 h 472"/>
                  <a:gd name="T28" fmla="*/ 300 w 600"/>
                  <a:gd name="T29" fmla="*/ 24 h 472"/>
                  <a:gd name="T30" fmla="*/ 309 w 600"/>
                  <a:gd name="T31" fmla="*/ 16 h 472"/>
                  <a:gd name="T32" fmla="*/ 300 w 600"/>
                  <a:gd name="T33" fmla="*/ 8 h 472"/>
                  <a:gd name="T34" fmla="*/ 32 w 600"/>
                  <a:gd name="T35" fmla="*/ 0 h 472"/>
                  <a:gd name="T36" fmla="*/ 565 w 600"/>
                  <a:gd name="T37" fmla="*/ 0 h 472"/>
                  <a:gd name="T38" fmla="*/ 600 w 600"/>
                  <a:gd name="T39" fmla="*/ 35 h 472"/>
                  <a:gd name="T40" fmla="*/ 600 w 600"/>
                  <a:gd name="T41" fmla="*/ 344 h 472"/>
                  <a:gd name="T42" fmla="*/ 565 w 600"/>
                  <a:gd name="T43" fmla="*/ 383 h 472"/>
                  <a:gd name="T44" fmla="*/ 389 w 600"/>
                  <a:gd name="T45" fmla="*/ 383 h 472"/>
                  <a:gd name="T46" fmla="*/ 365 w 600"/>
                  <a:gd name="T47" fmla="*/ 383 h 472"/>
                  <a:gd name="T48" fmla="*/ 365 w 600"/>
                  <a:gd name="T49" fmla="*/ 406 h 472"/>
                  <a:gd name="T50" fmla="*/ 365 w 600"/>
                  <a:gd name="T51" fmla="*/ 422 h 472"/>
                  <a:gd name="T52" fmla="*/ 442 w 600"/>
                  <a:gd name="T53" fmla="*/ 422 h 472"/>
                  <a:gd name="T54" fmla="*/ 470 w 600"/>
                  <a:gd name="T55" fmla="*/ 461 h 472"/>
                  <a:gd name="T56" fmla="*/ 130 w 600"/>
                  <a:gd name="T57" fmla="*/ 461 h 472"/>
                  <a:gd name="T58" fmla="*/ 158 w 600"/>
                  <a:gd name="T59" fmla="*/ 422 h 472"/>
                  <a:gd name="T60" fmla="*/ 232 w 600"/>
                  <a:gd name="T61" fmla="*/ 422 h 472"/>
                  <a:gd name="T62" fmla="*/ 232 w 600"/>
                  <a:gd name="T63" fmla="*/ 406 h 472"/>
                  <a:gd name="T64" fmla="*/ 232 w 600"/>
                  <a:gd name="T65" fmla="*/ 383 h 472"/>
                  <a:gd name="T66" fmla="*/ 205 w 600"/>
                  <a:gd name="T67" fmla="*/ 383 h 472"/>
                  <a:gd name="T68" fmla="*/ 32 w 600"/>
                  <a:gd name="T69" fmla="*/ 383 h 472"/>
                  <a:gd name="T70" fmla="*/ 0 w 600"/>
                  <a:gd name="T71" fmla="*/ 344 h 472"/>
                  <a:gd name="T72" fmla="*/ 0 w 600"/>
                  <a:gd name="T73" fmla="*/ 35 h 472"/>
                  <a:gd name="T74" fmla="*/ 32 w 600"/>
                  <a:gd name="T75" fmla="*/ 0 h 4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600" h="472">
                    <a:moveTo>
                      <a:pt x="130" y="461"/>
                    </a:moveTo>
                    <a:cubicBezTo>
                      <a:pt x="470" y="461"/>
                      <a:pt x="470" y="461"/>
                      <a:pt x="470" y="461"/>
                    </a:cubicBezTo>
                    <a:cubicBezTo>
                      <a:pt x="470" y="472"/>
                      <a:pt x="470" y="472"/>
                      <a:pt x="470" y="472"/>
                    </a:cubicBezTo>
                    <a:cubicBezTo>
                      <a:pt x="130" y="472"/>
                      <a:pt x="130" y="472"/>
                      <a:pt x="130" y="472"/>
                    </a:cubicBezTo>
                    <a:cubicBezTo>
                      <a:pt x="130" y="461"/>
                      <a:pt x="130" y="461"/>
                      <a:pt x="130" y="461"/>
                    </a:cubicBezTo>
                    <a:close/>
                    <a:moveTo>
                      <a:pt x="32" y="35"/>
                    </a:moveTo>
                    <a:cubicBezTo>
                      <a:pt x="32" y="345"/>
                      <a:pt x="32" y="345"/>
                      <a:pt x="32" y="345"/>
                    </a:cubicBezTo>
                    <a:cubicBezTo>
                      <a:pt x="232" y="345"/>
                      <a:pt x="232" y="345"/>
                      <a:pt x="232" y="345"/>
                    </a:cubicBezTo>
                    <a:cubicBezTo>
                      <a:pt x="365" y="345"/>
                      <a:pt x="365" y="345"/>
                      <a:pt x="365" y="345"/>
                    </a:cubicBezTo>
                    <a:cubicBezTo>
                      <a:pt x="572" y="345"/>
                      <a:pt x="572" y="345"/>
                      <a:pt x="572" y="345"/>
                    </a:cubicBezTo>
                    <a:cubicBezTo>
                      <a:pt x="572" y="35"/>
                      <a:pt x="572" y="35"/>
                      <a:pt x="572" y="35"/>
                    </a:cubicBezTo>
                    <a:cubicBezTo>
                      <a:pt x="32" y="35"/>
                      <a:pt x="32" y="35"/>
                      <a:pt x="32" y="35"/>
                    </a:cubicBezTo>
                    <a:close/>
                    <a:moveTo>
                      <a:pt x="300" y="8"/>
                    </a:moveTo>
                    <a:cubicBezTo>
                      <a:pt x="295" y="8"/>
                      <a:pt x="292" y="12"/>
                      <a:pt x="292" y="16"/>
                    </a:cubicBezTo>
                    <a:cubicBezTo>
                      <a:pt x="292" y="20"/>
                      <a:pt x="295" y="24"/>
                      <a:pt x="300" y="24"/>
                    </a:cubicBezTo>
                    <a:cubicBezTo>
                      <a:pt x="305" y="24"/>
                      <a:pt x="309" y="20"/>
                      <a:pt x="309" y="16"/>
                    </a:cubicBezTo>
                    <a:cubicBezTo>
                      <a:pt x="309" y="12"/>
                      <a:pt x="305" y="8"/>
                      <a:pt x="300" y="8"/>
                    </a:cubicBezTo>
                    <a:close/>
                    <a:moveTo>
                      <a:pt x="32" y="0"/>
                    </a:moveTo>
                    <a:cubicBezTo>
                      <a:pt x="565" y="0"/>
                      <a:pt x="565" y="0"/>
                      <a:pt x="565" y="0"/>
                    </a:cubicBezTo>
                    <a:cubicBezTo>
                      <a:pt x="586" y="0"/>
                      <a:pt x="600" y="16"/>
                      <a:pt x="600" y="35"/>
                    </a:cubicBezTo>
                    <a:cubicBezTo>
                      <a:pt x="600" y="344"/>
                      <a:pt x="600" y="344"/>
                      <a:pt x="600" y="344"/>
                    </a:cubicBezTo>
                    <a:cubicBezTo>
                      <a:pt x="600" y="364"/>
                      <a:pt x="586" y="383"/>
                      <a:pt x="565" y="383"/>
                    </a:cubicBezTo>
                    <a:cubicBezTo>
                      <a:pt x="498" y="383"/>
                      <a:pt x="440" y="383"/>
                      <a:pt x="389" y="383"/>
                    </a:cubicBezTo>
                    <a:cubicBezTo>
                      <a:pt x="365" y="383"/>
                      <a:pt x="365" y="383"/>
                      <a:pt x="365" y="383"/>
                    </a:cubicBezTo>
                    <a:cubicBezTo>
                      <a:pt x="365" y="406"/>
                      <a:pt x="365" y="406"/>
                      <a:pt x="365" y="406"/>
                    </a:cubicBezTo>
                    <a:cubicBezTo>
                      <a:pt x="365" y="422"/>
                      <a:pt x="365" y="422"/>
                      <a:pt x="365" y="422"/>
                    </a:cubicBezTo>
                    <a:cubicBezTo>
                      <a:pt x="442" y="422"/>
                      <a:pt x="442" y="422"/>
                      <a:pt x="442" y="422"/>
                    </a:cubicBezTo>
                    <a:cubicBezTo>
                      <a:pt x="470" y="461"/>
                      <a:pt x="470" y="461"/>
                      <a:pt x="470" y="461"/>
                    </a:cubicBezTo>
                    <a:cubicBezTo>
                      <a:pt x="130" y="461"/>
                      <a:pt x="130" y="461"/>
                      <a:pt x="130" y="461"/>
                    </a:cubicBezTo>
                    <a:cubicBezTo>
                      <a:pt x="158" y="422"/>
                      <a:pt x="158" y="422"/>
                      <a:pt x="158" y="422"/>
                    </a:cubicBezTo>
                    <a:cubicBezTo>
                      <a:pt x="232" y="422"/>
                      <a:pt x="232" y="422"/>
                      <a:pt x="232" y="422"/>
                    </a:cubicBezTo>
                    <a:cubicBezTo>
                      <a:pt x="232" y="406"/>
                      <a:pt x="232" y="406"/>
                      <a:pt x="232" y="406"/>
                    </a:cubicBezTo>
                    <a:cubicBezTo>
                      <a:pt x="232" y="383"/>
                      <a:pt x="232" y="383"/>
                      <a:pt x="232" y="383"/>
                    </a:cubicBezTo>
                    <a:cubicBezTo>
                      <a:pt x="205" y="383"/>
                      <a:pt x="205" y="383"/>
                      <a:pt x="205" y="383"/>
                    </a:cubicBezTo>
                    <a:cubicBezTo>
                      <a:pt x="32" y="383"/>
                      <a:pt x="32" y="383"/>
                      <a:pt x="32" y="383"/>
                    </a:cubicBezTo>
                    <a:cubicBezTo>
                      <a:pt x="14" y="383"/>
                      <a:pt x="0" y="364"/>
                      <a:pt x="0" y="344"/>
                    </a:cubicBezTo>
                    <a:cubicBezTo>
                      <a:pt x="0" y="35"/>
                      <a:pt x="0" y="35"/>
                      <a:pt x="0" y="35"/>
                    </a:cubicBezTo>
                    <a:cubicBezTo>
                      <a:pt x="0" y="16"/>
                      <a:pt x="14" y="0"/>
                      <a:pt x="3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3247" tIns="46623" rIns="93247" bIns="46623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3241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28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52" name="Freeform 12"/>
              <p:cNvSpPr>
                <a:spLocks/>
              </p:cNvSpPr>
              <p:nvPr/>
            </p:nvSpPr>
            <p:spPr bwMode="auto">
              <a:xfrm>
                <a:off x="5918197" y="4320217"/>
                <a:ext cx="396874" cy="766761"/>
              </a:xfrm>
              <a:custGeom>
                <a:avLst/>
                <a:gdLst>
                  <a:gd name="T0" fmla="*/ 0 w 250"/>
                  <a:gd name="T1" fmla="*/ 0 h 483"/>
                  <a:gd name="T2" fmla="*/ 250 w 250"/>
                  <a:gd name="T3" fmla="*/ 269 h 483"/>
                  <a:gd name="T4" fmla="*/ 152 w 250"/>
                  <a:gd name="T5" fmla="*/ 295 h 483"/>
                  <a:gd name="T6" fmla="*/ 221 w 250"/>
                  <a:gd name="T7" fmla="*/ 459 h 483"/>
                  <a:gd name="T8" fmla="*/ 162 w 250"/>
                  <a:gd name="T9" fmla="*/ 483 h 483"/>
                  <a:gd name="T10" fmla="*/ 93 w 250"/>
                  <a:gd name="T11" fmla="*/ 316 h 483"/>
                  <a:gd name="T12" fmla="*/ 0 w 250"/>
                  <a:gd name="T13" fmla="*/ 373 h 483"/>
                  <a:gd name="T14" fmla="*/ 0 w 250"/>
                  <a:gd name="T15" fmla="*/ 0 h 483"/>
                  <a:gd name="T16" fmla="*/ 0 w 250"/>
                  <a:gd name="T17" fmla="*/ 0 h 4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483">
                    <a:moveTo>
                      <a:pt x="0" y="0"/>
                    </a:moveTo>
                    <a:lnTo>
                      <a:pt x="250" y="269"/>
                    </a:lnTo>
                    <a:lnTo>
                      <a:pt x="152" y="295"/>
                    </a:lnTo>
                    <a:lnTo>
                      <a:pt x="221" y="459"/>
                    </a:lnTo>
                    <a:lnTo>
                      <a:pt x="162" y="483"/>
                    </a:lnTo>
                    <a:lnTo>
                      <a:pt x="93" y="316"/>
                    </a:lnTo>
                    <a:lnTo>
                      <a:pt x="0" y="373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3247" tIns="46623" rIns="93247" bIns="46623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3241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28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134" name="TextBox 133"/>
            <p:cNvSpPr txBox="1"/>
            <p:nvPr/>
          </p:nvSpPr>
          <p:spPr>
            <a:xfrm>
              <a:off x="5857925" y="3188947"/>
              <a:ext cx="879142" cy="347472"/>
            </a:xfrm>
            <a:prstGeom prst="rect">
              <a:avLst/>
            </a:prstGeom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46623" tIns="46623" rIns="46623" bIns="46623" rtlCol="0" anchor="ctr">
              <a:noAutofit/>
            </a:bodyPr>
            <a:lstStyle/>
            <a:p>
              <a:pPr marL="0" marR="0" lvl="0" indent="0" algn="ctr" defTabSz="932418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612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22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rPr>
                <a:t>VM</a:t>
              </a:r>
            </a:p>
          </p:txBody>
        </p:sp>
        <p:grpSp>
          <p:nvGrpSpPr>
            <p:cNvPr id="135" name="Group 134"/>
            <p:cNvGrpSpPr/>
            <p:nvPr/>
          </p:nvGrpSpPr>
          <p:grpSpPr>
            <a:xfrm>
              <a:off x="7310684" y="3592441"/>
              <a:ext cx="197995" cy="219886"/>
              <a:chOff x="7434263" y="-1335463"/>
              <a:chExt cx="947737" cy="1052514"/>
            </a:xfrm>
            <a:solidFill>
              <a:schemeClr val="accent1"/>
            </a:solidFill>
          </p:grpSpPr>
          <p:sp>
            <p:nvSpPr>
              <p:cNvPr id="148" name="Freeform 5"/>
              <p:cNvSpPr>
                <a:spLocks/>
              </p:cNvSpPr>
              <p:nvPr/>
            </p:nvSpPr>
            <p:spPr bwMode="auto">
              <a:xfrm>
                <a:off x="7434263" y="-1010025"/>
                <a:ext cx="423860" cy="727076"/>
              </a:xfrm>
              <a:custGeom>
                <a:avLst/>
                <a:gdLst>
                  <a:gd name="T0" fmla="*/ 267 w 267"/>
                  <a:gd name="T1" fmla="*/ 153 h 458"/>
                  <a:gd name="T2" fmla="*/ 267 w 267"/>
                  <a:gd name="T3" fmla="*/ 458 h 458"/>
                  <a:gd name="T4" fmla="*/ 0 w 267"/>
                  <a:gd name="T5" fmla="*/ 305 h 458"/>
                  <a:gd name="T6" fmla="*/ 2 w 267"/>
                  <a:gd name="T7" fmla="*/ 0 h 458"/>
                  <a:gd name="T8" fmla="*/ 267 w 267"/>
                  <a:gd name="T9" fmla="*/ 153 h 4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7" h="458">
                    <a:moveTo>
                      <a:pt x="267" y="153"/>
                    </a:moveTo>
                    <a:lnTo>
                      <a:pt x="267" y="458"/>
                    </a:lnTo>
                    <a:lnTo>
                      <a:pt x="0" y="305"/>
                    </a:lnTo>
                    <a:lnTo>
                      <a:pt x="2" y="0"/>
                    </a:lnTo>
                    <a:lnTo>
                      <a:pt x="267" y="15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3247" tIns="46623" rIns="93247" bIns="46623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3241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28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49" name="Freeform 6"/>
              <p:cNvSpPr>
                <a:spLocks/>
              </p:cNvSpPr>
              <p:nvPr/>
            </p:nvSpPr>
            <p:spPr bwMode="auto">
              <a:xfrm>
                <a:off x="7961314" y="-1010022"/>
                <a:ext cx="420686" cy="727073"/>
              </a:xfrm>
              <a:custGeom>
                <a:avLst/>
                <a:gdLst>
                  <a:gd name="T0" fmla="*/ 0 w 265"/>
                  <a:gd name="T1" fmla="*/ 153 h 458"/>
                  <a:gd name="T2" fmla="*/ 0 w 265"/>
                  <a:gd name="T3" fmla="*/ 458 h 458"/>
                  <a:gd name="T4" fmla="*/ 265 w 265"/>
                  <a:gd name="T5" fmla="*/ 305 h 458"/>
                  <a:gd name="T6" fmla="*/ 265 w 265"/>
                  <a:gd name="T7" fmla="*/ 0 h 458"/>
                  <a:gd name="T8" fmla="*/ 0 w 265"/>
                  <a:gd name="T9" fmla="*/ 153 h 4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5" h="458">
                    <a:moveTo>
                      <a:pt x="0" y="153"/>
                    </a:moveTo>
                    <a:lnTo>
                      <a:pt x="0" y="458"/>
                    </a:lnTo>
                    <a:lnTo>
                      <a:pt x="265" y="305"/>
                    </a:lnTo>
                    <a:lnTo>
                      <a:pt x="265" y="0"/>
                    </a:lnTo>
                    <a:lnTo>
                      <a:pt x="0" y="15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3247" tIns="46623" rIns="93247" bIns="46623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3241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28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50" name="Freeform 7"/>
              <p:cNvSpPr>
                <a:spLocks/>
              </p:cNvSpPr>
              <p:nvPr/>
            </p:nvSpPr>
            <p:spPr bwMode="auto">
              <a:xfrm>
                <a:off x="7489827" y="-1335463"/>
                <a:ext cx="838199" cy="476251"/>
              </a:xfrm>
              <a:custGeom>
                <a:avLst/>
                <a:gdLst>
                  <a:gd name="T0" fmla="*/ 266 w 528"/>
                  <a:gd name="T1" fmla="*/ 300 h 300"/>
                  <a:gd name="T2" fmla="*/ 0 w 528"/>
                  <a:gd name="T3" fmla="*/ 148 h 300"/>
                  <a:gd name="T4" fmla="*/ 263 w 528"/>
                  <a:gd name="T5" fmla="*/ 0 h 300"/>
                  <a:gd name="T6" fmla="*/ 528 w 528"/>
                  <a:gd name="T7" fmla="*/ 148 h 300"/>
                  <a:gd name="T8" fmla="*/ 266 w 528"/>
                  <a:gd name="T9" fmla="*/ 300 h 3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8" h="300">
                    <a:moveTo>
                      <a:pt x="266" y="300"/>
                    </a:moveTo>
                    <a:lnTo>
                      <a:pt x="0" y="148"/>
                    </a:lnTo>
                    <a:lnTo>
                      <a:pt x="263" y="0"/>
                    </a:lnTo>
                    <a:lnTo>
                      <a:pt x="528" y="148"/>
                    </a:lnTo>
                    <a:lnTo>
                      <a:pt x="266" y="30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3247" tIns="46623" rIns="93247" bIns="46623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3241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28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136" name="Group 135"/>
            <p:cNvGrpSpPr/>
            <p:nvPr/>
          </p:nvGrpSpPr>
          <p:grpSpPr>
            <a:xfrm>
              <a:off x="7281786" y="3940325"/>
              <a:ext cx="255791" cy="201540"/>
              <a:chOff x="4962525" y="3957709"/>
              <a:chExt cx="2260600" cy="1781175"/>
            </a:xfrm>
            <a:solidFill>
              <a:schemeClr val="accent1"/>
            </a:solidFill>
          </p:grpSpPr>
          <p:sp>
            <p:nvSpPr>
              <p:cNvPr id="146" name="Freeform 11"/>
              <p:cNvSpPr>
                <a:spLocks noEditPoints="1"/>
              </p:cNvSpPr>
              <p:nvPr/>
            </p:nvSpPr>
            <p:spPr bwMode="auto">
              <a:xfrm>
                <a:off x="4962525" y="3957709"/>
                <a:ext cx="2260600" cy="1781175"/>
              </a:xfrm>
              <a:custGeom>
                <a:avLst/>
                <a:gdLst>
                  <a:gd name="T0" fmla="*/ 130 w 600"/>
                  <a:gd name="T1" fmla="*/ 461 h 472"/>
                  <a:gd name="T2" fmla="*/ 470 w 600"/>
                  <a:gd name="T3" fmla="*/ 461 h 472"/>
                  <a:gd name="T4" fmla="*/ 470 w 600"/>
                  <a:gd name="T5" fmla="*/ 472 h 472"/>
                  <a:gd name="T6" fmla="*/ 130 w 600"/>
                  <a:gd name="T7" fmla="*/ 472 h 472"/>
                  <a:gd name="T8" fmla="*/ 130 w 600"/>
                  <a:gd name="T9" fmla="*/ 461 h 472"/>
                  <a:gd name="T10" fmla="*/ 32 w 600"/>
                  <a:gd name="T11" fmla="*/ 35 h 472"/>
                  <a:gd name="T12" fmla="*/ 32 w 600"/>
                  <a:gd name="T13" fmla="*/ 345 h 472"/>
                  <a:gd name="T14" fmla="*/ 232 w 600"/>
                  <a:gd name="T15" fmla="*/ 345 h 472"/>
                  <a:gd name="T16" fmla="*/ 365 w 600"/>
                  <a:gd name="T17" fmla="*/ 345 h 472"/>
                  <a:gd name="T18" fmla="*/ 572 w 600"/>
                  <a:gd name="T19" fmla="*/ 345 h 472"/>
                  <a:gd name="T20" fmla="*/ 572 w 600"/>
                  <a:gd name="T21" fmla="*/ 35 h 472"/>
                  <a:gd name="T22" fmla="*/ 32 w 600"/>
                  <a:gd name="T23" fmla="*/ 35 h 472"/>
                  <a:gd name="T24" fmla="*/ 300 w 600"/>
                  <a:gd name="T25" fmla="*/ 8 h 472"/>
                  <a:gd name="T26" fmla="*/ 292 w 600"/>
                  <a:gd name="T27" fmla="*/ 16 h 472"/>
                  <a:gd name="T28" fmla="*/ 300 w 600"/>
                  <a:gd name="T29" fmla="*/ 24 h 472"/>
                  <a:gd name="T30" fmla="*/ 309 w 600"/>
                  <a:gd name="T31" fmla="*/ 16 h 472"/>
                  <a:gd name="T32" fmla="*/ 300 w 600"/>
                  <a:gd name="T33" fmla="*/ 8 h 472"/>
                  <a:gd name="T34" fmla="*/ 32 w 600"/>
                  <a:gd name="T35" fmla="*/ 0 h 472"/>
                  <a:gd name="T36" fmla="*/ 565 w 600"/>
                  <a:gd name="T37" fmla="*/ 0 h 472"/>
                  <a:gd name="T38" fmla="*/ 600 w 600"/>
                  <a:gd name="T39" fmla="*/ 35 h 472"/>
                  <a:gd name="T40" fmla="*/ 600 w 600"/>
                  <a:gd name="T41" fmla="*/ 344 h 472"/>
                  <a:gd name="T42" fmla="*/ 565 w 600"/>
                  <a:gd name="T43" fmla="*/ 383 h 472"/>
                  <a:gd name="T44" fmla="*/ 389 w 600"/>
                  <a:gd name="T45" fmla="*/ 383 h 472"/>
                  <a:gd name="T46" fmla="*/ 365 w 600"/>
                  <a:gd name="T47" fmla="*/ 383 h 472"/>
                  <a:gd name="T48" fmla="*/ 365 w 600"/>
                  <a:gd name="T49" fmla="*/ 406 h 472"/>
                  <a:gd name="T50" fmla="*/ 365 w 600"/>
                  <a:gd name="T51" fmla="*/ 422 h 472"/>
                  <a:gd name="T52" fmla="*/ 442 w 600"/>
                  <a:gd name="T53" fmla="*/ 422 h 472"/>
                  <a:gd name="T54" fmla="*/ 470 w 600"/>
                  <a:gd name="T55" fmla="*/ 461 h 472"/>
                  <a:gd name="T56" fmla="*/ 130 w 600"/>
                  <a:gd name="T57" fmla="*/ 461 h 472"/>
                  <a:gd name="T58" fmla="*/ 158 w 600"/>
                  <a:gd name="T59" fmla="*/ 422 h 472"/>
                  <a:gd name="T60" fmla="*/ 232 w 600"/>
                  <a:gd name="T61" fmla="*/ 422 h 472"/>
                  <a:gd name="T62" fmla="*/ 232 w 600"/>
                  <a:gd name="T63" fmla="*/ 406 h 472"/>
                  <a:gd name="T64" fmla="*/ 232 w 600"/>
                  <a:gd name="T65" fmla="*/ 383 h 472"/>
                  <a:gd name="T66" fmla="*/ 205 w 600"/>
                  <a:gd name="T67" fmla="*/ 383 h 472"/>
                  <a:gd name="T68" fmla="*/ 32 w 600"/>
                  <a:gd name="T69" fmla="*/ 383 h 472"/>
                  <a:gd name="T70" fmla="*/ 0 w 600"/>
                  <a:gd name="T71" fmla="*/ 344 h 472"/>
                  <a:gd name="T72" fmla="*/ 0 w 600"/>
                  <a:gd name="T73" fmla="*/ 35 h 472"/>
                  <a:gd name="T74" fmla="*/ 32 w 600"/>
                  <a:gd name="T75" fmla="*/ 0 h 4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600" h="472">
                    <a:moveTo>
                      <a:pt x="130" y="461"/>
                    </a:moveTo>
                    <a:cubicBezTo>
                      <a:pt x="470" y="461"/>
                      <a:pt x="470" y="461"/>
                      <a:pt x="470" y="461"/>
                    </a:cubicBezTo>
                    <a:cubicBezTo>
                      <a:pt x="470" y="472"/>
                      <a:pt x="470" y="472"/>
                      <a:pt x="470" y="472"/>
                    </a:cubicBezTo>
                    <a:cubicBezTo>
                      <a:pt x="130" y="472"/>
                      <a:pt x="130" y="472"/>
                      <a:pt x="130" y="472"/>
                    </a:cubicBezTo>
                    <a:cubicBezTo>
                      <a:pt x="130" y="461"/>
                      <a:pt x="130" y="461"/>
                      <a:pt x="130" y="461"/>
                    </a:cubicBezTo>
                    <a:close/>
                    <a:moveTo>
                      <a:pt x="32" y="35"/>
                    </a:moveTo>
                    <a:cubicBezTo>
                      <a:pt x="32" y="345"/>
                      <a:pt x="32" y="345"/>
                      <a:pt x="32" y="345"/>
                    </a:cubicBezTo>
                    <a:cubicBezTo>
                      <a:pt x="232" y="345"/>
                      <a:pt x="232" y="345"/>
                      <a:pt x="232" y="345"/>
                    </a:cubicBezTo>
                    <a:cubicBezTo>
                      <a:pt x="365" y="345"/>
                      <a:pt x="365" y="345"/>
                      <a:pt x="365" y="345"/>
                    </a:cubicBezTo>
                    <a:cubicBezTo>
                      <a:pt x="572" y="345"/>
                      <a:pt x="572" y="345"/>
                      <a:pt x="572" y="345"/>
                    </a:cubicBezTo>
                    <a:cubicBezTo>
                      <a:pt x="572" y="35"/>
                      <a:pt x="572" y="35"/>
                      <a:pt x="572" y="35"/>
                    </a:cubicBezTo>
                    <a:cubicBezTo>
                      <a:pt x="32" y="35"/>
                      <a:pt x="32" y="35"/>
                      <a:pt x="32" y="35"/>
                    </a:cubicBezTo>
                    <a:close/>
                    <a:moveTo>
                      <a:pt x="300" y="8"/>
                    </a:moveTo>
                    <a:cubicBezTo>
                      <a:pt x="295" y="8"/>
                      <a:pt x="292" y="12"/>
                      <a:pt x="292" y="16"/>
                    </a:cubicBezTo>
                    <a:cubicBezTo>
                      <a:pt x="292" y="20"/>
                      <a:pt x="295" y="24"/>
                      <a:pt x="300" y="24"/>
                    </a:cubicBezTo>
                    <a:cubicBezTo>
                      <a:pt x="305" y="24"/>
                      <a:pt x="309" y="20"/>
                      <a:pt x="309" y="16"/>
                    </a:cubicBezTo>
                    <a:cubicBezTo>
                      <a:pt x="309" y="12"/>
                      <a:pt x="305" y="8"/>
                      <a:pt x="300" y="8"/>
                    </a:cubicBezTo>
                    <a:close/>
                    <a:moveTo>
                      <a:pt x="32" y="0"/>
                    </a:moveTo>
                    <a:cubicBezTo>
                      <a:pt x="565" y="0"/>
                      <a:pt x="565" y="0"/>
                      <a:pt x="565" y="0"/>
                    </a:cubicBezTo>
                    <a:cubicBezTo>
                      <a:pt x="586" y="0"/>
                      <a:pt x="600" y="16"/>
                      <a:pt x="600" y="35"/>
                    </a:cubicBezTo>
                    <a:cubicBezTo>
                      <a:pt x="600" y="344"/>
                      <a:pt x="600" y="344"/>
                      <a:pt x="600" y="344"/>
                    </a:cubicBezTo>
                    <a:cubicBezTo>
                      <a:pt x="600" y="364"/>
                      <a:pt x="586" y="383"/>
                      <a:pt x="565" y="383"/>
                    </a:cubicBezTo>
                    <a:cubicBezTo>
                      <a:pt x="498" y="383"/>
                      <a:pt x="440" y="383"/>
                      <a:pt x="389" y="383"/>
                    </a:cubicBezTo>
                    <a:cubicBezTo>
                      <a:pt x="365" y="383"/>
                      <a:pt x="365" y="383"/>
                      <a:pt x="365" y="383"/>
                    </a:cubicBezTo>
                    <a:cubicBezTo>
                      <a:pt x="365" y="406"/>
                      <a:pt x="365" y="406"/>
                      <a:pt x="365" y="406"/>
                    </a:cubicBezTo>
                    <a:cubicBezTo>
                      <a:pt x="365" y="422"/>
                      <a:pt x="365" y="422"/>
                      <a:pt x="365" y="422"/>
                    </a:cubicBezTo>
                    <a:cubicBezTo>
                      <a:pt x="442" y="422"/>
                      <a:pt x="442" y="422"/>
                      <a:pt x="442" y="422"/>
                    </a:cubicBezTo>
                    <a:cubicBezTo>
                      <a:pt x="470" y="461"/>
                      <a:pt x="470" y="461"/>
                      <a:pt x="470" y="461"/>
                    </a:cubicBezTo>
                    <a:cubicBezTo>
                      <a:pt x="130" y="461"/>
                      <a:pt x="130" y="461"/>
                      <a:pt x="130" y="461"/>
                    </a:cubicBezTo>
                    <a:cubicBezTo>
                      <a:pt x="158" y="422"/>
                      <a:pt x="158" y="422"/>
                      <a:pt x="158" y="422"/>
                    </a:cubicBezTo>
                    <a:cubicBezTo>
                      <a:pt x="232" y="422"/>
                      <a:pt x="232" y="422"/>
                      <a:pt x="232" y="422"/>
                    </a:cubicBezTo>
                    <a:cubicBezTo>
                      <a:pt x="232" y="406"/>
                      <a:pt x="232" y="406"/>
                      <a:pt x="232" y="406"/>
                    </a:cubicBezTo>
                    <a:cubicBezTo>
                      <a:pt x="232" y="383"/>
                      <a:pt x="232" y="383"/>
                      <a:pt x="232" y="383"/>
                    </a:cubicBezTo>
                    <a:cubicBezTo>
                      <a:pt x="205" y="383"/>
                      <a:pt x="205" y="383"/>
                      <a:pt x="205" y="383"/>
                    </a:cubicBezTo>
                    <a:cubicBezTo>
                      <a:pt x="32" y="383"/>
                      <a:pt x="32" y="383"/>
                      <a:pt x="32" y="383"/>
                    </a:cubicBezTo>
                    <a:cubicBezTo>
                      <a:pt x="14" y="383"/>
                      <a:pt x="0" y="364"/>
                      <a:pt x="0" y="344"/>
                    </a:cubicBezTo>
                    <a:cubicBezTo>
                      <a:pt x="0" y="35"/>
                      <a:pt x="0" y="35"/>
                      <a:pt x="0" y="35"/>
                    </a:cubicBezTo>
                    <a:cubicBezTo>
                      <a:pt x="0" y="16"/>
                      <a:pt x="14" y="0"/>
                      <a:pt x="3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3247" tIns="46623" rIns="93247" bIns="46623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3241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28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47" name="Freeform 12"/>
              <p:cNvSpPr>
                <a:spLocks/>
              </p:cNvSpPr>
              <p:nvPr/>
            </p:nvSpPr>
            <p:spPr bwMode="auto">
              <a:xfrm>
                <a:off x="5918197" y="4289498"/>
                <a:ext cx="396874" cy="766761"/>
              </a:xfrm>
              <a:custGeom>
                <a:avLst/>
                <a:gdLst>
                  <a:gd name="T0" fmla="*/ 0 w 250"/>
                  <a:gd name="T1" fmla="*/ 0 h 483"/>
                  <a:gd name="T2" fmla="*/ 250 w 250"/>
                  <a:gd name="T3" fmla="*/ 269 h 483"/>
                  <a:gd name="T4" fmla="*/ 152 w 250"/>
                  <a:gd name="T5" fmla="*/ 295 h 483"/>
                  <a:gd name="T6" fmla="*/ 221 w 250"/>
                  <a:gd name="T7" fmla="*/ 459 h 483"/>
                  <a:gd name="T8" fmla="*/ 162 w 250"/>
                  <a:gd name="T9" fmla="*/ 483 h 483"/>
                  <a:gd name="T10" fmla="*/ 93 w 250"/>
                  <a:gd name="T11" fmla="*/ 316 h 483"/>
                  <a:gd name="T12" fmla="*/ 0 w 250"/>
                  <a:gd name="T13" fmla="*/ 373 h 483"/>
                  <a:gd name="T14" fmla="*/ 0 w 250"/>
                  <a:gd name="T15" fmla="*/ 0 h 483"/>
                  <a:gd name="T16" fmla="*/ 0 w 250"/>
                  <a:gd name="T17" fmla="*/ 0 h 4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483">
                    <a:moveTo>
                      <a:pt x="0" y="0"/>
                    </a:moveTo>
                    <a:lnTo>
                      <a:pt x="250" y="269"/>
                    </a:lnTo>
                    <a:lnTo>
                      <a:pt x="152" y="295"/>
                    </a:lnTo>
                    <a:lnTo>
                      <a:pt x="221" y="459"/>
                    </a:lnTo>
                    <a:lnTo>
                      <a:pt x="162" y="483"/>
                    </a:lnTo>
                    <a:lnTo>
                      <a:pt x="93" y="316"/>
                    </a:lnTo>
                    <a:lnTo>
                      <a:pt x="0" y="373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3247" tIns="46623" rIns="93247" bIns="46623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3241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28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137" name="TextBox 136"/>
            <p:cNvSpPr txBox="1"/>
            <p:nvPr/>
          </p:nvSpPr>
          <p:spPr>
            <a:xfrm>
              <a:off x="6970111" y="3188946"/>
              <a:ext cx="879142" cy="347472"/>
            </a:xfrm>
            <a:prstGeom prst="rect">
              <a:avLst/>
            </a:prstGeom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46623" tIns="46623" rIns="46623" bIns="46623" rtlCol="0" anchor="ctr">
              <a:noAutofit/>
            </a:bodyPr>
            <a:lstStyle/>
            <a:p>
              <a:pPr marL="0" marR="0" lvl="0" indent="0" algn="ctr" defTabSz="932418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612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22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rPr>
                <a:t>VM</a:t>
              </a:r>
            </a:p>
          </p:txBody>
        </p:sp>
        <p:grpSp>
          <p:nvGrpSpPr>
            <p:cNvPr id="138" name="Group 137"/>
            <p:cNvGrpSpPr/>
            <p:nvPr/>
          </p:nvGrpSpPr>
          <p:grpSpPr>
            <a:xfrm>
              <a:off x="8422868" y="3592442"/>
              <a:ext cx="197995" cy="219885"/>
              <a:chOff x="7434263" y="-1335457"/>
              <a:chExt cx="947737" cy="1052513"/>
            </a:xfrm>
            <a:solidFill>
              <a:schemeClr val="accent1"/>
            </a:solidFill>
          </p:grpSpPr>
          <p:sp>
            <p:nvSpPr>
              <p:cNvPr id="143" name="Freeform 5"/>
              <p:cNvSpPr>
                <a:spLocks/>
              </p:cNvSpPr>
              <p:nvPr/>
            </p:nvSpPr>
            <p:spPr bwMode="auto">
              <a:xfrm>
                <a:off x="7434263" y="-1010018"/>
                <a:ext cx="423860" cy="727074"/>
              </a:xfrm>
              <a:custGeom>
                <a:avLst/>
                <a:gdLst>
                  <a:gd name="T0" fmla="*/ 267 w 267"/>
                  <a:gd name="T1" fmla="*/ 153 h 458"/>
                  <a:gd name="T2" fmla="*/ 267 w 267"/>
                  <a:gd name="T3" fmla="*/ 458 h 458"/>
                  <a:gd name="T4" fmla="*/ 0 w 267"/>
                  <a:gd name="T5" fmla="*/ 305 h 458"/>
                  <a:gd name="T6" fmla="*/ 2 w 267"/>
                  <a:gd name="T7" fmla="*/ 0 h 458"/>
                  <a:gd name="T8" fmla="*/ 267 w 267"/>
                  <a:gd name="T9" fmla="*/ 153 h 4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7" h="458">
                    <a:moveTo>
                      <a:pt x="267" y="153"/>
                    </a:moveTo>
                    <a:lnTo>
                      <a:pt x="267" y="458"/>
                    </a:lnTo>
                    <a:lnTo>
                      <a:pt x="0" y="305"/>
                    </a:lnTo>
                    <a:lnTo>
                      <a:pt x="2" y="0"/>
                    </a:lnTo>
                    <a:lnTo>
                      <a:pt x="267" y="15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3247" tIns="46623" rIns="93247" bIns="46623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3241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28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44" name="Freeform 6"/>
              <p:cNvSpPr>
                <a:spLocks/>
              </p:cNvSpPr>
              <p:nvPr/>
            </p:nvSpPr>
            <p:spPr bwMode="auto">
              <a:xfrm>
                <a:off x="7961314" y="-1010018"/>
                <a:ext cx="420686" cy="727074"/>
              </a:xfrm>
              <a:custGeom>
                <a:avLst/>
                <a:gdLst>
                  <a:gd name="T0" fmla="*/ 0 w 265"/>
                  <a:gd name="T1" fmla="*/ 153 h 458"/>
                  <a:gd name="T2" fmla="*/ 0 w 265"/>
                  <a:gd name="T3" fmla="*/ 458 h 458"/>
                  <a:gd name="T4" fmla="*/ 265 w 265"/>
                  <a:gd name="T5" fmla="*/ 305 h 458"/>
                  <a:gd name="T6" fmla="*/ 265 w 265"/>
                  <a:gd name="T7" fmla="*/ 0 h 458"/>
                  <a:gd name="T8" fmla="*/ 0 w 265"/>
                  <a:gd name="T9" fmla="*/ 153 h 4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5" h="458">
                    <a:moveTo>
                      <a:pt x="0" y="153"/>
                    </a:moveTo>
                    <a:lnTo>
                      <a:pt x="0" y="458"/>
                    </a:lnTo>
                    <a:lnTo>
                      <a:pt x="265" y="305"/>
                    </a:lnTo>
                    <a:lnTo>
                      <a:pt x="265" y="0"/>
                    </a:lnTo>
                    <a:lnTo>
                      <a:pt x="0" y="15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3247" tIns="46623" rIns="93247" bIns="46623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3241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28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45" name="Freeform 7"/>
              <p:cNvSpPr>
                <a:spLocks/>
              </p:cNvSpPr>
              <p:nvPr/>
            </p:nvSpPr>
            <p:spPr bwMode="auto">
              <a:xfrm>
                <a:off x="7489827" y="-1335457"/>
                <a:ext cx="838199" cy="476252"/>
              </a:xfrm>
              <a:custGeom>
                <a:avLst/>
                <a:gdLst>
                  <a:gd name="T0" fmla="*/ 266 w 528"/>
                  <a:gd name="T1" fmla="*/ 300 h 300"/>
                  <a:gd name="T2" fmla="*/ 0 w 528"/>
                  <a:gd name="T3" fmla="*/ 148 h 300"/>
                  <a:gd name="T4" fmla="*/ 263 w 528"/>
                  <a:gd name="T5" fmla="*/ 0 h 300"/>
                  <a:gd name="T6" fmla="*/ 528 w 528"/>
                  <a:gd name="T7" fmla="*/ 148 h 300"/>
                  <a:gd name="T8" fmla="*/ 266 w 528"/>
                  <a:gd name="T9" fmla="*/ 300 h 3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8" h="300">
                    <a:moveTo>
                      <a:pt x="266" y="300"/>
                    </a:moveTo>
                    <a:lnTo>
                      <a:pt x="0" y="148"/>
                    </a:lnTo>
                    <a:lnTo>
                      <a:pt x="263" y="0"/>
                    </a:lnTo>
                    <a:lnTo>
                      <a:pt x="528" y="148"/>
                    </a:lnTo>
                    <a:lnTo>
                      <a:pt x="266" y="30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3247" tIns="46623" rIns="93247" bIns="46623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3241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28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139" name="Group 138"/>
            <p:cNvGrpSpPr/>
            <p:nvPr/>
          </p:nvGrpSpPr>
          <p:grpSpPr>
            <a:xfrm>
              <a:off x="8393970" y="3940325"/>
              <a:ext cx="255791" cy="201540"/>
              <a:chOff x="4962525" y="3957717"/>
              <a:chExt cx="2260600" cy="1781175"/>
            </a:xfrm>
            <a:solidFill>
              <a:schemeClr val="accent1"/>
            </a:solidFill>
          </p:grpSpPr>
          <p:sp>
            <p:nvSpPr>
              <p:cNvPr id="141" name="Freeform 11"/>
              <p:cNvSpPr>
                <a:spLocks noEditPoints="1"/>
              </p:cNvSpPr>
              <p:nvPr/>
            </p:nvSpPr>
            <p:spPr bwMode="auto">
              <a:xfrm>
                <a:off x="4962525" y="3957717"/>
                <a:ext cx="2260600" cy="1781175"/>
              </a:xfrm>
              <a:custGeom>
                <a:avLst/>
                <a:gdLst>
                  <a:gd name="T0" fmla="*/ 130 w 600"/>
                  <a:gd name="T1" fmla="*/ 461 h 472"/>
                  <a:gd name="T2" fmla="*/ 470 w 600"/>
                  <a:gd name="T3" fmla="*/ 461 h 472"/>
                  <a:gd name="T4" fmla="*/ 470 w 600"/>
                  <a:gd name="T5" fmla="*/ 472 h 472"/>
                  <a:gd name="T6" fmla="*/ 130 w 600"/>
                  <a:gd name="T7" fmla="*/ 472 h 472"/>
                  <a:gd name="T8" fmla="*/ 130 w 600"/>
                  <a:gd name="T9" fmla="*/ 461 h 472"/>
                  <a:gd name="T10" fmla="*/ 32 w 600"/>
                  <a:gd name="T11" fmla="*/ 35 h 472"/>
                  <a:gd name="T12" fmla="*/ 32 w 600"/>
                  <a:gd name="T13" fmla="*/ 345 h 472"/>
                  <a:gd name="T14" fmla="*/ 232 w 600"/>
                  <a:gd name="T15" fmla="*/ 345 h 472"/>
                  <a:gd name="T16" fmla="*/ 365 w 600"/>
                  <a:gd name="T17" fmla="*/ 345 h 472"/>
                  <a:gd name="T18" fmla="*/ 572 w 600"/>
                  <a:gd name="T19" fmla="*/ 345 h 472"/>
                  <a:gd name="T20" fmla="*/ 572 w 600"/>
                  <a:gd name="T21" fmla="*/ 35 h 472"/>
                  <a:gd name="T22" fmla="*/ 32 w 600"/>
                  <a:gd name="T23" fmla="*/ 35 h 472"/>
                  <a:gd name="T24" fmla="*/ 300 w 600"/>
                  <a:gd name="T25" fmla="*/ 8 h 472"/>
                  <a:gd name="T26" fmla="*/ 292 w 600"/>
                  <a:gd name="T27" fmla="*/ 16 h 472"/>
                  <a:gd name="T28" fmla="*/ 300 w 600"/>
                  <a:gd name="T29" fmla="*/ 24 h 472"/>
                  <a:gd name="T30" fmla="*/ 309 w 600"/>
                  <a:gd name="T31" fmla="*/ 16 h 472"/>
                  <a:gd name="T32" fmla="*/ 300 w 600"/>
                  <a:gd name="T33" fmla="*/ 8 h 472"/>
                  <a:gd name="T34" fmla="*/ 32 w 600"/>
                  <a:gd name="T35" fmla="*/ 0 h 472"/>
                  <a:gd name="T36" fmla="*/ 565 w 600"/>
                  <a:gd name="T37" fmla="*/ 0 h 472"/>
                  <a:gd name="T38" fmla="*/ 600 w 600"/>
                  <a:gd name="T39" fmla="*/ 35 h 472"/>
                  <a:gd name="T40" fmla="*/ 600 w 600"/>
                  <a:gd name="T41" fmla="*/ 344 h 472"/>
                  <a:gd name="T42" fmla="*/ 565 w 600"/>
                  <a:gd name="T43" fmla="*/ 383 h 472"/>
                  <a:gd name="T44" fmla="*/ 389 w 600"/>
                  <a:gd name="T45" fmla="*/ 383 h 472"/>
                  <a:gd name="T46" fmla="*/ 365 w 600"/>
                  <a:gd name="T47" fmla="*/ 383 h 472"/>
                  <a:gd name="T48" fmla="*/ 365 w 600"/>
                  <a:gd name="T49" fmla="*/ 406 h 472"/>
                  <a:gd name="T50" fmla="*/ 365 w 600"/>
                  <a:gd name="T51" fmla="*/ 422 h 472"/>
                  <a:gd name="T52" fmla="*/ 442 w 600"/>
                  <a:gd name="T53" fmla="*/ 422 h 472"/>
                  <a:gd name="T54" fmla="*/ 470 w 600"/>
                  <a:gd name="T55" fmla="*/ 461 h 472"/>
                  <a:gd name="T56" fmla="*/ 130 w 600"/>
                  <a:gd name="T57" fmla="*/ 461 h 472"/>
                  <a:gd name="T58" fmla="*/ 158 w 600"/>
                  <a:gd name="T59" fmla="*/ 422 h 472"/>
                  <a:gd name="T60" fmla="*/ 232 w 600"/>
                  <a:gd name="T61" fmla="*/ 422 h 472"/>
                  <a:gd name="T62" fmla="*/ 232 w 600"/>
                  <a:gd name="T63" fmla="*/ 406 h 472"/>
                  <a:gd name="T64" fmla="*/ 232 w 600"/>
                  <a:gd name="T65" fmla="*/ 383 h 472"/>
                  <a:gd name="T66" fmla="*/ 205 w 600"/>
                  <a:gd name="T67" fmla="*/ 383 h 472"/>
                  <a:gd name="T68" fmla="*/ 32 w 600"/>
                  <a:gd name="T69" fmla="*/ 383 h 472"/>
                  <a:gd name="T70" fmla="*/ 0 w 600"/>
                  <a:gd name="T71" fmla="*/ 344 h 472"/>
                  <a:gd name="T72" fmla="*/ 0 w 600"/>
                  <a:gd name="T73" fmla="*/ 35 h 472"/>
                  <a:gd name="T74" fmla="*/ 32 w 600"/>
                  <a:gd name="T75" fmla="*/ 0 h 4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600" h="472">
                    <a:moveTo>
                      <a:pt x="130" y="461"/>
                    </a:moveTo>
                    <a:cubicBezTo>
                      <a:pt x="470" y="461"/>
                      <a:pt x="470" y="461"/>
                      <a:pt x="470" y="461"/>
                    </a:cubicBezTo>
                    <a:cubicBezTo>
                      <a:pt x="470" y="472"/>
                      <a:pt x="470" y="472"/>
                      <a:pt x="470" y="472"/>
                    </a:cubicBezTo>
                    <a:cubicBezTo>
                      <a:pt x="130" y="472"/>
                      <a:pt x="130" y="472"/>
                      <a:pt x="130" y="472"/>
                    </a:cubicBezTo>
                    <a:cubicBezTo>
                      <a:pt x="130" y="461"/>
                      <a:pt x="130" y="461"/>
                      <a:pt x="130" y="461"/>
                    </a:cubicBezTo>
                    <a:close/>
                    <a:moveTo>
                      <a:pt x="32" y="35"/>
                    </a:moveTo>
                    <a:cubicBezTo>
                      <a:pt x="32" y="345"/>
                      <a:pt x="32" y="345"/>
                      <a:pt x="32" y="345"/>
                    </a:cubicBezTo>
                    <a:cubicBezTo>
                      <a:pt x="232" y="345"/>
                      <a:pt x="232" y="345"/>
                      <a:pt x="232" y="345"/>
                    </a:cubicBezTo>
                    <a:cubicBezTo>
                      <a:pt x="365" y="345"/>
                      <a:pt x="365" y="345"/>
                      <a:pt x="365" y="345"/>
                    </a:cubicBezTo>
                    <a:cubicBezTo>
                      <a:pt x="572" y="345"/>
                      <a:pt x="572" y="345"/>
                      <a:pt x="572" y="345"/>
                    </a:cubicBezTo>
                    <a:cubicBezTo>
                      <a:pt x="572" y="35"/>
                      <a:pt x="572" y="35"/>
                      <a:pt x="572" y="35"/>
                    </a:cubicBezTo>
                    <a:cubicBezTo>
                      <a:pt x="32" y="35"/>
                      <a:pt x="32" y="35"/>
                      <a:pt x="32" y="35"/>
                    </a:cubicBezTo>
                    <a:close/>
                    <a:moveTo>
                      <a:pt x="300" y="8"/>
                    </a:moveTo>
                    <a:cubicBezTo>
                      <a:pt x="295" y="8"/>
                      <a:pt x="292" y="12"/>
                      <a:pt x="292" y="16"/>
                    </a:cubicBezTo>
                    <a:cubicBezTo>
                      <a:pt x="292" y="20"/>
                      <a:pt x="295" y="24"/>
                      <a:pt x="300" y="24"/>
                    </a:cubicBezTo>
                    <a:cubicBezTo>
                      <a:pt x="305" y="24"/>
                      <a:pt x="309" y="20"/>
                      <a:pt x="309" y="16"/>
                    </a:cubicBezTo>
                    <a:cubicBezTo>
                      <a:pt x="309" y="12"/>
                      <a:pt x="305" y="8"/>
                      <a:pt x="300" y="8"/>
                    </a:cubicBezTo>
                    <a:close/>
                    <a:moveTo>
                      <a:pt x="32" y="0"/>
                    </a:moveTo>
                    <a:cubicBezTo>
                      <a:pt x="565" y="0"/>
                      <a:pt x="565" y="0"/>
                      <a:pt x="565" y="0"/>
                    </a:cubicBezTo>
                    <a:cubicBezTo>
                      <a:pt x="586" y="0"/>
                      <a:pt x="600" y="16"/>
                      <a:pt x="600" y="35"/>
                    </a:cubicBezTo>
                    <a:cubicBezTo>
                      <a:pt x="600" y="344"/>
                      <a:pt x="600" y="344"/>
                      <a:pt x="600" y="344"/>
                    </a:cubicBezTo>
                    <a:cubicBezTo>
                      <a:pt x="600" y="364"/>
                      <a:pt x="586" y="383"/>
                      <a:pt x="565" y="383"/>
                    </a:cubicBezTo>
                    <a:cubicBezTo>
                      <a:pt x="498" y="383"/>
                      <a:pt x="440" y="383"/>
                      <a:pt x="389" y="383"/>
                    </a:cubicBezTo>
                    <a:cubicBezTo>
                      <a:pt x="365" y="383"/>
                      <a:pt x="365" y="383"/>
                      <a:pt x="365" y="383"/>
                    </a:cubicBezTo>
                    <a:cubicBezTo>
                      <a:pt x="365" y="406"/>
                      <a:pt x="365" y="406"/>
                      <a:pt x="365" y="406"/>
                    </a:cubicBezTo>
                    <a:cubicBezTo>
                      <a:pt x="365" y="422"/>
                      <a:pt x="365" y="422"/>
                      <a:pt x="365" y="422"/>
                    </a:cubicBezTo>
                    <a:cubicBezTo>
                      <a:pt x="442" y="422"/>
                      <a:pt x="442" y="422"/>
                      <a:pt x="442" y="422"/>
                    </a:cubicBezTo>
                    <a:cubicBezTo>
                      <a:pt x="470" y="461"/>
                      <a:pt x="470" y="461"/>
                      <a:pt x="470" y="461"/>
                    </a:cubicBezTo>
                    <a:cubicBezTo>
                      <a:pt x="130" y="461"/>
                      <a:pt x="130" y="461"/>
                      <a:pt x="130" y="461"/>
                    </a:cubicBezTo>
                    <a:cubicBezTo>
                      <a:pt x="158" y="422"/>
                      <a:pt x="158" y="422"/>
                      <a:pt x="158" y="422"/>
                    </a:cubicBezTo>
                    <a:cubicBezTo>
                      <a:pt x="232" y="422"/>
                      <a:pt x="232" y="422"/>
                      <a:pt x="232" y="422"/>
                    </a:cubicBezTo>
                    <a:cubicBezTo>
                      <a:pt x="232" y="406"/>
                      <a:pt x="232" y="406"/>
                      <a:pt x="232" y="406"/>
                    </a:cubicBezTo>
                    <a:cubicBezTo>
                      <a:pt x="232" y="383"/>
                      <a:pt x="232" y="383"/>
                      <a:pt x="232" y="383"/>
                    </a:cubicBezTo>
                    <a:cubicBezTo>
                      <a:pt x="205" y="383"/>
                      <a:pt x="205" y="383"/>
                      <a:pt x="205" y="383"/>
                    </a:cubicBezTo>
                    <a:cubicBezTo>
                      <a:pt x="32" y="383"/>
                      <a:pt x="32" y="383"/>
                      <a:pt x="32" y="383"/>
                    </a:cubicBezTo>
                    <a:cubicBezTo>
                      <a:pt x="14" y="383"/>
                      <a:pt x="0" y="364"/>
                      <a:pt x="0" y="344"/>
                    </a:cubicBezTo>
                    <a:cubicBezTo>
                      <a:pt x="0" y="35"/>
                      <a:pt x="0" y="35"/>
                      <a:pt x="0" y="35"/>
                    </a:cubicBezTo>
                    <a:cubicBezTo>
                      <a:pt x="0" y="16"/>
                      <a:pt x="14" y="0"/>
                      <a:pt x="3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3247" tIns="46623" rIns="93247" bIns="46623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3241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28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42" name="Freeform 12"/>
              <p:cNvSpPr>
                <a:spLocks/>
              </p:cNvSpPr>
              <p:nvPr/>
            </p:nvSpPr>
            <p:spPr bwMode="auto">
              <a:xfrm>
                <a:off x="5918197" y="4289507"/>
                <a:ext cx="396874" cy="766761"/>
              </a:xfrm>
              <a:custGeom>
                <a:avLst/>
                <a:gdLst>
                  <a:gd name="T0" fmla="*/ 0 w 250"/>
                  <a:gd name="T1" fmla="*/ 0 h 483"/>
                  <a:gd name="T2" fmla="*/ 250 w 250"/>
                  <a:gd name="T3" fmla="*/ 269 h 483"/>
                  <a:gd name="T4" fmla="*/ 152 w 250"/>
                  <a:gd name="T5" fmla="*/ 295 h 483"/>
                  <a:gd name="T6" fmla="*/ 221 w 250"/>
                  <a:gd name="T7" fmla="*/ 459 h 483"/>
                  <a:gd name="T8" fmla="*/ 162 w 250"/>
                  <a:gd name="T9" fmla="*/ 483 h 483"/>
                  <a:gd name="T10" fmla="*/ 93 w 250"/>
                  <a:gd name="T11" fmla="*/ 316 h 483"/>
                  <a:gd name="T12" fmla="*/ 0 w 250"/>
                  <a:gd name="T13" fmla="*/ 373 h 483"/>
                  <a:gd name="T14" fmla="*/ 0 w 250"/>
                  <a:gd name="T15" fmla="*/ 0 h 483"/>
                  <a:gd name="T16" fmla="*/ 0 w 250"/>
                  <a:gd name="T17" fmla="*/ 0 h 4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483">
                    <a:moveTo>
                      <a:pt x="0" y="0"/>
                    </a:moveTo>
                    <a:lnTo>
                      <a:pt x="250" y="269"/>
                    </a:lnTo>
                    <a:lnTo>
                      <a:pt x="152" y="295"/>
                    </a:lnTo>
                    <a:lnTo>
                      <a:pt x="221" y="459"/>
                    </a:lnTo>
                    <a:lnTo>
                      <a:pt x="162" y="483"/>
                    </a:lnTo>
                    <a:lnTo>
                      <a:pt x="93" y="316"/>
                    </a:lnTo>
                    <a:lnTo>
                      <a:pt x="0" y="373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3247" tIns="46623" rIns="93247" bIns="46623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3241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28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140" name="TextBox 139"/>
            <p:cNvSpPr txBox="1"/>
            <p:nvPr/>
          </p:nvSpPr>
          <p:spPr>
            <a:xfrm>
              <a:off x="8082295" y="3188947"/>
              <a:ext cx="879142" cy="347472"/>
            </a:xfrm>
            <a:prstGeom prst="rect">
              <a:avLst/>
            </a:prstGeom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46623" tIns="46623" rIns="46623" bIns="46623" rtlCol="0" anchor="ctr">
              <a:noAutofit/>
            </a:bodyPr>
            <a:lstStyle/>
            <a:p>
              <a:pPr marL="0" marR="0" lvl="0" indent="0" algn="ctr" defTabSz="932418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612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22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rPr>
                <a:t>VM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07095102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1000">
        <p159:morph option="byObject"/>
      </p:transition>
    </mc:Choice>
    <mc:Fallback xmlns="">
      <p:transition spd="slow" advClick="0" advTm="1000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Why are we here today?</a:t>
            </a:r>
          </a:p>
        </p:txBody>
      </p:sp>
      <p:graphicFrame>
        <p:nvGraphicFramePr>
          <p:cNvPr id="4" name="Diagram 3"/>
          <p:cNvGraphicFramePr/>
          <p:nvPr>
            <p:extLst/>
          </p:nvPr>
        </p:nvGraphicFramePr>
        <p:xfrm>
          <a:off x="0" y="68262"/>
          <a:ext cx="12390437" cy="69262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pSp>
        <p:nvGrpSpPr>
          <p:cNvPr id="15" name="Group 14"/>
          <p:cNvGrpSpPr/>
          <p:nvPr/>
        </p:nvGrpSpPr>
        <p:grpSpPr>
          <a:xfrm>
            <a:off x="2334065" y="1973262"/>
            <a:ext cx="1977144" cy="1828800"/>
            <a:chOff x="2334065" y="1973262"/>
            <a:chExt cx="1977144" cy="1828800"/>
          </a:xfrm>
        </p:grpSpPr>
        <p:sp>
          <p:nvSpPr>
            <p:cNvPr id="6" name="Arrow: Down 5"/>
            <p:cNvSpPr/>
            <p:nvPr/>
          </p:nvSpPr>
          <p:spPr bwMode="auto">
            <a:xfrm>
              <a:off x="2941637" y="2506662"/>
              <a:ext cx="762000" cy="1295400"/>
            </a:xfrm>
            <a:prstGeom prst="downArrow">
              <a:avLst/>
            </a:prstGeom>
            <a:ln>
              <a:noFill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0" tIns="46637" rIns="0" bIns="46637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32472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5439">
                      <a:srgbClr val="F8F8F8"/>
                    </a:gs>
                    <a:gs pos="10000">
                      <a:srgbClr val="F8F8F8"/>
                    </a:gs>
                  </a:gsLst>
                  <a:lin ang="5400000" scaled="0"/>
                </a:gradFill>
                <a:effectLst/>
                <a:uLnTx/>
                <a:uFillTx/>
              </a:endParaRP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2334065" y="1973262"/>
              <a:ext cx="1977144" cy="627864"/>
            </a:xfrm>
            <a:prstGeom prst="rect">
              <a:avLst/>
            </a:prstGeom>
            <a:noFill/>
          </p:spPr>
          <p:txBody>
            <a:bodyPr wrap="none" lIns="182880" tIns="146304" rIns="182880" bIns="146304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0" i="0" u="none" strike="noStrike" kern="0" cap="none" spc="0" normalizeH="0" baseline="0" noProof="0" dirty="0">
                  <a:ln>
                    <a:noFill/>
                  </a:ln>
                  <a:gradFill>
                    <a:gsLst>
                      <a:gs pos="2917">
                        <a:schemeClr val="tx1"/>
                      </a:gs>
                      <a:gs pos="30000">
                        <a:schemeClr val="tx1"/>
                      </a:gs>
                    </a:gsLst>
                    <a:lin ang="5400000" scaled="0"/>
                  </a:gradFill>
                  <a:effectLst/>
                  <a:uLnTx/>
                  <a:uFillTx/>
                </a:rPr>
                <a:t>This session</a:t>
              </a:r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3911995" y="1530564"/>
            <a:ext cx="2478884" cy="1236097"/>
            <a:chOff x="3911995" y="1530564"/>
            <a:chExt cx="2478884" cy="1236097"/>
          </a:xfrm>
        </p:grpSpPr>
        <p:sp>
          <p:nvSpPr>
            <p:cNvPr id="8" name="Arrow: Down 7"/>
            <p:cNvSpPr/>
            <p:nvPr/>
          </p:nvSpPr>
          <p:spPr bwMode="auto">
            <a:xfrm>
              <a:off x="4770437" y="1973262"/>
              <a:ext cx="762000" cy="793399"/>
            </a:xfrm>
            <a:prstGeom prst="downArrow">
              <a:avLst/>
            </a:prstGeom>
            <a:ln>
              <a:noFill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0" tIns="46637" rIns="0" bIns="46637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32472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5439">
                      <a:srgbClr val="F8F8F8"/>
                    </a:gs>
                    <a:gs pos="10000">
                      <a:srgbClr val="F8F8F8"/>
                    </a:gs>
                  </a:gsLst>
                  <a:lin ang="5400000" scaled="0"/>
                </a:gradFill>
                <a:effectLst/>
                <a:uLnTx/>
                <a:uFillTx/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3911995" y="1530564"/>
              <a:ext cx="2478884" cy="544765"/>
            </a:xfrm>
            <a:prstGeom prst="rect">
              <a:avLst/>
            </a:prstGeom>
            <a:noFill/>
          </p:spPr>
          <p:txBody>
            <a:bodyPr wrap="none" lIns="182880" tIns="146304" rIns="182880" bIns="146304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0" cap="none" spc="0" normalizeH="0" baseline="0" noProof="0" dirty="0">
                  <a:ln>
                    <a:noFill/>
                  </a:ln>
                  <a:gradFill>
                    <a:gsLst>
                      <a:gs pos="2917">
                        <a:schemeClr val="tx1"/>
                      </a:gs>
                      <a:gs pos="30000">
                        <a:schemeClr val="tx1"/>
                      </a:gs>
                    </a:gsLst>
                    <a:lin ang="5400000" scaled="0"/>
                  </a:gradFill>
                  <a:effectLst/>
                  <a:uLnTx/>
                  <a:uFillTx/>
                </a:rPr>
                <a:t>BRK3147 (Thur 9AM)</a:t>
              </a:r>
            </a:p>
          </p:txBody>
        </p:sp>
      </p:grpSp>
      <p:grpSp>
        <p:nvGrpSpPr>
          <p:cNvPr id="17" name="Group 16"/>
          <p:cNvGrpSpPr/>
          <p:nvPr/>
        </p:nvGrpSpPr>
        <p:grpSpPr>
          <a:xfrm>
            <a:off x="5992569" y="930982"/>
            <a:ext cx="2584682" cy="1019326"/>
            <a:chOff x="5992569" y="930982"/>
            <a:chExt cx="2584682" cy="1019326"/>
          </a:xfrm>
        </p:grpSpPr>
        <p:sp>
          <p:nvSpPr>
            <p:cNvPr id="11" name="Arrow: Down 10"/>
            <p:cNvSpPr/>
            <p:nvPr/>
          </p:nvSpPr>
          <p:spPr bwMode="auto">
            <a:xfrm>
              <a:off x="6903910" y="1395061"/>
              <a:ext cx="762000" cy="555247"/>
            </a:xfrm>
            <a:prstGeom prst="downArrow">
              <a:avLst/>
            </a:prstGeom>
            <a:ln>
              <a:noFill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0" tIns="46637" rIns="0" bIns="46637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32472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5439">
                      <a:srgbClr val="F8F8F8"/>
                    </a:gs>
                    <a:gs pos="10000">
                      <a:srgbClr val="F8F8F8"/>
                    </a:gs>
                  </a:gsLst>
                  <a:lin ang="5400000" scaled="0"/>
                </a:gradFill>
                <a:effectLst/>
                <a:uLnTx/>
                <a:uFillTx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5992569" y="930982"/>
              <a:ext cx="2584682" cy="544765"/>
            </a:xfrm>
            <a:prstGeom prst="rect">
              <a:avLst/>
            </a:prstGeom>
            <a:noFill/>
          </p:spPr>
          <p:txBody>
            <a:bodyPr wrap="none" lIns="182880" tIns="146304" rIns="182880" bIns="146304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0" cap="none" spc="0" normalizeH="0" baseline="0" noProof="0" dirty="0">
                  <a:ln>
                    <a:noFill/>
                  </a:ln>
                  <a:gradFill>
                    <a:gsLst>
                      <a:gs pos="2917">
                        <a:schemeClr val="tx1"/>
                      </a:gs>
                      <a:gs pos="30000">
                        <a:schemeClr val="tx1"/>
                      </a:gs>
                    </a:gsLst>
                    <a:lin ang="5400000" scaled="0"/>
                  </a:gradFill>
                  <a:effectLst/>
                  <a:uLnTx/>
                  <a:uFillTx/>
                </a:rPr>
                <a:t>BRK3319 (Thur 12PM)</a:t>
              </a:r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8395431" y="298184"/>
            <a:ext cx="2267287" cy="1096877"/>
            <a:chOff x="8395431" y="298184"/>
            <a:chExt cx="2267287" cy="1096877"/>
          </a:xfrm>
        </p:grpSpPr>
        <p:sp>
          <p:nvSpPr>
            <p:cNvPr id="13" name="Arrow: Down 12"/>
            <p:cNvSpPr/>
            <p:nvPr/>
          </p:nvSpPr>
          <p:spPr bwMode="auto">
            <a:xfrm>
              <a:off x="9148075" y="677862"/>
              <a:ext cx="762000" cy="717199"/>
            </a:xfrm>
            <a:prstGeom prst="downArrow">
              <a:avLst/>
            </a:prstGeom>
            <a:ln>
              <a:noFill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0" tIns="46637" rIns="0" bIns="46637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32472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5439">
                      <a:srgbClr val="F8F8F8"/>
                    </a:gs>
                    <a:gs pos="10000">
                      <a:srgbClr val="F8F8F8"/>
                    </a:gs>
                  </a:gsLst>
                  <a:lin ang="5400000" scaled="0"/>
                </a:gradFill>
                <a:effectLst/>
                <a:uLnTx/>
                <a:uFillTx/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8395431" y="298184"/>
              <a:ext cx="2267287" cy="544765"/>
            </a:xfrm>
            <a:prstGeom prst="rect">
              <a:avLst/>
            </a:prstGeom>
            <a:noFill/>
          </p:spPr>
          <p:txBody>
            <a:bodyPr wrap="none" lIns="182880" tIns="146304" rIns="182880" bIns="146304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0" cap="none" spc="0" normalizeH="0" baseline="0" noProof="0" dirty="0">
                  <a:ln>
                    <a:noFill/>
                  </a:ln>
                  <a:gradFill>
                    <a:gsLst>
                      <a:gs pos="2917">
                        <a:schemeClr val="tx1"/>
                      </a:gs>
                      <a:gs pos="30000">
                        <a:schemeClr val="tx1"/>
                      </a:gs>
                    </a:gsLst>
                    <a:lin ang="5400000" scaled="0"/>
                  </a:gradFill>
                  <a:effectLst/>
                  <a:uLnTx/>
                  <a:uFillTx/>
                </a:rPr>
                <a:t>BRK3189 (Fri 9AM)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661309369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236F25A9-7E48-46B0-8077-6BF3B91955C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graphicEl>
                                              <a:dgm id="{236F25A9-7E48-46B0-8077-6BF3B91955C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A97341B3-2831-4E23-A2AE-65F9B7197E1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>
                                            <p:graphicEl>
                                              <a:dgm id="{A97341B3-2831-4E23-A2AE-65F9B7197E1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B5A3C268-A4CE-45C9-867C-7EC562464E6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>
                                            <p:graphicEl>
                                              <a:dgm id="{B5A3C268-A4CE-45C9-867C-7EC562464E6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D1EEFFEE-EB5A-4C88-A342-29A1679171C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>
                                            <p:graphicEl>
                                              <a:dgm id="{D1EEFFEE-EB5A-4C88-A342-29A1679171C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44D7FBFE-542E-4768-B0AB-ABEE17E14F8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>
                                            <p:graphicEl>
                                              <a:dgm id="{44D7FBFE-542E-4768-B0AB-ABEE17E14F8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FE007982-CBEF-44E8-B1CD-A78EC72FB06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">
                                            <p:graphicEl>
                                              <a:dgm id="{FE007982-CBEF-44E8-B1CD-A78EC72FB06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26F97235-DA1F-457D-9CEE-D72191ADC89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">
                                            <p:graphicEl>
                                              <a:dgm id="{26F97235-DA1F-457D-9CEE-D72191ADC89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0A82C1F6-84BB-4092-95D8-D75E88D232A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">
                                            <p:graphicEl>
                                              <a:dgm id="{0A82C1F6-84BB-4092-95D8-D75E88D232A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8AC7C208-6779-48A2-B206-B9B0880BE4B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">
                                            <p:graphicEl>
                                              <a:dgm id="{8AC7C208-6779-48A2-B206-B9B0880BE4B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"/>
                            </p:stCondLst>
                            <p:childTnLst>
                              <p:par>
                                <p:cTn id="4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67B297BC-274D-4FA0-820B-3FB8384F13A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4">
                                            <p:graphicEl>
                                              <a:dgm id="{67B297BC-274D-4FA0-820B-3FB8384F13A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BEFD8698-11B8-4508-83B6-C4B05AAAC4C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4">
                                            <p:graphicEl>
                                              <a:dgm id="{BEFD8698-11B8-4508-83B6-C4B05AAAC4C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"/>
                            </p:stCondLst>
                            <p:childTnLst>
                              <p:par>
                                <p:cTn id="6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 uiExpand="1">
        <p:bldSub>
          <a:bldDgm bld="one"/>
        </p:bldSub>
      </p:bldGraphic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is a container?</a:t>
            </a:r>
          </a:p>
        </p:txBody>
      </p:sp>
      <p:sp>
        <p:nvSpPr>
          <p:cNvPr id="306" name="TextBox 305"/>
          <p:cNvSpPr txBox="1"/>
          <p:nvPr/>
        </p:nvSpPr>
        <p:spPr>
          <a:xfrm>
            <a:off x="122237" y="1516062"/>
            <a:ext cx="5943600" cy="404890"/>
          </a:xfrm>
          <a:prstGeom prst="rect">
            <a:avLst/>
          </a:prstGeom>
          <a:noFill/>
        </p:spPr>
        <p:txBody>
          <a:bodyPr wrap="square" lIns="186494" tIns="0" rIns="186494" bIns="149196" rtlCol="0">
            <a:spAutoFit/>
          </a:bodyPr>
          <a:lstStyle/>
          <a:p>
            <a:pPr marL="0" marR="0" lvl="0" indent="0" algn="ctr" defTabSz="932418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12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36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Containers </a:t>
            </a:r>
            <a:r>
              <a:rPr kumimoji="0" lang="en-US" sz="1836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= Operating system virtualization</a:t>
            </a:r>
          </a:p>
        </p:txBody>
      </p:sp>
      <p:sp>
        <p:nvSpPr>
          <p:cNvPr id="126" name="TextBox 125"/>
          <p:cNvSpPr txBox="1"/>
          <p:nvPr/>
        </p:nvSpPr>
        <p:spPr>
          <a:xfrm>
            <a:off x="122237" y="4829345"/>
            <a:ext cx="5943599" cy="404890"/>
          </a:xfrm>
          <a:prstGeom prst="rect">
            <a:avLst/>
          </a:prstGeom>
          <a:noFill/>
        </p:spPr>
        <p:txBody>
          <a:bodyPr wrap="square" lIns="0" tIns="0" rIns="0" bIns="149196" rtlCol="0">
            <a:spAutoFit/>
          </a:bodyPr>
          <a:lstStyle/>
          <a:p>
            <a:pPr marL="0" marR="0" lvl="0" indent="0" algn="ctr" defTabSz="932418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12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36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Traditional virtual machines </a:t>
            </a:r>
            <a:r>
              <a:rPr kumimoji="0" lang="en-US" sz="1836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= hardware virtualization</a:t>
            </a:r>
          </a:p>
        </p:txBody>
      </p:sp>
      <p:sp>
        <p:nvSpPr>
          <p:cNvPr id="301" name="Rectangle 300"/>
          <p:cNvSpPr/>
          <p:nvPr/>
        </p:nvSpPr>
        <p:spPr bwMode="auto">
          <a:xfrm>
            <a:off x="847398" y="1927573"/>
            <a:ext cx="4961626" cy="1635332"/>
          </a:xfrm>
          <a:prstGeom prst="rect">
            <a:avLst/>
          </a:prstGeom>
          <a:ln>
            <a:solidFill>
              <a:schemeClr val="tx2"/>
            </a:solidFill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6494" tIns="149196" rIns="186494" bIns="149196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defTabSz="950846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32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ea typeface="Segoe UI" pitchFamily="34" charset="0"/>
                <a:cs typeface="Segoe UI" pitchFamily="34" charset="0"/>
              </a:rPr>
              <a:t>OS</a:t>
            </a:r>
          </a:p>
        </p:txBody>
      </p:sp>
      <p:sp>
        <p:nvSpPr>
          <p:cNvPr id="302" name="Rectangle 301"/>
          <p:cNvSpPr/>
          <p:nvPr/>
        </p:nvSpPr>
        <p:spPr bwMode="auto">
          <a:xfrm>
            <a:off x="847398" y="3603725"/>
            <a:ext cx="4961626" cy="497646"/>
          </a:xfrm>
          <a:prstGeom prst="rect">
            <a:avLst/>
          </a:prstGeom>
          <a:ln>
            <a:solidFill>
              <a:schemeClr val="tx2"/>
            </a:solidFill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6494" tIns="149196" rIns="186494" bIns="149196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defTabSz="950846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32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ea typeface="Segoe UI" pitchFamily="34" charset="0"/>
                <a:cs typeface="Segoe UI" pitchFamily="34" charset="0"/>
              </a:rPr>
              <a:t>Hardware</a:t>
            </a:r>
          </a:p>
        </p:txBody>
      </p:sp>
      <p:sp>
        <p:nvSpPr>
          <p:cNvPr id="303" name="Rectangle 302"/>
          <p:cNvSpPr/>
          <p:nvPr/>
        </p:nvSpPr>
        <p:spPr bwMode="auto">
          <a:xfrm>
            <a:off x="1916251" y="2433413"/>
            <a:ext cx="1356727" cy="497646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149196" rIns="91440" bIns="149196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defTabSz="950846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</a:rPr>
              <a:t>Applications</a:t>
            </a:r>
          </a:p>
        </p:txBody>
      </p:sp>
      <p:grpSp>
        <p:nvGrpSpPr>
          <p:cNvPr id="304" name="Group 303"/>
          <p:cNvGrpSpPr/>
          <p:nvPr/>
        </p:nvGrpSpPr>
        <p:grpSpPr>
          <a:xfrm>
            <a:off x="1421002" y="2433413"/>
            <a:ext cx="501628" cy="497646"/>
            <a:chOff x="4495435" y="2334205"/>
            <a:chExt cx="501628" cy="497646"/>
          </a:xfrm>
        </p:grpSpPr>
        <p:sp>
          <p:nvSpPr>
            <p:cNvPr id="305" name="Rectangle 304"/>
            <p:cNvSpPr/>
            <p:nvPr/>
          </p:nvSpPr>
          <p:spPr bwMode="auto">
            <a:xfrm>
              <a:off x="4495435" y="2334205"/>
              <a:ext cx="501628" cy="497646"/>
            </a:xfrm>
            <a:prstGeom prst="rect">
              <a:avLst/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186494" tIns="149196" rIns="186494" bIns="14919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50846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32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ea typeface="Segoe UI" pitchFamily="34" charset="0"/>
                <a:cs typeface="Segoe UI" pitchFamily="34" charset="0"/>
              </a:endParaRPr>
            </a:p>
          </p:txBody>
        </p:sp>
        <p:grpSp>
          <p:nvGrpSpPr>
            <p:cNvPr id="307" name="Group 306"/>
            <p:cNvGrpSpPr/>
            <p:nvPr/>
          </p:nvGrpSpPr>
          <p:grpSpPr>
            <a:xfrm>
              <a:off x="4588362" y="2455579"/>
              <a:ext cx="315775" cy="254898"/>
              <a:chOff x="4406091" y="6049087"/>
              <a:chExt cx="3960813" cy="3197225"/>
            </a:xfrm>
            <a:solidFill>
              <a:schemeClr val="tx1"/>
            </a:solidFill>
          </p:grpSpPr>
          <p:sp>
            <p:nvSpPr>
              <p:cNvPr id="308" name="Freeform 24"/>
              <p:cNvSpPr>
                <a:spLocks noEditPoints="1"/>
              </p:cNvSpPr>
              <p:nvPr/>
            </p:nvSpPr>
            <p:spPr bwMode="auto">
              <a:xfrm>
                <a:off x="4406091" y="6049087"/>
                <a:ext cx="2847975" cy="2813050"/>
              </a:xfrm>
              <a:custGeom>
                <a:avLst/>
                <a:gdLst>
                  <a:gd name="T0" fmla="*/ 744 w 757"/>
                  <a:gd name="T1" fmla="*/ 466 h 748"/>
                  <a:gd name="T2" fmla="*/ 755 w 757"/>
                  <a:gd name="T3" fmla="*/ 399 h 748"/>
                  <a:gd name="T4" fmla="*/ 739 w 757"/>
                  <a:gd name="T5" fmla="*/ 373 h 748"/>
                  <a:gd name="T6" fmla="*/ 644 w 757"/>
                  <a:gd name="T7" fmla="*/ 341 h 748"/>
                  <a:gd name="T8" fmla="*/ 638 w 757"/>
                  <a:gd name="T9" fmla="*/ 309 h 748"/>
                  <a:gd name="T10" fmla="*/ 716 w 757"/>
                  <a:gd name="T11" fmla="*/ 245 h 748"/>
                  <a:gd name="T12" fmla="*/ 721 w 757"/>
                  <a:gd name="T13" fmla="*/ 215 h 748"/>
                  <a:gd name="T14" fmla="*/ 687 w 757"/>
                  <a:gd name="T15" fmla="*/ 157 h 748"/>
                  <a:gd name="T16" fmla="*/ 658 w 757"/>
                  <a:gd name="T17" fmla="*/ 146 h 748"/>
                  <a:gd name="T18" fmla="*/ 565 w 757"/>
                  <a:gd name="T19" fmla="*/ 181 h 748"/>
                  <a:gd name="T20" fmla="*/ 536 w 757"/>
                  <a:gd name="T21" fmla="*/ 157 h 748"/>
                  <a:gd name="T22" fmla="*/ 556 w 757"/>
                  <a:gd name="T23" fmla="*/ 55 h 748"/>
                  <a:gd name="T24" fmla="*/ 541 w 757"/>
                  <a:gd name="T25" fmla="*/ 28 h 748"/>
                  <a:gd name="T26" fmla="*/ 477 w 757"/>
                  <a:gd name="T27" fmla="*/ 5 h 748"/>
                  <a:gd name="T28" fmla="*/ 449 w 757"/>
                  <a:gd name="T29" fmla="*/ 15 h 748"/>
                  <a:gd name="T30" fmla="*/ 397 w 757"/>
                  <a:gd name="T31" fmla="*/ 106 h 748"/>
                  <a:gd name="T32" fmla="*/ 378 w 757"/>
                  <a:gd name="T33" fmla="*/ 105 h 748"/>
                  <a:gd name="T34" fmla="*/ 362 w 757"/>
                  <a:gd name="T35" fmla="*/ 106 h 748"/>
                  <a:gd name="T36" fmla="*/ 311 w 757"/>
                  <a:gd name="T37" fmla="*/ 15 h 748"/>
                  <a:gd name="T38" fmla="*/ 282 w 757"/>
                  <a:gd name="T39" fmla="*/ 4 h 748"/>
                  <a:gd name="T40" fmla="*/ 218 w 757"/>
                  <a:gd name="T41" fmla="*/ 27 h 748"/>
                  <a:gd name="T42" fmla="*/ 203 w 757"/>
                  <a:gd name="T43" fmla="*/ 54 h 748"/>
                  <a:gd name="T44" fmla="*/ 222 w 757"/>
                  <a:gd name="T45" fmla="*/ 156 h 748"/>
                  <a:gd name="T46" fmla="*/ 192 w 757"/>
                  <a:gd name="T47" fmla="*/ 181 h 748"/>
                  <a:gd name="T48" fmla="*/ 103 w 757"/>
                  <a:gd name="T49" fmla="*/ 145 h 748"/>
                  <a:gd name="T50" fmla="*/ 74 w 757"/>
                  <a:gd name="T51" fmla="*/ 155 h 748"/>
                  <a:gd name="T52" fmla="*/ 39 w 757"/>
                  <a:gd name="T53" fmla="*/ 213 h 748"/>
                  <a:gd name="T54" fmla="*/ 44 w 757"/>
                  <a:gd name="T55" fmla="*/ 243 h 748"/>
                  <a:gd name="T56" fmla="*/ 119 w 757"/>
                  <a:gd name="T57" fmla="*/ 307 h 748"/>
                  <a:gd name="T58" fmla="*/ 113 w 757"/>
                  <a:gd name="T59" fmla="*/ 341 h 748"/>
                  <a:gd name="T60" fmla="*/ 17 w 757"/>
                  <a:gd name="T61" fmla="*/ 373 h 748"/>
                  <a:gd name="T62" fmla="*/ 2 w 757"/>
                  <a:gd name="T63" fmla="*/ 400 h 748"/>
                  <a:gd name="T64" fmla="*/ 13 w 757"/>
                  <a:gd name="T65" fmla="*/ 466 h 748"/>
                  <a:gd name="T66" fmla="*/ 37 w 757"/>
                  <a:gd name="T67" fmla="*/ 486 h 748"/>
                  <a:gd name="T68" fmla="*/ 136 w 757"/>
                  <a:gd name="T69" fmla="*/ 486 h 748"/>
                  <a:gd name="T70" fmla="*/ 154 w 757"/>
                  <a:gd name="T71" fmla="*/ 519 h 748"/>
                  <a:gd name="T72" fmla="*/ 102 w 757"/>
                  <a:gd name="T73" fmla="*/ 604 h 748"/>
                  <a:gd name="T74" fmla="*/ 107 w 757"/>
                  <a:gd name="T75" fmla="*/ 634 h 748"/>
                  <a:gd name="T76" fmla="*/ 158 w 757"/>
                  <a:gd name="T77" fmla="*/ 678 h 748"/>
                  <a:gd name="T78" fmla="*/ 189 w 757"/>
                  <a:gd name="T79" fmla="*/ 679 h 748"/>
                  <a:gd name="T80" fmla="*/ 265 w 757"/>
                  <a:gd name="T81" fmla="*/ 615 h 748"/>
                  <a:gd name="T82" fmla="*/ 303 w 757"/>
                  <a:gd name="T83" fmla="*/ 629 h 748"/>
                  <a:gd name="T84" fmla="*/ 318 w 757"/>
                  <a:gd name="T85" fmla="*/ 729 h 748"/>
                  <a:gd name="T86" fmla="*/ 342 w 757"/>
                  <a:gd name="T87" fmla="*/ 748 h 748"/>
                  <a:gd name="T88" fmla="*/ 409 w 757"/>
                  <a:gd name="T89" fmla="*/ 748 h 748"/>
                  <a:gd name="T90" fmla="*/ 433 w 757"/>
                  <a:gd name="T91" fmla="*/ 729 h 748"/>
                  <a:gd name="T92" fmla="*/ 450 w 757"/>
                  <a:gd name="T93" fmla="*/ 631 h 748"/>
                  <a:gd name="T94" fmla="*/ 489 w 757"/>
                  <a:gd name="T95" fmla="*/ 617 h 748"/>
                  <a:gd name="T96" fmla="*/ 562 w 757"/>
                  <a:gd name="T97" fmla="*/ 680 h 748"/>
                  <a:gd name="T98" fmla="*/ 592 w 757"/>
                  <a:gd name="T99" fmla="*/ 680 h 748"/>
                  <a:gd name="T100" fmla="*/ 644 w 757"/>
                  <a:gd name="T101" fmla="*/ 636 h 748"/>
                  <a:gd name="T102" fmla="*/ 649 w 757"/>
                  <a:gd name="T103" fmla="*/ 606 h 748"/>
                  <a:gd name="T104" fmla="*/ 600 w 757"/>
                  <a:gd name="T105" fmla="*/ 522 h 748"/>
                  <a:gd name="T106" fmla="*/ 621 w 757"/>
                  <a:gd name="T107" fmla="*/ 486 h 748"/>
                  <a:gd name="T108" fmla="*/ 721 w 757"/>
                  <a:gd name="T109" fmla="*/ 486 h 748"/>
                  <a:gd name="T110" fmla="*/ 744 w 757"/>
                  <a:gd name="T111" fmla="*/ 466 h 748"/>
                  <a:gd name="T112" fmla="*/ 528 w 757"/>
                  <a:gd name="T113" fmla="*/ 373 h 748"/>
                  <a:gd name="T114" fmla="*/ 378 w 757"/>
                  <a:gd name="T115" fmla="*/ 522 h 748"/>
                  <a:gd name="T116" fmla="*/ 229 w 757"/>
                  <a:gd name="T117" fmla="*/ 373 h 748"/>
                  <a:gd name="T118" fmla="*/ 378 w 757"/>
                  <a:gd name="T119" fmla="*/ 223 h 748"/>
                  <a:gd name="T120" fmla="*/ 528 w 757"/>
                  <a:gd name="T121" fmla="*/ 373 h 7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757" h="748">
                    <a:moveTo>
                      <a:pt x="744" y="466"/>
                    </a:moveTo>
                    <a:cubicBezTo>
                      <a:pt x="755" y="399"/>
                      <a:pt x="755" y="399"/>
                      <a:pt x="755" y="399"/>
                    </a:cubicBezTo>
                    <a:cubicBezTo>
                      <a:pt x="757" y="388"/>
                      <a:pt x="750" y="377"/>
                      <a:pt x="739" y="373"/>
                    </a:cubicBezTo>
                    <a:cubicBezTo>
                      <a:pt x="644" y="341"/>
                      <a:pt x="644" y="341"/>
                      <a:pt x="644" y="341"/>
                    </a:cubicBezTo>
                    <a:cubicBezTo>
                      <a:pt x="643" y="330"/>
                      <a:pt x="641" y="319"/>
                      <a:pt x="638" y="309"/>
                    </a:cubicBezTo>
                    <a:cubicBezTo>
                      <a:pt x="716" y="245"/>
                      <a:pt x="716" y="245"/>
                      <a:pt x="716" y="245"/>
                    </a:cubicBezTo>
                    <a:cubicBezTo>
                      <a:pt x="725" y="238"/>
                      <a:pt x="727" y="225"/>
                      <a:pt x="721" y="215"/>
                    </a:cubicBezTo>
                    <a:cubicBezTo>
                      <a:pt x="687" y="157"/>
                      <a:pt x="687" y="157"/>
                      <a:pt x="687" y="157"/>
                    </a:cubicBezTo>
                    <a:cubicBezTo>
                      <a:pt x="681" y="147"/>
                      <a:pt x="669" y="142"/>
                      <a:pt x="658" y="146"/>
                    </a:cubicBezTo>
                    <a:cubicBezTo>
                      <a:pt x="565" y="181"/>
                      <a:pt x="565" y="181"/>
                      <a:pt x="565" y="181"/>
                    </a:cubicBezTo>
                    <a:cubicBezTo>
                      <a:pt x="556" y="172"/>
                      <a:pt x="547" y="164"/>
                      <a:pt x="536" y="157"/>
                    </a:cubicBezTo>
                    <a:cubicBezTo>
                      <a:pt x="556" y="55"/>
                      <a:pt x="556" y="55"/>
                      <a:pt x="556" y="55"/>
                    </a:cubicBezTo>
                    <a:cubicBezTo>
                      <a:pt x="558" y="43"/>
                      <a:pt x="552" y="32"/>
                      <a:pt x="541" y="28"/>
                    </a:cubicBezTo>
                    <a:cubicBezTo>
                      <a:pt x="477" y="5"/>
                      <a:pt x="477" y="5"/>
                      <a:pt x="477" y="5"/>
                    </a:cubicBezTo>
                    <a:cubicBezTo>
                      <a:pt x="467" y="1"/>
                      <a:pt x="455" y="5"/>
                      <a:pt x="449" y="15"/>
                    </a:cubicBezTo>
                    <a:cubicBezTo>
                      <a:pt x="397" y="106"/>
                      <a:pt x="397" y="106"/>
                      <a:pt x="397" y="106"/>
                    </a:cubicBezTo>
                    <a:cubicBezTo>
                      <a:pt x="391" y="105"/>
                      <a:pt x="385" y="105"/>
                      <a:pt x="378" y="105"/>
                    </a:cubicBezTo>
                    <a:cubicBezTo>
                      <a:pt x="373" y="105"/>
                      <a:pt x="367" y="105"/>
                      <a:pt x="362" y="106"/>
                    </a:cubicBezTo>
                    <a:cubicBezTo>
                      <a:pt x="311" y="15"/>
                      <a:pt x="311" y="15"/>
                      <a:pt x="311" y="15"/>
                    </a:cubicBezTo>
                    <a:cubicBezTo>
                      <a:pt x="305" y="4"/>
                      <a:pt x="293" y="0"/>
                      <a:pt x="282" y="4"/>
                    </a:cubicBezTo>
                    <a:cubicBezTo>
                      <a:pt x="218" y="27"/>
                      <a:pt x="218" y="27"/>
                      <a:pt x="218" y="27"/>
                    </a:cubicBezTo>
                    <a:cubicBezTo>
                      <a:pt x="208" y="31"/>
                      <a:pt x="201" y="42"/>
                      <a:pt x="203" y="54"/>
                    </a:cubicBezTo>
                    <a:cubicBezTo>
                      <a:pt x="222" y="156"/>
                      <a:pt x="222" y="156"/>
                      <a:pt x="222" y="156"/>
                    </a:cubicBezTo>
                    <a:cubicBezTo>
                      <a:pt x="211" y="163"/>
                      <a:pt x="201" y="172"/>
                      <a:pt x="192" y="181"/>
                    </a:cubicBezTo>
                    <a:cubicBezTo>
                      <a:pt x="103" y="145"/>
                      <a:pt x="103" y="145"/>
                      <a:pt x="103" y="145"/>
                    </a:cubicBezTo>
                    <a:cubicBezTo>
                      <a:pt x="92" y="141"/>
                      <a:pt x="80" y="145"/>
                      <a:pt x="74" y="155"/>
                    </a:cubicBezTo>
                    <a:cubicBezTo>
                      <a:pt x="39" y="213"/>
                      <a:pt x="39" y="213"/>
                      <a:pt x="39" y="213"/>
                    </a:cubicBezTo>
                    <a:cubicBezTo>
                      <a:pt x="33" y="223"/>
                      <a:pt x="35" y="235"/>
                      <a:pt x="44" y="243"/>
                    </a:cubicBezTo>
                    <a:cubicBezTo>
                      <a:pt x="119" y="307"/>
                      <a:pt x="119" y="307"/>
                      <a:pt x="119" y="307"/>
                    </a:cubicBezTo>
                    <a:cubicBezTo>
                      <a:pt x="116" y="318"/>
                      <a:pt x="114" y="329"/>
                      <a:pt x="113" y="341"/>
                    </a:cubicBezTo>
                    <a:cubicBezTo>
                      <a:pt x="17" y="373"/>
                      <a:pt x="17" y="373"/>
                      <a:pt x="17" y="373"/>
                    </a:cubicBezTo>
                    <a:cubicBezTo>
                      <a:pt x="6" y="377"/>
                      <a:pt x="0" y="388"/>
                      <a:pt x="2" y="400"/>
                    </a:cubicBezTo>
                    <a:cubicBezTo>
                      <a:pt x="13" y="466"/>
                      <a:pt x="13" y="466"/>
                      <a:pt x="13" y="466"/>
                    </a:cubicBezTo>
                    <a:cubicBezTo>
                      <a:pt x="15" y="478"/>
                      <a:pt x="25" y="486"/>
                      <a:pt x="37" y="486"/>
                    </a:cubicBezTo>
                    <a:cubicBezTo>
                      <a:pt x="136" y="486"/>
                      <a:pt x="136" y="486"/>
                      <a:pt x="136" y="486"/>
                    </a:cubicBezTo>
                    <a:cubicBezTo>
                      <a:pt x="141" y="498"/>
                      <a:pt x="147" y="509"/>
                      <a:pt x="154" y="519"/>
                    </a:cubicBezTo>
                    <a:cubicBezTo>
                      <a:pt x="102" y="604"/>
                      <a:pt x="102" y="604"/>
                      <a:pt x="102" y="604"/>
                    </a:cubicBezTo>
                    <a:cubicBezTo>
                      <a:pt x="96" y="614"/>
                      <a:pt x="98" y="627"/>
                      <a:pt x="107" y="634"/>
                    </a:cubicBezTo>
                    <a:cubicBezTo>
                      <a:pt x="158" y="678"/>
                      <a:pt x="158" y="678"/>
                      <a:pt x="158" y="678"/>
                    </a:cubicBezTo>
                    <a:cubicBezTo>
                      <a:pt x="167" y="686"/>
                      <a:pt x="180" y="686"/>
                      <a:pt x="189" y="679"/>
                    </a:cubicBezTo>
                    <a:cubicBezTo>
                      <a:pt x="265" y="615"/>
                      <a:pt x="265" y="615"/>
                      <a:pt x="265" y="615"/>
                    </a:cubicBezTo>
                    <a:cubicBezTo>
                      <a:pt x="277" y="621"/>
                      <a:pt x="290" y="626"/>
                      <a:pt x="303" y="629"/>
                    </a:cubicBezTo>
                    <a:cubicBezTo>
                      <a:pt x="318" y="729"/>
                      <a:pt x="318" y="729"/>
                      <a:pt x="318" y="729"/>
                    </a:cubicBezTo>
                    <a:cubicBezTo>
                      <a:pt x="320" y="740"/>
                      <a:pt x="330" y="748"/>
                      <a:pt x="342" y="748"/>
                    </a:cubicBezTo>
                    <a:cubicBezTo>
                      <a:pt x="409" y="748"/>
                      <a:pt x="409" y="748"/>
                      <a:pt x="409" y="748"/>
                    </a:cubicBezTo>
                    <a:cubicBezTo>
                      <a:pt x="421" y="748"/>
                      <a:pt x="431" y="740"/>
                      <a:pt x="433" y="729"/>
                    </a:cubicBezTo>
                    <a:cubicBezTo>
                      <a:pt x="450" y="631"/>
                      <a:pt x="450" y="631"/>
                      <a:pt x="450" y="631"/>
                    </a:cubicBezTo>
                    <a:cubicBezTo>
                      <a:pt x="463" y="627"/>
                      <a:pt x="476" y="622"/>
                      <a:pt x="489" y="617"/>
                    </a:cubicBezTo>
                    <a:cubicBezTo>
                      <a:pt x="562" y="680"/>
                      <a:pt x="562" y="680"/>
                      <a:pt x="562" y="680"/>
                    </a:cubicBezTo>
                    <a:cubicBezTo>
                      <a:pt x="570" y="687"/>
                      <a:pt x="583" y="687"/>
                      <a:pt x="592" y="680"/>
                    </a:cubicBezTo>
                    <a:cubicBezTo>
                      <a:pt x="644" y="636"/>
                      <a:pt x="644" y="636"/>
                      <a:pt x="644" y="636"/>
                    </a:cubicBezTo>
                    <a:cubicBezTo>
                      <a:pt x="653" y="629"/>
                      <a:pt x="655" y="616"/>
                      <a:pt x="649" y="606"/>
                    </a:cubicBezTo>
                    <a:cubicBezTo>
                      <a:pt x="600" y="522"/>
                      <a:pt x="600" y="522"/>
                      <a:pt x="600" y="522"/>
                    </a:cubicBezTo>
                    <a:cubicBezTo>
                      <a:pt x="608" y="511"/>
                      <a:pt x="615" y="499"/>
                      <a:pt x="621" y="486"/>
                    </a:cubicBezTo>
                    <a:cubicBezTo>
                      <a:pt x="721" y="486"/>
                      <a:pt x="721" y="486"/>
                      <a:pt x="721" y="486"/>
                    </a:cubicBezTo>
                    <a:cubicBezTo>
                      <a:pt x="732" y="486"/>
                      <a:pt x="742" y="478"/>
                      <a:pt x="744" y="466"/>
                    </a:cubicBezTo>
                    <a:close/>
                    <a:moveTo>
                      <a:pt x="528" y="373"/>
                    </a:moveTo>
                    <a:cubicBezTo>
                      <a:pt x="528" y="455"/>
                      <a:pt x="461" y="522"/>
                      <a:pt x="378" y="522"/>
                    </a:cubicBezTo>
                    <a:cubicBezTo>
                      <a:pt x="296" y="522"/>
                      <a:pt x="229" y="455"/>
                      <a:pt x="229" y="373"/>
                    </a:cubicBezTo>
                    <a:cubicBezTo>
                      <a:pt x="229" y="290"/>
                      <a:pt x="296" y="223"/>
                      <a:pt x="378" y="223"/>
                    </a:cubicBezTo>
                    <a:cubicBezTo>
                      <a:pt x="461" y="223"/>
                      <a:pt x="528" y="290"/>
                      <a:pt x="528" y="373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solidFill>
                  <a:schemeClr val="tx2"/>
                </a:solidFill>
                <a:round/>
                <a:headEnd/>
                <a:tailEnd/>
              </a:ln>
              <a:extLst/>
            </p:spPr>
            <p:txBody>
              <a:bodyPr vert="horz" wrap="square" lIns="93247" tIns="46623" rIns="93247" bIns="46623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3241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36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09" name="Oval 25"/>
              <p:cNvSpPr>
                <a:spLocks noChangeArrowheads="1"/>
              </p:cNvSpPr>
              <p:nvPr/>
            </p:nvSpPr>
            <p:spPr bwMode="auto">
              <a:xfrm>
                <a:off x="5557028" y="7180975"/>
                <a:ext cx="542925" cy="54133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2"/>
                </a:solidFill>
                <a:round/>
                <a:headEnd/>
                <a:tailEnd/>
              </a:ln>
              <a:extLst/>
            </p:spPr>
            <p:txBody>
              <a:bodyPr vert="horz" wrap="square" lIns="93247" tIns="46623" rIns="93247" bIns="46623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3241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36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10" name="Freeform 26"/>
              <p:cNvSpPr>
                <a:spLocks noEditPoints="1"/>
              </p:cNvSpPr>
              <p:nvPr/>
            </p:nvSpPr>
            <p:spPr bwMode="auto">
              <a:xfrm>
                <a:off x="6907991" y="7722312"/>
                <a:ext cx="1458913" cy="1524000"/>
              </a:xfrm>
              <a:custGeom>
                <a:avLst/>
                <a:gdLst>
                  <a:gd name="T0" fmla="*/ 379 w 388"/>
                  <a:gd name="T1" fmla="*/ 137 h 405"/>
                  <a:gd name="T2" fmla="*/ 383 w 388"/>
                  <a:gd name="T3" fmla="*/ 118 h 405"/>
                  <a:gd name="T4" fmla="*/ 361 w 388"/>
                  <a:gd name="T5" fmla="*/ 81 h 405"/>
                  <a:gd name="T6" fmla="*/ 343 w 388"/>
                  <a:gd name="T7" fmla="*/ 74 h 405"/>
                  <a:gd name="T8" fmla="*/ 287 w 388"/>
                  <a:gd name="T9" fmla="*/ 94 h 405"/>
                  <a:gd name="T10" fmla="*/ 241 w 388"/>
                  <a:gd name="T11" fmla="*/ 68 h 405"/>
                  <a:gd name="T12" fmla="*/ 232 w 388"/>
                  <a:gd name="T13" fmla="*/ 12 h 405"/>
                  <a:gd name="T14" fmla="*/ 217 w 388"/>
                  <a:gd name="T15" fmla="*/ 0 h 405"/>
                  <a:gd name="T16" fmla="*/ 174 w 388"/>
                  <a:gd name="T17" fmla="*/ 0 h 405"/>
                  <a:gd name="T18" fmla="*/ 159 w 388"/>
                  <a:gd name="T19" fmla="*/ 12 h 405"/>
                  <a:gd name="T20" fmla="*/ 149 w 388"/>
                  <a:gd name="T21" fmla="*/ 68 h 405"/>
                  <a:gd name="T22" fmla="*/ 102 w 388"/>
                  <a:gd name="T23" fmla="*/ 95 h 405"/>
                  <a:gd name="T24" fmla="*/ 46 w 388"/>
                  <a:gd name="T25" fmla="*/ 74 h 405"/>
                  <a:gd name="T26" fmla="*/ 27 w 388"/>
                  <a:gd name="T27" fmla="*/ 81 h 405"/>
                  <a:gd name="T28" fmla="*/ 6 w 388"/>
                  <a:gd name="T29" fmla="*/ 118 h 405"/>
                  <a:gd name="T30" fmla="*/ 9 w 388"/>
                  <a:gd name="T31" fmla="*/ 137 h 405"/>
                  <a:gd name="T32" fmla="*/ 55 w 388"/>
                  <a:gd name="T33" fmla="*/ 175 h 405"/>
                  <a:gd name="T34" fmla="*/ 53 w 388"/>
                  <a:gd name="T35" fmla="*/ 202 h 405"/>
                  <a:gd name="T36" fmla="*/ 55 w 388"/>
                  <a:gd name="T37" fmla="*/ 227 h 405"/>
                  <a:gd name="T38" fmla="*/ 7 w 388"/>
                  <a:gd name="T39" fmla="*/ 266 h 405"/>
                  <a:gd name="T40" fmla="*/ 4 w 388"/>
                  <a:gd name="T41" fmla="*/ 285 h 405"/>
                  <a:gd name="T42" fmla="*/ 25 w 388"/>
                  <a:gd name="T43" fmla="*/ 322 h 405"/>
                  <a:gd name="T44" fmla="*/ 43 w 388"/>
                  <a:gd name="T45" fmla="*/ 329 h 405"/>
                  <a:gd name="T46" fmla="*/ 100 w 388"/>
                  <a:gd name="T47" fmla="*/ 308 h 405"/>
                  <a:gd name="T48" fmla="*/ 149 w 388"/>
                  <a:gd name="T49" fmla="*/ 337 h 405"/>
                  <a:gd name="T50" fmla="*/ 158 w 388"/>
                  <a:gd name="T51" fmla="*/ 392 h 405"/>
                  <a:gd name="T52" fmla="*/ 173 w 388"/>
                  <a:gd name="T53" fmla="*/ 405 h 405"/>
                  <a:gd name="T54" fmla="*/ 216 w 388"/>
                  <a:gd name="T55" fmla="*/ 405 h 405"/>
                  <a:gd name="T56" fmla="*/ 231 w 388"/>
                  <a:gd name="T57" fmla="*/ 392 h 405"/>
                  <a:gd name="T58" fmla="*/ 240 w 388"/>
                  <a:gd name="T59" fmla="*/ 337 h 405"/>
                  <a:gd name="T60" fmla="*/ 289 w 388"/>
                  <a:gd name="T61" fmla="*/ 309 h 405"/>
                  <a:gd name="T62" fmla="*/ 345 w 388"/>
                  <a:gd name="T63" fmla="*/ 329 h 405"/>
                  <a:gd name="T64" fmla="*/ 364 w 388"/>
                  <a:gd name="T65" fmla="*/ 322 h 405"/>
                  <a:gd name="T66" fmla="*/ 385 w 388"/>
                  <a:gd name="T67" fmla="*/ 285 h 405"/>
                  <a:gd name="T68" fmla="*/ 381 w 388"/>
                  <a:gd name="T69" fmla="*/ 266 h 405"/>
                  <a:gd name="T70" fmla="*/ 335 w 388"/>
                  <a:gd name="T71" fmla="*/ 228 h 405"/>
                  <a:gd name="T72" fmla="*/ 337 w 388"/>
                  <a:gd name="T73" fmla="*/ 202 h 405"/>
                  <a:gd name="T74" fmla="*/ 334 w 388"/>
                  <a:gd name="T75" fmla="*/ 174 h 405"/>
                  <a:gd name="T76" fmla="*/ 379 w 388"/>
                  <a:gd name="T77" fmla="*/ 137 h 405"/>
                  <a:gd name="T78" fmla="*/ 251 w 388"/>
                  <a:gd name="T79" fmla="*/ 202 h 405"/>
                  <a:gd name="T80" fmla="*/ 195 w 388"/>
                  <a:gd name="T81" fmla="*/ 259 h 405"/>
                  <a:gd name="T82" fmla="*/ 138 w 388"/>
                  <a:gd name="T83" fmla="*/ 202 h 405"/>
                  <a:gd name="T84" fmla="*/ 195 w 388"/>
                  <a:gd name="T85" fmla="*/ 145 h 405"/>
                  <a:gd name="T86" fmla="*/ 251 w 388"/>
                  <a:gd name="T87" fmla="*/ 202 h 4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388" h="405">
                    <a:moveTo>
                      <a:pt x="379" y="137"/>
                    </a:moveTo>
                    <a:cubicBezTo>
                      <a:pt x="385" y="133"/>
                      <a:pt x="386" y="124"/>
                      <a:pt x="383" y="118"/>
                    </a:cubicBezTo>
                    <a:cubicBezTo>
                      <a:pt x="361" y="81"/>
                      <a:pt x="361" y="81"/>
                      <a:pt x="361" y="81"/>
                    </a:cubicBezTo>
                    <a:cubicBezTo>
                      <a:pt x="357" y="74"/>
                      <a:pt x="350" y="72"/>
                      <a:pt x="343" y="74"/>
                    </a:cubicBezTo>
                    <a:cubicBezTo>
                      <a:pt x="287" y="94"/>
                      <a:pt x="287" y="94"/>
                      <a:pt x="287" y="94"/>
                    </a:cubicBezTo>
                    <a:cubicBezTo>
                      <a:pt x="274" y="83"/>
                      <a:pt x="258" y="74"/>
                      <a:pt x="241" y="68"/>
                    </a:cubicBezTo>
                    <a:cubicBezTo>
                      <a:pt x="232" y="12"/>
                      <a:pt x="232" y="12"/>
                      <a:pt x="232" y="12"/>
                    </a:cubicBezTo>
                    <a:cubicBezTo>
                      <a:pt x="231" y="5"/>
                      <a:pt x="224" y="0"/>
                      <a:pt x="217" y="0"/>
                    </a:cubicBezTo>
                    <a:cubicBezTo>
                      <a:pt x="174" y="0"/>
                      <a:pt x="174" y="0"/>
                      <a:pt x="174" y="0"/>
                    </a:cubicBezTo>
                    <a:cubicBezTo>
                      <a:pt x="166" y="0"/>
                      <a:pt x="160" y="5"/>
                      <a:pt x="159" y="12"/>
                    </a:cubicBezTo>
                    <a:cubicBezTo>
                      <a:pt x="149" y="68"/>
                      <a:pt x="149" y="68"/>
                      <a:pt x="149" y="68"/>
                    </a:cubicBezTo>
                    <a:cubicBezTo>
                      <a:pt x="132" y="74"/>
                      <a:pt x="116" y="83"/>
                      <a:pt x="102" y="95"/>
                    </a:cubicBezTo>
                    <a:cubicBezTo>
                      <a:pt x="46" y="74"/>
                      <a:pt x="46" y="74"/>
                      <a:pt x="46" y="74"/>
                    </a:cubicBezTo>
                    <a:cubicBezTo>
                      <a:pt x="39" y="72"/>
                      <a:pt x="31" y="74"/>
                      <a:pt x="27" y="81"/>
                    </a:cubicBezTo>
                    <a:cubicBezTo>
                      <a:pt x="6" y="118"/>
                      <a:pt x="6" y="118"/>
                      <a:pt x="6" y="118"/>
                    </a:cubicBezTo>
                    <a:cubicBezTo>
                      <a:pt x="2" y="124"/>
                      <a:pt x="3" y="133"/>
                      <a:pt x="9" y="137"/>
                    </a:cubicBezTo>
                    <a:cubicBezTo>
                      <a:pt x="55" y="175"/>
                      <a:pt x="55" y="175"/>
                      <a:pt x="55" y="175"/>
                    </a:cubicBezTo>
                    <a:cubicBezTo>
                      <a:pt x="54" y="184"/>
                      <a:pt x="53" y="193"/>
                      <a:pt x="53" y="202"/>
                    </a:cubicBezTo>
                    <a:cubicBezTo>
                      <a:pt x="53" y="211"/>
                      <a:pt x="53" y="219"/>
                      <a:pt x="55" y="227"/>
                    </a:cubicBezTo>
                    <a:cubicBezTo>
                      <a:pt x="7" y="266"/>
                      <a:pt x="7" y="266"/>
                      <a:pt x="7" y="266"/>
                    </a:cubicBezTo>
                    <a:cubicBezTo>
                      <a:pt x="2" y="270"/>
                      <a:pt x="0" y="278"/>
                      <a:pt x="4" y="285"/>
                    </a:cubicBezTo>
                    <a:cubicBezTo>
                      <a:pt x="25" y="322"/>
                      <a:pt x="25" y="322"/>
                      <a:pt x="25" y="322"/>
                    </a:cubicBezTo>
                    <a:cubicBezTo>
                      <a:pt x="28" y="329"/>
                      <a:pt x="36" y="332"/>
                      <a:pt x="43" y="329"/>
                    </a:cubicBezTo>
                    <a:cubicBezTo>
                      <a:pt x="100" y="308"/>
                      <a:pt x="100" y="308"/>
                      <a:pt x="100" y="308"/>
                    </a:cubicBezTo>
                    <a:cubicBezTo>
                      <a:pt x="114" y="321"/>
                      <a:pt x="131" y="330"/>
                      <a:pt x="149" y="337"/>
                    </a:cubicBezTo>
                    <a:cubicBezTo>
                      <a:pt x="158" y="392"/>
                      <a:pt x="158" y="392"/>
                      <a:pt x="158" y="392"/>
                    </a:cubicBezTo>
                    <a:cubicBezTo>
                      <a:pt x="159" y="399"/>
                      <a:pt x="165" y="405"/>
                      <a:pt x="173" y="405"/>
                    </a:cubicBezTo>
                    <a:cubicBezTo>
                      <a:pt x="216" y="405"/>
                      <a:pt x="216" y="405"/>
                      <a:pt x="216" y="405"/>
                    </a:cubicBezTo>
                    <a:cubicBezTo>
                      <a:pt x="223" y="405"/>
                      <a:pt x="229" y="399"/>
                      <a:pt x="231" y="392"/>
                    </a:cubicBezTo>
                    <a:cubicBezTo>
                      <a:pt x="240" y="337"/>
                      <a:pt x="240" y="337"/>
                      <a:pt x="240" y="337"/>
                    </a:cubicBezTo>
                    <a:cubicBezTo>
                      <a:pt x="258" y="331"/>
                      <a:pt x="275" y="321"/>
                      <a:pt x="289" y="309"/>
                    </a:cubicBezTo>
                    <a:cubicBezTo>
                      <a:pt x="345" y="329"/>
                      <a:pt x="345" y="329"/>
                      <a:pt x="345" y="329"/>
                    </a:cubicBezTo>
                    <a:cubicBezTo>
                      <a:pt x="352" y="332"/>
                      <a:pt x="360" y="329"/>
                      <a:pt x="364" y="322"/>
                    </a:cubicBezTo>
                    <a:cubicBezTo>
                      <a:pt x="385" y="285"/>
                      <a:pt x="385" y="285"/>
                      <a:pt x="385" y="285"/>
                    </a:cubicBezTo>
                    <a:cubicBezTo>
                      <a:pt x="388" y="278"/>
                      <a:pt x="387" y="270"/>
                      <a:pt x="381" y="266"/>
                    </a:cubicBezTo>
                    <a:cubicBezTo>
                      <a:pt x="335" y="228"/>
                      <a:pt x="335" y="228"/>
                      <a:pt x="335" y="228"/>
                    </a:cubicBezTo>
                    <a:cubicBezTo>
                      <a:pt x="336" y="220"/>
                      <a:pt x="337" y="211"/>
                      <a:pt x="337" y="202"/>
                    </a:cubicBezTo>
                    <a:cubicBezTo>
                      <a:pt x="337" y="193"/>
                      <a:pt x="336" y="183"/>
                      <a:pt x="334" y="174"/>
                    </a:cubicBezTo>
                    <a:lnTo>
                      <a:pt x="379" y="137"/>
                    </a:lnTo>
                    <a:close/>
                    <a:moveTo>
                      <a:pt x="251" y="202"/>
                    </a:moveTo>
                    <a:cubicBezTo>
                      <a:pt x="251" y="233"/>
                      <a:pt x="226" y="259"/>
                      <a:pt x="195" y="259"/>
                    </a:cubicBezTo>
                    <a:cubicBezTo>
                      <a:pt x="163" y="259"/>
                      <a:pt x="138" y="233"/>
                      <a:pt x="138" y="202"/>
                    </a:cubicBezTo>
                    <a:cubicBezTo>
                      <a:pt x="138" y="171"/>
                      <a:pt x="163" y="145"/>
                      <a:pt x="195" y="145"/>
                    </a:cubicBezTo>
                    <a:cubicBezTo>
                      <a:pt x="226" y="145"/>
                      <a:pt x="251" y="171"/>
                      <a:pt x="251" y="202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solidFill>
                  <a:schemeClr val="tx2"/>
                </a:solidFill>
                <a:round/>
                <a:headEnd/>
                <a:tailEnd/>
              </a:ln>
              <a:extLst/>
            </p:spPr>
            <p:txBody>
              <a:bodyPr vert="horz" wrap="square" lIns="93247" tIns="46623" rIns="93247" bIns="46623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3241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36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endParaRPr>
              </a:p>
            </p:txBody>
          </p:sp>
        </p:grpSp>
      </p:grpSp>
      <p:sp>
        <p:nvSpPr>
          <p:cNvPr id="311" name="Rectangle 310"/>
          <p:cNvSpPr/>
          <p:nvPr/>
        </p:nvSpPr>
        <p:spPr bwMode="auto">
          <a:xfrm>
            <a:off x="1916251" y="2951470"/>
            <a:ext cx="3814952" cy="497646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149196" rIns="91440" bIns="149196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defTabSz="950846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</a:rPr>
              <a:t>Kernel</a:t>
            </a:r>
          </a:p>
        </p:txBody>
      </p:sp>
      <p:grpSp>
        <p:nvGrpSpPr>
          <p:cNvPr id="312" name="Group 311"/>
          <p:cNvGrpSpPr/>
          <p:nvPr/>
        </p:nvGrpSpPr>
        <p:grpSpPr>
          <a:xfrm>
            <a:off x="1421002" y="2951470"/>
            <a:ext cx="501628" cy="497646"/>
            <a:chOff x="4498836" y="2852262"/>
            <a:chExt cx="501628" cy="497646"/>
          </a:xfrm>
        </p:grpSpPr>
        <p:sp>
          <p:nvSpPr>
            <p:cNvPr id="313" name="Rectangle 312"/>
            <p:cNvSpPr/>
            <p:nvPr/>
          </p:nvSpPr>
          <p:spPr bwMode="auto">
            <a:xfrm>
              <a:off x="4498836" y="2852262"/>
              <a:ext cx="501628" cy="497646"/>
            </a:xfrm>
            <a:prstGeom prst="rect">
              <a:avLst/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186494" tIns="149196" rIns="186494" bIns="14919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50846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32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314" name="Freeform 73"/>
            <p:cNvSpPr>
              <a:spLocks noChangeAspect="1" noEditPoints="1"/>
            </p:cNvSpPr>
            <p:nvPr/>
          </p:nvSpPr>
          <p:spPr bwMode="black">
            <a:xfrm>
              <a:off x="4600290" y="2951725"/>
              <a:ext cx="298721" cy="298720"/>
            </a:xfrm>
            <a:custGeom>
              <a:avLst/>
              <a:gdLst>
                <a:gd name="T0" fmla="*/ 313 w 330"/>
                <a:gd name="T1" fmla="*/ 161 h 330"/>
                <a:gd name="T2" fmla="*/ 313 w 330"/>
                <a:gd name="T3" fmla="*/ 128 h 330"/>
                <a:gd name="T4" fmla="*/ 284 w 330"/>
                <a:gd name="T5" fmla="*/ 137 h 330"/>
                <a:gd name="T6" fmla="*/ 298 w 330"/>
                <a:gd name="T7" fmla="*/ 111 h 330"/>
                <a:gd name="T8" fmla="*/ 330 w 330"/>
                <a:gd name="T9" fmla="*/ 103 h 330"/>
                <a:gd name="T10" fmla="*/ 298 w 330"/>
                <a:gd name="T11" fmla="*/ 95 h 330"/>
                <a:gd name="T12" fmla="*/ 284 w 330"/>
                <a:gd name="T13" fmla="*/ 87 h 330"/>
                <a:gd name="T14" fmla="*/ 235 w 330"/>
                <a:gd name="T15" fmla="*/ 46 h 330"/>
                <a:gd name="T16" fmla="*/ 244 w 330"/>
                <a:gd name="T17" fmla="*/ 17 h 330"/>
                <a:gd name="T18" fmla="*/ 211 w 330"/>
                <a:gd name="T19" fmla="*/ 17 h 330"/>
                <a:gd name="T20" fmla="*/ 219 w 330"/>
                <a:gd name="T21" fmla="*/ 46 h 330"/>
                <a:gd name="T22" fmla="*/ 194 w 330"/>
                <a:gd name="T23" fmla="*/ 32 h 330"/>
                <a:gd name="T24" fmla="*/ 186 w 330"/>
                <a:gd name="T25" fmla="*/ 0 h 330"/>
                <a:gd name="T26" fmla="*/ 178 w 330"/>
                <a:gd name="T27" fmla="*/ 32 h 330"/>
                <a:gd name="T28" fmla="*/ 152 w 330"/>
                <a:gd name="T29" fmla="*/ 46 h 330"/>
                <a:gd name="T30" fmla="*/ 161 w 330"/>
                <a:gd name="T31" fmla="*/ 17 h 330"/>
                <a:gd name="T32" fmla="*/ 128 w 330"/>
                <a:gd name="T33" fmla="*/ 17 h 330"/>
                <a:gd name="T34" fmla="*/ 137 w 330"/>
                <a:gd name="T35" fmla="*/ 46 h 330"/>
                <a:gd name="T36" fmla="*/ 111 w 330"/>
                <a:gd name="T37" fmla="*/ 32 h 330"/>
                <a:gd name="T38" fmla="*/ 103 w 330"/>
                <a:gd name="T39" fmla="*/ 0 h 330"/>
                <a:gd name="T40" fmla="*/ 95 w 330"/>
                <a:gd name="T41" fmla="*/ 32 h 330"/>
                <a:gd name="T42" fmla="*/ 87 w 330"/>
                <a:gd name="T43" fmla="*/ 46 h 330"/>
                <a:gd name="T44" fmla="*/ 46 w 330"/>
                <a:gd name="T45" fmla="*/ 95 h 330"/>
                <a:gd name="T46" fmla="*/ 17 w 330"/>
                <a:gd name="T47" fmla="*/ 86 h 330"/>
                <a:gd name="T48" fmla="*/ 17 w 330"/>
                <a:gd name="T49" fmla="*/ 120 h 330"/>
                <a:gd name="T50" fmla="*/ 46 w 330"/>
                <a:gd name="T51" fmla="*/ 111 h 330"/>
                <a:gd name="T52" fmla="*/ 32 w 330"/>
                <a:gd name="T53" fmla="*/ 137 h 330"/>
                <a:gd name="T54" fmla="*/ 0 w 330"/>
                <a:gd name="T55" fmla="*/ 144 h 330"/>
                <a:gd name="T56" fmla="*/ 32 w 330"/>
                <a:gd name="T57" fmla="*/ 152 h 330"/>
                <a:gd name="T58" fmla="*/ 46 w 330"/>
                <a:gd name="T59" fmla="*/ 178 h 330"/>
                <a:gd name="T60" fmla="*/ 17 w 330"/>
                <a:gd name="T61" fmla="*/ 169 h 330"/>
                <a:gd name="T62" fmla="*/ 17 w 330"/>
                <a:gd name="T63" fmla="*/ 203 h 330"/>
                <a:gd name="T64" fmla="*/ 46 w 330"/>
                <a:gd name="T65" fmla="*/ 194 h 330"/>
                <a:gd name="T66" fmla="*/ 32 w 330"/>
                <a:gd name="T67" fmla="*/ 219 h 330"/>
                <a:gd name="T68" fmla="*/ 0 w 330"/>
                <a:gd name="T69" fmla="*/ 227 h 330"/>
                <a:gd name="T70" fmla="*/ 32 w 330"/>
                <a:gd name="T71" fmla="*/ 235 h 330"/>
                <a:gd name="T72" fmla="*/ 46 w 330"/>
                <a:gd name="T73" fmla="*/ 243 h 330"/>
                <a:gd name="T74" fmla="*/ 95 w 330"/>
                <a:gd name="T75" fmla="*/ 284 h 330"/>
                <a:gd name="T76" fmla="*/ 86 w 330"/>
                <a:gd name="T77" fmla="*/ 313 h 330"/>
                <a:gd name="T78" fmla="*/ 120 w 330"/>
                <a:gd name="T79" fmla="*/ 313 h 330"/>
                <a:gd name="T80" fmla="*/ 111 w 330"/>
                <a:gd name="T81" fmla="*/ 284 h 330"/>
                <a:gd name="T82" fmla="*/ 137 w 330"/>
                <a:gd name="T83" fmla="*/ 298 h 330"/>
                <a:gd name="T84" fmla="*/ 144 w 330"/>
                <a:gd name="T85" fmla="*/ 330 h 330"/>
                <a:gd name="T86" fmla="*/ 152 w 330"/>
                <a:gd name="T87" fmla="*/ 298 h 330"/>
                <a:gd name="T88" fmla="*/ 178 w 330"/>
                <a:gd name="T89" fmla="*/ 284 h 330"/>
                <a:gd name="T90" fmla="*/ 169 w 330"/>
                <a:gd name="T91" fmla="*/ 313 h 330"/>
                <a:gd name="T92" fmla="*/ 203 w 330"/>
                <a:gd name="T93" fmla="*/ 313 h 330"/>
                <a:gd name="T94" fmla="*/ 194 w 330"/>
                <a:gd name="T95" fmla="*/ 284 h 330"/>
                <a:gd name="T96" fmla="*/ 219 w 330"/>
                <a:gd name="T97" fmla="*/ 298 h 330"/>
                <a:gd name="T98" fmla="*/ 227 w 330"/>
                <a:gd name="T99" fmla="*/ 330 h 330"/>
                <a:gd name="T100" fmla="*/ 235 w 330"/>
                <a:gd name="T101" fmla="*/ 298 h 330"/>
                <a:gd name="T102" fmla="*/ 243 w 330"/>
                <a:gd name="T103" fmla="*/ 284 h 330"/>
                <a:gd name="T104" fmla="*/ 284 w 330"/>
                <a:gd name="T105" fmla="*/ 235 h 330"/>
                <a:gd name="T106" fmla="*/ 313 w 330"/>
                <a:gd name="T107" fmla="*/ 244 h 330"/>
                <a:gd name="T108" fmla="*/ 313 w 330"/>
                <a:gd name="T109" fmla="*/ 211 h 330"/>
                <a:gd name="T110" fmla="*/ 284 w 330"/>
                <a:gd name="T111" fmla="*/ 219 h 330"/>
                <a:gd name="T112" fmla="*/ 298 w 330"/>
                <a:gd name="T113" fmla="*/ 194 h 330"/>
                <a:gd name="T114" fmla="*/ 330 w 330"/>
                <a:gd name="T115" fmla="*/ 186 h 330"/>
                <a:gd name="T116" fmla="*/ 298 w 330"/>
                <a:gd name="T117" fmla="*/ 178 h 330"/>
                <a:gd name="T118" fmla="*/ 284 w 330"/>
                <a:gd name="T119" fmla="*/ 152 h 330"/>
                <a:gd name="T120" fmla="*/ 165 w 330"/>
                <a:gd name="T121" fmla="*/ 267 h 330"/>
                <a:gd name="T122" fmla="*/ 165 w 330"/>
                <a:gd name="T123" fmla="*/ 63 h 330"/>
                <a:gd name="T124" fmla="*/ 165 w 330"/>
                <a:gd name="T125" fmla="*/ 267 h 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30" h="330">
                  <a:moveTo>
                    <a:pt x="298" y="152"/>
                  </a:moveTo>
                  <a:cubicBezTo>
                    <a:pt x="301" y="158"/>
                    <a:pt x="307" y="161"/>
                    <a:pt x="313" y="161"/>
                  </a:cubicBezTo>
                  <a:cubicBezTo>
                    <a:pt x="322" y="161"/>
                    <a:pt x="330" y="154"/>
                    <a:pt x="330" y="144"/>
                  </a:cubicBezTo>
                  <a:cubicBezTo>
                    <a:pt x="330" y="135"/>
                    <a:pt x="322" y="128"/>
                    <a:pt x="313" y="128"/>
                  </a:cubicBezTo>
                  <a:cubicBezTo>
                    <a:pt x="307" y="128"/>
                    <a:pt x="301" y="131"/>
                    <a:pt x="298" y="137"/>
                  </a:cubicBezTo>
                  <a:cubicBezTo>
                    <a:pt x="284" y="137"/>
                    <a:pt x="284" y="137"/>
                    <a:pt x="284" y="137"/>
                  </a:cubicBezTo>
                  <a:cubicBezTo>
                    <a:pt x="284" y="111"/>
                    <a:pt x="284" y="111"/>
                    <a:pt x="284" y="111"/>
                  </a:cubicBezTo>
                  <a:cubicBezTo>
                    <a:pt x="298" y="111"/>
                    <a:pt x="298" y="111"/>
                    <a:pt x="298" y="111"/>
                  </a:cubicBezTo>
                  <a:cubicBezTo>
                    <a:pt x="301" y="116"/>
                    <a:pt x="307" y="120"/>
                    <a:pt x="313" y="120"/>
                  </a:cubicBezTo>
                  <a:cubicBezTo>
                    <a:pt x="322" y="120"/>
                    <a:pt x="330" y="112"/>
                    <a:pt x="330" y="103"/>
                  </a:cubicBezTo>
                  <a:cubicBezTo>
                    <a:pt x="330" y="94"/>
                    <a:pt x="322" y="86"/>
                    <a:pt x="313" y="86"/>
                  </a:cubicBezTo>
                  <a:cubicBezTo>
                    <a:pt x="307" y="86"/>
                    <a:pt x="301" y="90"/>
                    <a:pt x="298" y="95"/>
                  </a:cubicBezTo>
                  <a:cubicBezTo>
                    <a:pt x="284" y="95"/>
                    <a:pt x="284" y="95"/>
                    <a:pt x="284" y="95"/>
                  </a:cubicBezTo>
                  <a:cubicBezTo>
                    <a:pt x="284" y="87"/>
                    <a:pt x="284" y="87"/>
                    <a:pt x="284" y="87"/>
                  </a:cubicBezTo>
                  <a:cubicBezTo>
                    <a:pt x="284" y="65"/>
                    <a:pt x="266" y="46"/>
                    <a:pt x="243" y="46"/>
                  </a:cubicBezTo>
                  <a:cubicBezTo>
                    <a:pt x="235" y="46"/>
                    <a:pt x="235" y="46"/>
                    <a:pt x="235" y="46"/>
                  </a:cubicBezTo>
                  <a:cubicBezTo>
                    <a:pt x="235" y="32"/>
                    <a:pt x="235" y="32"/>
                    <a:pt x="235" y="32"/>
                  </a:cubicBezTo>
                  <a:cubicBezTo>
                    <a:pt x="240" y="29"/>
                    <a:pt x="244" y="23"/>
                    <a:pt x="244" y="17"/>
                  </a:cubicBezTo>
                  <a:cubicBezTo>
                    <a:pt x="244" y="8"/>
                    <a:pt x="237" y="0"/>
                    <a:pt x="227" y="0"/>
                  </a:cubicBezTo>
                  <a:cubicBezTo>
                    <a:pt x="218" y="0"/>
                    <a:pt x="211" y="8"/>
                    <a:pt x="211" y="17"/>
                  </a:cubicBezTo>
                  <a:cubicBezTo>
                    <a:pt x="211" y="23"/>
                    <a:pt x="214" y="29"/>
                    <a:pt x="219" y="32"/>
                  </a:cubicBezTo>
                  <a:cubicBezTo>
                    <a:pt x="219" y="46"/>
                    <a:pt x="219" y="46"/>
                    <a:pt x="219" y="46"/>
                  </a:cubicBezTo>
                  <a:cubicBezTo>
                    <a:pt x="194" y="46"/>
                    <a:pt x="194" y="46"/>
                    <a:pt x="194" y="46"/>
                  </a:cubicBezTo>
                  <a:cubicBezTo>
                    <a:pt x="194" y="32"/>
                    <a:pt x="194" y="32"/>
                    <a:pt x="194" y="32"/>
                  </a:cubicBezTo>
                  <a:cubicBezTo>
                    <a:pt x="199" y="29"/>
                    <a:pt x="203" y="23"/>
                    <a:pt x="203" y="17"/>
                  </a:cubicBezTo>
                  <a:cubicBezTo>
                    <a:pt x="203" y="8"/>
                    <a:pt x="195" y="0"/>
                    <a:pt x="186" y="0"/>
                  </a:cubicBezTo>
                  <a:cubicBezTo>
                    <a:pt x="177" y="0"/>
                    <a:pt x="169" y="8"/>
                    <a:pt x="169" y="17"/>
                  </a:cubicBezTo>
                  <a:cubicBezTo>
                    <a:pt x="169" y="23"/>
                    <a:pt x="173" y="29"/>
                    <a:pt x="178" y="32"/>
                  </a:cubicBezTo>
                  <a:cubicBezTo>
                    <a:pt x="178" y="46"/>
                    <a:pt x="178" y="46"/>
                    <a:pt x="178" y="46"/>
                  </a:cubicBezTo>
                  <a:cubicBezTo>
                    <a:pt x="152" y="46"/>
                    <a:pt x="152" y="46"/>
                    <a:pt x="152" y="46"/>
                  </a:cubicBezTo>
                  <a:cubicBezTo>
                    <a:pt x="152" y="32"/>
                    <a:pt x="152" y="32"/>
                    <a:pt x="152" y="32"/>
                  </a:cubicBezTo>
                  <a:cubicBezTo>
                    <a:pt x="158" y="29"/>
                    <a:pt x="161" y="23"/>
                    <a:pt x="161" y="17"/>
                  </a:cubicBezTo>
                  <a:cubicBezTo>
                    <a:pt x="161" y="8"/>
                    <a:pt x="154" y="0"/>
                    <a:pt x="144" y="0"/>
                  </a:cubicBezTo>
                  <a:cubicBezTo>
                    <a:pt x="135" y="0"/>
                    <a:pt x="128" y="8"/>
                    <a:pt x="128" y="17"/>
                  </a:cubicBezTo>
                  <a:cubicBezTo>
                    <a:pt x="128" y="23"/>
                    <a:pt x="131" y="29"/>
                    <a:pt x="137" y="32"/>
                  </a:cubicBezTo>
                  <a:cubicBezTo>
                    <a:pt x="137" y="46"/>
                    <a:pt x="137" y="46"/>
                    <a:pt x="137" y="46"/>
                  </a:cubicBezTo>
                  <a:cubicBezTo>
                    <a:pt x="111" y="46"/>
                    <a:pt x="111" y="46"/>
                    <a:pt x="111" y="46"/>
                  </a:cubicBezTo>
                  <a:cubicBezTo>
                    <a:pt x="111" y="32"/>
                    <a:pt x="111" y="32"/>
                    <a:pt x="111" y="32"/>
                  </a:cubicBezTo>
                  <a:cubicBezTo>
                    <a:pt x="116" y="29"/>
                    <a:pt x="120" y="23"/>
                    <a:pt x="120" y="17"/>
                  </a:cubicBezTo>
                  <a:cubicBezTo>
                    <a:pt x="120" y="8"/>
                    <a:pt x="112" y="0"/>
                    <a:pt x="103" y="0"/>
                  </a:cubicBezTo>
                  <a:cubicBezTo>
                    <a:pt x="94" y="0"/>
                    <a:pt x="86" y="8"/>
                    <a:pt x="86" y="17"/>
                  </a:cubicBezTo>
                  <a:cubicBezTo>
                    <a:pt x="86" y="23"/>
                    <a:pt x="90" y="29"/>
                    <a:pt x="95" y="32"/>
                  </a:cubicBezTo>
                  <a:cubicBezTo>
                    <a:pt x="95" y="46"/>
                    <a:pt x="95" y="46"/>
                    <a:pt x="95" y="46"/>
                  </a:cubicBezTo>
                  <a:cubicBezTo>
                    <a:pt x="87" y="46"/>
                    <a:pt x="87" y="46"/>
                    <a:pt x="87" y="46"/>
                  </a:cubicBezTo>
                  <a:cubicBezTo>
                    <a:pt x="65" y="46"/>
                    <a:pt x="46" y="65"/>
                    <a:pt x="46" y="87"/>
                  </a:cubicBezTo>
                  <a:cubicBezTo>
                    <a:pt x="46" y="95"/>
                    <a:pt x="46" y="95"/>
                    <a:pt x="46" y="95"/>
                  </a:cubicBezTo>
                  <a:cubicBezTo>
                    <a:pt x="32" y="95"/>
                    <a:pt x="32" y="95"/>
                    <a:pt x="32" y="95"/>
                  </a:cubicBezTo>
                  <a:cubicBezTo>
                    <a:pt x="29" y="90"/>
                    <a:pt x="23" y="86"/>
                    <a:pt x="17" y="86"/>
                  </a:cubicBezTo>
                  <a:cubicBezTo>
                    <a:pt x="8" y="86"/>
                    <a:pt x="0" y="94"/>
                    <a:pt x="0" y="103"/>
                  </a:cubicBezTo>
                  <a:cubicBezTo>
                    <a:pt x="0" y="112"/>
                    <a:pt x="8" y="120"/>
                    <a:pt x="17" y="120"/>
                  </a:cubicBezTo>
                  <a:cubicBezTo>
                    <a:pt x="23" y="120"/>
                    <a:pt x="29" y="116"/>
                    <a:pt x="32" y="111"/>
                  </a:cubicBezTo>
                  <a:cubicBezTo>
                    <a:pt x="46" y="111"/>
                    <a:pt x="46" y="111"/>
                    <a:pt x="46" y="111"/>
                  </a:cubicBezTo>
                  <a:cubicBezTo>
                    <a:pt x="46" y="137"/>
                    <a:pt x="46" y="137"/>
                    <a:pt x="46" y="137"/>
                  </a:cubicBezTo>
                  <a:cubicBezTo>
                    <a:pt x="32" y="137"/>
                    <a:pt x="32" y="137"/>
                    <a:pt x="32" y="137"/>
                  </a:cubicBezTo>
                  <a:cubicBezTo>
                    <a:pt x="29" y="131"/>
                    <a:pt x="23" y="128"/>
                    <a:pt x="17" y="128"/>
                  </a:cubicBezTo>
                  <a:cubicBezTo>
                    <a:pt x="8" y="128"/>
                    <a:pt x="0" y="135"/>
                    <a:pt x="0" y="144"/>
                  </a:cubicBezTo>
                  <a:cubicBezTo>
                    <a:pt x="0" y="154"/>
                    <a:pt x="8" y="161"/>
                    <a:pt x="17" y="161"/>
                  </a:cubicBezTo>
                  <a:cubicBezTo>
                    <a:pt x="23" y="161"/>
                    <a:pt x="29" y="158"/>
                    <a:pt x="32" y="152"/>
                  </a:cubicBezTo>
                  <a:cubicBezTo>
                    <a:pt x="46" y="152"/>
                    <a:pt x="46" y="152"/>
                    <a:pt x="46" y="152"/>
                  </a:cubicBezTo>
                  <a:cubicBezTo>
                    <a:pt x="46" y="178"/>
                    <a:pt x="46" y="178"/>
                    <a:pt x="46" y="178"/>
                  </a:cubicBezTo>
                  <a:cubicBezTo>
                    <a:pt x="32" y="178"/>
                    <a:pt x="32" y="178"/>
                    <a:pt x="32" y="178"/>
                  </a:cubicBezTo>
                  <a:cubicBezTo>
                    <a:pt x="29" y="173"/>
                    <a:pt x="23" y="169"/>
                    <a:pt x="17" y="169"/>
                  </a:cubicBezTo>
                  <a:cubicBezTo>
                    <a:pt x="8" y="169"/>
                    <a:pt x="0" y="177"/>
                    <a:pt x="0" y="186"/>
                  </a:cubicBezTo>
                  <a:cubicBezTo>
                    <a:pt x="0" y="195"/>
                    <a:pt x="8" y="203"/>
                    <a:pt x="17" y="203"/>
                  </a:cubicBezTo>
                  <a:cubicBezTo>
                    <a:pt x="23" y="203"/>
                    <a:pt x="29" y="199"/>
                    <a:pt x="32" y="194"/>
                  </a:cubicBezTo>
                  <a:cubicBezTo>
                    <a:pt x="46" y="194"/>
                    <a:pt x="46" y="194"/>
                    <a:pt x="46" y="194"/>
                  </a:cubicBezTo>
                  <a:cubicBezTo>
                    <a:pt x="46" y="219"/>
                    <a:pt x="46" y="219"/>
                    <a:pt x="46" y="219"/>
                  </a:cubicBezTo>
                  <a:cubicBezTo>
                    <a:pt x="32" y="219"/>
                    <a:pt x="32" y="219"/>
                    <a:pt x="32" y="219"/>
                  </a:cubicBezTo>
                  <a:cubicBezTo>
                    <a:pt x="29" y="214"/>
                    <a:pt x="23" y="211"/>
                    <a:pt x="17" y="211"/>
                  </a:cubicBezTo>
                  <a:cubicBezTo>
                    <a:pt x="8" y="211"/>
                    <a:pt x="0" y="218"/>
                    <a:pt x="0" y="227"/>
                  </a:cubicBezTo>
                  <a:cubicBezTo>
                    <a:pt x="0" y="237"/>
                    <a:pt x="8" y="244"/>
                    <a:pt x="17" y="244"/>
                  </a:cubicBezTo>
                  <a:cubicBezTo>
                    <a:pt x="23" y="244"/>
                    <a:pt x="29" y="240"/>
                    <a:pt x="32" y="235"/>
                  </a:cubicBezTo>
                  <a:cubicBezTo>
                    <a:pt x="46" y="235"/>
                    <a:pt x="46" y="235"/>
                    <a:pt x="46" y="235"/>
                  </a:cubicBezTo>
                  <a:cubicBezTo>
                    <a:pt x="46" y="243"/>
                    <a:pt x="46" y="243"/>
                    <a:pt x="46" y="243"/>
                  </a:cubicBezTo>
                  <a:cubicBezTo>
                    <a:pt x="46" y="266"/>
                    <a:pt x="65" y="284"/>
                    <a:pt x="87" y="284"/>
                  </a:cubicBezTo>
                  <a:cubicBezTo>
                    <a:pt x="95" y="284"/>
                    <a:pt x="95" y="284"/>
                    <a:pt x="95" y="284"/>
                  </a:cubicBezTo>
                  <a:cubicBezTo>
                    <a:pt x="95" y="298"/>
                    <a:pt x="95" y="298"/>
                    <a:pt x="95" y="298"/>
                  </a:cubicBezTo>
                  <a:cubicBezTo>
                    <a:pt x="90" y="301"/>
                    <a:pt x="86" y="307"/>
                    <a:pt x="86" y="313"/>
                  </a:cubicBezTo>
                  <a:cubicBezTo>
                    <a:pt x="86" y="322"/>
                    <a:pt x="94" y="330"/>
                    <a:pt x="103" y="330"/>
                  </a:cubicBezTo>
                  <a:cubicBezTo>
                    <a:pt x="112" y="330"/>
                    <a:pt x="120" y="322"/>
                    <a:pt x="120" y="313"/>
                  </a:cubicBezTo>
                  <a:cubicBezTo>
                    <a:pt x="120" y="307"/>
                    <a:pt x="116" y="301"/>
                    <a:pt x="111" y="298"/>
                  </a:cubicBezTo>
                  <a:cubicBezTo>
                    <a:pt x="111" y="284"/>
                    <a:pt x="111" y="284"/>
                    <a:pt x="111" y="284"/>
                  </a:cubicBezTo>
                  <a:cubicBezTo>
                    <a:pt x="137" y="284"/>
                    <a:pt x="137" y="284"/>
                    <a:pt x="137" y="284"/>
                  </a:cubicBezTo>
                  <a:cubicBezTo>
                    <a:pt x="137" y="298"/>
                    <a:pt x="137" y="298"/>
                    <a:pt x="137" y="298"/>
                  </a:cubicBezTo>
                  <a:cubicBezTo>
                    <a:pt x="131" y="301"/>
                    <a:pt x="128" y="307"/>
                    <a:pt x="128" y="313"/>
                  </a:cubicBezTo>
                  <a:cubicBezTo>
                    <a:pt x="128" y="322"/>
                    <a:pt x="135" y="330"/>
                    <a:pt x="144" y="330"/>
                  </a:cubicBezTo>
                  <a:cubicBezTo>
                    <a:pt x="154" y="330"/>
                    <a:pt x="161" y="322"/>
                    <a:pt x="161" y="313"/>
                  </a:cubicBezTo>
                  <a:cubicBezTo>
                    <a:pt x="161" y="307"/>
                    <a:pt x="158" y="301"/>
                    <a:pt x="152" y="298"/>
                  </a:cubicBezTo>
                  <a:cubicBezTo>
                    <a:pt x="152" y="284"/>
                    <a:pt x="152" y="284"/>
                    <a:pt x="152" y="284"/>
                  </a:cubicBezTo>
                  <a:cubicBezTo>
                    <a:pt x="178" y="284"/>
                    <a:pt x="178" y="284"/>
                    <a:pt x="178" y="284"/>
                  </a:cubicBezTo>
                  <a:cubicBezTo>
                    <a:pt x="178" y="298"/>
                    <a:pt x="178" y="298"/>
                    <a:pt x="178" y="298"/>
                  </a:cubicBezTo>
                  <a:cubicBezTo>
                    <a:pt x="173" y="301"/>
                    <a:pt x="169" y="307"/>
                    <a:pt x="169" y="313"/>
                  </a:cubicBezTo>
                  <a:cubicBezTo>
                    <a:pt x="169" y="322"/>
                    <a:pt x="177" y="330"/>
                    <a:pt x="186" y="330"/>
                  </a:cubicBezTo>
                  <a:cubicBezTo>
                    <a:pt x="195" y="330"/>
                    <a:pt x="203" y="322"/>
                    <a:pt x="203" y="313"/>
                  </a:cubicBezTo>
                  <a:cubicBezTo>
                    <a:pt x="203" y="307"/>
                    <a:pt x="199" y="301"/>
                    <a:pt x="194" y="298"/>
                  </a:cubicBezTo>
                  <a:cubicBezTo>
                    <a:pt x="194" y="284"/>
                    <a:pt x="194" y="284"/>
                    <a:pt x="194" y="284"/>
                  </a:cubicBezTo>
                  <a:cubicBezTo>
                    <a:pt x="219" y="284"/>
                    <a:pt x="219" y="284"/>
                    <a:pt x="219" y="284"/>
                  </a:cubicBezTo>
                  <a:cubicBezTo>
                    <a:pt x="219" y="298"/>
                    <a:pt x="219" y="298"/>
                    <a:pt x="219" y="298"/>
                  </a:cubicBezTo>
                  <a:cubicBezTo>
                    <a:pt x="214" y="301"/>
                    <a:pt x="211" y="307"/>
                    <a:pt x="211" y="313"/>
                  </a:cubicBezTo>
                  <a:cubicBezTo>
                    <a:pt x="211" y="322"/>
                    <a:pt x="218" y="330"/>
                    <a:pt x="227" y="330"/>
                  </a:cubicBezTo>
                  <a:cubicBezTo>
                    <a:pt x="237" y="330"/>
                    <a:pt x="244" y="322"/>
                    <a:pt x="244" y="313"/>
                  </a:cubicBezTo>
                  <a:cubicBezTo>
                    <a:pt x="244" y="307"/>
                    <a:pt x="240" y="301"/>
                    <a:pt x="235" y="298"/>
                  </a:cubicBezTo>
                  <a:cubicBezTo>
                    <a:pt x="235" y="284"/>
                    <a:pt x="235" y="284"/>
                    <a:pt x="235" y="284"/>
                  </a:cubicBezTo>
                  <a:cubicBezTo>
                    <a:pt x="243" y="284"/>
                    <a:pt x="243" y="284"/>
                    <a:pt x="243" y="284"/>
                  </a:cubicBezTo>
                  <a:cubicBezTo>
                    <a:pt x="266" y="284"/>
                    <a:pt x="284" y="266"/>
                    <a:pt x="284" y="243"/>
                  </a:cubicBezTo>
                  <a:cubicBezTo>
                    <a:pt x="284" y="235"/>
                    <a:pt x="284" y="235"/>
                    <a:pt x="284" y="235"/>
                  </a:cubicBezTo>
                  <a:cubicBezTo>
                    <a:pt x="298" y="235"/>
                    <a:pt x="298" y="235"/>
                    <a:pt x="298" y="235"/>
                  </a:cubicBezTo>
                  <a:cubicBezTo>
                    <a:pt x="301" y="240"/>
                    <a:pt x="307" y="244"/>
                    <a:pt x="313" y="244"/>
                  </a:cubicBezTo>
                  <a:cubicBezTo>
                    <a:pt x="322" y="244"/>
                    <a:pt x="330" y="237"/>
                    <a:pt x="330" y="227"/>
                  </a:cubicBezTo>
                  <a:cubicBezTo>
                    <a:pt x="330" y="218"/>
                    <a:pt x="322" y="211"/>
                    <a:pt x="313" y="211"/>
                  </a:cubicBezTo>
                  <a:cubicBezTo>
                    <a:pt x="307" y="211"/>
                    <a:pt x="301" y="214"/>
                    <a:pt x="298" y="219"/>
                  </a:cubicBezTo>
                  <a:cubicBezTo>
                    <a:pt x="284" y="219"/>
                    <a:pt x="284" y="219"/>
                    <a:pt x="284" y="219"/>
                  </a:cubicBezTo>
                  <a:cubicBezTo>
                    <a:pt x="284" y="194"/>
                    <a:pt x="284" y="194"/>
                    <a:pt x="284" y="194"/>
                  </a:cubicBezTo>
                  <a:cubicBezTo>
                    <a:pt x="298" y="194"/>
                    <a:pt x="298" y="194"/>
                    <a:pt x="298" y="194"/>
                  </a:cubicBezTo>
                  <a:cubicBezTo>
                    <a:pt x="301" y="199"/>
                    <a:pt x="307" y="203"/>
                    <a:pt x="313" y="203"/>
                  </a:cubicBezTo>
                  <a:cubicBezTo>
                    <a:pt x="322" y="203"/>
                    <a:pt x="330" y="195"/>
                    <a:pt x="330" y="186"/>
                  </a:cubicBezTo>
                  <a:cubicBezTo>
                    <a:pt x="330" y="177"/>
                    <a:pt x="322" y="169"/>
                    <a:pt x="313" y="169"/>
                  </a:cubicBezTo>
                  <a:cubicBezTo>
                    <a:pt x="307" y="169"/>
                    <a:pt x="301" y="173"/>
                    <a:pt x="298" y="178"/>
                  </a:cubicBezTo>
                  <a:cubicBezTo>
                    <a:pt x="284" y="178"/>
                    <a:pt x="284" y="178"/>
                    <a:pt x="284" y="178"/>
                  </a:cubicBezTo>
                  <a:cubicBezTo>
                    <a:pt x="284" y="152"/>
                    <a:pt x="284" y="152"/>
                    <a:pt x="284" y="152"/>
                  </a:cubicBezTo>
                  <a:lnTo>
                    <a:pt x="298" y="152"/>
                  </a:lnTo>
                  <a:close/>
                  <a:moveTo>
                    <a:pt x="165" y="267"/>
                  </a:moveTo>
                  <a:cubicBezTo>
                    <a:pt x="109" y="267"/>
                    <a:pt x="63" y="221"/>
                    <a:pt x="63" y="165"/>
                  </a:cubicBezTo>
                  <a:cubicBezTo>
                    <a:pt x="63" y="109"/>
                    <a:pt x="109" y="63"/>
                    <a:pt x="165" y="63"/>
                  </a:cubicBezTo>
                  <a:cubicBezTo>
                    <a:pt x="221" y="63"/>
                    <a:pt x="267" y="109"/>
                    <a:pt x="267" y="165"/>
                  </a:cubicBezTo>
                  <a:cubicBezTo>
                    <a:pt x="267" y="221"/>
                    <a:pt x="221" y="267"/>
                    <a:pt x="165" y="267"/>
                  </a:cubicBezTo>
                  <a:close/>
                </a:path>
              </a:pathLst>
            </a:custGeom>
            <a:solidFill>
              <a:schemeClr val="tx2"/>
            </a:solidFill>
            <a:ln>
              <a:solidFill>
                <a:schemeClr val="bg2"/>
              </a:solidFill>
              <a:headEnd type="none" w="med" len="med"/>
              <a:tailEnd type="none" w="med" len="med"/>
            </a:ln>
            <a:effectLst/>
            <a:ex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32472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ea typeface="Segoe UI" pitchFamily="34" charset="0"/>
                <a:cs typeface="Segoe UI" pitchFamily="34" charset="0"/>
              </a:endParaRPr>
            </a:p>
          </p:txBody>
        </p:sp>
      </p:grpSp>
      <p:grpSp>
        <p:nvGrpSpPr>
          <p:cNvPr id="315" name="Group 314"/>
          <p:cNvGrpSpPr/>
          <p:nvPr/>
        </p:nvGrpSpPr>
        <p:grpSpPr>
          <a:xfrm>
            <a:off x="3382950" y="2063861"/>
            <a:ext cx="704429" cy="852494"/>
            <a:chOff x="1156020" y="2248829"/>
            <a:chExt cx="704429" cy="852494"/>
          </a:xfrm>
        </p:grpSpPr>
        <p:sp>
          <p:nvSpPr>
            <p:cNvPr id="316" name="TextBox 315"/>
            <p:cNvSpPr txBox="1"/>
            <p:nvPr/>
          </p:nvSpPr>
          <p:spPr>
            <a:xfrm>
              <a:off x="1156020" y="2248829"/>
              <a:ext cx="704429" cy="186604"/>
            </a:xfrm>
            <a:prstGeom prst="rect">
              <a:avLst/>
            </a:prstGeom>
            <a:ln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 lIns="46623" tIns="46623" rIns="46623" bIns="46623" rtlCol="0" anchor="ctr">
              <a:noAutofit/>
            </a:bodyPr>
            <a:lstStyle/>
            <a:p>
              <a:pPr marL="0" marR="0" lvl="0" indent="0" algn="ctr" defTabSz="932418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612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816" b="1" i="0" u="none" strike="noStrike" kern="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</a:rPr>
                <a:t>CONTAINER</a:t>
              </a:r>
            </a:p>
          </p:txBody>
        </p:sp>
        <p:sp>
          <p:nvSpPr>
            <p:cNvPr id="317" name="Rectangle 316"/>
            <p:cNvSpPr/>
            <p:nvPr/>
          </p:nvSpPr>
          <p:spPr bwMode="auto">
            <a:xfrm>
              <a:off x="1156020" y="2435433"/>
              <a:ext cx="704429" cy="665890"/>
            </a:xfrm>
            <a:prstGeom prst="rect">
              <a:avLst/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186494" tIns="149196" rIns="186494" bIns="14919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50846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32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ea typeface="Segoe UI" pitchFamily="34" charset="0"/>
                <a:cs typeface="Segoe UI" pitchFamily="34" charset="0"/>
              </a:endParaRPr>
            </a:p>
          </p:txBody>
        </p:sp>
        <p:grpSp>
          <p:nvGrpSpPr>
            <p:cNvPr id="318" name="Group 317"/>
            <p:cNvGrpSpPr/>
            <p:nvPr/>
          </p:nvGrpSpPr>
          <p:grpSpPr>
            <a:xfrm>
              <a:off x="1282952" y="2590867"/>
              <a:ext cx="471171" cy="380335"/>
              <a:chOff x="4406091" y="6049087"/>
              <a:chExt cx="3960813" cy="3197225"/>
            </a:xfrm>
            <a:solidFill>
              <a:schemeClr val="tx2"/>
            </a:solidFill>
          </p:grpSpPr>
          <p:sp>
            <p:nvSpPr>
              <p:cNvPr id="319" name="Freeform 24"/>
              <p:cNvSpPr>
                <a:spLocks noEditPoints="1"/>
              </p:cNvSpPr>
              <p:nvPr/>
            </p:nvSpPr>
            <p:spPr bwMode="auto">
              <a:xfrm>
                <a:off x="4406091" y="6049087"/>
                <a:ext cx="2847975" cy="2813050"/>
              </a:xfrm>
              <a:custGeom>
                <a:avLst/>
                <a:gdLst>
                  <a:gd name="T0" fmla="*/ 744 w 757"/>
                  <a:gd name="T1" fmla="*/ 466 h 748"/>
                  <a:gd name="T2" fmla="*/ 755 w 757"/>
                  <a:gd name="T3" fmla="*/ 399 h 748"/>
                  <a:gd name="T4" fmla="*/ 739 w 757"/>
                  <a:gd name="T5" fmla="*/ 373 h 748"/>
                  <a:gd name="T6" fmla="*/ 644 w 757"/>
                  <a:gd name="T7" fmla="*/ 341 h 748"/>
                  <a:gd name="T8" fmla="*/ 638 w 757"/>
                  <a:gd name="T9" fmla="*/ 309 h 748"/>
                  <a:gd name="T10" fmla="*/ 716 w 757"/>
                  <a:gd name="T11" fmla="*/ 245 h 748"/>
                  <a:gd name="T12" fmla="*/ 721 w 757"/>
                  <a:gd name="T13" fmla="*/ 215 h 748"/>
                  <a:gd name="T14" fmla="*/ 687 w 757"/>
                  <a:gd name="T15" fmla="*/ 157 h 748"/>
                  <a:gd name="T16" fmla="*/ 658 w 757"/>
                  <a:gd name="T17" fmla="*/ 146 h 748"/>
                  <a:gd name="T18" fmla="*/ 565 w 757"/>
                  <a:gd name="T19" fmla="*/ 181 h 748"/>
                  <a:gd name="T20" fmla="*/ 536 w 757"/>
                  <a:gd name="T21" fmla="*/ 157 h 748"/>
                  <a:gd name="T22" fmla="*/ 556 w 757"/>
                  <a:gd name="T23" fmla="*/ 55 h 748"/>
                  <a:gd name="T24" fmla="*/ 541 w 757"/>
                  <a:gd name="T25" fmla="*/ 28 h 748"/>
                  <a:gd name="T26" fmla="*/ 477 w 757"/>
                  <a:gd name="T27" fmla="*/ 5 h 748"/>
                  <a:gd name="T28" fmla="*/ 449 w 757"/>
                  <a:gd name="T29" fmla="*/ 15 h 748"/>
                  <a:gd name="T30" fmla="*/ 397 w 757"/>
                  <a:gd name="T31" fmla="*/ 106 h 748"/>
                  <a:gd name="T32" fmla="*/ 378 w 757"/>
                  <a:gd name="T33" fmla="*/ 105 h 748"/>
                  <a:gd name="T34" fmla="*/ 362 w 757"/>
                  <a:gd name="T35" fmla="*/ 106 h 748"/>
                  <a:gd name="T36" fmla="*/ 311 w 757"/>
                  <a:gd name="T37" fmla="*/ 15 h 748"/>
                  <a:gd name="T38" fmla="*/ 282 w 757"/>
                  <a:gd name="T39" fmla="*/ 4 h 748"/>
                  <a:gd name="T40" fmla="*/ 218 w 757"/>
                  <a:gd name="T41" fmla="*/ 27 h 748"/>
                  <a:gd name="T42" fmla="*/ 203 w 757"/>
                  <a:gd name="T43" fmla="*/ 54 h 748"/>
                  <a:gd name="T44" fmla="*/ 222 w 757"/>
                  <a:gd name="T45" fmla="*/ 156 h 748"/>
                  <a:gd name="T46" fmla="*/ 192 w 757"/>
                  <a:gd name="T47" fmla="*/ 181 h 748"/>
                  <a:gd name="T48" fmla="*/ 103 w 757"/>
                  <a:gd name="T49" fmla="*/ 145 h 748"/>
                  <a:gd name="T50" fmla="*/ 74 w 757"/>
                  <a:gd name="T51" fmla="*/ 155 h 748"/>
                  <a:gd name="T52" fmla="*/ 39 w 757"/>
                  <a:gd name="T53" fmla="*/ 213 h 748"/>
                  <a:gd name="T54" fmla="*/ 44 w 757"/>
                  <a:gd name="T55" fmla="*/ 243 h 748"/>
                  <a:gd name="T56" fmla="*/ 119 w 757"/>
                  <a:gd name="T57" fmla="*/ 307 h 748"/>
                  <a:gd name="T58" fmla="*/ 113 w 757"/>
                  <a:gd name="T59" fmla="*/ 341 h 748"/>
                  <a:gd name="T60" fmla="*/ 17 w 757"/>
                  <a:gd name="T61" fmla="*/ 373 h 748"/>
                  <a:gd name="T62" fmla="*/ 2 w 757"/>
                  <a:gd name="T63" fmla="*/ 400 h 748"/>
                  <a:gd name="T64" fmla="*/ 13 w 757"/>
                  <a:gd name="T65" fmla="*/ 466 h 748"/>
                  <a:gd name="T66" fmla="*/ 37 w 757"/>
                  <a:gd name="T67" fmla="*/ 486 h 748"/>
                  <a:gd name="T68" fmla="*/ 136 w 757"/>
                  <a:gd name="T69" fmla="*/ 486 h 748"/>
                  <a:gd name="T70" fmla="*/ 154 w 757"/>
                  <a:gd name="T71" fmla="*/ 519 h 748"/>
                  <a:gd name="T72" fmla="*/ 102 w 757"/>
                  <a:gd name="T73" fmla="*/ 604 h 748"/>
                  <a:gd name="T74" fmla="*/ 107 w 757"/>
                  <a:gd name="T75" fmla="*/ 634 h 748"/>
                  <a:gd name="T76" fmla="*/ 158 w 757"/>
                  <a:gd name="T77" fmla="*/ 678 h 748"/>
                  <a:gd name="T78" fmla="*/ 189 w 757"/>
                  <a:gd name="T79" fmla="*/ 679 h 748"/>
                  <a:gd name="T80" fmla="*/ 265 w 757"/>
                  <a:gd name="T81" fmla="*/ 615 h 748"/>
                  <a:gd name="T82" fmla="*/ 303 w 757"/>
                  <a:gd name="T83" fmla="*/ 629 h 748"/>
                  <a:gd name="T84" fmla="*/ 318 w 757"/>
                  <a:gd name="T85" fmla="*/ 729 h 748"/>
                  <a:gd name="T86" fmla="*/ 342 w 757"/>
                  <a:gd name="T87" fmla="*/ 748 h 748"/>
                  <a:gd name="T88" fmla="*/ 409 w 757"/>
                  <a:gd name="T89" fmla="*/ 748 h 748"/>
                  <a:gd name="T90" fmla="*/ 433 w 757"/>
                  <a:gd name="T91" fmla="*/ 729 h 748"/>
                  <a:gd name="T92" fmla="*/ 450 w 757"/>
                  <a:gd name="T93" fmla="*/ 631 h 748"/>
                  <a:gd name="T94" fmla="*/ 489 w 757"/>
                  <a:gd name="T95" fmla="*/ 617 h 748"/>
                  <a:gd name="T96" fmla="*/ 562 w 757"/>
                  <a:gd name="T97" fmla="*/ 680 h 748"/>
                  <a:gd name="T98" fmla="*/ 592 w 757"/>
                  <a:gd name="T99" fmla="*/ 680 h 748"/>
                  <a:gd name="T100" fmla="*/ 644 w 757"/>
                  <a:gd name="T101" fmla="*/ 636 h 748"/>
                  <a:gd name="T102" fmla="*/ 649 w 757"/>
                  <a:gd name="T103" fmla="*/ 606 h 748"/>
                  <a:gd name="T104" fmla="*/ 600 w 757"/>
                  <a:gd name="T105" fmla="*/ 522 h 748"/>
                  <a:gd name="T106" fmla="*/ 621 w 757"/>
                  <a:gd name="T107" fmla="*/ 486 h 748"/>
                  <a:gd name="T108" fmla="*/ 721 w 757"/>
                  <a:gd name="T109" fmla="*/ 486 h 748"/>
                  <a:gd name="T110" fmla="*/ 744 w 757"/>
                  <a:gd name="T111" fmla="*/ 466 h 748"/>
                  <a:gd name="T112" fmla="*/ 528 w 757"/>
                  <a:gd name="T113" fmla="*/ 373 h 748"/>
                  <a:gd name="T114" fmla="*/ 378 w 757"/>
                  <a:gd name="T115" fmla="*/ 522 h 748"/>
                  <a:gd name="T116" fmla="*/ 229 w 757"/>
                  <a:gd name="T117" fmla="*/ 373 h 748"/>
                  <a:gd name="T118" fmla="*/ 378 w 757"/>
                  <a:gd name="T119" fmla="*/ 223 h 748"/>
                  <a:gd name="T120" fmla="*/ 528 w 757"/>
                  <a:gd name="T121" fmla="*/ 373 h 7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757" h="748">
                    <a:moveTo>
                      <a:pt x="744" y="466"/>
                    </a:moveTo>
                    <a:cubicBezTo>
                      <a:pt x="755" y="399"/>
                      <a:pt x="755" y="399"/>
                      <a:pt x="755" y="399"/>
                    </a:cubicBezTo>
                    <a:cubicBezTo>
                      <a:pt x="757" y="388"/>
                      <a:pt x="750" y="377"/>
                      <a:pt x="739" y="373"/>
                    </a:cubicBezTo>
                    <a:cubicBezTo>
                      <a:pt x="644" y="341"/>
                      <a:pt x="644" y="341"/>
                      <a:pt x="644" y="341"/>
                    </a:cubicBezTo>
                    <a:cubicBezTo>
                      <a:pt x="643" y="330"/>
                      <a:pt x="641" y="319"/>
                      <a:pt x="638" y="309"/>
                    </a:cubicBezTo>
                    <a:cubicBezTo>
                      <a:pt x="716" y="245"/>
                      <a:pt x="716" y="245"/>
                      <a:pt x="716" y="245"/>
                    </a:cubicBezTo>
                    <a:cubicBezTo>
                      <a:pt x="725" y="238"/>
                      <a:pt x="727" y="225"/>
                      <a:pt x="721" y="215"/>
                    </a:cubicBezTo>
                    <a:cubicBezTo>
                      <a:pt x="687" y="157"/>
                      <a:pt x="687" y="157"/>
                      <a:pt x="687" y="157"/>
                    </a:cubicBezTo>
                    <a:cubicBezTo>
                      <a:pt x="681" y="147"/>
                      <a:pt x="669" y="142"/>
                      <a:pt x="658" y="146"/>
                    </a:cubicBezTo>
                    <a:cubicBezTo>
                      <a:pt x="565" y="181"/>
                      <a:pt x="565" y="181"/>
                      <a:pt x="565" y="181"/>
                    </a:cubicBezTo>
                    <a:cubicBezTo>
                      <a:pt x="556" y="172"/>
                      <a:pt x="547" y="164"/>
                      <a:pt x="536" y="157"/>
                    </a:cubicBezTo>
                    <a:cubicBezTo>
                      <a:pt x="556" y="55"/>
                      <a:pt x="556" y="55"/>
                      <a:pt x="556" y="55"/>
                    </a:cubicBezTo>
                    <a:cubicBezTo>
                      <a:pt x="558" y="43"/>
                      <a:pt x="552" y="32"/>
                      <a:pt x="541" y="28"/>
                    </a:cubicBezTo>
                    <a:cubicBezTo>
                      <a:pt x="477" y="5"/>
                      <a:pt x="477" y="5"/>
                      <a:pt x="477" y="5"/>
                    </a:cubicBezTo>
                    <a:cubicBezTo>
                      <a:pt x="467" y="1"/>
                      <a:pt x="455" y="5"/>
                      <a:pt x="449" y="15"/>
                    </a:cubicBezTo>
                    <a:cubicBezTo>
                      <a:pt x="397" y="106"/>
                      <a:pt x="397" y="106"/>
                      <a:pt x="397" y="106"/>
                    </a:cubicBezTo>
                    <a:cubicBezTo>
                      <a:pt x="391" y="105"/>
                      <a:pt x="385" y="105"/>
                      <a:pt x="378" y="105"/>
                    </a:cubicBezTo>
                    <a:cubicBezTo>
                      <a:pt x="373" y="105"/>
                      <a:pt x="367" y="105"/>
                      <a:pt x="362" y="106"/>
                    </a:cubicBezTo>
                    <a:cubicBezTo>
                      <a:pt x="311" y="15"/>
                      <a:pt x="311" y="15"/>
                      <a:pt x="311" y="15"/>
                    </a:cubicBezTo>
                    <a:cubicBezTo>
                      <a:pt x="305" y="4"/>
                      <a:pt x="293" y="0"/>
                      <a:pt x="282" y="4"/>
                    </a:cubicBezTo>
                    <a:cubicBezTo>
                      <a:pt x="218" y="27"/>
                      <a:pt x="218" y="27"/>
                      <a:pt x="218" y="27"/>
                    </a:cubicBezTo>
                    <a:cubicBezTo>
                      <a:pt x="208" y="31"/>
                      <a:pt x="201" y="42"/>
                      <a:pt x="203" y="54"/>
                    </a:cubicBezTo>
                    <a:cubicBezTo>
                      <a:pt x="222" y="156"/>
                      <a:pt x="222" y="156"/>
                      <a:pt x="222" y="156"/>
                    </a:cubicBezTo>
                    <a:cubicBezTo>
                      <a:pt x="211" y="163"/>
                      <a:pt x="201" y="172"/>
                      <a:pt x="192" y="181"/>
                    </a:cubicBezTo>
                    <a:cubicBezTo>
                      <a:pt x="103" y="145"/>
                      <a:pt x="103" y="145"/>
                      <a:pt x="103" y="145"/>
                    </a:cubicBezTo>
                    <a:cubicBezTo>
                      <a:pt x="92" y="141"/>
                      <a:pt x="80" y="145"/>
                      <a:pt x="74" y="155"/>
                    </a:cubicBezTo>
                    <a:cubicBezTo>
                      <a:pt x="39" y="213"/>
                      <a:pt x="39" y="213"/>
                      <a:pt x="39" y="213"/>
                    </a:cubicBezTo>
                    <a:cubicBezTo>
                      <a:pt x="33" y="223"/>
                      <a:pt x="35" y="235"/>
                      <a:pt x="44" y="243"/>
                    </a:cubicBezTo>
                    <a:cubicBezTo>
                      <a:pt x="119" y="307"/>
                      <a:pt x="119" y="307"/>
                      <a:pt x="119" y="307"/>
                    </a:cubicBezTo>
                    <a:cubicBezTo>
                      <a:pt x="116" y="318"/>
                      <a:pt x="114" y="329"/>
                      <a:pt x="113" y="341"/>
                    </a:cubicBezTo>
                    <a:cubicBezTo>
                      <a:pt x="17" y="373"/>
                      <a:pt x="17" y="373"/>
                      <a:pt x="17" y="373"/>
                    </a:cubicBezTo>
                    <a:cubicBezTo>
                      <a:pt x="6" y="377"/>
                      <a:pt x="0" y="388"/>
                      <a:pt x="2" y="400"/>
                    </a:cubicBezTo>
                    <a:cubicBezTo>
                      <a:pt x="13" y="466"/>
                      <a:pt x="13" y="466"/>
                      <a:pt x="13" y="466"/>
                    </a:cubicBezTo>
                    <a:cubicBezTo>
                      <a:pt x="15" y="478"/>
                      <a:pt x="25" y="486"/>
                      <a:pt x="37" y="486"/>
                    </a:cubicBezTo>
                    <a:cubicBezTo>
                      <a:pt x="136" y="486"/>
                      <a:pt x="136" y="486"/>
                      <a:pt x="136" y="486"/>
                    </a:cubicBezTo>
                    <a:cubicBezTo>
                      <a:pt x="141" y="498"/>
                      <a:pt x="147" y="509"/>
                      <a:pt x="154" y="519"/>
                    </a:cubicBezTo>
                    <a:cubicBezTo>
                      <a:pt x="102" y="604"/>
                      <a:pt x="102" y="604"/>
                      <a:pt x="102" y="604"/>
                    </a:cubicBezTo>
                    <a:cubicBezTo>
                      <a:pt x="96" y="614"/>
                      <a:pt x="98" y="627"/>
                      <a:pt x="107" y="634"/>
                    </a:cubicBezTo>
                    <a:cubicBezTo>
                      <a:pt x="158" y="678"/>
                      <a:pt x="158" y="678"/>
                      <a:pt x="158" y="678"/>
                    </a:cubicBezTo>
                    <a:cubicBezTo>
                      <a:pt x="167" y="686"/>
                      <a:pt x="180" y="686"/>
                      <a:pt x="189" y="679"/>
                    </a:cubicBezTo>
                    <a:cubicBezTo>
                      <a:pt x="265" y="615"/>
                      <a:pt x="265" y="615"/>
                      <a:pt x="265" y="615"/>
                    </a:cubicBezTo>
                    <a:cubicBezTo>
                      <a:pt x="277" y="621"/>
                      <a:pt x="290" y="626"/>
                      <a:pt x="303" y="629"/>
                    </a:cubicBezTo>
                    <a:cubicBezTo>
                      <a:pt x="318" y="729"/>
                      <a:pt x="318" y="729"/>
                      <a:pt x="318" y="729"/>
                    </a:cubicBezTo>
                    <a:cubicBezTo>
                      <a:pt x="320" y="740"/>
                      <a:pt x="330" y="748"/>
                      <a:pt x="342" y="748"/>
                    </a:cubicBezTo>
                    <a:cubicBezTo>
                      <a:pt x="409" y="748"/>
                      <a:pt x="409" y="748"/>
                      <a:pt x="409" y="748"/>
                    </a:cubicBezTo>
                    <a:cubicBezTo>
                      <a:pt x="421" y="748"/>
                      <a:pt x="431" y="740"/>
                      <a:pt x="433" y="729"/>
                    </a:cubicBezTo>
                    <a:cubicBezTo>
                      <a:pt x="450" y="631"/>
                      <a:pt x="450" y="631"/>
                      <a:pt x="450" y="631"/>
                    </a:cubicBezTo>
                    <a:cubicBezTo>
                      <a:pt x="463" y="627"/>
                      <a:pt x="476" y="622"/>
                      <a:pt x="489" y="617"/>
                    </a:cubicBezTo>
                    <a:cubicBezTo>
                      <a:pt x="562" y="680"/>
                      <a:pt x="562" y="680"/>
                      <a:pt x="562" y="680"/>
                    </a:cubicBezTo>
                    <a:cubicBezTo>
                      <a:pt x="570" y="687"/>
                      <a:pt x="583" y="687"/>
                      <a:pt x="592" y="680"/>
                    </a:cubicBezTo>
                    <a:cubicBezTo>
                      <a:pt x="644" y="636"/>
                      <a:pt x="644" y="636"/>
                      <a:pt x="644" y="636"/>
                    </a:cubicBezTo>
                    <a:cubicBezTo>
                      <a:pt x="653" y="629"/>
                      <a:pt x="655" y="616"/>
                      <a:pt x="649" y="606"/>
                    </a:cubicBezTo>
                    <a:cubicBezTo>
                      <a:pt x="600" y="522"/>
                      <a:pt x="600" y="522"/>
                      <a:pt x="600" y="522"/>
                    </a:cubicBezTo>
                    <a:cubicBezTo>
                      <a:pt x="608" y="511"/>
                      <a:pt x="615" y="499"/>
                      <a:pt x="621" y="486"/>
                    </a:cubicBezTo>
                    <a:cubicBezTo>
                      <a:pt x="721" y="486"/>
                      <a:pt x="721" y="486"/>
                      <a:pt x="721" y="486"/>
                    </a:cubicBezTo>
                    <a:cubicBezTo>
                      <a:pt x="732" y="486"/>
                      <a:pt x="742" y="478"/>
                      <a:pt x="744" y="466"/>
                    </a:cubicBezTo>
                    <a:close/>
                    <a:moveTo>
                      <a:pt x="528" y="373"/>
                    </a:moveTo>
                    <a:cubicBezTo>
                      <a:pt x="528" y="455"/>
                      <a:pt x="461" y="522"/>
                      <a:pt x="378" y="522"/>
                    </a:cubicBezTo>
                    <a:cubicBezTo>
                      <a:pt x="296" y="522"/>
                      <a:pt x="229" y="455"/>
                      <a:pt x="229" y="373"/>
                    </a:cubicBezTo>
                    <a:cubicBezTo>
                      <a:pt x="229" y="290"/>
                      <a:pt x="296" y="223"/>
                      <a:pt x="378" y="223"/>
                    </a:cubicBezTo>
                    <a:cubicBezTo>
                      <a:pt x="461" y="223"/>
                      <a:pt x="528" y="290"/>
                      <a:pt x="528" y="37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3247" tIns="46623" rIns="93247" bIns="46623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3241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36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20" name="Oval 25"/>
              <p:cNvSpPr>
                <a:spLocks noChangeArrowheads="1"/>
              </p:cNvSpPr>
              <p:nvPr/>
            </p:nvSpPr>
            <p:spPr bwMode="auto">
              <a:xfrm>
                <a:off x="5557028" y="7180975"/>
                <a:ext cx="542925" cy="54133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3247" tIns="46623" rIns="93247" bIns="46623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3241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36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21" name="Freeform 26"/>
              <p:cNvSpPr>
                <a:spLocks noEditPoints="1"/>
              </p:cNvSpPr>
              <p:nvPr/>
            </p:nvSpPr>
            <p:spPr bwMode="auto">
              <a:xfrm>
                <a:off x="6907991" y="7722312"/>
                <a:ext cx="1458913" cy="1524000"/>
              </a:xfrm>
              <a:custGeom>
                <a:avLst/>
                <a:gdLst>
                  <a:gd name="T0" fmla="*/ 379 w 388"/>
                  <a:gd name="T1" fmla="*/ 137 h 405"/>
                  <a:gd name="T2" fmla="*/ 383 w 388"/>
                  <a:gd name="T3" fmla="*/ 118 h 405"/>
                  <a:gd name="T4" fmla="*/ 361 w 388"/>
                  <a:gd name="T5" fmla="*/ 81 h 405"/>
                  <a:gd name="T6" fmla="*/ 343 w 388"/>
                  <a:gd name="T7" fmla="*/ 74 h 405"/>
                  <a:gd name="T8" fmla="*/ 287 w 388"/>
                  <a:gd name="T9" fmla="*/ 94 h 405"/>
                  <a:gd name="T10" fmla="*/ 241 w 388"/>
                  <a:gd name="T11" fmla="*/ 68 h 405"/>
                  <a:gd name="T12" fmla="*/ 232 w 388"/>
                  <a:gd name="T13" fmla="*/ 12 h 405"/>
                  <a:gd name="T14" fmla="*/ 217 w 388"/>
                  <a:gd name="T15" fmla="*/ 0 h 405"/>
                  <a:gd name="T16" fmla="*/ 174 w 388"/>
                  <a:gd name="T17" fmla="*/ 0 h 405"/>
                  <a:gd name="T18" fmla="*/ 159 w 388"/>
                  <a:gd name="T19" fmla="*/ 12 h 405"/>
                  <a:gd name="T20" fmla="*/ 149 w 388"/>
                  <a:gd name="T21" fmla="*/ 68 h 405"/>
                  <a:gd name="T22" fmla="*/ 102 w 388"/>
                  <a:gd name="T23" fmla="*/ 95 h 405"/>
                  <a:gd name="T24" fmla="*/ 46 w 388"/>
                  <a:gd name="T25" fmla="*/ 74 h 405"/>
                  <a:gd name="T26" fmla="*/ 27 w 388"/>
                  <a:gd name="T27" fmla="*/ 81 h 405"/>
                  <a:gd name="T28" fmla="*/ 6 w 388"/>
                  <a:gd name="T29" fmla="*/ 118 h 405"/>
                  <a:gd name="T30" fmla="*/ 9 w 388"/>
                  <a:gd name="T31" fmla="*/ 137 h 405"/>
                  <a:gd name="T32" fmla="*/ 55 w 388"/>
                  <a:gd name="T33" fmla="*/ 175 h 405"/>
                  <a:gd name="T34" fmla="*/ 53 w 388"/>
                  <a:gd name="T35" fmla="*/ 202 h 405"/>
                  <a:gd name="T36" fmla="*/ 55 w 388"/>
                  <a:gd name="T37" fmla="*/ 227 h 405"/>
                  <a:gd name="T38" fmla="*/ 7 w 388"/>
                  <a:gd name="T39" fmla="*/ 266 h 405"/>
                  <a:gd name="T40" fmla="*/ 4 w 388"/>
                  <a:gd name="T41" fmla="*/ 285 h 405"/>
                  <a:gd name="T42" fmla="*/ 25 w 388"/>
                  <a:gd name="T43" fmla="*/ 322 h 405"/>
                  <a:gd name="T44" fmla="*/ 43 w 388"/>
                  <a:gd name="T45" fmla="*/ 329 h 405"/>
                  <a:gd name="T46" fmla="*/ 100 w 388"/>
                  <a:gd name="T47" fmla="*/ 308 h 405"/>
                  <a:gd name="T48" fmla="*/ 149 w 388"/>
                  <a:gd name="T49" fmla="*/ 337 h 405"/>
                  <a:gd name="T50" fmla="*/ 158 w 388"/>
                  <a:gd name="T51" fmla="*/ 392 h 405"/>
                  <a:gd name="T52" fmla="*/ 173 w 388"/>
                  <a:gd name="T53" fmla="*/ 405 h 405"/>
                  <a:gd name="T54" fmla="*/ 216 w 388"/>
                  <a:gd name="T55" fmla="*/ 405 h 405"/>
                  <a:gd name="T56" fmla="*/ 231 w 388"/>
                  <a:gd name="T57" fmla="*/ 392 h 405"/>
                  <a:gd name="T58" fmla="*/ 240 w 388"/>
                  <a:gd name="T59" fmla="*/ 337 h 405"/>
                  <a:gd name="T60" fmla="*/ 289 w 388"/>
                  <a:gd name="T61" fmla="*/ 309 h 405"/>
                  <a:gd name="T62" fmla="*/ 345 w 388"/>
                  <a:gd name="T63" fmla="*/ 329 h 405"/>
                  <a:gd name="T64" fmla="*/ 364 w 388"/>
                  <a:gd name="T65" fmla="*/ 322 h 405"/>
                  <a:gd name="T66" fmla="*/ 385 w 388"/>
                  <a:gd name="T67" fmla="*/ 285 h 405"/>
                  <a:gd name="T68" fmla="*/ 381 w 388"/>
                  <a:gd name="T69" fmla="*/ 266 h 405"/>
                  <a:gd name="T70" fmla="*/ 335 w 388"/>
                  <a:gd name="T71" fmla="*/ 228 h 405"/>
                  <a:gd name="T72" fmla="*/ 337 w 388"/>
                  <a:gd name="T73" fmla="*/ 202 h 405"/>
                  <a:gd name="T74" fmla="*/ 334 w 388"/>
                  <a:gd name="T75" fmla="*/ 174 h 405"/>
                  <a:gd name="T76" fmla="*/ 379 w 388"/>
                  <a:gd name="T77" fmla="*/ 137 h 405"/>
                  <a:gd name="T78" fmla="*/ 251 w 388"/>
                  <a:gd name="T79" fmla="*/ 202 h 405"/>
                  <a:gd name="T80" fmla="*/ 195 w 388"/>
                  <a:gd name="T81" fmla="*/ 259 h 405"/>
                  <a:gd name="T82" fmla="*/ 138 w 388"/>
                  <a:gd name="T83" fmla="*/ 202 h 405"/>
                  <a:gd name="T84" fmla="*/ 195 w 388"/>
                  <a:gd name="T85" fmla="*/ 145 h 405"/>
                  <a:gd name="T86" fmla="*/ 251 w 388"/>
                  <a:gd name="T87" fmla="*/ 202 h 4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388" h="405">
                    <a:moveTo>
                      <a:pt x="379" y="137"/>
                    </a:moveTo>
                    <a:cubicBezTo>
                      <a:pt x="385" y="133"/>
                      <a:pt x="386" y="124"/>
                      <a:pt x="383" y="118"/>
                    </a:cubicBezTo>
                    <a:cubicBezTo>
                      <a:pt x="361" y="81"/>
                      <a:pt x="361" y="81"/>
                      <a:pt x="361" y="81"/>
                    </a:cubicBezTo>
                    <a:cubicBezTo>
                      <a:pt x="357" y="74"/>
                      <a:pt x="350" y="72"/>
                      <a:pt x="343" y="74"/>
                    </a:cubicBezTo>
                    <a:cubicBezTo>
                      <a:pt x="287" y="94"/>
                      <a:pt x="287" y="94"/>
                      <a:pt x="287" y="94"/>
                    </a:cubicBezTo>
                    <a:cubicBezTo>
                      <a:pt x="274" y="83"/>
                      <a:pt x="258" y="74"/>
                      <a:pt x="241" y="68"/>
                    </a:cubicBezTo>
                    <a:cubicBezTo>
                      <a:pt x="232" y="12"/>
                      <a:pt x="232" y="12"/>
                      <a:pt x="232" y="12"/>
                    </a:cubicBezTo>
                    <a:cubicBezTo>
                      <a:pt x="231" y="5"/>
                      <a:pt x="224" y="0"/>
                      <a:pt x="217" y="0"/>
                    </a:cubicBezTo>
                    <a:cubicBezTo>
                      <a:pt x="174" y="0"/>
                      <a:pt x="174" y="0"/>
                      <a:pt x="174" y="0"/>
                    </a:cubicBezTo>
                    <a:cubicBezTo>
                      <a:pt x="166" y="0"/>
                      <a:pt x="160" y="5"/>
                      <a:pt x="159" y="12"/>
                    </a:cubicBezTo>
                    <a:cubicBezTo>
                      <a:pt x="149" y="68"/>
                      <a:pt x="149" y="68"/>
                      <a:pt x="149" y="68"/>
                    </a:cubicBezTo>
                    <a:cubicBezTo>
                      <a:pt x="132" y="74"/>
                      <a:pt x="116" y="83"/>
                      <a:pt x="102" y="95"/>
                    </a:cubicBezTo>
                    <a:cubicBezTo>
                      <a:pt x="46" y="74"/>
                      <a:pt x="46" y="74"/>
                      <a:pt x="46" y="74"/>
                    </a:cubicBezTo>
                    <a:cubicBezTo>
                      <a:pt x="39" y="72"/>
                      <a:pt x="31" y="74"/>
                      <a:pt x="27" y="81"/>
                    </a:cubicBezTo>
                    <a:cubicBezTo>
                      <a:pt x="6" y="118"/>
                      <a:pt x="6" y="118"/>
                      <a:pt x="6" y="118"/>
                    </a:cubicBezTo>
                    <a:cubicBezTo>
                      <a:pt x="2" y="124"/>
                      <a:pt x="3" y="133"/>
                      <a:pt x="9" y="137"/>
                    </a:cubicBezTo>
                    <a:cubicBezTo>
                      <a:pt x="55" y="175"/>
                      <a:pt x="55" y="175"/>
                      <a:pt x="55" y="175"/>
                    </a:cubicBezTo>
                    <a:cubicBezTo>
                      <a:pt x="54" y="184"/>
                      <a:pt x="53" y="193"/>
                      <a:pt x="53" y="202"/>
                    </a:cubicBezTo>
                    <a:cubicBezTo>
                      <a:pt x="53" y="211"/>
                      <a:pt x="53" y="219"/>
                      <a:pt x="55" y="227"/>
                    </a:cubicBezTo>
                    <a:cubicBezTo>
                      <a:pt x="7" y="266"/>
                      <a:pt x="7" y="266"/>
                      <a:pt x="7" y="266"/>
                    </a:cubicBezTo>
                    <a:cubicBezTo>
                      <a:pt x="2" y="270"/>
                      <a:pt x="0" y="278"/>
                      <a:pt x="4" y="285"/>
                    </a:cubicBezTo>
                    <a:cubicBezTo>
                      <a:pt x="25" y="322"/>
                      <a:pt x="25" y="322"/>
                      <a:pt x="25" y="322"/>
                    </a:cubicBezTo>
                    <a:cubicBezTo>
                      <a:pt x="28" y="329"/>
                      <a:pt x="36" y="332"/>
                      <a:pt x="43" y="329"/>
                    </a:cubicBezTo>
                    <a:cubicBezTo>
                      <a:pt x="100" y="308"/>
                      <a:pt x="100" y="308"/>
                      <a:pt x="100" y="308"/>
                    </a:cubicBezTo>
                    <a:cubicBezTo>
                      <a:pt x="114" y="321"/>
                      <a:pt x="131" y="330"/>
                      <a:pt x="149" y="337"/>
                    </a:cubicBezTo>
                    <a:cubicBezTo>
                      <a:pt x="158" y="392"/>
                      <a:pt x="158" y="392"/>
                      <a:pt x="158" y="392"/>
                    </a:cubicBezTo>
                    <a:cubicBezTo>
                      <a:pt x="159" y="399"/>
                      <a:pt x="165" y="405"/>
                      <a:pt x="173" y="405"/>
                    </a:cubicBezTo>
                    <a:cubicBezTo>
                      <a:pt x="216" y="405"/>
                      <a:pt x="216" y="405"/>
                      <a:pt x="216" y="405"/>
                    </a:cubicBezTo>
                    <a:cubicBezTo>
                      <a:pt x="223" y="405"/>
                      <a:pt x="229" y="399"/>
                      <a:pt x="231" y="392"/>
                    </a:cubicBezTo>
                    <a:cubicBezTo>
                      <a:pt x="240" y="337"/>
                      <a:pt x="240" y="337"/>
                      <a:pt x="240" y="337"/>
                    </a:cubicBezTo>
                    <a:cubicBezTo>
                      <a:pt x="258" y="331"/>
                      <a:pt x="275" y="321"/>
                      <a:pt x="289" y="309"/>
                    </a:cubicBezTo>
                    <a:cubicBezTo>
                      <a:pt x="345" y="329"/>
                      <a:pt x="345" y="329"/>
                      <a:pt x="345" y="329"/>
                    </a:cubicBezTo>
                    <a:cubicBezTo>
                      <a:pt x="352" y="332"/>
                      <a:pt x="360" y="329"/>
                      <a:pt x="364" y="322"/>
                    </a:cubicBezTo>
                    <a:cubicBezTo>
                      <a:pt x="385" y="285"/>
                      <a:pt x="385" y="285"/>
                      <a:pt x="385" y="285"/>
                    </a:cubicBezTo>
                    <a:cubicBezTo>
                      <a:pt x="388" y="278"/>
                      <a:pt x="387" y="270"/>
                      <a:pt x="381" y="266"/>
                    </a:cubicBezTo>
                    <a:cubicBezTo>
                      <a:pt x="335" y="228"/>
                      <a:pt x="335" y="228"/>
                      <a:pt x="335" y="228"/>
                    </a:cubicBezTo>
                    <a:cubicBezTo>
                      <a:pt x="336" y="220"/>
                      <a:pt x="337" y="211"/>
                      <a:pt x="337" y="202"/>
                    </a:cubicBezTo>
                    <a:cubicBezTo>
                      <a:pt x="337" y="193"/>
                      <a:pt x="336" y="183"/>
                      <a:pt x="334" y="174"/>
                    </a:cubicBezTo>
                    <a:lnTo>
                      <a:pt x="379" y="137"/>
                    </a:lnTo>
                    <a:close/>
                    <a:moveTo>
                      <a:pt x="251" y="202"/>
                    </a:moveTo>
                    <a:cubicBezTo>
                      <a:pt x="251" y="233"/>
                      <a:pt x="226" y="259"/>
                      <a:pt x="195" y="259"/>
                    </a:cubicBezTo>
                    <a:cubicBezTo>
                      <a:pt x="163" y="259"/>
                      <a:pt x="138" y="233"/>
                      <a:pt x="138" y="202"/>
                    </a:cubicBezTo>
                    <a:cubicBezTo>
                      <a:pt x="138" y="171"/>
                      <a:pt x="163" y="145"/>
                      <a:pt x="195" y="145"/>
                    </a:cubicBezTo>
                    <a:cubicBezTo>
                      <a:pt x="226" y="145"/>
                      <a:pt x="251" y="171"/>
                      <a:pt x="251" y="20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3247" tIns="46623" rIns="93247" bIns="46623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3241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36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endParaRPr>
              </a:p>
            </p:txBody>
          </p:sp>
        </p:grpSp>
      </p:grpSp>
      <p:grpSp>
        <p:nvGrpSpPr>
          <p:cNvPr id="322" name="Group 321"/>
          <p:cNvGrpSpPr/>
          <p:nvPr/>
        </p:nvGrpSpPr>
        <p:grpSpPr>
          <a:xfrm>
            <a:off x="4200094" y="2063861"/>
            <a:ext cx="704429" cy="852494"/>
            <a:chOff x="1156020" y="2248829"/>
            <a:chExt cx="704429" cy="852494"/>
          </a:xfrm>
        </p:grpSpPr>
        <p:sp>
          <p:nvSpPr>
            <p:cNvPr id="323" name="TextBox 322"/>
            <p:cNvSpPr txBox="1"/>
            <p:nvPr/>
          </p:nvSpPr>
          <p:spPr>
            <a:xfrm>
              <a:off x="1156020" y="2248829"/>
              <a:ext cx="704429" cy="186604"/>
            </a:xfrm>
            <a:prstGeom prst="rect">
              <a:avLst/>
            </a:prstGeom>
            <a:ln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 lIns="46623" tIns="46623" rIns="46623" bIns="46623" rtlCol="0" anchor="ctr">
              <a:noAutofit/>
            </a:bodyPr>
            <a:lstStyle/>
            <a:p>
              <a:pPr marL="0" marR="0" lvl="0" indent="0" algn="ctr" defTabSz="932418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612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816" b="1" i="0" u="none" strike="noStrike" kern="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</a:rPr>
                <a:t>CONTAINER</a:t>
              </a:r>
            </a:p>
          </p:txBody>
        </p:sp>
        <p:sp>
          <p:nvSpPr>
            <p:cNvPr id="324" name="Rectangle 323"/>
            <p:cNvSpPr/>
            <p:nvPr/>
          </p:nvSpPr>
          <p:spPr bwMode="auto">
            <a:xfrm>
              <a:off x="1156020" y="2435433"/>
              <a:ext cx="704429" cy="665890"/>
            </a:xfrm>
            <a:prstGeom prst="rect">
              <a:avLst/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186494" tIns="149196" rIns="186494" bIns="14919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50846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32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ea typeface="Segoe UI" pitchFamily="34" charset="0"/>
                <a:cs typeface="Segoe UI" pitchFamily="34" charset="0"/>
              </a:endParaRPr>
            </a:p>
          </p:txBody>
        </p:sp>
        <p:grpSp>
          <p:nvGrpSpPr>
            <p:cNvPr id="325" name="Group 324"/>
            <p:cNvGrpSpPr/>
            <p:nvPr/>
          </p:nvGrpSpPr>
          <p:grpSpPr>
            <a:xfrm>
              <a:off x="1282952" y="2590867"/>
              <a:ext cx="471171" cy="380335"/>
              <a:chOff x="4406091" y="6049087"/>
              <a:chExt cx="3960813" cy="3197225"/>
            </a:xfrm>
            <a:solidFill>
              <a:schemeClr val="tx2"/>
            </a:solidFill>
          </p:grpSpPr>
          <p:sp>
            <p:nvSpPr>
              <p:cNvPr id="326" name="Freeform 24"/>
              <p:cNvSpPr>
                <a:spLocks noEditPoints="1"/>
              </p:cNvSpPr>
              <p:nvPr/>
            </p:nvSpPr>
            <p:spPr bwMode="auto">
              <a:xfrm>
                <a:off x="4406091" y="6049087"/>
                <a:ext cx="2847975" cy="2813050"/>
              </a:xfrm>
              <a:custGeom>
                <a:avLst/>
                <a:gdLst>
                  <a:gd name="T0" fmla="*/ 744 w 757"/>
                  <a:gd name="T1" fmla="*/ 466 h 748"/>
                  <a:gd name="T2" fmla="*/ 755 w 757"/>
                  <a:gd name="T3" fmla="*/ 399 h 748"/>
                  <a:gd name="T4" fmla="*/ 739 w 757"/>
                  <a:gd name="T5" fmla="*/ 373 h 748"/>
                  <a:gd name="T6" fmla="*/ 644 w 757"/>
                  <a:gd name="T7" fmla="*/ 341 h 748"/>
                  <a:gd name="T8" fmla="*/ 638 w 757"/>
                  <a:gd name="T9" fmla="*/ 309 h 748"/>
                  <a:gd name="T10" fmla="*/ 716 w 757"/>
                  <a:gd name="T11" fmla="*/ 245 h 748"/>
                  <a:gd name="T12" fmla="*/ 721 w 757"/>
                  <a:gd name="T13" fmla="*/ 215 h 748"/>
                  <a:gd name="T14" fmla="*/ 687 w 757"/>
                  <a:gd name="T15" fmla="*/ 157 h 748"/>
                  <a:gd name="T16" fmla="*/ 658 w 757"/>
                  <a:gd name="T17" fmla="*/ 146 h 748"/>
                  <a:gd name="T18" fmla="*/ 565 w 757"/>
                  <a:gd name="T19" fmla="*/ 181 h 748"/>
                  <a:gd name="T20" fmla="*/ 536 w 757"/>
                  <a:gd name="T21" fmla="*/ 157 h 748"/>
                  <a:gd name="T22" fmla="*/ 556 w 757"/>
                  <a:gd name="T23" fmla="*/ 55 h 748"/>
                  <a:gd name="T24" fmla="*/ 541 w 757"/>
                  <a:gd name="T25" fmla="*/ 28 h 748"/>
                  <a:gd name="T26" fmla="*/ 477 w 757"/>
                  <a:gd name="T27" fmla="*/ 5 h 748"/>
                  <a:gd name="T28" fmla="*/ 449 w 757"/>
                  <a:gd name="T29" fmla="*/ 15 h 748"/>
                  <a:gd name="T30" fmla="*/ 397 w 757"/>
                  <a:gd name="T31" fmla="*/ 106 h 748"/>
                  <a:gd name="T32" fmla="*/ 378 w 757"/>
                  <a:gd name="T33" fmla="*/ 105 h 748"/>
                  <a:gd name="T34" fmla="*/ 362 w 757"/>
                  <a:gd name="T35" fmla="*/ 106 h 748"/>
                  <a:gd name="T36" fmla="*/ 311 w 757"/>
                  <a:gd name="T37" fmla="*/ 15 h 748"/>
                  <a:gd name="T38" fmla="*/ 282 w 757"/>
                  <a:gd name="T39" fmla="*/ 4 h 748"/>
                  <a:gd name="T40" fmla="*/ 218 w 757"/>
                  <a:gd name="T41" fmla="*/ 27 h 748"/>
                  <a:gd name="T42" fmla="*/ 203 w 757"/>
                  <a:gd name="T43" fmla="*/ 54 h 748"/>
                  <a:gd name="T44" fmla="*/ 222 w 757"/>
                  <a:gd name="T45" fmla="*/ 156 h 748"/>
                  <a:gd name="T46" fmla="*/ 192 w 757"/>
                  <a:gd name="T47" fmla="*/ 181 h 748"/>
                  <a:gd name="T48" fmla="*/ 103 w 757"/>
                  <a:gd name="T49" fmla="*/ 145 h 748"/>
                  <a:gd name="T50" fmla="*/ 74 w 757"/>
                  <a:gd name="T51" fmla="*/ 155 h 748"/>
                  <a:gd name="T52" fmla="*/ 39 w 757"/>
                  <a:gd name="T53" fmla="*/ 213 h 748"/>
                  <a:gd name="T54" fmla="*/ 44 w 757"/>
                  <a:gd name="T55" fmla="*/ 243 h 748"/>
                  <a:gd name="T56" fmla="*/ 119 w 757"/>
                  <a:gd name="T57" fmla="*/ 307 h 748"/>
                  <a:gd name="T58" fmla="*/ 113 w 757"/>
                  <a:gd name="T59" fmla="*/ 341 h 748"/>
                  <a:gd name="T60" fmla="*/ 17 w 757"/>
                  <a:gd name="T61" fmla="*/ 373 h 748"/>
                  <a:gd name="T62" fmla="*/ 2 w 757"/>
                  <a:gd name="T63" fmla="*/ 400 h 748"/>
                  <a:gd name="T64" fmla="*/ 13 w 757"/>
                  <a:gd name="T65" fmla="*/ 466 h 748"/>
                  <a:gd name="T66" fmla="*/ 37 w 757"/>
                  <a:gd name="T67" fmla="*/ 486 h 748"/>
                  <a:gd name="T68" fmla="*/ 136 w 757"/>
                  <a:gd name="T69" fmla="*/ 486 h 748"/>
                  <a:gd name="T70" fmla="*/ 154 w 757"/>
                  <a:gd name="T71" fmla="*/ 519 h 748"/>
                  <a:gd name="T72" fmla="*/ 102 w 757"/>
                  <a:gd name="T73" fmla="*/ 604 h 748"/>
                  <a:gd name="T74" fmla="*/ 107 w 757"/>
                  <a:gd name="T75" fmla="*/ 634 h 748"/>
                  <a:gd name="T76" fmla="*/ 158 w 757"/>
                  <a:gd name="T77" fmla="*/ 678 h 748"/>
                  <a:gd name="T78" fmla="*/ 189 w 757"/>
                  <a:gd name="T79" fmla="*/ 679 h 748"/>
                  <a:gd name="T80" fmla="*/ 265 w 757"/>
                  <a:gd name="T81" fmla="*/ 615 h 748"/>
                  <a:gd name="T82" fmla="*/ 303 w 757"/>
                  <a:gd name="T83" fmla="*/ 629 h 748"/>
                  <a:gd name="T84" fmla="*/ 318 w 757"/>
                  <a:gd name="T85" fmla="*/ 729 h 748"/>
                  <a:gd name="T86" fmla="*/ 342 w 757"/>
                  <a:gd name="T87" fmla="*/ 748 h 748"/>
                  <a:gd name="T88" fmla="*/ 409 w 757"/>
                  <a:gd name="T89" fmla="*/ 748 h 748"/>
                  <a:gd name="T90" fmla="*/ 433 w 757"/>
                  <a:gd name="T91" fmla="*/ 729 h 748"/>
                  <a:gd name="T92" fmla="*/ 450 w 757"/>
                  <a:gd name="T93" fmla="*/ 631 h 748"/>
                  <a:gd name="T94" fmla="*/ 489 w 757"/>
                  <a:gd name="T95" fmla="*/ 617 h 748"/>
                  <a:gd name="T96" fmla="*/ 562 w 757"/>
                  <a:gd name="T97" fmla="*/ 680 h 748"/>
                  <a:gd name="T98" fmla="*/ 592 w 757"/>
                  <a:gd name="T99" fmla="*/ 680 h 748"/>
                  <a:gd name="T100" fmla="*/ 644 w 757"/>
                  <a:gd name="T101" fmla="*/ 636 h 748"/>
                  <a:gd name="T102" fmla="*/ 649 w 757"/>
                  <a:gd name="T103" fmla="*/ 606 h 748"/>
                  <a:gd name="T104" fmla="*/ 600 w 757"/>
                  <a:gd name="T105" fmla="*/ 522 h 748"/>
                  <a:gd name="T106" fmla="*/ 621 w 757"/>
                  <a:gd name="T107" fmla="*/ 486 h 748"/>
                  <a:gd name="T108" fmla="*/ 721 w 757"/>
                  <a:gd name="T109" fmla="*/ 486 h 748"/>
                  <a:gd name="T110" fmla="*/ 744 w 757"/>
                  <a:gd name="T111" fmla="*/ 466 h 748"/>
                  <a:gd name="T112" fmla="*/ 528 w 757"/>
                  <a:gd name="T113" fmla="*/ 373 h 748"/>
                  <a:gd name="T114" fmla="*/ 378 w 757"/>
                  <a:gd name="T115" fmla="*/ 522 h 748"/>
                  <a:gd name="T116" fmla="*/ 229 w 757"/>
                  <a:gd name="T117" fmla="*/ 373 h 748"/>
                  <a:gd name="T118" fmla="*/ 378 w 757"/>
                  <a:gd name="T119" fmla="*/ 223 h 748"/>
                  <a:gd name="T120" fmla="*/ 528 w 757"/>
                  <a:gd name="T121" fmla="*/ 373 h 7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757" h="748">
                    <a:moveTo>
                      <a:pt x="744" y="466"/>
                    </a:moveTo>
                    <a:cubicBezTo>
                      <a:pt x="755" y="399"/>
                      <a:pt x="755" y="399"/>
                      <a:pt x="755" y="399"/>
                    </a:cubicBezTo>
                    <a:cubicBezTo>
                      <a:pt x="757" y="388"/>
                      <a:pt x="750" y="377"/>
                      <a:pt x="739" y="373"/>
                    </a:cubicBezTo>
                    <a:cubicBezTo>
                      <a:pt x="644" y="341"/>
                      <a:pt x="644" y="341"/>
                      <a:pt x="644" y="341"/>
                    </a:cubicBezTo>
                    <a:cubicBezTo>
                      <a:pt x="643" y="330"/>
                      <a:pt x="641" y="319"/>
                      <a:pt x="638" y="309"/>
                    </a:cubicBezTo>
                    <a:cubicBezTo>
                      <a:pt x="716" y="245"/>
                      <a:pt x="716" y="245"/>
                      <a:pt x="716" y="245"/>
                    </a:cubicBezTo>
                    <a:cubicBezTo>
                      <a:pt x="725" y="238"/>
                      <a:pt x="727" y="225"/>
                      <a:pt x="721" y="215"/>
                    </a:cubicBezTo>
                    <a:cubicBezTo>
                      <a:pt x="687" y="157"/>
                      <a:pt x="687" y="157"/>
                      <a:pt x="687" y="157"/>
                    </a:cubicBezTo>
                    <a:cubicBezTo>
                      <a:pt x="681" y="147"/>
                      <a:pt x="669" y="142"/>
                      <a:pt x="658" y="146"/>
                    </a:cubicBezTo>
                    <a:cubicBezTo>
                      <a:pt x="565" y="181"/>
                      <a:pt x="565" y="181"/>
                      <a:pt x="565" y="181"/>
                    </a:cubicBezTo>
                    <a:cubicBezTo>
                      <a:pt x="556" y="172"/>
                      <a:pt x="547" y="164"/>
                      <a:pt x="536" y="157"/>
                    </a:cubicBezTo>
                    <a:cubicBezTo>
                      <a:pt x="556" y="55"/>
                      <a:pt x="556" y="55"/>
                      <a:pt x="556" y="55"/>
                    </a:cubicBezTo>
                    <a:cubicBezTo>
                      <a:pt x="558" y="43"/>
                      <a:pt x="552" y="32"/>
                      <a:pt x="541" y="28"/>
                    </a:cubicBezTo>
                    <a:cubicBezTo>
                      <a:pt x="477" y="5"/>
                      <a:pt x="477" y="5"/>
                      <a:pt x="477" y="5"/>
                    </a:cubicBezTo>
                    <a:cubicBezTo>
                      <a:pt x="467" y="1"/>
                      <a:pt x="455" y="5"/>
                      <a:pt x="449" y="15"/>
                    </a:cubicBezTo>
                    <a:cubicBezTo>
                      <a:pt x="397" y="106"/>
                      <a:pt x="397" y="106"/>
                      <a:pt x="397" y="106"/>
                    </a:cubicBezTo>
                    <a:cubicBezTo>
                      <a:pt x="391" y="105"/>
                      <a:pt x="385" y="105"/>
                      <a:pt x="378" y="105"/>
                    </a:cubicBezTo>
                    <a:cubicBezTo>
                      <a:pt x="373" y="105"/>
                      <a:pt x="367" y="105"/>
                      <a:pt x="362" y="106"/>
                    </a:cubicBezTo>
                    <a:cubicBezTo>
                      <a:pt x="311" y="15"/>
                      <a:pt x="311" y="15"/>
                      <a:pt x="311" y="15"/>
                    </a:cubicBezTo>
                    <a:cubicBezTo>
                      <a:pt x="305" y="4"/>
                      <a:pt x="293" y="0"/>
                      <a:pt x="282" y="4"/>
                    </a:cubicBezTo>
                    <a:cubicBezTo>
                      <a:pt x="218" y="27"/>
                      <a:pt x="218" y="27"/>
                      <a:pt x="218" y="27"/>
                    </a:cubicBezTo>
                    <a:cubicBezTo>
                      <a:pt x="208" y="31"/>
                      <a:pt x="201" y="42"/>
                      <a:pt x="203" y="54"/>
                    </a:cubicBezTo>
                    <a:cubicBezTo>
                      <a:pt x="222" y="156"/>
                      <a:pt x="222" y="156"/>
                      <a:pt x="222" y="156"/>
                    </a:cubicBezTo>
                    <a:cubicBezTo>
                      <a:pt x="211" y="163"/>
                      <a:pt x="201" y="172"/>
                      <a:pt x="192" y="181"/>
                    </a:cubicBezTo>
                    <a:cubicBezTo>
                      <a:pt x="103" y="145"/>
                      <a:pt x="103" y="145"/>
                      <a:pt x="103" y="145"/>
                    </a:cubicBezTo>
                    <a:cubicBezTo>
                      <a:pt x="92" y="141"/>
                      <a:pt x="80" y="145"/>
                      <a:pt x="74" y="155"/>
                    </a:cubicBezTo>
                    <a:cubicBezTo>
                      <a:pt x="39" y="213"/>
                      <a:pt x="39" y="213"/>
                      <a:pt x="39" y="213"/>
                    </a:cubicBezTo>
                    <a:cubicBezTo>
                      <a:pt x="33" y="223"/>
                      <a:pt x="35" y="235"/>
                      <a:pt x="44" y="243"/>
                    </a:cubicBezTo>
                    <a:cubicBezTo>
                      <a:pt x="119" y="307"/>
                      <a:pt x="119" y="307"/>
                      <a:pt x="119" y="307"/>
                    </a:cubicBezTo>
                    <a:cubicBezTo>
                      <a:pt x="116" y="318"/>
                      <a:pt x="114" y="329"/>
                      <a:pt x="113" y="341"/>
                    </a:cubicBezTo>
                    <a:cubicBezTo>
                      <a:pt x="17" y="373"/>
                      <a:pt x="17" y="373"/>
                      <a:pt x="17" y="373"/>
                    </a:cubicBezTo>
                    <a:cubicBezTo>
                      <a:pt x="6" y="377"/>
                      <a:pt x="0" y="388"/>
                      <a:pt x="2" y="400"/>
                    </a:cubicBezTo>
                    <a:cubicBezTo>
                      <a:pt x="13" y="466"/>
                      <a:pt x="13" y="466"/>
                      <a:pt x="13" y="466"/>
                    </a:cubicBezTo>
                    <a:cubicBezTo>
                      <a:pt x="15" y="478"/>
                      <a:pt x="25" y="486"/>
                      <a:pt x="37" y="486"/>
                    </a:cubicBezTo>
                    <a:cubicBezTo>
                      <a:pt x="136" y="486"/>
                      <a:pt x="136" y="486"/>
                      <a:pt x="136" y="486"/>
                    </a:cubicBezTo>
                    <a:cubicBezTo>
                      <a:pt x="141" y="498"/>
                      <a:pt x="147" y="509"/>
                      <a:pt x="154" y="519"/>
                    </a:cubicBezTo>
                    <a:cubicBezTo>
                      <a:pt x="102" y="604"/>
                      <a:pt x="102" y="604"/>
                      <a:pt x="102" y="604"/>
                    </a:cubicBezTo>
                    <a:cubicBezTo>
                      <a:pt x="96" y="614"/>
                      <a:pt x="98" y="627"/>
                      <a:pt x="107" y="634"/>
                    </a:cubicBezTo>
                    <a:cubicBezTo>
                      <a:pt x="158" y="678"/>
                      <a:pt x="158" y="678"/>
                      <a:pt x="158" y="678"/>
                    </a:cubicBezTo>
                    <a:cubicBezTo>
                      <a:pt x="167" y="686"/>
                      <a:pt x="180" y="686"/>
                      <a:pt x="189" y="679"/>
                    </a:cubicBezTo>
                    <a:cubicBezTo>
                      <a:pt x="265" y="615"/>
                      <a:pt x="265" y="615"/>
                      <a:pt x="265" y="615"/>
                    </a:cubicBezTo>
                    <a:cubicBezTo>
                      <a:pt x="277" y="621"/>
                      <a:pt x="290" y="626"/>
                      <a:pt x="303" y="629"/>
                    </a:cubicBezTo>
                    <a:cubicBezTo>
                      <a:pt x="318" y="729"/>
                      <a:pt x="318" y="729"/>
                      <a:pt x="318" y="729"/>
                    </a:cubicBezTo>
                    <a:cubicBezTo>
                      <a:pt x="320" y="740"/>
                      <a:pt x="330" y="748"/>
                      <a:pt x="342" y="748"/>
                    </a:cubicBezTo>
                    <a:cubicBezTo>
                      <a:pt x="409" y="748"/>
                      <a:pt x="409" y="748"/>
                      <a:pt x="409" y="748"/>
                    </a:cubicBezTo>
                    <a:cubicBezTo>
                      <a:pt x="421" y="748"/>
                      <a:pt x="431" y="740"/>
                      <a:pt x="433" y="729"/>
                    </a:cubicBezTo>
                    <a:cubicBezTo>
                      <a:pt x="450" y="631"/>
                      <a:pt x="450" y="631"/>
                      <a:pt x="450" y="631"/>
                    </a:cubicBezTo>
                    <a:cubicBezTo>
                      <a:pt x="463" y="627"/>
                      <a:pt x="476" y="622"/>
                      <a:pt x="489" y="617"/>
                    </a:cubicBezTo>
                    <a:cubicBezTo>
                      <a:pt x="562" y="680"/>
                      <a:pt x="562" y="680"/>
                      <a:pt x="562" y="680"/>
                    </a:cubicBezTo>
                    <a:cubicBezTo>
                      <a:pt x="570" y="687"/>
                      <a:pt x="583" y="687"/>
                      <a:pt x="592" y="680"/>
                    </a:cubicBezTo>
                    <a:cubicBezTo>
                      <a:pt x="644" y="636"/>
                      <a:pt x="644" y="636"/>
                      <a:pt x="644" y="636"/>
                    </a:cubicBezTo>
                    <a:cubicBezTo>
                      <a:pt x="653" y="629"/>
                      <a:pt x="655" y="616"/>
                      <a:pt x="649" y="606"/>
                    </a:cubicBezTo>
                    <a:cubicBezTo>
                      <a:pt x="600" y="522"/>
                      <a:pt x="600" y="522"/>
                      <a:pt x="600" y="522"/>
                    </a:cubicBezTo>
                    <a:cubicBezTo>
                      <a:pt x="608" y="511"/>
                      <a:pt x="615" y="499"/>
                      <a:pt x="621" y="486"/>
                    </a:cubicBezTo>
                    <a:cubicBezTo>
                      <a:pt x="721" y="486"/>
                      <a:pt x="721" y="486"/>
                      <a:pt x="721" y="486"/>
                    </a:cubicBezTo>
                    <a:cubicBezTo>
                      <a:pt x="732" y="486"/>
                      <a:pt x="742" y="478"/>
                      <a:pt x="744" y="466"/>
                    </a:cubicBezTo>
                    <a:close/>
                    <a:moveTo>
                      <a:pt x="528" y="373"/>
                    </a:moveTo>
                    <a:cubicBezTo>
                      <a:pt x="528" y="455"/>
                      <a:pt x="461" y="522"/>
                      <a:pt x="378" y="522"/>
                    </a:cubicBezTo>
                    <a:cubicBezTo>
                      <a:pt x="296" y="522"/>
                      <a:pt x="229" y="455"/>
                      <a:pt x="229" y="373"/>
                    </a:cubicBezTo>
                    <a:cubicBezTo>
                      <a:pt x="229" y="290"/>
                      <a:pt x="296" y="223"/>
                      <a:pt x="378" y="223"/>
                    </a:cubicBezTo>
                    <a:cubicBezTo>
                      <a:pt x="461" y="223"/>
                      <a:pt x="528" y="290"/>
                      <a:pt x="528" y="37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3247" tIns="46623" rIns="93247" bIns="46623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3241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36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27" name="Oval 25"/>
              <p:cNvSpPr>
                <a:spLocks noChangeArrowheads="1"/>
              </p:cNvSpPr>
              <p:nvPr/>
            </p:nvSpPr>
            <p:spPr bwMode="auto">
              <a:xfrm>
                <a:off x="5557028" y="7180975"/>
                <a:ext cx="542925" cy="54133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3247" tIns="46623" rIns="93247" bIns="46623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3241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36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28" name="Freeform 26"/>
              <p:cNvSpPr>
                <a:spLocks noEditPoints="1"/>
              </p:cNvSpPr>
              <p:nvPr/>
            </p:nvSpPr>
            <p:spPr bwMode="auto">
              <a:xfrm>
                <a:off x="6907991" y="7722312"/>
                <a:ext cx="1458913" cy="1524000"/>
              </a:xfrm>
              <a:custGeom>
                <a:avLst/>
                <a:gdLst>
                  <a:gd name="T0" fmla="*/ 379 w 388"/>
                  <a:gd name="T1" fmla="*/ 137 h 405"/>
                  <a:gd name="T2" fmla="*/ 383 w 388"/>
                  <a:gd name="T3" fmla="*/ 118 h 405"/>
                  <a:gd name="T4" fmla="*/ 361 w 388"/>
                  <a:gd name="T5" fmla="*/ 81 h 405"/>
                  <a:gd name="T6" fmla="*/ 343 w 388"/>
                  <a:gd name="T7" fmla="*/ 74 h 405"/>
                  <a:gd name="T8" fmla="*/ 287 w 388"/>
                  <a:gd name="T9" fmla="*/ 94 h 405"/>
                  <a:gd name="T10" fmla="*/ 241 w 388"/>
                  <a:gd name="T11" fmla="*/ 68 h 405"/>
                  <a:gd name="T12" fmla="*/ 232 w 388"/>
                  <a:gd name="T13" fmla="*/ 12 h 405"/>
                  <a:gd name="T14" fmla="*/ 217 w 388"/>
                  <a:gd name="T15" fmla="*/ 0 h 405"/>
                  <a:gd name="T16" fmla="*/ 174 w 388"/>
                  <a:gd name="T17" fmla="*/ 0 h 405"/>
                  <a:gd name="T18" fmla="*/ 159 w 388"/>
                  <a:gd name="T19" fmla="*/ 12 h 405"/>
                  <a:gd name="T20" fmla="*/ 149 w 388"/>
                  <a:gd name="T21" fmla="*/ 68 h 405"/>
                  <a:gd name="T22" fmla="*/ 102 w 388"/>
                  <a:gd name="T23" fmla="*/ 95 h 405"/>
                  <a:gd name="T24" fmla="*/ 46 w 388"/>
                  <a:gd name="T25" fmla="*/ 74 h 405"/>
                  <a:gd name="T26" fmla="*/ 27 w 388"/>
                  <a:gd name="T27" fmla="*/ 81 h 405"/>
                  <a:gd name="T28" fmla="*/ 6 w 388"/>
                  <a:gd name="T29" fmla="*/ 118 h 405"/>
                  <a:gd name="T30" fmla="*/ 9 w 388"/>
                  <a:gd name="T31" fmla="*/ 137 h 405"/>
                  <a:gd name="T32" fmla="*/ 55 w 388"/>
                  <a:gd name="T33" fmla="*/ 175 h 405"/>
                  <a:gd name="T34" fmla="*/ 53 w 388"/>
                  <a:gd name="T35" fmla="*/ 202 h 405"/>
                  <a:gd name="T36" fmla="*/ 55 w 388"/>
                  <a:gd name="T37" fmla="*/ 227 h 405"/>
                  <a:gd name="T38" fmla="*/ 7 w 388"/>
                  <a:gd name="T39" fmla="*/ 266 h 405"/>
                  <a:gd name="T40" fmla="*/ 4 w 388"/>
                  <a:gd name="T41" fmla="*/ 285 h 405"/>
                  <a:gd name="T42" fmla="*/ 25 w 388"/>
                  <a:gd name="T43" fmla="*/ 322 h 405"/>
                  <a:gd name="T44" fmla="*/ 43 w 388"/>
                  <a:gd name="T45" fmla="*/ 329 h 405"/>
                  <a:gd name="T46" fmla="*/ 100 w 388"/>
                  <a:gd name="T47" fmla="*/ 308 h 405"/>
                  <a:gd name="T48" fmla="*/ 149 w 388"/>
                  <a:gd name="T49" fmla="*/ 337 h 405"/>
                  <a:gd name="T50" fmla="*/ 158 w 388"/>
                  <a:gd name="T51" fmla="*/ 392 h 405"/>
                  <a:gd name="T52" fmla="*/ 173 w 388"/>
                  <a:gd name="T53" fmla="*/ 405 h 405"/>
                  <a:gd name="T54" fmla="*/ 216 w 388"/>
                  <a:gd name="T55" fmla="*/ 405 h 405"/>
                  <a:gd name="T56" fmla="*/ 231 w 388"/>
                  <a:gd name="T57" fmla="*/ 392 h 405"/>
                  <a:gd name="T58" fmla="*/ 240 w 388"/>
                  <a:gd name="T59" fmla="*/ 337 h 405"/>
                  <a:gd name="T60" fmla="*/ 289 w 388"/>
                  <a:gd name="T61" fmla="*/ 309 h 405"/>
                  <a:gd name="T62" fmla="*/ 345 w 388"/>
                  <a:gd name="T63" fmla="*/ 329 h 405"/>
                  <a:gd name="T64" fmla="*/ 364 w 388"/>
                  <a:gd name="T65" fmla="*/ 322 h 405"/>
                  <a:gd name="T66" fmla="*/ 385 w 388"/>
                  <a:gd name="T67" fmla="*/ 285 h 405"/>
                  <a:gd name="T68" fmla="*/ 381 w 388"/>
                  <a:gd name="T69" fmla="*/ 266 h 405"/>
                  <a:gd name="T70" fmla="*/ 335 w 388"/>
                  <a:gd name="T71" fmla="*/ 228 h 405"/>
                  <a:gd name="T72" fmla="*/ 337 w 388"/>
                  <a:gd name="T73" fmla="*/ 202 h 405"/>
                  <a:gd name="T74" fmla="*/ 334 w 388"/>
                  <a:gd name="T75" fmla="*/ 174 h 405"/>
                  <a:gd name="T76" fmla="*/ 379 w 388"/>
                  <a:gd name="T77" fmla="*/ 137 h 405"/>
                  <a:gd name="T78" fmla="*/ 251 w 388"/>
                  <a:gd name="T79" fmla="*/ 202 h 405"/>
                  <a:gd name="T80" fmla="*/ 195 w 388"/>
                  <a:gd name="T81" fmla="*/ 259 h 405"/>
                  <a:gd name="T82" fmla="*/ 138 w 388"/>
                  <a:gd name="T83" fmla="*/ 202 h 405"/>
                  <a:gd name="T84" fmla="*/ 195 w 388"/>
                  <a:gd name="T85" fmla="*/ 145 h 405"/>
                  <a:gd name="T86" fmla="*/ 251 w 388"/>
                  <a:gd name="T87" fmla="*/ 202 h 4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388" h="405">
                    <a:moveTo>
                      <a:pt x="379" y="137"/>
                    </a:moveTo>
                    <a:cubicBezTo>
                      <a:pt x="385" y="133"/>
                      <a:pt x="386" y="124"/>
                      <a:pt x="383" y="118"/>
                    </a:cubicBezTo>
                    <a:cubicBezTo>
                      <a:pt x="361" y="81"/>
                      <a:pt x="361" y="81"/>
                      <a:pt x="361" y="81"/>
                    </a:cubicBezTo>
                    <a:cubicBezTo>
                      <a:pt x="357" y="74"/>
                      <a:pt x="350" y="72"/>
                      <a:pt x="343" y="74"/>
                    </a:cubicBezTo>
                    <a:cubicBezTo>
                      <a:pt x="287" y="94"/>
                      <a:pt x="287" y="94"/>
                      <a:pt x="287" y="94"/>
                    </a:cubicBezTo>
                    <a:cubicBezTo>
                      <a:pt x="274" y="83"/>
                      <a:pt x="258" y="74"/>
                      <a:pt x="241" y="68"/>
                    </a:cubicBezTo>
                    <a:cubicBezTo>
                      <a:pt x="232" y="12"/>
                      <a:pt x="232" y="12"/>
                      <a:pt x="232" y="12"/>
                    </a:cubicBezTo>
                    <a:cubicBezTo>
                      <a:pt x="231" y="5"/>
                      <a:pt x="224" y="0"/>
                      <a:pt x="217" y="0"/>
                    </a:cubicBezTo>
                    <a:cubicBezTo>
                      <a:pt x="174" y="0"/>
                      <a:pt x="174" y="0"/>
                      <a:pt x="174" y="0"/>
                    </a:cubicBezTo>
                    <a:cubicBezTo>
                      <a:pt x="166" y="0"/>
                      <a:pt x="160" y="5"/>
                      <a:pt x="159" y="12"/>
                    </a:cubicBezTo>
                    <a:cubicBezTo>
                      <a:pt x="149" y="68"/>
                      <a:pt x="149" y="68"/>
                      <a:pt x="149" y="68"/>
                    </a:cubicBezTo>
                    <a:cubicBezTo>
                      <a:pt x="132" y="74"/>
                      <a:pt x="116" y="83"/>
                      <a:pt x="102" y="95"/>
                    </a:cubicBezTo>
                    <a:cubicBezTo>
                      <a:pt x="46" y="74"/>
                      <a:pt x="46" y="74"/>
                      <a:pt x="46" y="74"/>
                    </a:cubicBezTo>
                    <a:cubicBezTo>
                      <a:pt x="39" y="72"/>
                      <a:pt x="31" y="74"/>
                      <a:pt x="27" y="81"/>
                    </a:cubicBezTo>
                    <a:cubicBezTo>
                      <a:pt x="6" y="118"/>
                      <a:pt x="6" y="118"/>
                      <a:pt x="6" y="118"/>
                    </a:cubicBezTo>
                    <a:cubicBezTo>
                      <a:pt x="2" y="124"/>
                      <a:pt x="3" y="133"/>
                      <a:pt x="9" y="137"/>
                    </a:cubicBezTo>
                    <a:cubicBezTo>
                      <a:pt x="55" y="175"/>
                      <a:pt x="55" y="175"/>
                      <a:pt x="55" y="175"/>
                    </a:cubicBezTo>
                    <a:cubicBezTo>
                      <a:pt x="54" y="184"/>
                      <a:pt x="53" y="193"/>
                      <a:pt x="53" y="202"/>
                    </a:cubicBezTo>
                    <a:cubicBezTo>
                      <a:pt x="53" y="211"/>
                      <a:pt x="53" y="219"/>
                      <a:pt x="55" y="227"/>
                    </a:cubicBezTo>
                    <a:cubicBezTo>
                      <a:pt x="7" y="266"/>
                      <a:pt x="7" y="266"/>
                      <a:pt x="7" y="266"/>
                    </a:cubicBezTo>
                    <a:cubicBezTo>
                      <a:pt x="2" y="270"/>
                      <a:pt x="0" y="278"/>
                      <a:pt x="4" y="285"/>
                    </a:cubicBezTo>
                    <a:cubicBezTo>
                      <a:pt x="25" y="322"/>
                      <a:pt x="25" y="322"/>
                      <a:pt x="25" y="322"/>
                    </a:cubicBezTo>
                    <a:cubicBezTo>
                      <a:pt x="28" y="329"/>
                      <a:pt x="36" y="332"/>
                      <a:pt x="43" y="329"/>
                    </a:cubicBezTo>
                    <a:cubicBezTo>
                      <a:pt x="100" y="308"/>
                      <a:pt x="100" y="308"/>
                      <a:pt x="100" y="308"/>
                    </a:cubicBezTo>
                    <a:cubicBezTo>
                      <a:pt x="114" y="321"/>
                      <a:pt x="131" y="330"/>
                      <a:pt x="149" y="337"/>
                    </a:cubicBezTo>
                    <a:cubicBezTo>
                      <a:pt x="158" y="392"/>
                      <a:pt x="158" y="392"/>
                      <a:pt x="158" y="392"/>
                    </a:cubicBezTo>
                    <a:cubicBezTo>
                      <a:pt x="159" y="399"/>
                      <a:pt x="165" y="405"/>
                      <a:pt x="173" y="405"/>
                    </a:cubicBezTo>
                    <a:cubicBezTo>
                      <a:pt x="216" y="405"/>
                      <a:pt x="216" y="405"/>
                      <a:pt x="216" y="405"/>
                    </a:cubicBezTo>
                    <a:cubicBezTo>
                      <a:pt x="223" y="405"/>
                      <a:pt x="229" y="399"/>
                      <a:pt x="231" y="392"/>
                    </a:cubicBezTo>
                    <a:cubicBezTo>
                      <a:pt x="240" y="337"/>
                      <a:pt x="240" y="337"/>
                      <a:pt x="240" y="337"/>
                    </a:cubicBezTo>
                    <a:cubicBezTo>
                      <a:pt x="258" y="331"/>
                      <a:pt x="275" y="321"/>
                      <a:pt x="289" y="309"/>
                    </a:cubicBezTo>
                    <a:cubicBezTo>
                      <a:pt x="345" y="329"/>
                      <a:pt x="345" y="329"/>
                      <a:pt x="345" y="329"/>
                    </a:cubicBezTo>
                    <a:cubicBezTo>
                      <a:pt x="352" y="332"/>
                      <a:pt x="360" y="329"/>
                      <a:pt x="364" y="322"/>
                    </a:cubicBezTo>
                    <a:cubicBezTo>
                      <a:pt x="385" y="285"/>
                      <a:pt x="385" y="285"/>
                      <a:pt x="385" y="285"/>
                    </a:cubicBezTo>
                    <a:cubicBezTo>
                      <a:pt x="388" y="278"/>
                      <a:pt x="387" y="270"/>
                      <a:pt x="381" y="266"/>
                    </a:cubicBezTo>
                    <a:cubicBezTo>
                      <a:pt x="335" y="228"/>
                      <a:pt x="335" y="228"/>
                      <a:pt x="335" y="228"/>
                    </a:cubicBezTo>
                    <a:cubicBezTo>
                      <a:pt x="336" y="220"/>
                      <a:pt x="337" y="211"/>
                      <a:pt x="337" y="202"/>
                    </a:cubicBezTo>
                    <a:cubicBezTo>
                      <a:pt x="337" y="193"/>
                      <a:pt x="336" y="183"/>
                      <a:pt x="334" y="174"/>
                    </a:cubicBezTo>
                    <a:lnTo>
                      <a:pt x="379" y="137"/>
                    </a:lnTo>
                    <a:close/>
                    <a:moveTo>
                      <a:pt x="251" y="202"/>
                    </a:moveTo>
                    <a:cubicBezTo>
                      <a:pt x="251" y="233"/>
                      <a:pt x="226" y="259"/>
                      <a:pt x="195" y="259"/>
                    </a:cubicBezTo>
                    <a:cubicBezTo>
                      <a:pt x="163" y="259"/>
                      <a:pt x="138" y="233"/>
                      <a:pt x="138" y="202"/>
                    </a:cubicBezTo>
                    <a:cubicBezTo>
                      <a:pt x="138" y="171"/>
                      <a:pt x="163" y="145"/>
                      <a:pt x="195" y="145"/>
                    </a:cubicBezTo>
                    <a:cubicBezTo>
                      <a:pt x="226" y="145"/>
                      <a:pt x="251" y="171"/>
                      <a:pt x="251" y="20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3247" tIns="46623" rIns="93247" bIns="46623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3241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36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endParaRPr>
              </a:p>
            </p:txBody>
          </p:sp>
        </p:grpSp>
      </p:grpSp>
      <p:grpSp>
        <p:nvGrpSpPr>
          <p:cNvPr id="329" name="Group 328"/>
          <p:cNvGrpSpPr/>
          <p:nvPr/>
        </p:nvGrpSpPr>
        <p:grpSpPr>
          <a:xfrm>
            <a:off x="5017237" y="2063861"/>
            <a:ext cx="704429" cy="852494"/>
            <a:chOff x="1156020" y="2248829"/>
            <a:chExt cx="704429" cy="852494"/>
          </a:xfrm>
        </p:grpSpPr>
        <p:sp>
          <p:nvSpPr>
            <p:cNvPr id="330" name="TextBox 329"/>
            <p:cNvSpPr txBox="1"/>
            <p:nvPr/>
          </p:nvSpPr>
          <p:spPr>
            <a:xfrm>
              <a:off x="1156020" y="2248829"/>
              <a:ext cx="704429" cy="186604"/>
            </a:xfrm>
            <a:prstGeom prst="rect">
              <a:avLst/>
            </a:prstGeom>
            <a:ln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 lIns="46623" tIns="46623" rIns="46623" bIns="46623" rtlCol="0" anchor="ctr">
              <a:noAutofit/>
            </a:bodyPr>
            <a:lstStyle/>
            <a:p>
              <a:pPr marL="0" marR="0" lvl="0" indent="0" algn="ctr" defTabSz="932418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612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816" b="1" i="0" u="none" strike="noStrike" kern="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</a:rPr>
                <a:t>CONTAINER</a:t>
              </a:r>
            </a:p>
          </p:txBody>
        </p:sp>
        <p:sp>
          <p:nvSpPr>
            <p:cNvPr id="331" name="Rectangle 330"/>
            <p:cNvSpPr/>
            <p:nvPr/>
          </p:nvSpPr>
          <p:spPr bwMode="auto">
            <a:xfrm>
              <a:off x="1156020" y="2435433"/>
              <a:ext cx="704429" cy="665890"/>
            </a:xfrm>
            <a:prstGeom prst="rect">
              <a:avLst/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186494" tIns="149196" rIns="186494" bIns="14919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50846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32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ea typeface="Segoe UI" pitchFamily="34" charset="0"/>
                <a:cs typeface="Segoe UI" pitchFamily="34" charset="0"/>
              </a:endParaRPr>
            </a:p>
          </p:txBody>
        </p:sp>
        <p:grpSp>
          <p:nvGrpSpPr>
            <p:cNvPr id="332" name="Group 331"/>
            <p:cNvGrpSpPr/>
            <p:nvPr/>
          </p:nvGrpSpPr>
          <p:grpSpPr>
            <a:xfrm>
              <a:off x="1282952" y="2590867"/>
              <a:ext cx="471171" cy="380335"/>
              <a:chOff x="4406091" y="6049087"/>
              <a:chExt cx="3960813" cy="3197225"/>
            </a:xfrm>
            <a:solidFill>
              <a:schemeClr val="tx2"/>
            </a:solidFill>
          </p:grpSpPr>
          <p:sp>
            <p:nvSpPr>
              <p:cNvPr id="333" name="Freeform 24"/>
              <p:cNvSpPr>
                <a:spLocks noEditPoints="1"/>
              </p:cNvSpPr>
              <p:nvPr/>
            </p:nvSpPr>
            <p:spPr bwMode="auto">
              <a:xfrm>
                <a:off x="4406091" y="6049087"/>
                <a:ext cx="2847975" cy="2813050"/>
              </a:xfrm>
              <a:custGeom>
                <a:avLst/>
                <a:gdLst>
                  <a:gd name="T0" fmla="*/ 744 w 757"/>
                  <a:gd name="T1" fmla="*/ 466 h 748"/>
                  <a:gd name="T2" fmla="*/ 755 w 757"/>
                  <a:gd name="T3" fmla="*/ 399 h 748"/>
                  <a:gd name="T4" fmla="*/ 739 w 757"/>
                  <a:gd name="T5" fmla="*/ 373 h 748"/>
                  <a:gd name="T6" fmla="*/ 644 w 757"/>
                  <a:gd name="T7" fmla="*/ 341 h 748"/>
                  <a:gd name="T8" fmla="*/ 638 w 757"/>
                  <a:gd name="T9" fmla="*/ 309 h 748"/>
                  <a:gd name="T10" fmla="*/ 716 w 757"/>
                  <a:gd name="T11" fmla="*/ 245 h 748"/>
                  <a:gd name="T12" fmla="*/ 721 w 757"/>
                  <a:gd name="T13" fmla="*/ 215 h 748"/>
                  <a:gd name="T14" fmla="*/ 687 w 757"/>
                  <a:gd name="T15" fmla="*/ 157 h 748"/>
                  <a:gd name="T16" fmla="*/ 658 w 757"/>
                  <a:gd name="T17" fmla="*/ 146 h 748"/>
                  <a:gd name="T18" fmla="*/ 565 w 757"/>
                  <a:gd name="T19" fmla="*/ 181 h 748"/>
                  <a:gd name="T20" fmla="*/ 536 w 757"/>
                  <a:gd name="T21" fmla="*/ 157 h 748"/>
                  <a:gd name="T22" fmla="*/ 556 w 757"/>
                  <a:gd name="T23" fmla="*/ 55 h 748"/>
                  <a:gd name="T24" fmla="*/ 541 w 757"/>
                  <a:gd name="T25" fmla="*/ 28 h 748"/>
                  <a:gd name="T26" fmla="*/ 477 w 757"/>
                  <a:gd name="T27" fmla="*/ 5 h 748"/>
                  <a:gd name="T28" fmla="*/ 449 w 757"/>
                  <a:gd name="T29" fmla="*/ 15 h 748"/>
                  <a:gd name="T30" fmla="*/ 397 w 757"/>
                  <a:gd name="T31" fmla="*/ 106 h 748"/>
                  <a:gd name="T32" fmla="*/ 378 w 757"/>
                  <a:gd name="T33" fmla="*/ 105 h 748"/>
                  <a:gd name="T34" fmla="*/ 362 w 757"/>
                  <a:gd name="T35" fmla="*/ 106 h 748"/>
                  <a:gd name="T36" fmla="*/ 311 w 757"/>
                  <a:gd name="T37" fmla="*/ 15 h 748"/>
                  <a:gd name="T38" fmla="*/ 282 w 757"/>
                  <a:gd name="T39" fmla="*/ 4 h 748"/>
                  <a:gd name="T40" fmla="*/ 218 w 757"/>
                  <a:gd name="T41" fmla="*/ 27 h 748"/>
                  <a:gd name="T42" fmla="*/ 203 w 757"/>
                  <a:gd name="T43" fmla="*/ 54 h 748"/>
                  <a:gd name="T44" fmla="*/ 222 w 757"/>
                  <a:gd name="T45" fmla="*/ 156 h 748"/>
                  <a:gd name="T46" fmla="*/ 192 w 757"/>
                  <a:gd name="T47" fmla="*/ 181 h 748"/>
                  <a:gd name="T48" fmla="*/ 103 w 757"/>
                  <a:gd name="T49" fmla="*/ 145 h 748"/>
                  <a:gd name="T50" fmla="*/ 74 w 757"/>
                  <a:gd name="T51" fmla="*/ 155 h 748"/>
                  <a:gd name="T52" fmla="*/ 39 w 757"/>
                  <a:gd name="T53" fmla="*/ 213 h 748"/>
                  <a:gd name="T54" fmla="*/ 44 w 757"/>
                  <a:gd name="T55" fmla="*/ 243 h 748"/>
                  <a:gd name="T56" fmla="*/ 119 w 757"/>
                  <a:gd name="T57" fmla="*/ 307 h 748"/>
                  <a:gd name="T58" fmla="*/ 113 w 757"/>
                  <a:gd name="T59" fmla="*/ 341 h 748"/>
                  <a:gd name="T60" fmla="*/ 17 w 757"/>
                  <a:gd name="T61" fmla="*/ 373 h 748"/>
                  <a:gd name="T62" fmla="*/ 2 w 757"/>
                  <a:gd name="T63" fmla="*/ 400 h 748"/>
                  <a:gd name="T64" fmla="*/ 13 w 757"/>
                  <a:gd name="T65" fmla="*/ 466 h 748"/>
                  <a:gd name="T66" fmla="*/ 37 w 757"/>
                  <a:gd name="T67" fmla="*/ 486 h 748"/>
                  <a:gd name="T68" fmla="*/ 136 w 757"/>
                  <a:gd name="T69" fmla="*/ 486 h 748"/>
                  <a:gd name="T70" fmla="*/ 154 w 757"/>
                  <a:gd name="T71" fmla="*/ 519 h 748"/>
                  <a:gd name="T72" fmla="*/ 102 w 757"/>
                  <a:gd name="T73" fmla="*/ 604 h 748"/>
                  <a:gd name="T74" fmla="*/ 107 w 757"/>
                  <a:gd name="T75" fmla="*/ 634 h 748"/>
                  <a:gd name="T76" fmla="*/ 158 w 757"/>
                  <a:gd name="T77" fmla="*/ 678 h 748"/>
                  <a:gd name="T78" fmla="*/ 189 w 757"/>
                  <a:gd name="T79" fmla="*/ 679 h 748"/>
                  <a:gd name="T80" fmla="*/ 265 w 757"/>
                  <a:gd name="T81" fmla="*/ 615 h 748"/>
                  <a:gd name="T82" fmla="*/ 303 w 757"/>
                  <a:gd name="T83" fmla="*/ 629 h 748"/>
                  <a:gd name="T84" fmla="*/ 318 w 757"/>
                  <a:gd name="T85" fmla="*/ 729 h 748"/>
                  <a:gd name="T86" fmla="*/ 342 w 757"/>
                  <a:gd name="T87" fmla="*/ 748 h 748"/>
                  <a:gd name="T88" fmla="*/ 409 w 757"/>
                  <a:gd name="T89" fmla="*/ 748 h 748"/>
                  <a:gd name="T90" fmla="*/ 433 w 757"/>
                  <a:gd name="T91" fmla="*/ 729 h 748"/>
                  <a:gd name="T92" fmla="*/ 450 w 757"/>
                  <a:gd name="T93" fmla="*/ 631 h 748"/>
                  <a:gd name="T94" fmla="*/ 489 w 757"/>
                  <a:gd name="T95" fmla="*/ 617 h 748"/>
                  <a:gd name="T96" fmla="*/ 562 w 757"/>
                  <a:gd name="T97" fmla="*/ 680 h 748"/>
                  <a:gd name="T98" fmla="*/ 592 w 757"/>
                  <a:gd name="T99" fmla="*/ 680 h 748"/>
                  <a:gd name="T100" fmla="*/ 644 w 757"/>
                  <a:gd name="T101" fmla="*/ 636 h 748"/>
                  <a:gd name="T102" fmla="*/ 649 w 757"/>
                  <a:gd name="T103" fmla="*/ 606 h 748"/>
                  <a:gd name="T104" fmla="*/ 600 w 757"/>
                  <a:gd name="T105" fmla="*/ 522 h 748"/>
                  <a:gd name="T106" fmla="*/ 621 w 757"/>
                  <a:gd name="T107" fmla="*/ 486 h 748"/>
                  <a:gd name="T108" fmla="*/ 721 w 757"/>
                  <a:gd name="T109" fmla="*/ 486 h 748"/>
                  <a:gd name="T110" fmla="*/ 744 w 757"/>
                  <a:gd name="T111" fmla="*/ 466 h 748"/>
                  <a:gd name="T112" fmla="*/ 528 w 757"/>
                  <a:gd name="T113" fmla="*/ 373 h 748"/>
                  <a:gd name="T114" fmla="*/ 378 w 757"/>
                  <a:gd name="T115" fmla="*/ 522 h 748"/>
                  <a:gd name="T116" fmla="*/ 229 w 757"/>
                  <a:gd name="T117" fmla="*/ 373 h 748"/>
                  <a:gd name="T118" fmla="*/ 378 w 757"/>
                  <a:gd name="T119" fmla="*/ 223 h 748"/>
                  <a:gd name="T120" fmla="*/ 528 w 757"/>
                  <a:gd name="T121" fmla="*/ 373 h 7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757" h="748">
                    <a:moveTo>
                      <a:pt x="744" y="466"/>
                    </a:moveTo>
                    <a:cubicBezTo>
                      <a:pt x="755" y="399"/>
                      <a:pt x="755" y="399"/>
                      <a:pt x="755" y="399"/>
                    </a:cubicBezTo>
                    <a:cubicBezTo>
                      <a:pt x="757" y="388"/>
                      <a:pt x="750" y="377"/>
                      <a:pt x="739" y="373"/>
                    </a:cubicBezTo>
                    <a:cubicBezTo>
                      <a:pt x="644" y="341"/>
                      <a:pt x="644" y="341"/>
                      <a:pt x="644" y="341"/>
                    </a:cubicBezTo>
                    <a:cubicBezTo>
                      <a:pt x="643" y="330"/>
                      <a:pt x="641" y="319"/>
                      <a:pt x="638" y="309"/>
                    </a:cubicBezTo>
                    <a:cubicBezTo>
                      <a:pt x="716" y="245"/>
                      <a:pt x="716" y="245"/>
                      <a:pt x="716" y="245"/>
                    </a:cubicBezTo>
                    <a:cubicBezTo>
                      <a:pt x="725" y="238"/>
                      <a:pt x="727" y="225"/>
                      <a:pt x="721" y="215"/>
                    </a:cubicBezTo>
                    <a:cubicBezTo>
                      <a:pt x="687" y="157"/>
                      <a:pt x="687" y="157"/>
                      <a:pt x="687" y="157"/>
                    </a:cubicBezTo>
                    <a:cubicBezTo>
                      <a:pt x="681" y="147"/>
                      <a:pt x="669" y="142"/>
                      <a:pt x="658" y="146"/>
                    </a:cubicBezTo>
                    <a:cubicBezTo>
                      <a:pt x="565" y="181"/>
                      <a:pt x="565" y="181"/>
                      <a:pt x="565" y="181"/>
                    </a:cubicBezTo>
                    <a:cubicBezTo>
                      <a:pt x="556" y="172"/>
                      <a:pt x="547" y="164"/>
                      <a:pt x="536" y="157"/>
                    </a:cubicBezTo>
                    <a:cubicBezTo>
                      <a:pt x="556" y="55"/>
                      <a:pt x="556" y="55"/>
                      <a:pt x="556" y="55"/>
                    </a:cubicBezTo>
                    <a:cubicBezTo>
                      <a:pt x="558" y="43"/>
                      <a:pt x="552" y="32"/>
                      <a:pt x="541" y="28"/>
                    </a:cubicBezTo>
                    <a:cubicBezTo>
                      <a:pt x="477" y="5"/>
                      <a:pt x="477" y="5"/>
                      <a:pt x="477" y="5"/>
                    </a:cubicBezTo>
                    <a:cubicBezTo>
                      <a:pt x="467" y="1"/>
                      <a:pt x="455" y="5"/>
                      <a:pt x="449" y="15"/>
                    </a:cubicBezTo>
                    <a:cubicBezTo>
                      <a:pt x="397" y="106"/>
                      <a:pt x="397" y="106"/>
                      <a:pt x="397" y="106"/>
                    </a:cubicBezTo>
                    <a:cubicBezTo>
                      <a:pt x="391" y="105"/>
                      <a:pt x="385" y="105"/>
                      <a:pt x="378" y="105"/>
                    </a:cubicBezTo>
                    <a:cubicBezTo>
                      <a:pt x="373" y="105"/>
                      <a:pt x="367" y="105"/>
                      <a:pt x="362" y="106"/>
                    </a:cubicBezTo>
                    <a:cubicBezTo>
                      <a:pt x="311" y="15"/>
                      <a:pt x="311" y="15"/>
                      <a:pt x="311" y="15"/>
                    </a:cubicBezTo>
                    <a:cubicBezTo>
                      <a:pt x="305" y="4"/>
                      <a:pt x="293" y="0"/>
                      <a:pt x="282" y="4"/>
                    </a:cubicBezTo>
                    <a:cubicBezTo>
                      <a:pt x="218" y="27"/>
                      <a:pt x="218" y="27"/>
                      <a:pt x="218" y="27"/>
                    </a:cubicBezTo>
                    <a:cubicBezTo>
                      <a:pt x="208" y="31"/>
                      <a:pt x="201" y="42"/>
                      <a:pt x="203" y="54"/>
                    </a:cubicBezTo>
                    <a:cubicBezTo>
                      <a:pt x="222" y="156"/>
                      <a:pt x="222" y="156"/>
                      <a:pt x="222" y="156"/>
                    </a:cubicBezTo>
                    <a:cubicBezTo>
                      <a:pt x="211" y="163"/>
                      <a:pt x="201" y="172"/>
                      <a:pt x="192" y="181"/>
                    </a:cubicBezTo>
                    <a:cubicBezTo>
                      <a:pt x="103" y="145"/>
                      <a:pt x="103" y="145"/>
                      <a:pt x="103" y="145"/>
                    </a:cubicBezTo>
                    <a:cubicBezTo>
                      <a:pt x="92" y="141"/>
                      <a:pt x="80" y="145"/>
                      <a:pt x="74" y="155"/>
                    </a:cubicBezTo>
                    <a:cubicBezTo>
                      <a:pt x="39" y="213"/>
                      <a:pt x="39" y="213"/>
                      <a:pt x="39" y="213"/>
                    </a:cubicBezTo>
                    <a:cubicBezTo>
                      <a:pt x="33" y="223"/>
                      <a:pt x="35" y="235"/>
                      <a:pt x="44" y="243"/>
                    </a:cubicBezTo>
                    <a:cubicBezTo>
                      <a:pt x="119" y="307"/>
                      <a:pt x="119" y="307"/>
                      <a:pt x="119" y="307"/>
                    </a:cubicBezTo>
                    <a:cubicBezTo>
                      <a:pt x="116" y="318"/>
                      <a:pt x="114" y="329"/>
                      <a:pt x="113" y="341"/>
                    </a:cubicBezTo>
                    <a:cubicBezTo>
                      <a:pt x="17" y="373"/>
                      <a:pt x="17" y="373"/>
                      <a:pt x="17" y="373"/>
                    </a:cubicBezTo>
                    <a:cubicBezTo>
                      <a:pt x="6" y="377"/>
                      <a:pt x="0" y="388"/>
                      <a:pt x="2" y="400"/>
                    </a:cubicBezTo>
                    <a:cubicBezTo>
                      <a:pt x="13" y="466"/>
                      <a:pt x="13" y="466"/>
                      <a:pt x="13" y="466"/>
                    </a:cubicBezTo>
                    <a:cubicBezTo>
                      <a:pt x="15" y="478"/>
                      <a:pt x="25" y="486"/>
                      <a:pt x="37" y="486"/>
                    </a:cubicBezTo>
                    <a:cubicBezTo>
                      <a:pt x="136" y="486"/>
                      <a:pt x="136" y="486"/>
                      <a:pt x="136" y="486"/>
                    </a:cubicBezTo>
                    <a:cubicBezTo>
                      <a:pt x="141" y="498"/>
                      <a:pt x="147" y="509"/>
                      <a:pt x="154" y="519"/>
                    </a:cubicBezTo>
                    <a:cubicBezTo>
                      <a:pt x="102" y="604"/>
                      <a:pt x="102" y="604"/>
                      <a:pt x="102" y="604"/>
                    </a:cubicBezTo>
                    <a:cubicBezTo>
                      <a:pt x="96" y="614"/>
                      <a:pt x="98" y="627"/>
                      <a:pt x="107" y="634"/>
                    </a:cubicBezTo>
                    <a:cubicBezTo>
                      <a:pt x="158" y="678"/>
                      <a:pt x="158" y="678"/>
                      <a:pt x="158" y="678"/>
                    </a:cubicBezTo>
                    <a:cubicBezTo>
                      <a:pt x="167" y="686"/>
                      <a:pt x="180" y="686"/>
                      <a:pt x="189" y="679"/>
                    </a:cubicBezTo>
                    <a:cubicBezTo>
                      <a:pt x="265" y="615"/>
                      <a:pt x="265" y="615"/>
                      <a:pt x="265" y="615"/>
                    </a:cubicBezTo>
                    <a:cubicBezTo>
                      <a:pt x="277" y="621"/>
                      <a:pt x="290" y="626"/>
                      <a:pt x="303" y="629"/>
                    </a:cubicBezTo>
                    <a:cubicBezTo>
                      <a:pt x="318" y="729"/>
                      <a:pt x="318" y="729"/>
                      <a:pt x="318" y="729"/>
                    </a:cubicBezTo>
                    <a:cubicBezTo>
                      <a:pt x="320" y="740"/>
                      <a:pt x="330" y="748"/>
                      <a:pt x="342" y="748"/>
                    </a:cubicBezTo>
                    <a:cubicBezTo>
                      <a:pt x="409" y="748"/>
                      <a:pt x="409" y="748"/>
                      <a:pt x="409" y="748"/>
                    </a:cubicBezTo>
                    <a:cubicBezTo>
                      <a:pt x="421" y="748"/>
                      <a:pt x="431" y="740"/>
                      <a:pt x="433" y="729"/>
                    </a:cubicBezTo>
                    <a:cubicBezTo>
                      <a:pt x="450" y="631"/>
                      <a:pt x="450" y="631"/>
                      <a:pt x="450" y="631"/>
                    </a:cubicBezTo>
                    <a:cubicBezTo>
                      <a:pt x="463" y="627"/>
                      <a:pt x="476" y="622"/>
                      <a:pt x="489" y="617"/>
                    </a:cubicBezTo>
                    <a:cubicBezTo>
                      <a:pt x="562" y="680"/>
                      <a:pt x="562" y="680"/>
                      <a:pt x="562" y="680"/>
                    </a:cubicBezTo>
                    <a:cubicBezTo>
                      <a:pt x="570" y="687"/>
                      <a:pt x="583" y="687"/>
                      <a:pt x="592" y="680"/>
                    </a:cubicBezTo>
                    <a:cubicBezTo>
                      <a:pt x="644" y="636"/>
                      <a:pt x="644" y="636"/>
                      <a:pt x="644" y="636"/>
                    </a:cubicBezTo>
                    <a:cubicBezTo>
                      <a:pt x="653" y="629"/>
                      <a:pt x="655" y="616"/>
                      <a:pt x="649" y="606"/>
                    </a:cubicBezTo>
                    <a:cubicBezTo>
                      <a:pt x="600" y="522"/>
                      <a:pt x="600" y="522"/>
                      <a:pt x="600" y="522"/>
                    </a:cubicBezTo>
                    <a:cubicBezTo>
                      <a:pt x="608" y="511"/>
                      <a:pt x="615" y="499"/>
                      <a:pt x="621" y="486"/>
                    </a:cubicBezTo>
                    <a:cubicBezTo>
                      <a:pt x="721" y="486"/>
                      <a:pt x="721" y="486"/>
                      <a:pt x="721" y="486"/>
                    </a:cubicBezTo>
                    <a:cubicBezTo>
                      <a:pt x="732" y="486"/>
                      <a:pt x="742" y="478"/>
                      <a:pt x="744" y="466"/>
                    </a:cubicBezTo>
                    <a:close/>
                    <a:moveTo>
                      <a:pt x="528" y="373"/>
                    </a:moveTo>
                    <a:cubicBezTo>
                      <a:pt x="528" y="455"/>
                      <a:pt x="461" y="522"/>
                      <a:pt x="378" y="522"/>
                    </a:cubicBezTo>
                    <a:cubicBezTo>
                      <a:pt x="296" y="522"/>
                      <a:pt x="229" y="455"/>
                      <a:pt x="229" y="373"/>
                    </a:cubicBezTo>
                    <a:cubicBezTo>
                      <a:pt x="229" y="290"/>
                      <a:pt x="296" y="223"/>
                      <a:pt x="378" y="223"/>
                    </a:cubicBezTo>
                    <a:cubicBezTo>
                      <a:pt x="461" y="223"/>
                      <a:pt x="528" y="290"/>
                      <a:pt x="528" y="37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3247" tIns="46623" rIns="93247" bIns="46623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3241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36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34" name="Oval 25"/>
              <p:cNvSpPr>
                <a:spLocks noChangeArrowheads="1"/>
              </p:cNvSpPr>
              <p:nvPr/>
            </p:nvSpPr>
            <p:spPr bwMode="auto">
              <a:xfrm>
                <a:off x="5557028" y="7180975"/>
                <a:ext cx="542925" cy="54133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3247" tIns="46623" rIns="93247" bIns="46623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3241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36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35" name="Freeform 26"/>
              <p:cNvSpPr>
                <a:spLocks noEditPoints="1"/>
              </p:cNvSpPr>
              <p:nvPr/>
            </p:nvSpPr>
            <p:spPr bwMode="auto">
              <a:xfrm>
                <a:off x="6907991" y="7722312"/>
                <a:ext cx="1458913" cy="1524000"/>
              </a:xfrm>
              <a:custGeom>
                <a:avLst/>
                <a:gdLst>
                  <a:gd name="T0" fmla="*/ 379 w 388"/>
                  <a:gd name="T1" fmla="*/ 137 h 405"/>
                  <a:gd name="T2" fmla="*/ 383 w 388"/>
                  <a:gd name="T3" fmla="*/ 118 h 405"/>
                  <a:gd name="T4" fmla="*/ 361 w 388"/>
                  <a:gd name="T5" fmla="*/ 81 h 405"/>
                  <a:gd name="T6" fmla="*/ 343 w 388"/>
                  <a:gd name="T7" fmla="*/ 74 h 405"/>
                  <a:gd name="T8" fmla="*/ 287 w 388"/>
                  <a:gd name="T9" fmla="*/ 94 h 405"/>
                  <a:gd name="T10" fmla="*/ 241 w 388"/>
                  <a:gd name="T11" fmla="*/ 68 h 405"/>
                  <a:gd name="T12" fmla="*/ 232 w 388"/>
                  <a:gd name="T13" fmla="*/ 12 h 405"/>
                  <a:gd name="T14" fmla="*/ 217 w 388"/>
                  <a:gd name="T15" fmla="*/ 0 h 405"/>
                  <a:gd name="T16" fmla="*/ 174 w 388"/>
                  <a:gd name="T17" fmla="*/ 0 h 405"/>
                  <a:gd name="T18" fmla="*/ 159 w 388"/>
                  <a:gd name="T19" fmla="*/ 12 h 405"/>
                  <a:gd name="T20" fmla="*/ 149 w 388"/>
                  <a:gd name="T21" fmla="*/ 68 h 405"/>
                  <a:gd name="T22" fmla="*/ 102 w 388"/>
                  <a:gd name="T23" fmla="*/ 95 h 405"/>
                  <a:gd name="T24" fmla="*/ 46 w 388"/>
                  <a:gd name="T25" fmla="*/ 74 h 405"/>
                  <a:gd name="T26" fmla="*/ 27 w 388"/>
                  <a:gd name="T27" fmla="*/ 81 h 405"/>
                  <a:gd name="T28" fmla="*/ 6 w 388"/>
                  <a:gd name="T29" fmla="*/ 118 h 405"/>
                  <a:gd name="T30" fmla="*/ 9 w 388"/>
                  <a:gd name="T31" fmla="*/ 137 h 405"/>
                  <a:gd name="T32" fmla="*/ 55 w 388"/>
                  <a:gd name="T33" fmla="*/ 175 h 405"/>
                  <a:gd name="T34" fmla="*/ 53 w 388"/>
                  <a:gd name="T35" fmla="*/ 202 h 405"/>
                  <a:gd name="T36" fmla="*/ 55 w 388"/>
                  <a:gd name="T37" fmla="*/ 227 h 405"/>
                  <a:gd name="T38" fmla="*/ 7 w 388"/>
                  <a:gd name="T39" fmla="*/ 266 h 405"/>
                  <a:gd name="T40" fmla="*/ 4 w 388"/>
                  <a:gd name="T41" fmla="*/ 285 h 405"/>
                  <a:gd name="T42" fmla="*/ 25 w 388"/>
                  <a:gd name="T43" fmla="*/ 322 h 405"/>
                  <a:gd name="T44" fmla="*/ 43 w 388"/>
                  <a:gd name="T45" fmla="*/ 329 h 405"/>
                  <a:gd name="T46" fmla="*/ 100 w 388"/>
                  <a:gd name="T47" fmla="*/ 308 h 405"/>
                  <a:gd name="T48" fmla="*/ 149 w 388"/>
                  <a:gd name="T49" fmla="*/ 337 h 405"/>
                  <a:gd name="T50" fmla="*/ 158 w 388"/>
                  <a:gd name="T51" fmla="*/ 392 h 405"/>
                  <a:gd name="T52" fmla="*/ 173 w 388"/>
                  <a:gd name="T53" fmla="*/ 405 h 405"/>
                  <a:gd name="T54" fmla="*/ 216 w 388"/>
                  <a:gd name="T55" fmla="*/ 405 h 405"/>
                  <a:gd name="T56" fmla="*/ 231 w 388"/>
                  <a:gd name="T57" fmla="*/ 392 h 405"/>
                  <a:gd name="T58" fmla="*/ 240 w 388"/>
                  <a:gd name="T59" fmla="*/ 337 h 405"/>
                  <a:gd name="T60" fmla="*/ 289 w 388"/>
                  <a:gd name="T61" fmla="*/ 309 h 405"/>
                  <a:gd name="T62" fmla="*/ 345 w 388"/>
                  <a:gd name="T63" fmla="*/ 329 h 405"/>
                  <a:gd name="T64" fmla="*/ 364 w 388"/>
                  <a:gd name="T65" fmla="*/ 322 h 405"/>
                  <a:gd name="T66" fmla="*/ 385 w 388"/>
                  <a:gd name="T67" fmla="*/ 285 h 405"/>
                  <a:gd name="T68" fmla="*/ 381 w 388"/>
                  <a:gd name="T69" fmla="*/ 266 h 405"/>
                  <a:gd name="T70" fmla="*/ 335 w 388"/>
                  <a:gd name="T71" fmla="*/ 228 h 405"/>
                  <a:gd name="T72" fmla="*/ 337 w 388"/>
                  <a:gd name="T73" fmla="*/ 202 h 405"/>
                  <a:gd name="T74" fmla="*/ 334 w 388"/>
                  <a:gd name="T75" fmla="*/ 174 h 405"/>
                  <a:gd name="T76" fmla="*/ 379 w 388"/>
                  <a:gd name="T77" fmla="*/ 137 h 405"/>
                  <a:gd name="T78" fmla="*/ 251 w 388"/>
                  <a:gd name="T79" fmla="*/ 202 h 405"/>
                  <a:gd name="T80" fmla="*/ 195 w 388"/>
                  <a:gd name="T81" fmla="*/ 259 h 405"/>
                  <a:gd name="T82" fmla="*/ 138 w 388"/>
                  <a:gd name="T83" fmla="*/ 202 h 405"/>
                  <a:gd name="T84" fmla="*/ 195 w 388"/>
                  <a:gd name="T85" fmla="*/ 145 h 405"/>
                  <a:gd name="T86" fmla="*/ 251 w 388"/>
                  <a:gd name="T87" fmla="*/ 202 h 4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388" h="405">
                    <a:moveTo>
                      <a:pt x="379" y="137"/>
                    </a:moveTo>
                    <a:cubicBezTo>
                      <a:pt x="385" y="133"/>
                      <a:pt x="386" y="124"/>
                      <a:pt x="383" y="118"/>
                    </a:cubicBezTo>
                    <a:cubicBezTo>
                      <a:pt x="361" y="81"/>
                      <a:pt x="361" y="81"/>
                      <a:pt x="361" y="81"/>
                    </a:cubicBezTo>
                    <a:cubicBezTo>
                      <a:pt x="357" y="74"/>
                      <a:pt x="350" y="72"/>
                      <a:pt x="343" y="74"/>
                    </a:cubicBezTo>
                    <a:cubicBezTo>
                      <a:pt x="287" y="94"/>
                      <a:pt x="287" y="94"/>
                      <a:pt x="287" y="94"/>
                    </a:cubicBezTo>
                    <a:cubicBezTo>
                      <a:pt x="274" y="83"/>
                      <a:pt x="258" y="74"/>
                      <a:pt x="241" y="68"/>
                    </a:cubicBezTo>
                    <a:cubicBezTo>
                      <a:pt x="232" y="12"/>
                      <a:pt x="232" y="12"/>
                      <a:pt x="232" y="12"/>
                    </a:cubicBezTo>
                    <a:cubicBezTo>
                      <a:pt x="231" y="5"/>
                      <a:pt x="224" y="0"/>
                      <a:pt x="217" y="0"/>
                    </a:cubicBezTo>
                    <a:cubicBezTo>
                      <a:pt x="174" y="0"/>
                      <a:pt x="174" y="0"/>
                      <a:pt x="174" y="0"/>
                    </a:cubicBezTo>
                    <a:cubicBezTo>
                      <a:pt x="166" y="0"/>
                      <a:pt x="160" y="5"/>
                      <a:pt x="159" y="12"/>
                    </a:cubicBezTo>
                    <a:cubicBezTo>
                      <a:pt x="149" y="68"/>
                      <a:pt x="149" y="68"/>
                      <a:pt x="149" y="68"/>
                    </a:cubicBezTo>
                    <a:cubicBezTo>
                      <a:pt x="132" y="74"/>
                      <a:pt x="116" y="83"/>
                      <a:pt x="102" y="95"/>
                    </a:cubicBezTo>
                    <a:cubicBezTo>
                      <a:pt x="46" y="74"/>
                      <a:pt x="46" y="74"/>
                      <a:pt x="46" y="74"/>
                    </a:cubicBezTo>
                    <a:cubicBezTo>
                      <a:pt x="39" y="72"/>
                      <a:pt x="31" y="74"/>
                      <a:pt x="27" y="81"/>
                    </a:cubicBezTo>
                    <a:cubicBezTo>
                      <a:pt x="6" y="118"/>
                      <a:pt x="6" y="118"/>
                      <a:pt x="6" y="118"/>
                    </a:cubicBezTo>
                    <a:cubicBezTo>
                      <a:pt x="2" y="124"/>
                      <a:pt x="3" y="133"/>
                      <a:pt x="9" y="137"/>
                    </a:cubicBezTo>
                    <a:cubicBezTo>
                      <a:pt x="55" y="175"/>
                      <a:pt x="55" y="175"/>
                      <a:pt x="55" y="175"/>
                    </a:cubicBezTo>
                    <a:cubicBezTo>
                      <a:pt x="54" y="184"/>
                      <a:pt x="53" y="193"/>
                      <a:pt x="53" y="202"/>
                    </a:cubicBezTo>
                    <a:cubicBezTo>
                      <a:pt x="53" y="211"/>
                      <a:pt x="53" y="219"/>
                      <a:pt x="55" y="227"/>
                    </a:cubicBezTo>
                    <a:cubicBezTo>
                      <a:pt x="7" y="266"/>
                      <a:pt x="7" y="266"/>
                      <a:pt x="7" y="266"/>
                    </a:cubicBezTo>
                    <a:cubicBezTo>
                      <a:pt x="2" y="270"/>
                      <a:pt x="0" y="278"/>
                      <a:pt x="4" y="285"/>
                    </a:cubicBezTo>
                    <a:cubicBezTo>
                      <a:pt x="25" y="322"/>
                      <a:pt x="25" y="322"/>
                      <a:pt x="25" y="322"/>
                    </a:cubicBezTo>
                    <a:cubicBezTo>
                      <a:pt x="28" y="329"/>
                      <a:pt x="36" y="332"/>
                      <a:pt x="43" y="329"/>
                    </a:cubicBezTo>
                    <a:cubicBezTo>
                      <a:pt x="100" y="308"/>
                      <a:pt x="100" y="308"/>
                      <a:pt x="100" y="308"/>
                    </a:cubicBezTo>
                    <a:cubicBezTo>
                      <a:pt x="114" y="321"/>
                      <a:pt x="131" y="330"/>
                      <a:pt x="149" y="337"/>
                    </a:cubicBezTo>
                    <a:cubicBezTo>
                      <a:pt x="158" y="392"/>
                      <a:pt x="158" y="392"/>
                      <a:pt x="158" y="392"/>
                    </a:cubicBezTo>
                    <a:cubicBezTo>
                      <a:pt x="159" y="399"/>
                      <a:pt x="165" y="405"/>
                      <a:pt x="173" y="405"/>
                    </a:cubicBezTo>
                    <a:cubicBezTo>
                      <a:pt x="216" y="405"/>
                      <a:pt x="216" y="405"/>
                      <a:pt x="216" y="405"/>
                    </a:cubicBezTo>
                    <a:cubicBezTo>
                      <a:pt x="223" y="405"/>
                      <a:pt x="229" y="399"/>
                      <a:pt x="231" y="392"/>
                    </a:cubicBezTo>
                    <a:cubicBezTo>
                      <a:pt x="240" y="337"/>
                      <a:pt x="240" y="337"/>
                      <a:pt x="240" y="337"/>
                    </a:cubicBezTo>
                    <a:cubicBezTo>
                      <a:pt x="258" y="331"/>
                      <a:pt x="275" y="321"/>
                      <a:pt x="289" y="309"/>
                    </a:cubicBezTo>
                    <a:cubicBezTo>
                      <a:pt x="345" y="329"/>
                      <a:pt x="345" y="329"/>
                      <a:pt x="345" y="329"/>
                    </a:cubicBezTo>
                    <a:cubicBezTo>
                      <a:pt x="352" y="332"/>
                      <a:pt x="360" y="329"/>
                      <a:pt x="364" y="322"/>
                    </a:cubicBezTo>
                    <a:cubicBezTo>
                      <a:pt x="385" y="285"/>
                      <a:pt x="385" y="285"/>
                      <a:pt x="385" y="285"/>
                    </a:cubicBezTo>
                    <a:cubicBezTo>
                      <a:pt x="388" y="278"/>
                      <a:pt x="387" y="270"/>
                      <a:pt x="381" y="266"/>
                    </a:cubicBezTo>
                    <a:cubicBezTo>
                      <a:pt x="335" y="228"/>
                      <a:pt x="335" y="228"/>
                      <a:pt x="335" y="228"/>
                    </a:cubicBezTo>
                    <a:cubicBezTo>
                      <a:pt x="336" y="220"/>
                      <a:pt x="337" y="211"/>
                      <a:pt x="337" y="202"/>
                    </a:cubicBezTo>
                    <a:cubicBezTo>
                      <a:pt x="337" y="193"/>
                      <a:pt x="336" y="183"/>
                      <a:pt x="334" y="174"/>
                    </a:cubicBezTo>
                    <a:lnTo>
                      <a:pt x="379" y="137"/>
                    </a:lnTo>
                    <a:close/>
                    <a:moveTo>
                      <a:pt x="251" y="202"/>
                    </a:moveTo>
                    <a:cubicBezTo>
                      <a:pt x="251" y="233"/>
                      <a:pt x="226" y="259"/>
                      <a:pt x="195" y="259"/>
                    </a:cubicBezTo>
                    <a:cubicBezTo>
                      <a:pt x="163" y="259"/>
                      <a:pt x="138" y="233"/>
                      <a:pt x="138" y="202"/>
                    </a:cubicBezTo>
                    <a:cubicBezTo>
                      <a:pt x="138" y="171"/>
                      <a:pt x="163" y="145"/>
                      <a:pt x="195" y="145"/>
                    </a:cubicBezTo>
                    <a:cubicBezTo>
                      <a:pt x="226" y="145"/>
                      <a:pt x="251" y="171"/>
                      <a:pt x="251" y="20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3247" tIns="46623" rIns="93247" bIns="46623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3241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36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endParaRPr>
              </a:p>
            </p:txBody>
          </p:sp>
        </p:grpSp>
      </p:grpSp>
      <p:sp>
        <p:nvSpPr>
          <p:cNvPr id="336" name="Rectangle 335"/>
          <p:cNvSpPr/>
          <p:nvPr/>
        </p:nvSpPr>
        <p:spPr bwMode="auto">
          <a:xfrm>
            <a:off x="352149" y="1927573"/>
            <a:ext cx="501628" cy="1635332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186494" tIns="149196" rIns="186494" bIns="149196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defTabSz="950846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632" b="0" i="0" u="none" strike="noStrike" kern="0" cap="none" spc="0" normalizeH="0" baseline="0" noProof="0" dirty="0">
              <a:ln>
                <a:noFill/>
              </a:ln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ffectLst/>
              <a:uLnTx/>
              <a:uFillTx/>
              <a:ea typeface="Segoe UI" pitchFamily="34" charset="0"/>
              <a:cs typeface="Segoe UI" pitchFamily="34" charset="0"/>
            </a:endParaRPr>
          </a:p>
        </p:txBody>
      </p:sp>
      <p:grpSp>
        <p:nvGrpSpPr>
          <p:cNvPr id="337" name="Group 336"/>
          <p:cNvGrpSpPr/>
          <p:nvPr/>
        </p:nvGrpSpPr>
        <p:grpSpPr>
          <a:xfrm>
            <a:off x="456404" y="2637944"/>
            <a:ext cx="278036" cy="219069"/>
            <a:chOff x="4962525" y="2536825"/>
            <a:chExt cx="2260600" cy="1781175"/>
          </a:xfrm>
          <a:solidFill>
            <a:schemeClr val="tx2"/>
          </a:solidFill>
        </p:grpSpPr>
        <p:sp>
          <p:nvSpPr>
            <p:cNvPr id="338" name="Freeform 11"/>
            <p:cNvSpPr>
              <a:spLocks noEditPoints="1"/>
            </p:cNvSpPr>
            <p:nvPr/>
          </p:nvSpPr>
          <p:spPr bwMode="auto">
            <a:xfrm>
              <a:off x="4962525" y="2536825"/>
              <a:ext cx="2260600" cy="1781175"/>
            </a:xfrm>
            <a:custGeom>
              <a:avLst/>
              <a:gdLst>
                <a:gd name="T0" fmla="*/ 130 w 600"/>
                <a:gd name="T1" fmla="*/ 461 h 472"/>
                <a:gd name="T2" fmla="*/ 470 w 600"/>
                <a:gd name="T3" fmla="*/ 461 h 472"/>
                <a:gd name="T4" fmla="*/ 470 w 600"/>
                <a:gd name="T5" fmla="*/ 472 h 472"/>
                <a:gd name="T6" fmla="*/ 130 w 600"/>
                <a:gd name="T7" fmla="*/ 472 h 472"/>
                <a:gd name="T8" fmla="*/ 130 w 600"/>
                <a:gd name="T9" fmla="*/ 461 h 472"/>
                <a:gd name="T10" fmla="*/ 32 w 600"/>
                <a:gd name="T11" fmla="*/ 35 h 472"/>
                <a:gd name="T12" fmla="*/ 32 w 600"/>
                <a:gd name="T13" fmla="*/ 345 h 472"/>
                <a:gd name="T14" fmla="*/ 232 w 600"/>
                <a:gd name="T15" fmla="*/ 345 h 472"/>
                <a:gd name="T16" fmla="*/ 365 w 600"/>
                <a:gd name="T17" fmla="*/ 345 h 472"/>
                <a:gd name="T18" fmla="*/ 572 w 600"/>
                <a:gd name="T19" fmla="*/ 345 h 472"/>
                <a:gd name="T20" fmla="*/ 572 w 600"/>
                <a:gd name="T21" fmla="*/ 35 h 472"/>
                <a:gd name="T22" fmla="*/ 32 w 600"/>
                <a:gd name="T23" fmla="*/ 35 h 472"/>
                <a:gd name="T24" fmla="*/ 300 w 600"/>
                <a:gd name="T25" fmla="*/ 8 h 472"/>
                <a:gd name="T26" fmla="*/ 292 w 600"/>
                <a:gd name="T27" fmla="*/ 16 h 472"/>
                <a:gd name="T28" fmla="*/ 300 w 600"/>
                <a:gd name="T29" fmla="*/ 24 h 472"/>
                <a:gd name="T30" fmla="*/ 309 w 600"/>
                <a:gd name="T31" fmla="*/ 16 h 472"/>
                <a:gd name="T32" fmla="*/ 300 w 600"/>
                <a:gd name="T33" fmla="*/ 8 h 472"/>
                <a:gd name="T34" fmla="*/ 32 w 600"/>
                <a:gd name="T35" fmla="*/ 0 h 472"/>
                <a:gd name="T36" fmla="*/ 565 w 600"/>
                <a:gd name="T37" fmla="*/ 0 h 472"/>
                <a:gd name="T38" fmla="*/ 600 w 600"/>
                <a:gd name="T39" fmla="*/ 35 h 472"/>
                <a:gd name="T40" fmla="*/ 600 w 600"/>
                <a:gd name="T41" fmla="*/ 344 h 472"/>
                <a:gd name="T42" fmla="*/ 565 w 600"/>
                <a:gd name="T43" fmla="*/ 383 h 472"/>
                <a:gd name="T44" fmla="*/ 389 w 600"/>
                <a:gd name="T45" fmla="*/ 383 h 472"/>
                <a:gd name="T46" fmla="*/ 365 w 600"/>
                <a:gd name="T47" fmla="*/ 383 h 472"/>
                <a:gd name="T48" fmla="*/ 365 w 600"/>
                <a:gd name="T49" fmla="*/ 406 h 472"/>
                <a:gd name="T50" fmla="*/ 365 w 600"/>
                <a:gd name="T51" fmla="*/ 422 h 472"/>
                <a:gd name="T52" fmla="*/ 442 w 600"/>
                <a:gd name="T53" fmla="*/ 422 h 472"/>
                <a:gd name="T54" fmla="*/ 470 w 600"/>
                <a:gd name="T55" fmla="*/ 461 h 472"/>
                <a:gd name="T56" fmla="*/ 130 w 600"/>
                <a:gd name="T57" fmla="*/ 461 h 472"/>
                <a:gd name="T58" fmla="*/ 158 w 600"/>
                <a:gd name="T59" fmla="*/ 422 h 472"/>
                <a:gd name="T60" fmla="*/ 232 w 600"/>
                <a:gd name="T61" fmla="*/ 422 h 472"/>
                <a:gd name="T62" fmla="*/ 232 w 600"/>
                <a:gd name="T63" fmla="*/ 406 h 472"/>
                <a:gd name="T64" fmla="*/ 232 w 600"/>
                <a:gd name="T65" fmla="*/ 383 h 472"/>
                <a:gd name="T66" fmla="*/ 205 w 600"/>
                <a:gd name="T67" fmla="*/ 383 h 472"/>
                <a:gd name="T68" fmla="*/ 32 w 600"/>
                <a:gd name="T69" fmla="*/ 383 h 472"/>
                <a:gd name="T70" fmla="*/ 0 w 600"/>
                <a:gd name="T71" fmla="*/ 344 h 472"/>
                <a:gd name="T72" fmla="*/ 0 w 600"/>
                <a:gd name="T73" fmla="*/ 35 h 472"/>
                <a:gd name="T74" fmla="*/ 32 w 600"/>
                <a:gd name="T75" fmla="*/ 0 h 4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600" h="472">
                  <a:moveTo>
                    <a:pt x="130" y="461"/>
                  </a:moveTo>
                  <a:cubicBezTo>
                    <a:pt x="470" y="461"/>
                    <a:pt x="470" y="461"/>
                    <a:pt x="470" y="461"/>
                  </a:cubicBezTo>
                  <a:cubicBezTo>
                    <a:pt x="470" y="472"/>
                    <a:pt x="470" y="472"/>
                    <a:pt x="470" y="472"/>
                  </a:cubicBezTo>
                  <a:cubicBezTo>
                    <a:pt x="130" y="472"/>
                    <a:pt x="130" y="472"/>
                    <a:pt x="130" y="472"/>
                  </a:cubicBezTo>
                  <a:cubicBezTo>
                    <a:pt x="130" y="461"/>
                    <a:pt x="130" y="461"/>
                    <a:pt x="130" y="461"/>
                  </a:cubicBezTo>
                  <a:close/>
                  <a:moveTo>
                    <a:pt x="32" y="35"/>
                  </a:moveTo>
                  <a:cubicBezTo>
                    <a:pt x="32" y="345"/>
                    <a:pt x="32" y="345"/>
                    <a:pt x="32" y="345"/>
                  </a:cubicBezTo>
                  <a:cubicBezTo>
                    <a:pt x="232" y="345"/>
                    <a:pt x="232" y="345"/>
                    <a:pt x="232" y="345"/>
                  </a:cubicBezTo>
                  <a:cubicBezTo>
                    <a:pt x="365" y="345"/>
                    <a:pt x="365" y="345"/>
                    <a:pt x="365" y="345"/>
                  </a:cubicBezTo>
                  <a:cubicBezTo>
                    <a:pt x="572" y="345"/>
                    <a:pt x="572" y="345"/>
                    <a:pt x="572" y="345"/>
                  </a:cubicBezTo>
                  <a:cubicBezTo>
                    <a:pt x="572" y="35"/>
                    <a:pt x="572" y="35"/>
                    <a:pt x="572" y="35"/>
                  </a:cubicBezTo>
                  <a:cubicBezTo>
                    <a:pt x="32" y="35"/>
                    <a:pt x="32" y="35"/>
                    <a:pt x="32" y="35"/>
                  </a:cubicBezTo>
                  <a:close/>
                  <a:moveTo>
                    <a:pt x="300" y="8"/>
                  </a:moveTo>
                  <a:cubicBezTo>
                    <a:pt x="295" y="8"/>
                    <a:pt x="292" y="12"/>
                    <a:pt x="292" y="16"/>
                  </a:cubicBezTo>
                  <a:cubicBezTo>
                    <a:pt x="292" y="20"/>
                    <a:pt x="295" y="24"/>
                    <a:pt x="300" y="24"/>
                  </a:cubicBezTo>
                  <a:cubicBezTo>
                    <a:pt x="305" y="24"/>
                    <a:pt x="309" y="20"/>
                    <a:pt x="309" y="16"/>
                  </a:cubicBezTo>
                  <a:cubicBezTo>
                    <a:pt x="309" y="12"/>
                    <a:pt x="305" y="8"/>
                    <a:pt x="300" y="8"/>
                  </a:cubicBezTo>
                  <a:close/>
                  <a:moveTo>
                    <a:pt x="32" y="0"/>
                  </a:moveTo>
                  <a:cubicBezTo>
                    <a:pt x="565" y="0"/>
                    <a:pt x="565" y="0"/>
                    <a:pt x="565" y="0"/>
                  </a:cubicBezTo>
                  <a:cubicBezTo>
                    <a:pt x="586" y="0"/>
                    <a:pt x="600" y="16"/>
                    <a:pt x="600" y="35"/>
                  </a:cubicBezTo>
                  <a:cubicBezTo>
                    <a:pt x="600" y="344"/>
                    <a:pt x="600" y="344"/>
                    <a:pt x="600" y="344"/>
                  </a:cubicBezTo>
                  <a:cubicBezTo>
                    <a:pt x="600" y="364"/>
                    <a:pt x="586" y="383"/>
                    <a:pt x="565" y="383"/>
                  </a:cubicBezTo>
                  <a:cubicBezTo>
                    <a:pt x="498" y="383"/>
                    <a:pt x="440" y="383"/>
                    <a:pt x="389" y="383"/>
                  </a:cubicBezTo>
                  <a:cubicBezTo>
                    <a:pt x="365" y="383"/>
                    <a:pt x="365" y="383"/>
                    <a:pt x="365" y="383"/>
                  </a:cubicBezTo>
                  <a:cubicBezTo>
                    <a:pt x="365" y="406"/>
                    <a:pt x="365" y="406"/>
                    <a:pt x="365" y="406"/>
                  </a:cubicBezTo>
                  <a:cubicBezTo>
                    <a:pt x="365" y="422"/>
                    <a:pt x="365" y="422"/>
                    <a:pt x="365" y="422"/>
                  </a:cubicBezTo>
                  <a:cubicBezTo>
                    <a:pt x="442" y="422"/>
                    <a:pt x="442" y="422"/>
                    <a:pt x="442" y="422"/>
                  </a:cubicBezTo>
                  <a:cubicBezTo>
                    <a:pt x="470" y="461"/>
                    <a:pt x="470" y="461"/>
                    <a:pt x="470" y="461"/>
                  </a:cubicBezTo>
                  <a:cubicBezTo>
                    <a:pt x="130" y="461"/>
                    <a:pt x="130" y="461"/>
                    <a:pt x="130" y="461"/>
                  </a:cubicBezTo>
                  <a:cubicBezTo>
                    <a:pt x="158" y="422"/>
                    <a:pt x="158" y="422"/>
                    <a:pt x="158" y="422"/>
                  </a:cubicBezTo>
                  <a:cubicBezTo>
                    <a:pt x="232" y="422"/>
                    <a:pt x="232" y="422"/>
                    <a:pt x="232" y="422"/>
                  </a:cubicBezTo>
                  <a:cubicBezTo>
                    <a:pt x="232" y="406"/>
                    <a:pt x="232" y="406"/>
                    <a:pt x="232" y="406"/>
                  </a:cubicBezTo>
                  <a:cubicBezTo>
                    <a:pt x="232" y="383"/>
                    <a:pt x="232" y="383"/>
                    <a:pt x="232" y="383"/>
                  </a:cubicBezTo>
                  <a:cubicBezTo>
                    <a:pt x="205" y="383"/>
                    <a:pt x="205" y="383"/>
                    <a:pt x="205" y="383"/>
                  </a:cubicBezTo>
                  <a:cubicBezTo>
                    <a:pt x="32" y="383"/>
                    <a:pt x="32" y="383"/>
                    <a:pt x="32" y="383"/>
                  </a:cubicBezTo>
                  <a:cubicBezTo>
                    <a:pt x="14" y="383"/>
                    <a:pt x="0" y="364"/>
                    <a:pt x="0" y="344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16"/>
                    <a:pt x="14" y="0"/>
                    <a:pt x="3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3247" tIns="46623" rIns="93247" bIns="46623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32418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28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sp>
          <p:nvSpPr>
            <p:cNvPr id="339" name="Freeform 12"/>
            <p:cNvSpPr>
              <a:spLocks/>
            </p:cNvSpPr>
            <p:nvPr/>
          </p:nvSpPr>
          <p:spPr bwMode="auto">
            <a:xfrm>
              <a:off x="5918200" y="2868613"/>
              <a:ext cx="396875" cy="766763"/>
            </a:xfrm>
            <a:custGeom>
              <a:avLst/>
              <a:gdLst>
                <a:gd name="T0" fmla="*/ 0 w 250"/>
                <a:gd name="T1" fmla="*/ 0 h 483"/>
                <a:gd name="T2" fmla="*/ 250 w 250"/>
                <a:gd name="T3" fmla="*/ 269 h 483"/>
                <a:gd name="T4" fmla="*/ 152 w 250"/>
                <a:gd name="T5" fmla="*/ 295 h 483"/>
                <a:gd name="T6" fmla="*/ 221 w 250"/>
                <a:gd name="T7" fmla="*/ 459 h 483"/>
                <a:gd name="T8" fmla="*/ 162 w 250"/>
                <a:gd name="T9" fmla="*/ 483 h 483"/>
                <a:gd name="T10" fmla="*/ 93 w 250"/>
                <a:gd name="T11" fmla="*/ 316 h 483"/>
                <a:gd name="T12" fmla="*/ 0 w 250"/>
                <a:gd name="T13" fmla="*/ 373 h 483"/>
                <a:gd name="T14" fmla="*/ 0 w 250"/>
                <a:gd name="T15" fmla="*/ 0 h 483"/>
                <a:gd name="T16" fmla="*/ 0 w 250"/>
                <a:gd name="T17" fmla="*/ 0 h 4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483">
                  <a:moveTo>
                    <a:pt x="0" y="0"/>
                  </a:moveTo>
                  <a:lnTo>
                    <a:pt x="250" y="269"/>
                  </a:lnTo>
                  <a:lnTo>
                    <a:pt x="152" y="295"/>
                  </a:lnTo>
                  <a:lnTo>
                    <a:pt x="221" y="459"/>
                  </a:lnTo>
                  <a:lnTo>
                    <a:pt x="162" y="483"/>
                  </a:lnTo>
                  <a:lnTo>
                    <a:pt x="93" y="316"/>
                  </a:lnTo>
                  <a:lnTo>
                    <a:pt x="0" y="373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3247" tIns="46623" rIns="93247" bIns="46623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32418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28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340" name="Rectangle 339"/>
          <p:cNvSpPr/>
          <p:nvPr/>
        </p:nvSpPr>
        <p:spPr bwMode="auto">
          <a:xfrm>
            <a:off x="352149" y="3603725"/>
            <a:ext cx="501628" cy="497646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186494" tIns="149196" rIns="186494" bIns="149196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defTabSz="950846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632" b="0" i="0" u="none" strike="noStrike" kern="0" cap="none" spc="0" normalizeH="0" baseline="0" noProof="0" dirty="0">
              <a:ln>
                <a:noFill/>
              </a:ln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ffectLst/>
              <a:uLnTx/>
              <a:uFillTx/>
              <a:ea typeface="Segoe UI" pitchFamily="34" charset="0"/>
              <a:cs typeface="Segoe UI" pitchFamily="34" charset="0"/>
            </a:endParaRPr>
          </a:p>
        </p:txBody>
      </p:sp>
      <p:grpSp>
        <p:nvGrpSpPr>
          <p:cNvPr id="341" name="Group 340"/>
          <p:cNvGrpSpPr/>
          <p:nvPr/>
        </p:nvGrpSpPr>
        <p:grpSpPr>
          <a:xfrm>
            <a:off x="501671" y="3734083"/>
            <a:ext cx="182844" cy="236930"/>
            <a:chOff x="5260975" y="2352675"/>
            <a:chExt cx="1663700" cy="2155825"/>
          </a:xfrm>
          <a:solidFill>
            <a:schemeClr val="tx2"/>
          </a:solidFill>
        </p:grpSpPr>
        <p:sp>
          <p:nvSpPr>
            <p:cNvPr id="342" name="Freeform 16"/>
            <p:cNvSpPr>
              <a:spLocks noEditPoints="1"/>
            </p:cNvSpPr>
            <p:nvPr/>
          </p:nvSpPr>
          <p:spPr bwMode="auto">
            <a:xfrm>
              <a:off x="5260975" y="2352675"/>
              <a:ext cx="1663700" cy="2155825"/>
            </a:xfrm>
            <a:custGeom>
              <a:avLst/>
              <a:gdLst>
                <a:gd name="T0" fmla="*/ 0 w 441"/>
                <a:gd name="T1" fmla="*/ 0 h 572"/>
                <a:gd name="T2" fmla="*/ 0 w 441"/>
                <a:gd name="T3" fmla="*/ 572 h 572"/>
                <a:gd name="T4" fmla="*/ 441 w 441"/>
                <a:gd name="T5" fmla="*/ 572 h 572"/>
                <a:gd name="T6" fmla="*/ 441 w 441"/>
                <a:gd name="T7" fmla="*/ 0 h 572"/>
                <a:gd name="T8" fmla="*/ 0 w 441"/>
                <a:gd name="T9" fmla="*/ 0 h 572"/>
                <a:gd name="T10" fmla="*/ 394 w 441"/>
                <a:gd name="T11" fmla="*/ 421 h 572"/>
                <a:gd name="T12" fmla="*/ 364 w 441"/>
                <a:gd name="T13" fmla="*/ 448 h 572"/>
                <a:gd name="T14" fmla="*/ 77 w 441"/>
                <a:gd name="T15" fmla="*/ 448 h 572"/>
                <a:gd name="T16" fmla="*/ 47 w 441"/>
                <a:gd name="T17" fmla="*/ 421 h 572"/>
                <a:gd name="T18" fmla="*/ 47 w 441"/>
                <a:gd name="T19" fmla="*/ 415 h 572"/>
                <a:gd name="T20" fmla="*/ 77 w 441"/>
                <a:gd name="T21" fmla="*/ 387 h 572"/>
                <a:gd name="T22" fmla="*/ 232 w 441"/>
                <a:gd name="T23" fmla="*/ 387 h 572"/>
                <a:gd name="T24" fmla="*/ 364 w 441"/>
                <a:gd name="T25" fmla="*/ 387 h 572"/>
                <a:gd name="T26" fmla="*/ 394 w 441"/>
                <a:gd name="T27" fmla="*/ 415 h 572"/>
                <a:gd name="T28" fmla="*/ 394 w 441"/>
                <a:gd name="T29" fmla="*/ 421 h 572"/>
                <a:gd name="T30" fmla="*/ 394 w 441"/>
                <a:gd name="T31" fmla="*/ 313 h 572"/>
                <a:gd name="T32" fmla="*/ 364 w 441"/>
                <a:gd name="T33" fmla="*/ 340 h 572"/>
                <a:gd name="T34" fmla="*/ 77 w 441"/>
                <a:gd name="T35" fmla="*/ 340 h 572"/>
                <a:gd name="T36" fmla="*/ 47 w 441"/>
                <a:gd name="T37" fmla="*/ 313 h 572"/>
                <a:gd name="T38" fmla="*/ 47 w 441"/>
                <a:gd name="T39" fmla="*/ 307 h 572"/>
                <a:gd name="T40" fmla="*/ 77 w 441"/>
                <a:gd name="T41" fmla="*/ 280 h 572"/>
                <a:gd name="T42" fmla="*/ 232 w 441"/>
                <a:gd name="T43" fmla="*/ 280 h 572"/>
                <a:gd name="T44" fmla="*/ 364 w 441"/>
                <a:gd name="T45" fmla="*/ 280 h 572"/>
                <a:gd name="T46" fmla="*/ 394 w 441"/>
                <a:gd name="T47" fmla="*/ 307 h 572"/>
                <a:gd name="T48" fmla="*/ 394 w 441"/>
                <a:gd name="T49" fmla="*/ 313 h 572"/>
                <a:gd name="T50" fmla="*/ 394 w 441"/>
                <a:gd name="T51" fmla="*/ 205 h 572"/>
                <a:gd name="T52" fmla="*/ 364 w 441"/>
                <a:gd name="T53" fmla="*/ 233 h 572"/>
                <a:gd name="T54" fmla="*/ 77 w 441"/>
                <a:gd name="T55" fmla="*/ 233 h 572"/>
                <a:gd name="T56" fmla="*/ 47 w 441"/>
                <a:gd name="T57" fmla="*/ 205 h 572"/>
                <a:gd name="T58" fmla="*/ 47 w 441"/>
                <a:gd name="T59" fmla="*/ 199 h 572"/>
                <a:gd name="T60" fmla="*/ 77 w 441"/>
                <a:gd name="T61" fmla="*/ 172 h 572"/>
                <a:gd name="T62" fmla="*/ 232 w 441"/>
                <a:gd name="T63" fmla="*/ 172 h 572"/>
                <a:gd name="T64" fmla="*/ 364 w 441"/>
                <a:gd name="T65" fmla="*/ 172 h 572"/>
                <a:gd name="T66" fmla="*/ 394 w 441"/>
                <a:gd name="T67" fmla="*/ 199 h 572"/>
                <a:gd name="T68" fmla="*/ 394 w 441"/>
                <a:gd name="T69" fmla="*/ 205 h 572"/>
                <a:gd name="T70" fmla="*/ 394 w 441"/>
                <a:gd name="T71" fmla="*/ 97 h 572"/>
                <a:gd name="T72" fmla="*/ 364 w 441"/>
                <a:gd name="T73" fmla="*/ 125 h 572"/>
                <a:gd name="T74" fmla="*/ 77 w 441"/>
                <a:gd name="T75" fmla="*/ 125 h 572"/>
                <a:gd name="T76" fmla="*/ 47 w 441"/>
                <a:gd name="T77" fmla="*/ 97 h 572"/>
                <a:gd name="T78" fmla="*/ 47 w 441"/>
                <a:gd name="T79" fmla="*/ 92 h 572"/>
                <a:gd name="T80" fmla="*/ 77 w 441"/>
                <a:gd name="T81" fmla="*/ 64 h 572"/>
                <a:gd name="T82" fmla="*/ 232 w 441"/>
                <a:gd name="T83" fmla="*/ 64 h 572"/>
                <a:gd name="T84" fmla="*/ 364 w 441"/>
                <a:gd name="T85" fmla="*/ 64 h 572"/>
                <a:gd name="T86" fmla="*/ 394 w 441"/>
                <a:gd name="T87" fmla="*/ 92 h 572"/>
                <a:gd name="T88" fmla="*/ 394 w 441"/>
                <a:gd name="T89" fmla="*/ 97 h 5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441" h="572">
                  <a:moveTo>
                    <a:pt x="0" y="0"/>
                  </a:moveTo>
                  <a:cubicBezTo>
                    <a:pt x="0" y="572"/>
                    <a:pt x="0" y="572"/>
                    <a:pt x="0" y="572"/>
                  </a:cubicBezTo>
                  <a:cubicBezTo>
                    <a:pt x="441" y="572"/>
                    <a:pt x="441" y="572"/>
                    <a:pt x="441" y="572"/>
                  </a:cubicBezTo>
                  <a:cubicBezTo>
                    <a:pt x="441" y="0"/>
                    <a:pt x="441" y="0"/>
                    <a:pt x="441" y="0"/>
                  </a:cubicBezTo>
                  <a:lnTo>
                    <a:pt x="0" y="0"/>
                  </a:lnTo>
                  <a:close/>
                  <a:moveTo>
                    <a:pt x="394" y="421"/>
                  </a:moveTo>
                  <a:cubicBezTo>
                    <a:pt x="394" y="448"/>
                    <a:pt x="364" y="448"/>
                    <a:pt x="364" y="448"/>
                  </a:cubicBezTo>
                  <a:cubicBezTo>
                    <a:pt x="77" y="448"/>
                    <a:pt x="77" y="448"/>
                    <a:pt x="77" y="448"/>
                  </a:cubicBezTo>
                  <a:cubicBezTo>
                    <a:pt x="47" y="448"/>
                    <a:pt x="47" y="421"/>
                    <a:pt x="47" y="421"/>
                  </a:cubicBezTo>
                  <a:cubicBezTo>
                    <a:pt x="47" y="415"/>
                    <a:pt x="47" y="415"/>
                    <a:pt x="47" y="415"/>
                  </a:cubicBezTo>
                  <a:cubicBezTo>
                    <a:pt x="47" y="387"/>
                    <a:pt x="77" y="387"/>
                    <a:pt x="77" y="387"/>
                  </a:cubicBezTo>
                  <a:cubicBezTo>
                    <a:pt x="232" y="387"/>
                    <a:pt x="232" y="387"/>
                    <a:pt x="232" y="387"/>
                  </a:cubicBezTo>
                  <a:cubicBezTo>
                    <a:pt x="364" y="387"/>
                    <a:pt x="364" y="387"/>
                    <a:pt x="364" y="387"/>
                  </a:cubicBezTo>
                  <a:cubicBezTo>
                    <a:pt x="394" y="387"/>
                    <a:pt x="394" y="415"/>
                    <a:pt x="394" y="415"/>
                  </a:cubicBezTo>
                  <a:lnTo>
                    <a:pt x="394" y="421"/>
                  </a:lnTo>
                  <a:close/>
                  <a:moveTo>
                    <a:pt x="394" y="313"/>
                  </a:moveTo>
                  <a:cubicBezTo>
                    <a:pt x="394" y="340"/>
                    <a:pt x="364" y="340"/>
                    <a:pt x="364" y="340"/>
                  </a:cubicBezTo>
                  <a:cubicBezTo>
                    <a:pt x="77" y="340"/>
                    <a:pt x="77" y="340"/>
                    <a:pt x="77" y="340"/>
                  </a:cubicBezTo>
                  <a:cubicBezTo>
                    <a:pt x="47" y="340"/>
                    <a:pt x="47" y="313"/>
                    <a:pt x="47" y="313"/>
                  </a:cubicBezTo>
                  <a:cubicBezTo>
                    <a:pt x="47" y="307"/>
                    <a:pt x="47" y="307"/>
                    <a:pt x="47" y="307"/>
                  </a:cubicBezTo>
                  <a:cubicBezTo>
                    <a:pt x="47" y="280"/>
                    <a:pt x="77" y="280"/>
                    <a:pt x="77" y="280"/>
                  </a:cubicBezTo>
                  <a:cubicBezTo>
                    <a:pt x="232" y="280"/>
                    <a:pt x="232" y="280"/>
                    <a:pt x="232" y="280"/>
                  </a:cubicBezTo>
                  <a:cubicBezTo>
                    <a:pt x="364" y="280"/>
                    <a:pt x="364" y="280"/>
                    <a:pt x="364" y="280"/>
                  </a:cubicBezTo>
                  <a:cubicBezTo>
                    <a:pt x="394" y="280"/>
                    <a:pt x="394" y="307"/>
                    <a:pt x="394" y="307"/>
                  </a:cubicBezTo>
                  <a:lnTo>
                    <a:pt x="394" y="313"/>
                  </a:lnTo>
                  <a:close/>
                  <a:moveTo>
                    <a:pt x="394" y="205"/>
                  </a:moveTo>
                  <a:cubicBezTo>
                    <a:pt x="394" y="233"/>
                    <a:pt x="364" y="233"/>
                    <a:pt x="364" y="233"/>
                  </a:cubicBezTo>
                  <a:cubicBezTo>
                    <a:pt x="77" y="233"/>
                    <a:pt x="77" y="233"/>
                    <a:pt x="77" y="233"/>
                  </a:cubicBezTo>
                  <a:cubicBezTo>
                    <a:pt x="47" y="233"/>
                    <a:pt x="47" y="205"/>
                    <a:pt x="47" y="205"/>
                  </a:cubicBezTo>
                  <a:cubicBezTo>
                    <a:pt x="47" y="199"/>
                    <a:pt x="47" y="199"/>
                    <a:pt x="47" y="199"/>
                  </a:cubicBezTo>
                  <a:cubicBezTo>
                    <a:pt x="47" y="172"/>
                    <a:pt x="77" y="172"/>
                    <a:pt x="77" y="172"/>
                  </a:cubicBezTo>
                  <a:cubicBezTo>
                    <a:pt x="232" y="172"/>
                    <a:pt x="232" y="172"/>
                    <a:pt x="232" y="172"/>
                  </a:cubicBezTo>
                  <a:cubicBezTo>
                    <a:pt x="364" y="172"/>
                    <a:pt x="364" y="172"/>
                    <a:pt x="364" y="172"/>
                  </a:cubicBezTo>
                  <a:cubicBezTo>
                    <a:pt x="394" y="172"/>
                    <a:pt x="394" y="199"/>
                    <a:pt x="394" y="199"/>
                  </a:cubicBezTo>
                  <a:lnTo>
                    <a:pt x="394" y="205"/>
                  </a:lnTo>
                  <a:close/>
                  <a:moveTo>
                    <a:pt x="394" y="97"/>
                  </a:moveTo>
                  <a:cubicBezTo>
                    <a:pt x="394" y="125"/>
                    <a:pt x="364" y="125"/>
                    <a:pt x="364" y="125"/>
                  </a:cubicBezTo>
                  <a:cubicBezTo>
                    <a:pt x="77" y="125"/>
                    <a:pt x="77" y="125"/>
                    <a:pt x="77" y="125"/>
                  </a:cubicBezTo>
                  <a:cubicBezTo>
                    <a:pt x="47" y="125"/>
                    <a:pt x="47" y="97"/>
                    <a:pt x="47" y="97"/>
                  </a:cubicBezTo>
                  <a:cubicBezTo>
                    <a:pt x="47" y="92"/>
                    <a:pt x="47" y="92"/>
                    <a:pt x="47" y="92"/>
                  </a:cubicBezTo>
                  <a:cubicBezTo>
                    <a:pt x="47" y="64"/>
                    <a:pt x="77" y="64"/>
                    <a:pt x="77" y="64"/>
                  </a:cubicBezTo>
                  <a:cubicBezTo>
                    <a:pt x="232" y="64"/>
                    <a:pt x="232" y="64"/>
                    <a:pt x="232" y="64"/>
                  </a:cubicBezTo>
                  <a:cubicBezTo>
                    <a:pt x="364" y="64"/>
                    <a:pt x="364" y="64"/>
                    <a:pt x="364" y="64"/>
                  </a:cubicBezTo>
                  <a:cubicBezTo>
                    <a:pt x="394" y="64"/>
                    <a:pt x="394" y="92"/>
                    <a:pt x="394" y="92"/>
                  </a:cubicBezTo>
                  <a:lnTo>
                    <a:pt x="394" y="9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3247" tIns="46623" rIns="93247" bIns="46623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32418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28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sp>
          <p:nvSpPr>
            <p:cNvPr id="343" name="Oval 17"/>
            <p:cNvSpPr>
              <a:spLocks noChangeArrowheads="1"/>
            </p:cNvSpPr>
            <p:nvPr/>
          </p:nvSpPr>
          <p:spPr bwMode="auto">
            <a:xfrm>
              <a:off x="6546850" y="2643188"/>
              <a:ext cx="128588" cy="1238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3247" tIns="46623" rIns="93247" bIns="46623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32418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28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sp>
          <p:nvSpPr>
            <p:cNvPr id="344" name="Oval 18"/>
            <p:cNvSpPr>
              <a:spLocks noChangeArrowheads="1"/>
            </p:cNvSpPr>
            <p:nvPr/>
          </p:nvSpPr>
          <p:spPr bwMode="auto">
            <a:xfrm>
              <a:off x="6546850" y="3049588"/>
              <a:ext cx="128588" cy="12541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3247" tIns="46623" rIns="93247" bIns="46623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32418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28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sp>
          <p:nvSpPr>
            <p:cNvPr id="345" name="Oval 19"/>
            <p:cNvSpPr>
              <a:spLocks noChangeArrowheads="1"/>
            </p:cNvSpPr>
            <p:nvPr/>
          </p:nvSpPr>
          <p:spPr bwMode="auto">
            <a:xfrm>
              <a:off x="6546850" y="3457575"/>
              <a:ext cx="128588" cy="1238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3247" tIns="46623" rIns="93247" bIns="46623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32418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28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sp>
          <p:nvSpPr>
            <p:cNvPr id="346" name="Oval 20"/>
            <p:cNvSpPr>
              <a:spLocks noChangeArrowheads="1"/>
            </p:cNvSpPr>
            <p:nvPr/>
          </p:nvSpPr>
          <p:spPr bwMode="auto">
            <a:xfrm>
              <a:off x="6546850" y="3863975"/>
              <a:ext cx="128588" cy="1238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3247" tIns="46623" rIns="93247" bIns="46623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32418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28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</p:grpSp>
      <p:cxnSp>
        <p:nvCxnSpPr>
          <p:cNvPr id="427" name="Straight Connector 426"/>
          <p:cNvCxnSpPr>
            <a:cxnSpLocks/>
          </p:cNvCxnSpPr>
          <p:nvPr/>
        </p:nvCxnSpPr>
        <p:spPr>
          <a:xfrm flipH="1">
            <a:off x="7200741" y="1263402"/>
            <a:ext cx="4312" cy="554694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28" name="Group 427"/>
          <p:cNvGrpSpPr/>
          <p:nvPr/>
        </p:nvGrpSpPr>
        <p:grpSpPr>
          <a:xfrm>
            <a:off x="8564881" y="2224322"/>
            <a:ext cx="2476713" cy="1297325"/>
            <a:chOff x="8624153" y="2019905"/>
            <a:chExt cx="2476713" cy="1297325"/>
          </a:xfrm>
        </p:grpSpPr>
        <p:grpSp>
          <p:nvGrpSpPr>
            <p:cNvPr id="429" name="Group 428"/>
            <p:cNvGrpSpPr/>
            <p:nvPr/>
          </p:nvGrpSpPr>
          <p:grpSpPr>
            <a:xfrm>
              <a:off x="8628838" y="2951470"/>
              <a:ext cx="2472028" cy="365760"/>
              <a:chOff x="8658780" y="2951470"/>
              <a:chExt cx="2472028" cy="365760"/>
            </a:xfrm>
          </p:grpSpPr>
          <p:sp>
            <p:nvSpPr>
              <p:cNvPr id="451" name="Rectangle 450"/>
              <p:cNvSpPr/>
              <p:nvPr/>
            </p:nvSpPr>
            <p:spPr bwMode="auto">
              <a:xfrm>
                <a:off x="9027688" y="2951470"/>
                <a:ext cx="2103120" cy="365760"/>
              </a:xfrm>
              <a:prstGeom prst="rect">
                <a:avLst/>
              </a:prstGeom>
              <a:ln>
                <a:solidFill>
                  <a:schemeClr val="tx2"/>
                </a:solidFill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6494" tIns="149196" rIns="186494" bIns="149196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defTabSz="950846" eaLnBrk="1" fontAlgn="base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200" b="0" i="0" u="none" strike="noStrike" kern="0" cap="none" spc="0" normalizeH="0" baseline="0" noProof="0" dirty="0">
                    <a:ln>
                      <a:noFill/>
                    </a:ln>
                    <a:gradFill>
                      <a:gsLst>
                        <a:gs pos="0">
                          <a:srgbClr val="FFFFFF"/>
                        </a:gs>
                        <a:gs pos="100000">
                          <a:srgbClr val="FFFFFF"/>
                        </a:gs>
                      </a:gsLst>
                      <a:lin ang="5400000" scaled="0"/>
                    </a:gradFill>
                    <a:effectLst/>
                    <a:uLnTx/>
                    <a:uFillTx/>
                    <a:cs typeface="Segoe UI" pitchFamily="34" charset="0"/>
                  </a:rPr>
                  <a:t>Kernel</a:t>
                </a:r>
              </a:p>
            </p:txBody>
          </p:sp>
          <p:grpSp>
            <p:nvGrpSpPr>
              <p:cNvPr id="452" name="Group 451"/>
              <p:cNvGrpSpPr/>
              <p:nvPr/>
            </p:nvGrpSpPr>
            <p:grpSpPr>
              <a:xfrm>
                <a:off x="8658780" y="2951470"/>
                <a:ext cx="365760" cy="365760"/>
                <a:chOff x="4498836" y="2852262"/>
                <a:chExt cx="501628" cy="497646"/>
              </a:xfrm>
            </p:grpSpPr>
            <p:sp>
              <p:nvSpPr>
                <p:cNvPr id="453" name="Rectangle 452"/>
                <p:cNvSpPr/>
                <p:nvPr/>
              </p:nvSpPr>
              <p:spPr bwMode="auto">
                <a:xfrm>
                  <a:off x="4498836" y="2852262"/>
                  <a:ext cx="501628" cy="497646"/>
                </a:xfrm>
                <a:prstGeom prst="rect">
                  <a:avLst/>
                </a:prstGeom>
                <a:ln>
                  <a:headEnd type="none" w="med" len="med"/>
                  <a:tailEnd type="none" w="med" len="med"/>
                </a:ln>
              </p:spPr>
              <p:style>
                <a:lnRef idx="2">
                  <a:schemeClr val="accent1"/>
                </a:lnRef>
                <a:fillRef idx="1">
                  <a:schemeClr val="lt1"/>
                </a:fillRef>
                <a:effectRef idx="0">
                  <a:schemeClr val="accent1"/>
                </a:effectRef>
                <a:fontRef idx="minor">
                  <a:schemeClr val="dk1"/>
                </a:fontRef>
              </p:style>
              <p:txBody>
                <a:bodyPr rot="0" spcFirstLastPara="0" vertOverflow="overflow" horzOverflow="overflow" vert="horz" wrap="square" lIns="186494" tIns="149196" rIns="186494" bIns="149196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defTabSz="950846" eaLnBrk="1" fontAlgn="base" latinLnBrk="0" hangingPunct="1">
                    <a:lnSpc>
                      <a:spcPct val="9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632" b="0" i="0" u="none" strike="noStrike" kern="0" cap="none" spc="0" normalizeH="0" baseline="0" noProof="0" dirty="0">
                    <a:ln>
                      <a:noFill/>
                    </a:ln>
                    <a:gradFill>
                      <a:gsLst>
                        <a:gs pos="0">
                          <a:srgbClr val="FFFFFF"/>
                        </a:gs>
                        <a:gs pos="100000">
                          <a:srgbClr val="FFFFFF"/>
                        </a:gs>
                      </a:gsLst>
                      <a:lin ang="5400000" scaled="0"/>
                    </a:gradFill>
                    <a:effectLst/>
                    <a:uLnTx/>
                    <a:uFillTx/>
                    <a:ea typeface="Segoe UI" pitchFamily="34" charset="0"/>
                    <a:cs typeface="Segoe UI" pitchFamily="34" charset="0"/>
                  </a:endParaRPr>
                </a:p>
              </p:txBody>
            </p:sp>
            <p:sp>
              <p:nvSpPr>
                <p:cNvPr id="454" name="Freeform 73"/>
                <p:cNvSpPr>
                  <a:spLocks noChangeAspect="1" noEditPoints="1"/>
                </p:cNvSpPr>
                <p:nvPr/>
              </p:nvSpPr>
              <p:spPr bwMode="black">
                <a:xfrm>
                  <a:off x="4600290" y="2951725"/>
                  <a:ext cx="298721" cy="298720"/>
                </a:xfrm>
                <a:custGeom>
                  <a:avLst/>
                  <a:gdLst>
                    <a:gd name="T0" fmla="*/ 313 w 330"/>
                    <a:gd name="T1" fmla="*/ 161 h 330"/>
                    <a:gd name="T2" fmla="*/ 313 w 330"/>
                    <a:gd name="T3" fmla="*/ 128 h 330"/>
                    <a:gd name="T4" fmla="*/ 284 w 330"/>
                    <a:gd name="T5" fmla="*/ 137 h 330"/>
                    <a:gd name="T6" fmla="*/ 298 w 330"/>
                    <a:gd name="T7" fmla="*/ 111 h 330"/>
                    <a:gd name="T8" fmla="*/ 330 w 330"/>
                    <a:gd name="T9" fmla="*/ 103 h 330"/>
                    <a:gd name="T10" fmla="*/ 298 w 330"/>
                    <a:gd name="T11" fmla="*/ 95 h 330"/>
                    <a:gd name="T12" fmla="*/ 284 w 330"/>
                    <a:gd name="T13" fmla="*/ 87 h 330"/>
                    <a:gd name="T14" fmla="*/ 235 w 330"/>
                    <a:gd name="T15" fmla="*/ 46 h 330"/>
                    <a:gd name="T16" fmla="*/ 244 w 330"/>
                    <a:gd name="T17" fmla="*/ 17 h 330"/>
                    <a:gd name="T18" fmla="*/ 211 w 330"/>
                    <a:gd name="T19" fmla="*/ 17 h 330"/>
                    <a:gd name="T20" fmla="*/ 219 w 330"/>
                    <a:gd name="T21" fmla="*/ 46 h 330"/>
                    <a:gd name="T22" fmla="*/ 194 w 330"/>
                    <a:gd name="T23" fmla="*/ 32 h 330"/>
                    <a:gd name="T24" fmla="*/ 186 w 330"/>
                    <a:gd name="T25" fmla="*/ 0 h 330"/>
                    <a:gd name="T26" fmla="*/ 178 w 330"/>
                    <a:gd name="T27" fmla="*/ 32 h 330"/>
                    <a:gd name="T28" fmla="*/ 152 w 330"/>
                    <a:gd name="T29" fmla="*/ 46 h 330"/>
                    <a:gd name="T30" fmla="*/ 161 w 330"/>
                    <a:gd name="T31" fmla="*/ 17 h 330"/>
                    <a:gd name="T32" fmla="*/ 128 w 330"/>
                    <a:gd name="T33" fmla="*/ 17 h 330"/>
                    <a:gd name="T34" fmla="*/ 137 w 330"/>
                    <a:gd name="T35" fmla="*/ 46 h 330"/>
                    <a:gd name="T36" fmla="*/ 111 w 330"/>
                    <a:gd name="T37" fmla="*/ 32 h 330"/>
                    <a:gd name="T38" fmla="*/ 103 w 330"/>
                    <a:gd name="T39" fmla="*/ 0 h 330"/>
                    <a:gd name="T40" fmla="*/ 95 w 330"/>
                    <a:gd name="T41" fmla="*/ 32 h 330"/>
                    <a:gd name="T42" fmla="*/ 87 w 330"/>
                    <a:gd name="T43" fmla="*/ 46 h 330"/>
                    <a:gd name="T44" fmla="*/ 46 w 330"/>
                    <a:gd name="T45" fmla="*/ 95 h 330"/>
                    <a:gd name="T46" fmla="*/ 17 w 330"/>
                    <a:gd name="T47" fmla="*/ 86 h 330"/>
                    <a:gd name="T48" fmla="*/ 17 w 330"/>
                    <a:gd name="T49" fmla="*/ 120 h 330"/>
                    <a:gd name="T50" fmla="*/ 46 w 330"/>
                    <a:gd name="T51" fmla="*/ 111 h 330"/>
                    <a:gd name="T52" fmla="*/ 32 w 330"/>
                    <a:gd name="T53" fmla="*/ 137 h 330"/>
                    <a:gd name="T54" fmla="*/ 0 w 330"/>
                    <a:gd name="T55" fmla="*/ 144 h 330"/>
                    <a:gd name="T56" fmla="*/ 32 w 330"/>
                    <a:gd name="T57" fmla="*/ 152 h 330"/>
                    <a:gd name="T58" fmla="*/ 46 w 330"/>
                    <a:gd name="T59" fmla="*/ 178 h 330"/>
                    <a:gd name="T60" fmla="*/ 17 w 330"/>
                    <a:gd name="T61" fmla="*/ 169 h 330"/>
                    <a:gd name="T62" fmla="*/ 17 w 330"/>
                    <a:gd name="T63" fmla="*/ 203 h 330"/>
                    <a:gd name="T64" fmla="*/ 46 w 330"/>
                    <a:gd name="T65" fmla="*/ 194 h 330"/>
                    <a:gd name="T66" fmla="*/ 32 w 330"/>
                    <a:gd name="T67" fmla="*/ 219 h 330"/>
                    <a:gd name="T68" fmla="*/ 0 w 330"/>
                    <a:gd name="T69" fmla="*/ 227 h 330"/>
                    <a:gd name="T70" fmla="*/ 32 w 330"/>
                    <a:gd name="T71" fmla="*/ 235 h 330"/>
                    <a:gd name="T72" fmla="*/ 46 w 330"/>
                    <a:gd name="T73" fmla="*/ 243 h 330"/>
                    <a:gd name="T74" fmla="*/ 95 w 330"/>
                    <a:gd name="T75" fmla="*/ 284 h 330"/>
                    <a:gd name="T76" fmla="*/ 86 w 330"/>
                    <a:gd name="T77" fmla="*/ 313 h 330"/>
                    <a:gd name="T78" fmla="*/ 120 w 330"/>
                    <a:gd name="T79" fmla="*/ 313 h 330"/>
                    <a:gd name="T80" fmla="*/ 111 w 330"/>
                    <a:gd name="T81" fmla="*/ 284 h 330"/>
                    <a:gd name="T82" fmla="*/ 137 w 330"/>
                    <a:gd name="T83" fmla="*/ 298 h 330"/>
                    <a:gd name="T84" fmla="*/ 144 w 330"/>
                    <a:gd name="T85" fmla="*/ 330 h 330"/>
                    <a:gd name="T86" fmla="*/ 152 w 330"/>
                    <a:gd name="T87" fmla="*/ 298 h 330"/>
                    <a:gd name="T88" fmla="*/ 178 w 330"/>
                    <a:gd name="T89" fmla="*/ 284 h 330"/>
                    <a:gd name="T90" fmla="*/ 169 w 330"/>
                    <a:gd name="T91" fmla="*/ 313 h 330"/>
                    <a:gd name="T92" fmla="*/ 203 w 330"/>
                    <a:gd name="T93" fmla="*/ 313 h 330"/>
                    <a:gd name="T94" fmla="*/ 194 w 330"/>
                    <a:gd name="T95" fmla="*/ 284 h 330"/>
                    <a:gd name="T96" fmla="*/ 219 w 330"/>
                    <a:gd name="T97" fmla="*/ 298 h 330"/>
                    <a:gd name="T98" fmla="*/ 227 w 330"/>
                    <a:gd name="T99" fmla="*/ 330 h 330"/>
                    <a:gd name="T100" fmla="*/ 235 w 330"/>
                    <a:gd name="T101" fmla="*/ 298 h 330"/>
                    <a:gd name="T102" fmla="*/ 243 w 330"/>
                    <a:gd name="T103" fmla="*/ 284 h 330"/>
                    <a:gd name="T104" fmla="*/ 284 w 330"/>
                    <a:gd name="T105" fmla="*/ 235 h 330"/>
                    <a:gd name="T106" fmla="*/ 313 w 330"/>
                    <a:gd name="T107" fmla="*/ 244 h 330"/>
                    <a:gd name="T108" fmla="*/ 313 w 330"/>
                    <a:gd name="T109" fmla="*/ 211 h 330"/>
                    <a:gd name="T110" fmla="*/ 284 w 330"/>
                    <a:gd name="T111" fmla="*/ 219 h 330"/>
                    <a:gd name="T112" fmla="*/ 298 w 330"/>
                    <a:gd name="T113" fmla="*/ 194 h 330"/>
                    <a:gd name="T114" fmla="*/ 330 w 330"/>
                    <a:gd name="T115" fmla="*/ 186 h 330"/>
                    <a:gd name="T116" fmla="*/ 298 w 330"/>
                    <a:gd name="T117" fmla="*/ 178 h 330"/>
                    <a:gd name="T118" fmla="*/ 284 w 330"/>
                    <a:gd name="T119" fmla="*/ 152 h 330"/>
                    <a:gd name="T120" fmla="*/ 165 w 330"/>
                    <a:gd name="T121" fmla="*/ 267 h 330"/>
                    <a:gd name="T122" fmla="*/ 165 w 330"/>
                    <a:gd name="T123" fmla="*/ 63 h 330"/>
                    <a:gd name="T124" fmla="*/ 165 w 330"/>
                    <a:gd name="T125" fmla="*/ 267 h 3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330" h="330">
                      <a:moveTo>
                        <a:pt x="298" y="152"/>
                      </a:moveTo>
                      <a:cubicBezTo>
                        <a:pt x="301" y="158"/>
                        <a:pt x="307" y="161"/>
                        <a:pt x="313" y="161"/>
                      </a:cubicBezTo>
                      <a:cubicBezTo>
                        <a:pt x="322" y="161"/>
                        <a:pt x="330" y="154"/>
                        <a:pt x="330" y="144"/>
                      </a:cubicBezTo>
                      <a:cubicBezTo>
                        <a:pt x="330" y="135"/>
                        <a:pt x="322" y="128"/>
                        <a:pt x="313" y="128"/>
                      </a:cubicBezTo>
                      <a:cubicBezTo>
                        <a:pt x="307" y="128"/>
                        <a:pt x="301" y="131"/>
                        <a:pt x="298" y="137"/>
                      </a:cubicBezTo>
                      <a:cubicBezTo>
                        <a:pt x="284" y="137"/>
                        <a:pt x="284" y="137"/>
                        <a:pt x="284" y="137"/>
                      </a:cubicBezTo>
                      <a:cubicBezTo>
                        <a:pt x="284" y="111"/>
                        <a:pt x="284" y="111"/>
                        <a:pt x="284" y="111"/>
                      </a:cubicBezTo>
                      <a:cubicBezTo>
                        <a:pt x="298" y="111"/>
                        <a:pt x="298" y="111"/>
                        <a:pt x="298" y="111"/>
                      </a:cubicBezTo>
                      <a:cubicBezTo>
                        <a:pt x="301" y="116"/>
                        <a:pt x="307" y="120"/>
                        <a:pt x="313" y="120"/>
                      </a:cubicBezTo>
                      <a:cubicBezTo>
                        <a:pt x="322" y="120"/>
                        <a:pt x="330" y="112"/>
                        <a:pt x="330" y="103"/>
                      </a:cubicBezTo>
                      <a:cubicBezTo>
                        <a:pt x="330" y="94"/>
                        <a:pt x="322" y="86"/>
                        <a:pt x="313" y="86"/>
                      </a:cubicBezTo>
                      <a:cubicBezTo>
                        <a:pt x="307" y="86"/>
                        <a:pt x="301" y="90"/>
                        <a:pt x="298" y="95"/>
                      </a:cubicBezTo>
                      <a:cubicBezTo>
                        <a:pt x="284" y="95"/>
                        <a:pt x="284" y="95"/>
                        <a:pt x="284" y="95"/>
                      </a:cubicBezTo>
                      <a:cubicBezTo>
                        <a:pt x="284" y="87"/>
                        <a:pt x="284" y="87"/>
                        <a:pt x="284" y="87"/>
                      </a:cubicBezTo>
                      <a:cubicBezTo>
                        <a:pt x="284" y="65"/>
                        <a:pt x="266" y="46"/>
                        <a:pt x="243" y="46"/>
                      </a:cubicBezTo>
                      <a:cubicBezTo>
                        <a:pt x="235" y="46"/>
                        <a:pt x="235" y="46"/>
                        <a:pt x="235" y="46"/>
                      </a:cubicBezTo>
                      <a:cubicBezTo>
                        <a:pt x="235" y="32"/>
                        <a:pt x="235" y="32"/>
                        <a:pt x="235" y="32"/>
                      </a:cubicBezTo>
                      <a:cubicBezTo>
                        <a:pt x="240" y="29"/>
                        <a:pt x="244" y="23"/>
                        <a:pt x="244" y="17"/>
                      </a:cubicBezTo>
                      <a:cubicBezTo>
                        <a:pt x="244" y="8"/>
                        <a:pt x="237" y="0"/>
                        <a:pt x="227" y="0"/>
                      </a:cubicBezTo>
                      <a:cubicBezTo>
                        <a:pt x="218" y="0"/>
                        <a:pt x="211" y="8"/>
                        <a:pt x="211" y="17"/>
                      </a:cubicBezTo>
                      <a:cubicBezTo>
                        <a:pt x="211" y="23"/>
                        <a:pt x="214" y="29"/>
                        <a:pt x="219" y="32"/>
                      </a:cubicBezTo>
                      <a:cubicBezTo>
                        <a:pt x="219" y="46"/>
                        <a:pt x="219" y="46"/>
                        <a:pt x="219" y="46"/>
                      </a:cubicBezTo>
                      <a:cubicBezTo>
                        <a:pt x="194" y="46"/>
                        <a:pt x="194" y="46"/>
                        <a:pt x="194" y="46"/>
                      </a:cubicBezTo>
                      <a:cubicBezTo>
                        <a:pt x="194" y="32"/>
                        <a:pt x="194" y="32"/>
                        <a:pt x="194" y="32"/>
                      </a:cubicBezTo>
                      <a:cubicBezTo>
                        <a:pt x="199" y="29"/>
                        <a:pt x="203" y="23"/>
                        <a:pt x="203" y="17"/>
                      </a:cubicBezTo>
                      <a:cubicBezTo>
                        <a:pt x="203" y="8"/>
                        <a:pt x="195" y="0"/>
                        <a:pt x="186" y="0"/>
                      </a:cubicBezTo>
                      <a:cubicBezTo>
                        <a:pt x="177" y="0"/>
                        <a:pt x="169" y="8"/>
                        <a:pt x="169" y="17"/>
                      </a:cubicBezTo>
                      <a:cubicBezTo>
                        <a:pt x="169" y="23"/>
                        <a:pt x="173" y="29"/>
                        <a:pt x="178" y="32"/>
                      </a:cubicBezTo>
                      <a:cubicBezTo>
                        <a:pt x="178" y="46"/>
                        <a:pt x="178" y="46"/>
                        <a:pt x="178" y="46"/>
                      </a:cubicBezTo>
                      <a:cubicBezTo>
                        <a:pt x="152" y="46"/>
                        <a:pt x="152" y="46"/>
                        <a:pt x="152" y="46"/>
                      </a:cubicBezTo>
                      <a:cubicBezTo>
                        <a:pt x="152" y="32"/>
                        <a:pt x="152" y="32"/>
                        <a:pt x="152" y="32"/>
                      </a:cubicBezTo>
                      <a:cubicBezTo>
                        <a:pt x="158" y="29"/>
                        <a:pt x="161" y="23"/>
                        <a:pt x="161" y="17"/>
                      </a:cubicBezTo>
                      <a:cubicBezTo>
                        <a:pt x="161" y="8"/>
                        <a:pt x="154" y="0"/>
                        <a:pt x="144" y="0"/>
                      </a:cubicBezTo>
                      <a:cubicBezTo>
                        <a:pt x="135" y="0"/>
                        <a:pt x="128" y="8"/>
                        <a:pt x="128" y="17"/>
                      </a:cubicBezTo>
                      <a:cubicBezTo>
                        <a:pt x="128" y="23"/>
                        <a:pt x="131" y="29"/>
                        <a:pt x="137" y="32"/>
                      </a:cubicBezTo>
                      <a:cubicBezTo>
                        <a:pt x="137" y="46"/>
                        <a:pt x="137" y="46"/>
                        <a:pt x="137" y="46"/>
                      </a:cubicBezTo>
                      <a:cubicBezTo>
                        <a:pt x="111" y="46"/>
                        <a:pt x="111" y="46"/>
                        <a:pt x="111" y="46"/>
                      </a:cubicBezTo>
                      <a:cubicBezTo>
                        <a:pt x="111" y="32"/>
                        <a:pt x="111" y="32"/>
                        <a:pt x="111" y="32"/>
                      </a:cubicBezTo>
                      <a:cubicBezTo>
                        <a:pt x="116" y="29"/>
                        <a:pt x="120" y="23"/>
                        <a:pt x="120" y="17"/>
                      </a:cubicBezTo>
                      <a:cubicBezTo>
                        <a:pt x="120" y="8"/>
                        <a:pt x="112" y="0"/>
                        <a:pt x="103" y="0"/>
                      </a:cubicBezTo>
                      <a:cubicBezTo>
                        <a:pt x="94" y="0"/>
                        <a:pt x="86" y="8"/>
                        <a:pt x="86" y="17"/>
                      </a:cubicBezTo>
                      <a:cubicBezTo>
                        <a:pt x="86" y="23"/>
                        <a:pt x="90" y="29"/>
                        <a:pt x="95" y="32"/>
                      </a:cubicBezTo>
                      <a:cubicBezTo>
                        <a:pt x="95" y="46"/>
                        <a:pt x="95" y="46"/>
                        <a:pt x="95" y="46"/>
                      </a:cubicBezTo>
                      <a:cubicBezTo>
                        <a:pt x="87" y="46"/>
                        <a:pt x="87" y="46"/>
                        <a:pt x="87" y="46"/>
                      </a:cubicBezTo>
                      <a:cubicBezTo>
                        <a:pt x="65" y="46"/>
                        <a:pt x="46" y="65"/>
                        <a:pt x="46" y="87"/>
                      </a:cubicBezTo>
                      <a:cubicBezTo>
                        <a:pt x="46" y="95"/>
                        <a:pt x="46" y="95"/>
                        <a:pt x="46" y="95"/>
                      </a:cubicBezTo>
                      <a:cubicBezTo>
                        <a:pt x="32" y="95"/>
                        <a:pt x="32" y="95"/>
                        <a:pt x="32" y="95"/>
                      </a:cubicBezTo>
                      <a:cubicBezTo>
                        <a:pt x="29" y="90"/>
                        <a:pt x="23" y="86"/>
                        <a:pt x="17" y="86"/>
                      </a:cubicBezTo>
                      <a:cubicBezTo>
                        <a:pt x="8" y="86"/>
                        <a:pt x="0" y="94"/>
                        <a:pt x="0" y="103"/>
                      </a:cubicBezTo>
                      <a:cubicBezTo>
                        <a:pt x="0" y="112"/>
                        <a:pt x="8" y="120"/>
                        <a:pt x="17" y="120"/>
                      </a:cubicBezTo>
                      <a:cubicBezTo>
                        <a:pt x="23" y="120"/>
                        <a:pt x="29" y="116"/>
                        <a:pt x="32" y="111"/>
                      </a:cubicBezTo>
                      <a:cubicBezTo>
                        <a:pt x="46" y="111"/>
                        <a:pt x="46" y="111"/>
                        <a:pt x="46" y="111"/>
                      </a:cubicBezTo>
                      <a:cubicBezTo>
                        <a:pt x="46" y="137"/>
                        <a:pt x="46" y="137"/>
                        <a:pt x="46" y="137"/>
                      </a:cubicBezTo>
                      <a:cubicBezTo>
                        <a:pt x="32" y="137"/>
                        <a:pt x="32" y="137"/>
                        <a:pt x="32" y="137"/>
                      </a:cubicBezTo>
                      <a:cubicBezTo>
                        <a:pt x="29" y="131"/>
                        <a:pt x="23" y="128"/>
                        <a:pt x="17" y="128"/>
                      </a:cubicBezTo>
                      <a:cubicBezTo>
                        <a:pt x="8" y="128"/>
                        <a:pt x="0" y="135"/>
                        <a:pt x="0" y="144"/>
                      </a:cubicBezTo>
                      <a:cubicBezTo>
                        <a:pt x="0" y="154"/>
                        <a:pt x="8" y="161"/>
                        <a:pt x="17" y="161"/>
                      </a:cubicBezTo>
                      <a:cubicBezTo>
                        <a:pt x="23" y="161"/>
                        <a:pt x="29" y="158"/>
                        <a:pt x="32" y="152"/>
                      </a:cubicBezTo>
                      <a:cubicBezTo>
                        <a:pt x="46" y="152"/>
                        <a:pt x="46" y="152"/>
                        <a:pt x="46" y="152"/>
                      </a:cubicBezTo>
                      <a:cubicBezTo>
                        <a:pt x="46" y="178"/>
                        <a:pt x="46" y="178"/>
                        <a:pt x="46" y="178"/>
                      </a:cubicBezTo>
                      <a:cubicBezTo>
                        <a:pt x="32" y="178"/>
                        <a:pt x="32" y="178"/>
                        <a:pt x="32" y="178"/>
                      </a:cubicBezTo>
                      <a:cubicBezTo>
                        <a:pt x="29" y="173"/>
                        <a:pt x="23" y="169"/>
                        <a:pt x="17" y="169"/>
                      </a:cubicBezTo>
                      <a:cubicBezTo>
                        <a:pt x="8" y="169"/>
                        <a:pt x="0" y="177"/>
                        <a:pt x="0" y="186"/>
                      </a:cubicBezTo>
                      <a:cubicBezTo>
                        <a:pt x="0" y="195"/>
                        <a:pt x="8" y="203"/>
                        <a:pt x="17" y="203"/>
                      </a:cubicBezTo>
                      <a:cubicBezTo>
                        <a:pt x="23" y="203"/>
                        <a:pt x="29" y="199"/>
                        <a:pt x="32" y="194"/>
                      </a:cubicBezTo>
                      <a:cubicBezTo>
                        <a:pt x="46" y="194"/>
                        <a:pt x="46" y="194"/>
                        <a:pt x="46" y="194"/>
                      </a:cubicBezTo>
                      <a:cubicBezTo>
                        <a:pt x="46" y="219"/>
                        <a:pt x="46" y="219"/>
                        <a:pt x="46" y="219"/>
                      </a:cubicBezTo>
                      <a:cubicBezTo>
                        <a:pt x="32" y="219"/>
                        <a:pt x="32" y="219"/>
                        <a:pt x="32" y="219"/>
                      </a:cubicBezTo>
                      <a:cubicBezTo>
                        <a:pt x="29" y="214"/>
                        <a:pt x="23" y="211"/>
                        <a:pt x="17" y="211"/>
                      </a:cubicBezTo>
                      <a:cubicBezTo>
                        <a:pt x="8" y="211"/>
                        <a:pt x="0" y="218"/>
                        <a:pt x="0" y="227"/>
                      </a:cubicBezTo>
                      <a:cubicBezTo>
                        <a:pt x="0" y="237"/>
                        <a:pt x="8" y="244"/>
                        <a:pt x="17" y="244"/>
                      </a:cubicBezTo>
                      <a:cubicBezTo>
                        <a:pt x="23" y="244"/>
                        <a:pt x="29" y="240"/>
                        <a:pt x="32" y="235"/>
                      </a:cubicBezTo>
                      <a:cubicBezTo>
                        <a:pt x="46" y="235"/>
                        <a:pt x="46" y="235"/>
                        <a:pt x="46" y="235"/>
                      </a:cubicBezTo>
                      <a:cubicBezTo>
                        <a:pt x="46" y="243"/>
                        <a:pt x="46" y="243"/>
                        <a:pt x="46" y="243"/>
                      </a:cubicBezTo>
                      <a:cubicBezTo>
                        <a:pt x="46" y="266"/>
                        <a:pt x="65" y="284"/>
                        <a:pt x="87" y="284"/>
                      </a:cubicBezTo>
                      <a:cubicBezTo>
                        <a:pt x="95" y="284"/>
                        <a:pt x="95" y="284"/>
                        <a:pt x="95" y="284"/>
                      </a:cubicBezTo>
                      <a:cubicBezTo>
                        <a:pt x="95" y="298"/>
                        <a:pt x="95" y="298"/>
                        <a:pt x="95" y="298"/>
                      </a:cubicBezTo>
                      <a:cubicBezTo>
                        <a:pt x="90" y="301"/>
                        <a:pt x="86" y="307"/>
                        <a:pt x="86" y="313"/>
                      </a:cubicBezTo>
                      <a:cubicBezTo>
                        <a:pt x="86" y="322"/>
                        <a:pt x="94" y="330"/>
                        <a:pt x="103" y="330"/>
                      </a:cubicBezTo>
                      <a:cubicBezTo>
                        <a:pt x="112" y="330"/>
                        <a:pt x="120" y="322"/>
                        <a:pt x="120" y="313"/>
                      </a:cubicBezTo>
                      <a:cubicBezTo>
                        <a:pt x="120" y="307"/>
                        <a:pt x="116" y="301"/>
                        <a:pt x="111" y="298"/>
                      </a:cubicBezTo>
                      <a:cubicBezTo>
                        <a:pt x="111" y="284"/>
                        <a:pt x="111" y="284"/>
                        <a:pt x="111" y="284"/>
                      </a:cubicBezTo>
                      <a:cubicBezTo>
                        <a:pt x="137" y="284"/>
                        <a:pt x="137" y="284"/>
                        <a:pt x="137" y="284"/>
                      </a:cubicBezTo>
                      <a:cubicBezTo>
                        <a:pt x="137" y="298"/>
                        <a:pt x="137" y="298"/>
                        <a:pt x="137" y="298"/>
                      </a:cubicBezTo>
                      <a:cubicBezTo>
                        <a:pt x="131" y="301"/>
                        <a:pt x="128" y="307"/>
                        <a:pt x="128" y="313"/>
                      </a:cubicBezTo>
                      <a:cubicBezTo>
                        <a:pt x="128" y="322"/>
                        <a:pt x="135" y="330"/>
                        <a:pt x="144" y="330"/>
                      </a:cubicBezTo>
                      <a:cubicBezTo>
                        <a:pt x="154" y="330"/>
                        <a:pt x="161" y="322"/>
                        <a:pt x="161" y="313"/>
                      </a:cubicBezTo>
                      <a:cubicBezTo>
                        <a:pt x="161" y="307"/>
                        <a:pt x="158" y="301"/>
                        <a:pt x="152" y="298"/>
                      </a:cubicBezTo>
                      <a:cubicBezTo>
                        <a:pt x="152" y="284"/>
                        <a:pt x="152" y="284"/>
                        <a:pt x="152" y="284"/>
                      </a:cubicBezTo>
                      <a:cubicBezTo>
                        <a:pt x="178" y="284"/>
                        <a:pt x="178" y="284"/>
                        <a:pt x="178" y="284"/>
                      </a:cubicBezTo>
                      <a:cubicBezTo>
                        <a:pt x="178" y="298"/>
                        <a:pt x="178" y="298"/>
                        <a:pt x="178" y="298"/>
                      </a:cubicBezTo>
                      <a:cubicBezTo>
                        <a:pt x="173" y="301"/>
                        <a:pt x="169" y="307"/>
                        <a:pt x="169" y="313"/>
                      </a:cubicBezTo>
                      <a:cubicBezTo>
                        <a:pt x="169" y="322"/>
                        <a:pt x="177" y="330"/>
                        <a:pt x="186" y="330"/>
                      </a:cubicBezTo>
                      <a:cubicBezTo>
                        <a:pt x="195" y="330"/>
                        <a:pt x="203" y="322"/>
                        <a:pt x="203" y="313"/>
                      </a:cubicBezTo>
                      <a:cubicBezTo>
                        <a:pt x="203" y="307"/>
                        <a:pt x="199" y="301"/>
                        <a:pt x="194" y="298"/>
                      </a:cubicBezTo>
                      <a:cubicBezTo>
                        <a:pt x="194" y="284"/>
                        <a:pt x="194" y="284"/>
                        <a:pt x="194" y="284"/>
                      </a:cubicBezTo>
                      <a:cubicBezTo>
                        <a:pt x="219" y="284"/>
                        <a:pt x="219" y="284"/>
                        <a:pt x="219" y="284"/>
                      </a:cubicBezTo>
                      <a:cubicBezTo>
                        <a:pt x="219" y="298"/>
                        <a:pt x="219" y="298"/>
                        <a:pt x="219" y="298"/>
                      </a:cubicBezTo>
                      <a:cubicBezTo>
                        <a:pt x="214" y="301"/>
                        <a:pt x="211" y="307"/>
                        <a:pt x="211" y="313"/>
                      </a:cubicBezTo>
                      <a:cubicBezTo>
                        <a:pt x="211" y="322"/>
                        <a:pt x="218" y="330"/>
                        <a:pt x="227" y="330"/>
                      </a:cubicBezTo>
                      <a:cubicBezTo>
                        <a:pt x="237" y="330"/>
                        <a:pt x="244" y="322"/>
                        <a:pt x="244" y="313"/>
                      </a:cubicBezTo>
                      <a:cubicBezTo>
                        <a:pt x="244" y="307"/>
                        <a:pt x="240" y="301"/>
                        <a:pt x="235" y="298"/>
                      </a:cubicBezTo>
                      <a:cubicBezTo>
                        <a:pt x="235" y="284"/>
                        <a:pt x="235" y="284"/>
                        <a:pt x="235" y="284"/>
                      </a:cubicBezTo>
                      <a:cubicBezTo>
                        <a:pt x="243" y="284"/>
                        <a:pt x="243" y="284"/>
                        <a:pt x="243" y="284"/>
                      </a:cubicBezTo>
                      <a:cubicBezTo>
                        <a:pt x="266" y="284"/>
                        <a:pt x="284" y="266"/>
                        <a:pt x="284" y="243"/>
                      </a:cubicBezTo>
                      <a:cubicBezTo>
                        <a:pt x="284" y="235"/>
                        <a:pt x="284" y="235"/>
                        <a:pt x="284" y="235"/>
                      </a:cubicBezTo>
                      <a:cubicBezTo>
                        <a:pt x="298" y="235"/>
                        <a:pt x="298" y="235"/>
                        <a:pt x="298" y="235"/>
                      </a:cubicBezTo>
                      <a:cubicBezTo>
                        <a:pt x="301" y="240"/>
                        <a:pt x="307" y="244"/>
                        <a:pt x="313" y="244"/>
                      </a:cubicBezTo>
                      <a:cubicBezTo>
                        <a:pt x="322" y="244"/>
                        <a:pt x="330" y="237"/>
                        <a:pt x="330" y="227"/>
                      </a:cubicBezTo>
                      <a:cubicBezTo>
                        <a:pt x="330" y="218"/>
                        <a:pt x="322" y="211"/>
                        <a:pt x="313" y="211"/>
                      </a:cubicBezTo>
                      <a:cubicBezTo>
                        <a:pt x="307" y="211"/>
                        <a:pt x="301" y="214"/>
                        <a:pt x="298" y="219"/>
                      </a:cubicBezTo>
                      <a:cubicBezTo>
                        <a:pt x="284" y="219"/>
                        <a:pt x="284" y="219"/>
                        <a:pt x="284" y="219"/>
                      </a:cubicBezTo>
                      <a:cubicBezTo>
                        <a:pt x="284" y="194"/>
                        <a:pt x="284" y="194"/>
                        <a:pt x="284" y="194"/>
                      </a:cubicBezTo>
                      <a:cubicBezTo>
                        <a:pt x="298" y="194"/>
                        <a:pt x="298" y="194"/>
                        <a:pt x="298" y="194"/>
                      </a:cubicBezTo>
                      <a:cubicBezTo>
                        <a:pt x="301" y="199"/>
                        <a:pt x="307" y="203"/>
                        <a:pt x="313" y="203"/>
                      </a:cubicBezTo>
                      <a:cubicBezTo>
                        <a:pt x="322" y="203"/>
                        <a:pt x="330" y="195"/>
                        <a:pt x="330" y="186"/>
                      </a:cubicBezTo>
                      <a:cubicBezTo>
                        <a:pt x="330" y="177"/>
                        <a:pt x="322" y="169"/>
                        <a:pt x="313" y="169"/>
                      </a:cubicBezTo>
                      <a:cubicBezTo>
                        <a:pt x="307" y="169"/>
                        <a:pt x="301" y="173"/>
                        <a:pt x="298" y="178"/>
                      </a:cubicBezTo>
                      <a:cubicBezTo>
                        <a:pt x="284" y="178"/>
                        <a:pt x="284" y="178"/>
                        <a:pt x="284" y="178"/>
                      </a:cubicBezTo>
                      <a:cubicBezTo>
                        <a:pt x="284" y="152"/>
                        <a:pt x="284" y="152"/>
                        <a:pt x="284" y="152"/>
                      </a:cubicBezTo>
                      <a:lnTo>
                        <a:pt x="298" y="152"/>
                      </a:lnTo>
                      <a:close/>
                      <a:moveTo>
                        <a:pt x="165" y="267"/>
                      </a:moveTo>
                      <a:cubicBezTo>
                        <a:pt x="109" y="267"/>
                        <a:pt x="63" y="221"/>
                        <a:pt x="63" y="165"/>
                      </a:cubicBezTo>
                      <a:cubicBezTo>
                        <a:pt x="63" y="109"/>
                        <a:pt x="109" y="63"/>
                        <a:pt x="165" y="63"/>
                      </a:cubicBezTo>
                      <a:cubicBezTo>
                        <a:pt x="221" y="63"/>
                        <a:pt x="267" y="109"/>
                        <a:pt x="267" y="165"/>
                      </a:cubicBezTo>
                      <a:cubicBezTo>
                        <a:pt x="267" y="221"/>
                        <a:pt x="221" y="267"/>
                        <a:pt x="165" y="267"/>
                      </a:cubicBezTo>
                      <a:close/>
                    </a:path>
                  </a:pathLst>
                </a:custGeom>
                <a:solidFill>
                  <a:schemeClr val="tx2"/>
                </a:solidFill>
                <a:ln>
                  <a:solidFill>
                    <a:schemeClr val="bg2"/>
                  </a:solidFill>
                  <a:headEnd type="none" w="med" len="med"/>
                  <a:tailEnd type="none" w="med" len="med"/>
                </a:ln>
                <a:effectLst/>
                <a:extLst/>
              </p:spPr>
              <p:style>
                <a:lnRef idx="1">
                  <a:schemeClr val="accent2"/>
                </a:lnRef>
                <a:fillRef idx="3">
                  <a:schemeClr val="accent2"/>
                </a:fillRef>
                <a:effectRef idx="2">
                  <a:schemeClr val="accent2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ctr" defTabSz="932472" eaLnBrk="1" fontAlgn="base" latinLnBrk="0" hangingPunct="1">
                    <a:lnSpc>
                      <a:spcPct val="9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2400" b="0" i="0" u="none" strike="noStrike" kern="0" cap="none" spc="0" normalizeH="0" baseline="0" noProof="0" dirty="0">
                    <a:ln>
                      <a:noFill/>
                    </a:ln>
                    <a:gradFill>
                      <a:gsLst>
                        <a:gs pos="0">
                          <a:srgbClr val="FFFFFF"/>
                        </a:gs>
                        <a:gs pos="100000">
                          <a:srgbClr val="FFFFFF"/>
                        </a:gs>
                      </a:gsLst>
                      <a:lin ang="5400000" scaled="0"/>
                    </a:gradFill>
                    <a:effectLst/>
                    <a:uLnTx/>
                    <a:uFillTx/>
                    <a:ea typeface="Segoe UI" pitchFamily="34" charset="0"/>
                    <a:cs typeface="Segoe UI" pitchFamily="34" charset="0"/>
                  </a:endParaRPr>
                </a:p>
              </p:txBody>
            </p:sp>
          </p:grpSp>
        </p:grpSp>
        <p:grpSp>
          <p:nvGrpSpPr>
            <p:cNvPr id="430" name="Group 429"/>
            <p:cNvGrpSpPr/>
            <p:nvPr/>
          </p:nvGrpSpPr>
          <p:grpSpPr>
            <a:xfrm>
              <a:off x="8624153" y="2019905"/>
              <a:ext cx="704429" cy="852494"/>
              <a:chOff x="1156020" y="2248829"/>
              <a:chExt cx="704429" cy="852494"/>
            </a:xfrm>
          </p:grpSpPr>
          <p:sp>
            <p:nvSpPr>
              <p:cNvPr id="445" name="TextBox 444"/>
              <p:cNvSpPr txBox="1"/>
              <p:nvPr/>
            </p:nvSpPr>
            <p:spPr>
              <a:xfrm>
                <a:off x="1156020" y="2248829"/>
                <a:ext cx="704429" cy="186604"/>
              </a:xfrm>
              <a:prstGeom prst="rect">
                <a:avLst/>
              </a:prstGeom>
              <a:ln/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wrap="square" lIns="46623" tIns="46623" rIns="46623" bIns="46623" rtlCol="0" anchor="ctr">
                <a:noAutofit/>
              </a:bodyPr>
              <a:lstStyle/>
              <a:p>
                <a:pPr marL="0" marR="0" lvl="0" indent="0" algn="ctr" defTabSz="932418" eaLnBrk="1" fontAlgn="auto" latinLnBrk="0" hangingPunct="1">
                  <a:lnSpc>
                    <a:spcPct val="90000"/>
                  </a:lnSpc>
                  <a:spcBef>
                    <a:spcPts val="0"/>
                  </a:spcBef>
                  <a:spcAft>
                    <a:spcPts val="612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816" b="1" i="0" u="none" strike="noStrike" kern="0" cap="none" spc="0" normalizeH="0" baseline="0" noProof="0" dirty="0">
                    <a:ln>
                      <a:noFill/>
                    </a:ln>
                    <a:solidFill>
                      <a:schemeClr val="tx2"/>
                    </a:solidFill>
                    <a:effectLst/>
                    <a:uLnTx/>
                    <a:uFillTx/>
                  </a:rPr>
                  <a:t>CONTAINER</a:t>
                </a:r>
              </a:p>
            </p:txBody>
          </p:sp>
          <p:sp>
            <p:nvSpPr>
              <p:cNvPr id="446" name="Rectangle 445"/>
              <p:cNvSpPr/>
              <p:nvPr/>
            </p:nvSpPr>
            <p:spPr bwMode="auto">
              <a:xfrm>
                <a:off x="1156020" y="2435433"/>
                <a:ext cx="704429" cy="665890"/>
              </a:xfrm>
              <a:prstGeom prst="rect">
                <a:avLst/>
              </a:prstGeom>
              <a:ln>
                <a:headEnd type="none" w="med" len="med"/>
                <a:tailEnd type="none" w="med" len="med"/>
              </a:ln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ot="0" spcFirstLastPara="0" vertOverflow="overflow" horzOverflow="overflow" vert="horz" wrap="square" lIns="186494" tIns="149196" rIns="186494" bIns="149196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defTabSz="950846" eaLnBrk="1" fontAlgn="base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32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ea typeface="Segoe UI" pitchFamily="34" charset="0"/>
                  <a:cs typeface="Segoe UI" pitchFamily="34" charset="0"/>
                </a:endParaRPr>
              </a:p>
            </p:txBody>
          </p:sp>
          <p:grpSp>
            <p:nvGrpSpPr>
              <p:cNvPr id="447" name="Group 446"/>
              <p:cNvGrpSpPr/>
              <p:nvPr/>
            </p:nvGrpSpPr>
            <p:grpSpPr>
              <a:xfrm>
                <a:off x="1282952" y="2590867"/>
                <a:ext cx="471171" cy="380335"/>
                <a:chOff x="4406091" y="6049087"/>
                <a:chExt cx="3960813" cy="3197225"/>
              </a:xfrm>
              <a:solidFill>
                <a:schemeClr val="tx2"/>
              </a:solidFill>
            </p:grpSpPr>
            <p:sp>
              <p:nvSpPr>
                <p:cNvPr id="448" name="Freeform 24"/>
                <p:cNvSpPr>
                  <a:spLocks noEditPoints="1"/>
                </p:cNvSpPr>
                <p:nvPr/>
              </p:nvSpPr>
              <p:spPr bwMode="auto">
                <a:xfrm>
                  <a:off x="4406091" y="6049087"/>
                  <a:ext cx="2847975" cy="2813050"/>
                </a:xfrm>
                <a:custGeom>
                  <a:avLst/>
                  <a:gdLst>
                    <a:gd name="T0" fmla="*/ 744 w 757"/>
                    <a:gd name="T1" fmla="*/ 466 h 748"/>
                    <a:gd name="T2" fmla="*/ 755 w 757"/>
                    <a:gd name="T3" fmla="*/ 399 h 748"/>
                    <a:gd name="T4" fmla="*/ 739 w 757"/>
                    <a:gd name="T5" fmla="*/ 373 h 748"/>
                    <a:gd name="T6" fmla="*/ 644 w 757"/>
                    <a:gd name="T7" fmla="*/ 341 h 748"/>
                    <a:gd name="T8" fmla="*/ 638 w 757"/>
                    <a:gd name="T9" fmla="*/ 309 h 748"/>
                    <a:gd name="T10" fmla="*/ 716 w 757"/>
                    <a:gd name="T11" fmla="*/ 245 h 748"/>
                    <a:gd name="T12" fmla="*/ 721 w 757"/>
                    <a:gd name="T13" fmla="*/ 215 h 748"/>
                    <a:gd name="T14" fmla="*/ 687 w 757"/>
                    <a:gd name="T15" fmla="*/ 157 h 748"/>
                    <a:gd name="T16" fmla="*/ 658 w 757"/>
                    <a:gd name="T17" fmla="*/ 146 h 748"/>
                    <a:gd name="T18" fmla="*/ 565 w 757"/>
                    <a:gd name="T19" fmla="*/ 181 h 748"/>
                    <a:gd name="T20" fmla="*/ 536 w 757"/>
                    <a:gd name="T21" fmla="*/ 157 h 748"/>
                    <a:gd name="T22" fmla="*/ 556 w 757"/>
                    <a:gd name="T23" fmla="*/ 55 h 748"/>
                    <a:gd name="T24" fmla="*/ 541 w 757"/>
                    <a:gd name="T25" fmla="*/ 28 h 748"/>
                    <a:gd name="T26" fmla="*/ 477 w 757"/>
                    <a:gd name="T27" fmla="*/ 5 h 748"/>
                    <a:gd name="T28" fmla="*/ 449 w 757"/>
                    <a:gd name="T29" fmla="*/ 15 h 748"/>
                    <a:gd name="T30" fmla="*/ 397 w 757"/>
                    <a:gd name="T31" fmla="*/ 106 h 748"/>
                    <a:gd name="T32" fmla="*/ 378 w 757"/>
                    <a:gd name="T33" fmla="*/ 105 h 748"/>
                    <a:gd name="T34" fmla="*/ 362 w 757"/>
                    <a:gd name="T35" fmla="*/ 106 h 748"/>
                    <a:gd name="T36" fmla="*/ 311 w 757"/>
                    <a:gd name="T37" fmla="*/ 15 h 748"/>
                    <a:gd name="T38" fmla="*/ 282 w 757"/>
                    <a:gd name="T39" fmla="*/ 4 h 748"/>
                    <a:gd name="T40" fmla="*/ 218 w 757"/>
                    <a:gd name="T41" fmla="*/ 27 h 748"/>
                    <a:gd name="T42" fmla="*/ 203 w 757"/>
                    <a:gd name="T43" fmla="*/ 54 h 748"/>
                    <a:gd name="T44" fmla="*/ 222 w 757"/>
                    <a:gd name="T45" fmla="*/ 156 h 748"/>
                    <a:gd name="T46" fmla="*/ 192 w 757"/>
                    <a:gd name="T47" fmla="*/ 181 h 748"/>
                    <a:gd name="T48" fmla="*/ 103 w 757"/>
                    <a:gd name="T49" fmla="*/ 145 h 748"/>
                    <a:gd name="T50" fmla="*/ 74 w 757"/>
                    <a:gd name="T51" fmla="*/ 155 h 748"/>
                    <a:gd name="T52" fmla="*/ 39 w 757"/>
                    <a:gd name="T53" fmla="*/ 213 h 748"/>
                    <a:gd name="T54" fmla="*/ 44 w 757"/>
                    <a:gd name="T55" fmla="*/ 243 h 748"/>
                    <a:gd name="T56" fmla="*/ 119 w 757"/>
                    <a:gd name="T57" fmla="*/ 307 h 748"/>
                    <a:gd name="T58" fmla="*/ 113 w 757"/>
                    <a:gd name="T59" fmla="*/ 341 h 748"/>
                    <a:gd name="T60" fmla="*/ 17 w 757"/>
                    <a:gd name="T61" fmla="*/ 373 h 748"/>
                    <a:gd name="T62" fmla="*/ 2 w 757"/>
                    <a:gd name="T63" fmla="*/ 400 h 748"/>
                    <a:gd name="T64" fmla="*/ 13 w 757"/>
                    <a:gd name="T65" fmla="*/ 466 h 748"/>
                    <a:gd name="T66" fmla="*/ 37 w 757"/>
                    <a:gd name="T67" fmla="*/ 486 h 748"/>
                    <a:gd name="T68" fmla="*/ 136 w 757"/>
                    <a:gd name="T69" fmla="*/ 486 h 748"/>
                    <a:gd name="T70" fmla="*/ 154 w 757"/>
                    <a:gd name="T71" fmla="*/ 519 h 748"/>
                    <a:gd name="T72" fmla="*/ 102 w 757"/>
                    <a:gd name="T73" fmla="*/ 604 h 748"/>
                    <a:gd name="T74" fmla="*/ 107 w 757"/>
                    <a:gd name="T75" fmla="*/ 634 h 748"/>
                    <a:gd name="T76" fmla="*/ 158 w 757"/>
                    <a:gd name="T77" fmla="*/ 678 h 748"/>
                    <a:gd name="T78" fmla="*/ 189 w 757"/>
                    <a:gd name="T79" fmla="*/ 679 h 748"/>
                    <a:gd name="T80" fmla="*/ 265 w 757"/>
                    <a:gd name="T81" fmla="*/ 615 h 748"/>
                    <a:gd name="T82" fmla="*/ 303 w 757"/>
                    <a:gd name="T83" fmla="*/ 629 h 748"/>
                    <a:gd name="T84" fmla="*/ 318 w 757"/>
                    <a:gd name="T85" fmla="*/ 729 h 748"/>
                    <a:gd name="T86" fmla="*/ 342 w 757"/>
                    <a:gd name="T87" fmla="*/ 748 h 748"/>
                    <a:gd name="T88" fmla="*/ 409 w 757"/>
                    <a:gd name="T89" fmla="*/ 748 h 748"/>
                    <a:gd name="T90" fmla="*/ 433 w 757"/>
                    <a:gd name="T91" fmla="*/ 729 h 748"/>
                    <a:gd name="T92" fmla="*/ 450 w 757"/>
                    <a:gd name="T93" fmla="*/ 631 h 748"/>
                    <a:gd name="T94" fmla="*/ 489 w 757"/>
                    <a:gd name="T95" fmla="*/ 617 h 748"/>
                    <a:gd name="T96" fmla="*/ 562 w 757"/>
                    <a:gd name="T97" fmla="*/ 680 h 748"/>
                    <a:gd name="T98" fmla="*/ 592 w 757"/>
                    <a:gd name="T99" fmla="*/ 680 h 748"/>
                    <a:gd name="T100" fmla="*/ 644 w 757"/>
                    <a:gd name="T101" fmla="*/ 636 h 748"/>
                    <a:gd name="T102" fmla="*/ 649 w 757"/>
                    <a:gd name="T103" fmla="*/ 606 h 748"/>
                    <a:gd name="T104" fmla="*/ 600 w 757"/>
                    <a:gd name="T105" fmla="*/ 522 h 748"/>
                    <a:gd name="T106" fmla="*/ 621 w 757"/>
                    <a:gd name="T107" fmla="*/ 486 h 748"/>
                    <a:gd name="T108" fmla="*/ 721 w 757"/>
                    <a:gd name="T109" fmla="*/ 486 h 748"/>
                    <a:gd name="T110" fmla="*/ 744 w 757"/>
                    <a:gd name="T111" fmla="*/ 466 h 748"/>
                    <a:gd name="T112" fmla="*/ 528 w 757"/>
                    <a:gd name="T113" fmla="*/ 373 h 748"/>
                    <a:gd name="T114" fmla="*/ 378 w 757"/>
                    <a:gd name="T115" fmla="*/ 522 h 748"/>
                    <a:gd name="T116" fmla="*/ 229 w 757"/>
                    <a:gd name="T117" fmla="*/ 373 h 748"/>
                    <a:gd name="T118" fmla="*/ 378 w 757"/>
                    <a:gd name="T119" fmla="*/ 223 h 748"/>
                    <a:gd name="T120" fmla="*/ 528 w 757"/>
                    <a:gd name="T121" fmla="*/ 373 h 7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</a:cxnLst>
                  <a:rect l="0" t="0" r="r" b="b"/>
                  <a:pathLst>
                    <a:path w="757" h="748">
                      <a:moveTo>
                        <a:pt x="744" y="466"/>
                      </a:moveTo>
                      <a:cubicBezTo>
                        <a:pt x="755" y="399"/>
                        <a:pt x="755" y="399"/>
                        <a:pt x="755" y="399"/>
                      </a:cubicBezTo>
                      <a:cubicBezTo>
                        <a:pt x="757" y="388"/>
                        <a:pt x="750" y="377"/>
                        <a:pt x="739" y="373"/>
                      </a:cubicBezTo>
                      <a:cubicBezTo>
                        <a:pt x="644" y="341"/>
                        <a:pt x="644" y="341"/>
                        <a:pt x="644" y="341"/>
                      </a:cubicBezTo>
                      <a:cubicBezTo>
                        <a:pt x="643" y="330"/>
                        <a:pt x="641" y="319"/>
                        <a:pt x="638" y="309"/>
                      </a:cubicBezTo>
                      <a:cubicBezTo>
                        <a:pt x="716" y="245"/>
                        <a:pt x="716" y="245"/>
                        <a:pt x="716" y="245"/>
                      </a:cubicBezTo>
                      <a:cubicBezTo>
                        <a:pt x="725" y="238"/>
                        <a:pt x="727" y="225"/>
                        <a:pt x="721" y="215"/>
                      </a:cubicBezTo>
                      <a:cubicBezTo>
                        <a:pt x="687" y="157"/>
                        <a:pt x="687" y="157"/>
                        <a:pt x="687" y="157"/>
                      </a:cubicBezTo>
                      <a:cubicBezTo>
                        <a:pt x="681" y="147"/>
                        <a:pt x="669" y="142"/>
                        <a:pt x="658" y="146"/>
                      </a:cubicBezTo>
                      <a:cubicBezTo>
                        <a:pt x="565" y="181"/>
                        <a:pt x="565" y="181"/>
                        <a:pt x="565" y="181"/>
                      </a:cubicBezTo>
                      <a:cubicBezTo>
                        <a:pt x="556" y="172"/>
                        <a:pt x="547" y="164"/>
                        <a:pt x="536" y="157"/>
                      </a:cubicBezTo>
                      <a:cubicBezTo>
                        <a:pt x="556" y="55"/>
                        <a:pt x="556" y="55"/>
                        <a:pt x="556" y="55"/>
                      </a:cubicBezTo>
                      <a:cubicBezTo>
                        <a:pt x="558" y="43"/>
                        <a:pt x="552" y="32"/>
                        <a:pt x="541" y="28"/>
                      </a:cubicBezTo>
                      <a:cubicBezTo>
                        <a:pt x="477" y="5"/>
                        <a:pt x="477" y="5"/>
                        <a:pt x="477" y="5"/>
                      </a:cubicBezTo>
                      <a:cubicBezTo>
                        <a:pt x="467" y="1"/>
                        <a:pt x="455" y="5"/>
                        <a:pt x="449" y="15"/>
                      </a:cubicBezTo>
                      <a:cubicBezTo>
                        <a:pt x="397" y="106"/>
                        <a:pt x="397" y="106"/>
                        <a:pt x="397" y="106"/>
                      </a:cubicBezTo>
                      <a:cubicBezTo>
                        <a:pt x="391" y="105"/>
                        <a:pt x="385" y="105"/>
                        <a:pt x="378" y="105"/>
                      </a:cubicBezTo>
                      <a:cubicBezTo>
                        <a:pt x="373" y="105"/>
                        <a:pt x="367" y="105"/>
                        <a:pt x="362" y="106"/>
                      </a:cubicBezTo>
                      <a:cubicBezTo>
                        <a:pt x="311" y="15"/>
                        <a:pt x="311" y="15"/>
                        <a:pt x="311" y="15"/>
                      </a:cubicBezTo>
                      <a:cubicBezTo>
                        <a:pt x="305" y="4"/>
                        <a:pt x="293" y="0"/>
                        <a:pt x="282" y="4"/>
                      </a:cubicBezTo>
                      <a:cubicBezTo>
                        <a:pt x="218" y="27"/>
                        <a:pt x="218" y="27"/>
                        <a:pt x="218" y="27"/>
                      </a:cubicBezTo>
                      <a:cubicBezTo>
                        <a:pt x="208" y="31"/>
                        <a:pt x="201" y="42"/>
                        <a:pt x="203" y="54"/>
                      </a:cubicBezTo>
                      <a:cubicBezTo>
                        <a:pt x="222" y="156"/>
                        <a:pt x="222" y="156"/>
                        <a:pt x="222" y="156"/>
                      </a:cubicBezTo>
                      <a:cubicBezTo>
                        <a:pt x="211" y="163"/>
                        <a:pt x="201" y="172"/>
                        <a:pt x="192" y="181"/>
                      </a:cubicBezTo>
                      <a:cubicBezTo>
                        <a:pt x="103" y="145"/>
                        <a:pt x="103" y="145"/>
                        <a:pt x="103" y="145"/>
                      </a:cubicBezTo>
                      <a:cubicBezTo>
                        <a:pt x="92" y="141"/>
                        <a:pt x="80" y="145"/>
                        <a:pt x="74" y="155"/>
                      </a:cubicBezTo>
                      <a:cubicBezTo>
                        <a:pt x="39" y="213"/>
                        <a:pt x="39" y="213"/>
                        <a:pt x="39" y="213"/>
                      </a:cubicBezTo>
                      <a:cubicBezTo>
                        <a:pt x="33" y="223"/>
                        <a:pt x="35" y="235"/>
                        <a:pt x="44" y="243"/>
                      </a:cubicBezTo>
                      <a:cubicBezTo>
                        <a:pt x="119" y="307"/>
                        <a:pt x="119" y="307"/>
                        <a:pt x="119" y="307"/>
                      </a:cubicBezTo>
                      <a:cubicBezTo>
                        <a:pt x="116" y="318"/>
                        <a:pt x="114" y="329"/>
                        <a:pt x="113" y="341"/>
                      </a:cubicBezTo>
                      <a:cubicBezTo>
                        <a:pt x="17" y="373"/>
                        <a:pt x="17" y="373"/>
                        <a:pt x="17" y="373"/>
                      </a:cubicBezTo>
                      <a:cubicBezTo>
                        <a:pt x="6" y="377"/>
                        <a:pt x="0" y="388"/>
                        <a:pt x="2" y="400"/>
                      </a:cubicBezTo>
                      <a:cubicBezTo>
                        <a:pt x="13" y="466"/>
                        <a:pt x="13" y="466"/>
                        <a:pt x="13" y="466"/>
                      </a:cubicBezTo>
                      <a:cubicBezTo>
                        <a:pt x="15" y="478"/>
                        <a:pt x="25" y="486"/>
                        <a:pt x="37" y="486"/>
                      </a:cubicBezTo>
                      <a:cubicBezTo>
                        <a:pt x="136" y="486"/>
                        <a:pt x="136" y="486"/>
                        <a:pt x="136" y="486"/>
                      </a:cubicBezTo>
                      <a:cubicBezTo>
                        <a:pt x="141" y="498"/>
                        <a:pt x="147" y="509"/>
                        <a:pt x="154" y="519"/>
                      </a:cubicBezTo>
                      <a:cubicBezTo>
                        <a:pt x="102" y="604"/>
                        <a:pt x="102" y="604"/>
                        <a:pt x="102" y="604"/>
                      </a:cubicBezTo>
                      <a:cubicBezTo>
                        <a:pt x="96" y="614"/>
                        <a:pt x="98" y="627"/>
                        <a:pt x="107" y="634"/>
                      </a:cubicBezTo>
                      <a:cubicBezTo>
                        <a:pt x="158" y="678"/>
                        <a:pt x="158" y="678"/>
                        <a:pt x="158" y="678"/>
                      </a:cubicBezTo>
                      <a:cubicBezTo>
                        <a:pt x="167" y="686"/>
                        <a:pt x="180" y="686"/>
                        <a:pt x="189" y="679"/>
                      </a:cubicBezTo>
                      <a:cubicBezTo>
                        <a:pt x="265" y="615"/>
                        <a:pt x="265" y="615"/>
                        <a:pt x="265" y="615"/>
                      </a:cubicBezTo>
                      <a:cubicBezTo>
                        <a:pt x="277" y="621"/>
                        <a:pt x="290" y="626"/>
                        <a:pt x="303" y="629"/>
                      </a:cubicBezTo>
                      <a:cubicBezTo>
                        <a:pt x="318" y="729"/>
                        <a:pt x="318" y="729"/>
                        <a:pt x="318" y="729"/>
                      </a:cubicBezTo>
                      <a:cubicBezTo>
                        <a:pt x="320" y="740"/>
                        <a:pt x="330" y="748"/>
                        <a:pt x="342" y="748"/>
                      </a:cubicBezTo>
                      <a:cubicBezTo>
                        <a:pt x="409" y="748"/>
                        <a:pt x="409" y="748"/>
                        <a:pt x="409" y="748"/>
                      </a:cubicBezTo>
                      <a:cubicBezTo>
                        <a:pt x="421" y="748"/>
                        <a:pt x="431" y="740"/>
                        <a:pt x="433" y="729"/>
                      </a:cubicBezTo>
                      <a:cubicBezTo>
                        <a:pt x="450" y="631"/>
                        <a:pt x="450" y="631"/>
                        <a:pt x="450" y="631"/>
                      </a:cubicBezTo>
                      <a:cubicBezTo>
                        <a:pt x="463" y="627"/>
                        <a:pt x="476" y="622"/>
                        <a:pt x="489" y="617"/>
                      </a:cubicBezTo>
                      <a:cubicBezTo>
                        <a:pt x="562" y="680"/>
                        <a:pt x="562" y="680"/>
                        <a:pt x="562" y="680"/>
                      </a:cubicBezTo>
                      <a:cubicBezTo>
                        <a:pt x="570" y="687"/>
                        <a:pt x="583" y="687"/>
                        <a:pt x="592" y="680"/>
                      </a:cubicBezTo>
                      <a:cubicBezTo>
                        <a:pt x="644" y="636"/>
                        <a:pt x="644" y="636"/>
                        <a:pt x="644" y="636"/>
                      </a:cubicBezTo>
                      <a:cubicBezTo>
                        <a:pt x="653" y="629"/>
                        <a:pt x="655" y="616"/>
                        <a:pt x="649" y="606"/>
                      </a:cubicBezTo>
                      <a:cubicBezTo>
                        <a:pt x="600" y="522"/>
                        <a:pt x="600" y="522"/>
                        <a:pt x="600" y="522"/>
                      </a:cubicBezTo>
                      <a:cubicBezTo>
                        <a:pt x="608" y="511"/>
                        <a:pt x="615" y="499"/>
                        <a:pt x="621" y="486"/>
                      </a:cubicBezTo>
                      <a:cubicBezTo>
                        <a:pt x="721" y="486"/>
                        <a:pt x="721" y="486"/>
                        <a:pt x="721" y="486"/>
                      </a:cubicBezTo>
                      <a:cubicBezTo>
                        <a:pt x="732" y="486"/>
                        <a:pt x="742" y="478"/>
                        <a:pt x="744" y="466"/>
                      </a:cubicBezTo>
                      <a:close/>
                      <a:moveTo>
                        <a:pt x="528" y="373"/>
                      </a:moveTo>
                      <a:cubicBezTo>
                        <a:pt x="528" y="455"/>
                        <a:pt x="461" y="522"/>
                        <a:pt x="378" y="522"/>
                      </a:cubicBezTo>
                      <a:cubicBezTo>
                        <a:pt x="296" y="522"/>
                        <a:pt x="229" y="455"/>
                        <a:pt x="229" y="373"/>
                      </a:cubicBezTo>
                      <a:cubicBezTo>
                        <a:pt x="229" y="290"/>
                        <a:pt x="296" y="223"/>
                        <a:pt x="378" y="223"/>
                      </a:cubicBezTo>
                      <a:cubicBezTo>
                        <a:pt x="461" y="223"/>
                        <a:pt x="528" y="290"/>
                        <a:pt x="528" y="37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3247" tIns="46623" rIns="93247" bIns="46623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32418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36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449" name="Oval 25"/>
                <p:cNvSpPr>
                  <a:spLocks noChangeArrowheads="1"/>
                </p:cNvSpPr>
                <p:nvPr/>
              </p:nvSpPr>
              <p:spPr bwMode="auto">
                <a:xfrm>
                  <a:off x="5557028" y="7180975"/>
                  <a:ext cx="542925" cy="541338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3247" tIns="46623" rIns="93247" bIns="46623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32418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36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450" name="Freeform 26"/>
                <p:cNvSpPr>
                  <a:spLocks noEditPoints="1"/>
                </p:cNvSpPr>
                <p:nvPr/>
              </p:nvSpPr>
              <p:spPr bwMode="auto">
                <a:xfrm>
                  <a:off x="6907991" y="7722312"/>
                  <a:ext cx="1458913" cy="1524000"/>
                </a:xfrm>
                <a:custGeom>
                  <a:avLst/>
                  <a:gdLst>
                    <a:gd name="T0" fmla="*/ 379 w 388"/>
                    <a:gd name="T1" fmla="*/ 137 h 405"/>
                    <a:gd name="T2" fmla="*/ 383 w 388"/>
                    <a:gd name="T3" fmla="*/ 118 h 405"/>
                    <a:gd name="T4" fmla="*/ 361 w 388"/>
                    <a:gd name="T5" fmla="*/ 81 h 405"/>
                    <a:gd name="T6" fmla="*/ 343 w 388"/>
                    <a:gd name="T7" fmla="*/ 74 h 405"/>
                    <a:gd name="T8" fmla="*/ 287 w 388"/>
                    <a:gd name="T9" fmla="*/ 94 h 405"/>
                    <a:gd name="T10" fmla="*/ 241 w 388"/>
                    <a:gd name="T11" fmla="*/ 68 h 405"/>
                    <a:gd name="T12" fmla="*/ 232 w 388"/>
                    <a:gd name="T13" fmla="*/ 12 h 405"/>
                    <a:gd name="T14" fmla="*/ 217 w 388"/>
                    <a:gd name="T15" fmla="*/ 0 h 405"/>
                    <a:gd name="T16" fmla="*/ 174 w 388"/>
                    <a:gd name="T17" fmla="*/ 0 h 405"/>
                    <a:gd name="T18" fmla="*/ 159 w 388"/>
                    <a:gd name="T19" fmla="*/ 12 h 405"/>
                    <a:gd name="T20" fmla="*/ 149 w 388"/>
                    <a:gd name="T21" fmla="*/ 68 h 405"/>
                    <a:gd name="T22" fmla="*/ 102 w 388"/>
                    <a:gd name="T23" fmla="*/ 95 h 405"/>
                    <a:gd name="T24" fmla="*/ 46 w 388"/>
                    <a:gd name="T25" fmla="*/ 74 h 405"/>
                    <a:gd name="T26" fmla="*/ 27 w 388"/>
                    <a:gd name="T27" fmla="*/ 81 h 405"/>
                    <a:gd name="T28" fmla="*/ 6 w 388"/>
                    <a:gd name="T29" fmla="*/ 118 h 405"/>
                    <a:gd name="T30" fmla="*/ 9 w 388"/>
                    <a:gd name="T31" fmla="*/ 137 h 405"/>
                    <a:gd name="T32" fmla="*/ 55 w 388"/>
                    <a:gd name="T33" fmla="*/ 175 h 405"/>
                    <a:gd name="T34" fmla="*/ 53 w 388"/>
                    <a:gd name="T35" fmla="*/ 202 h 405"/>
                    <a:gd name="T36" fmla="*/ 55 w 388"/>
                    <a:gd name="T37" fmla="*/ 227 h 405"/>
                    <a:gd name="T38" fmla="*/ 7 w 388"/>
                    <a:gd name="T39" fmla="*/ 266 h 405"/>
                    <a:gd name="T40" fmla="*/ 4 w 388"/>
                    <a:gd name="T41" fmla="*/ 285 h 405"/>
                    <a:gd name="T42" fmla="*/ 25 w 388"/>
                    <a:gd name="T43" fmla="*/ 322 h 405"/>
                    <a:gd name="T44" fmla="*/ 43 w 388"/>
                    <a:gd name="T45" fmla="*/ 329 h 405"/>
                    <a:gd name="T46" fmla="*/ 100 w 388"/>
                    <a:gd name="T47" fmla="*/ 308 h 405"/>
                    <a:gd name="T48" fmla="*/ 149 w 388"/>
                    <a:gd name="T49" fmla="*/ 337 h 405"/>
                    <a:gd name="T50" fmla="*/ 158 w 388"/>
                    <a:gd name="T51" fmla="*/ 392 h 405"/>
                    <a:gd name="T52" fmla="*/ 173 w 388"/>
                    <a:gd name="T53" fmla="*/ 405 h 405"/>
                    <a:gd name="T54" fmla="*/ 216 w 388"/>
                    <a:gd name="T55" fmla="*/ 405 h 405"/>
                    <a:gd name="T56" fmla="*/ 231 w 388"/>
                    <a:gd name="T57" fmla="*/ 392 h 405"/>
                    <a:gd name="T58" fmla="*/ 240 w 388"/>
                    <a:gd name="T59" fmla="*/ 337 h 405"/>
                    <a:gd name="T60" fmla="*/ 289 w 388"/>
                    <a:gd name="T61" fmla="*/ 309 h 405"/>
                    <a:gd name="T62" fmla="*/ 345 w 388"/>
                    <a:gd name="T63" fmla="*/ 329 h 405"/>
                    <a:gd name="T64" fmla="*/ 364 w 388"/>
                    <a:gd name="T65" fmla="*/ 322 h 405"/>
                    <a:gd name="T66" fmla="*/ 385 w 388"/>
                    <a:gd name="T67" fmla="*/ 285 h 405"/>
                    <a:gd name="T68" fmla="*/ 381 w 388"/>
                    <a:gd name="T69" fmla="*/ 266 h 405"/>
                    <a:gd name="T70" fmla="*/ 335 w 388"/>
                    <a:gd name="T71" fmla="*/ 228 h 405"/>
                    <a:gd name="T72" fmla="*/ 337 w 388"/>
                    <a:gd name="T73" fmla="*/ 202 h 405"/>
                    <a:gd name="T74" fmla="*/ 334 w 388"/>
                    <a:gd name="T75" fmla="*/ 174 h 405"/>
                    <a:gd name="T76" fmla="*/ 379 w 388"/>
                    <a:gd name="T77" fmla="*/ 137 h 405"/>
                    <a:gd name="T78" fmla="*/ 251 w 388"/>
                    <a:gd name="T79" fmla="*/ 202 h 405"/>
                    <a:gd name="T80" fmla="*/ 195 w 388"/>
                    <a:gd name="T81" fmla="*/ 259 h 405"/>
                    <a:gd name="T82" fmla="*/ 138 w 388"/>
                    <a:gd name="T83" fmla="*/ 202 h 405"/>
                    <a:gd name="T84" fmla="*/ 195 w 388"/>
                    <a:gd name="T85" fmla="*/ 145 h 405"/>
                    <a:gd name="T86" fmla="*/ 251 w 388"/>
                    <a:gd name="T87" fmla="*/ 202 h 4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</a:cxnLst>
                  <a:rect l="0" t="0" r="r" b="b"/>
                  <a:pathLst>
                    <a:path w="388" h="405">
                      <a:moveTo>
                        <a:pt x="379" y="137"/>
                      </a:moveTo>
                      <a:cubicBezTo>
                        <a:pt x="385" y="133"/>
                        <a:pt x="386" y="124"/>
                        <a:pt x="383" y="118"/>
                      </a:cubicBezTo>
                      <a:cubicBezTo>
                        <a:pt x="361" y="81"/>
                        <a:pt x="361" y="81"/>
                        <a:pt x="361" y="81"/>
                      </a:cubicBezTo>
                      <a:cubicBezTo>
                        <a:pt x="357" y="74"/>
                        <a:pt x="350" y="72"/>
                        <a:pt x="343" y="74"/>
                      </a:cubicBezTo>
                      <a:cubicBezTo>
                        <a:pt x="287" y="94"/>
                        <a:pt x="287" y="94"/>
                        <a:pt x="287" y="94"/>
                      </a:cubicBezTo>
                      <a:cubicBezTo>
                        <a:pt x="274" y="83"/>
                        <a:pt x="258" y="74"/>
                        <a:pt x="241" y="68"/>
                      </a:cubicBezTo>
                      <a:cubicBezTo>
                        <a:pt x="232" y="12"/>
                        <a:pt x="232" y="12"/>
                        <a:pt x="232" y="12"/>
                      </a:cubicBezTo>
                      <a:cubicBezTo>
                        <a:pt x="231" y="5"/>
                        <a:pt x="224" y="0"/>
                        <a:pt x="217" y="0"/>
                      </a:cubicBezTo>
                      <a:cubicBezTo>
                        <a:pt x="174" y="0"/>
                        <a:pt x="174" y="0"/>
                        <a:pt x="174" y="0"/>
                      </a:cubicBezTo>
                      <a:cubicBezTo>
                        <a:pt x="166" y="0"/>
                        <a:pt x="160" y="5"/>
                        <a:pt x="159" y="12"/>
                      </a:cubicBezTo>
                      <a:cubicBezTo>
                        <a:pt x="149" y="68"/>
                        <a:pt x="149" y="68"/>
                        <a:pt x="149" y="68"/>
                      </a:cubicBezTo>
                      <a:cubicBezTo>
                        <a:pt x="132" y="74"/>
                        <a:pt x="116" y="83"/>
                        <a:pt x="102" y="95"/>
                      </a:cubicBezTo>
                      <a:cubicBezTo>
                        <a:pt x="46" y="74"/>
                        <a:pt x="46" y="74"/>
                        <a:pt x="46" y="74"/>
                      </a:cubicBezTo>
                      <a:cubicBezTo>
                        <a:pt x="39" y="72"/>
                        <a:pt x="31" y="74"/>
                        <a:pt x="27" y="81"/>
                      </a:cubicBezTo>
                      <a:cubicBezTo>
                        <a:pt x="6" y="118"/>
                        <a:pt x="6" y="118"/>
                        <a:pt x="6" y="118"/>
                      </a:cubicBezTo>
                      <a:cubicBezTo>
                        <a:pt x="2" y="124"/>
                        <a:pt x="3" y="133"/>
                        <a:pt x="9" y="137"/>
                      </a:cubicBezTo>
                      <a:cubicBezTo>
                        <a:pt x="55" y="175"/>
                        <a:pt x="55" y="175"/>
                        <a:pt x="55" y="175"/>
                      </a:cubicBezTo>
                      <a:cubicBezTo>
                        <a:pt x="54" y="184"/>
                        <a:pt x="53" y="193"/>
                        <a:pt x="53" y="202"/>
                      </a:cubicBezTo>
                      <a:cubicBezTo>
                        <a:pt x="53" y="211"/>
                        <a:pt x="53" y="219"/>
                        <a:pt x="55" y="227"/>
                      </a:cubicBezTo>
                      <a:cubicBezTo>
                        <a:pt x="7" y="266"/>
                        <a:pt x="7" y="266"/>
                        <a:pt x="7" y="266"/>
                      </a:cubicBezTo>
                      <a:cubicBezTo>
                        <a:pt x="2" y="270"/>
                        <a:pt x="0" y="278"/>
                        <a:pt x="4" y="285"/>
                      </a:cubicBezTo>
                      <a:cubicBezTo>
                        <a:pt x="25" y="322"/>
                        <a:pt x="25" y="322"/>
                        <a:pt x="25" y="322"/>
                      </a:cubicBezTo>
                      <a:cubicBezTo>
                        <a:pt x="28" y="329"/>
                        <a:pt x="36" y="332"/>
                        <a:pt x="43" y="329"/>
                      </a:cubicBezTo>
                      <a:cubicBezTo>
                        <a:pt x="100" y="308"/>
                        <a:pt x="100" y="308"/>
                        <a:pt x="100" y="308"/>
                      </a:cubicBezTo>
                      <a:cubicBezTo>
                        <a:pt x="114" y="321"/>
                        <a:pt x="131" y="330"/>
                        <a:pt x="149" y="337"/>
                      </a:cubicBezTo>
                      <a:cubicBezTo>
                        <a:pt x="158" y="392"/>
                        <a:pt x="158" y="392"/>
                        <a:pt x="158" y="392"/>
                      </a:cubicBezTo>
                      <a:cubicBezTo>
                        <a:pt x="159" y="399"/>
                        <a:pt x="165" y="405"/>
                        <a:pt x="173" y="405"/>
                      </a:cubicBezTo>
                      <a:cubicBezTo>
                        <a:pt x="216" y="405"/>
                        <a:pt x="216" y="405"/>
                        <a:pt x="216" y="405"/>
                      </a:cubicBezTo>
                      <a:cubicBezTo>
                        <a:pt x="223" y="405"/>
                        <a:pt x="229" y="399"/>
                        <a:pt x="231" y="392"/>
                      </a:cubicBezTo>
                      <a:cubicBezTo>
                        <a:pt x="240" y="337"/>
                        <a:pt x="240" y="337"/>
                        <a:pt x="240" y="337"/>
                      </a:cubicBezTo>
                      <a:cubicBezTo>
                        <a:pt x="258" y="331"/>
                        <a:pt x="275" y="321"/>
                        <a:pt x="289" y="309"/>
                      </a:cubicBezTo>
                      <a:cubicBezTo>
                        <a:pt x="345" y="329"/>
                        <a:pt x="345" y="329"/>
                        <a:pt x="345" y="329"/>
                      </a:cubicBezTo>
                      <a:cubicBezTo>
                        <a:pt x="352" y="332"/>
                        <a:pt x="360" y="329"/>
                        <a:pt x="364" y="322"/>
                      </a:cubicBezTo>
                      <a:cubicBezTo>
                        <a:pt x="385" y="285"/>
                        <a:pt x="385" y="285"/>
                        <a:pt x="385" y="285"/>
                      </a:cubicBezTo>
                      <a:cubicBezTo>
                        <a:pt x="388" y="278"/>
                        <a:pt x="387" y="270"/>
                        <a:pt x="381" y="266"/>
                      </a:cubicBezTo>
                      <a:cubicBezTo>
                        <a:pt x="335" y="228"/>
                        <a:pt x="335" y="228"/>
                        <a:pt x="335" y="228"/>
                      </a:cubicBezTo>
                      <a:cubicBezTo>
                        <a:pt x="336" y="220"/>
                        <a:pt x="337" y="211"/>
                        <a:pt x="337" y="202"/>
                      </a:cubicBezTo>
                      <a:cubicBezTo>
                        <a:pt x="337" y="193"/>
                        <a:pt x="336" y="183"/>
                        <a:pt x="334" y="174"/>
                      </a:cubicBezTo>
                      <a:lnTo>
                        <a:pt x="379" y="137"/>
                      </a:lnTo>
                      <a:close/>
                      <a:moveTo>
                        <a:pt x="251" y="202"/>
                      </a:moveTo>
                      <a:cubicBezTo>
                        <a:pt x="251" y="233"/>
                        <a:pt x="226" y="259"/>
                        <a:pt x="195" y="259"/>
                      </a:cubicBezTo>
                      <a:cubicBezTo>
                        <a:pt x="163" y="259"/>
                        <a:pt x="138" y="233"/>
                        <a:pt x="138" y="202"/>
                      </a:cubicBezTo>
                      <a:cubicBezTo>
                        <a:pt x="138" y="171"/>
                        <a:pt x="163" y="145"/>
                        <a:pt x="195" y="145"/>
                      </a:cubicBezTo>
                      <a:cubicBezTo>
                        <a:pt x="226" y="145"/>
                        <a:pt x="251" y="171"/>
                        <a:pt x="251" y="20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3247" tIns="46623" rIns="93247" bIns="46623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32418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36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</a:endParaRPr>
                </a:p>
              </p:txBody>
            </p:sp>
          </p:grpSp>
        </p:grpSp>
        <p:grpSp>
          <p:nvGrpSpPr>
            <p:cNvPr id="431" name="Group 430"/>
            <p:cNvGrpSpPr/>
            <p:nvPr/>
          </p:nvGrpSpPr>
          <p:grpSpPr>
            <a:xfrm>
              <a:off x="9509508" y="2019905"/>
              <a:ext cx="704429" cy="852494"/>
              <a:chOff x="1156020" y="2248829"/>
              <a:chExt cx="704429" cy="852494"/>
            </a:xfrm>
          </p:grpSpPr>
          <p:sp>
            <p:nvSpPr>
              <p:cNvPr id="439" name="TextBox 438"/>
              <p:cNvSpPr txBox="1"/>
              <p:nvPr/>
            </p:nvSpPr>
            <p:spPr>
              <a:xfrm>
                <a:off x="1156020" y="2248829"/>
                <a:ext cx="704429" cy="186604"/>
              </a:xfrm>
              <a:prstGeom prst="rect">
                <a:avLst/>
              </a:prstGeom>
              <a:ln/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wrap="square" lIns="46623" tIns="46623" rIns="46623" bIns="46623" rtlCol="0" anchor="ctr">
                <a:noAutofit/>
              </a:bodyPr>
              <a:lstStyle/>
              <a:p>
                <a:pPr marL="0" marR="0" lvl="0" indent="0" algn="ctr" defTabSz="932418" eaLnBrk="1" fontAlgn="auto" latinLnBrk="0" hangingPunct="1">
                  <a:lnSpc>
                    <a:spcPct val="90000"/>
                  </a:lnSpc>
                  <a:spcBef>
                    <a:spcPts val="0"/>
                  </a:spcBef>
                  <a:spcAft>
                    <a:spcPts val="612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816" b="1" i="0" u="none" strike="noStrike" kern="0" cap="none" spc="0" normalizeH="0" baseline="0" noProof="0" dirty="0">
                    <a:ln>
                      <a:noFill/>
                    </a:ln>
                    <a:solidFill>
                      <a:schemeClr val="tx2"/>
                    </a:solidFill>
                    <a:effectLst/>
                    <a:uLnTx/>
                    <a:uFillTx/>
                  </a:rPr>
                  <a:t>CONTAINER</a:t>
                </a:r>
              </a:p>
            </p:txBody>
          </p:sp>
          <p:sp>
            <p:nvSpPr>
              <p:cNvPr id="440" name="Rectangle 439"/>
              <p:cNvSpPr/>
              <p:nvPr/>
            </p:nvSpPr>
            <p:spPr bwMode="auto">
              <a:xfrm>
                <a:off x="1156020" y="2435433"/>
                <a:ext cx="704429" cy="665890"/>
              </a:xfrm>
              <a:prstGeom prst="rect">
                <a:avLst/>
              </a:prstGeom>
              <a:ln>
                <a:headEnd type="none" w="med" len="med"/>
                <a:tailEnd type="none" w="med" len="med"/>
              </a:ln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ot="0" spcFirstLastPara="0" vertOverflow="overflow" horzOverflow="overflow" vert="horz" wrap="square" lIns="186494" tIns="149196" rIns="186494" bIns="149196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defTabSz="950846" eaLnBrk="1" fontAlgn="base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32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ea typeface="Segoe UI" pitchFamily="34" charset="0"/>
                  <a:cs typeface="Segoe UI" pitchFamily="34" charset="0"/>
                </a:endParaRPr>
              </a:p>
            </p:txBody>
          </p:sp>
          <p:grpSp>
            <p:nvGrpSpPr>
              <p:cNvPr id="441" name="Group 440"/>
              <p:cNvGrpSpPr/>
              <p:nvPr/>
            </p:nvGrpSpPr>
            <p:grpSpPr>
              <a:xfrm>
                <a:off x="1282952" y="2590867"/>
                <a:ext cx="471171" cy="380335"/>
                <a:chOff x="4406091" y="6049087"/>
                <a:chExt cx="3960813" cy="3197225"/>
              </a:xfrm>
              <a:solidFill>
                <a:schemeClr val="tx2"/>
              </a:solidFill>
            </p:grpSpPr>
            <p:sp>
              <p:nvSpPr>
                <p:cNvPr id="442" name="Freeform 24"/>
                <p:cNvSpPr>
                  <a:spLocks noEditPoints="1"/>
                </p:cNvSpPr>
                <p:nvPr/>
              </p:nvSpPr>
              <p:spPr bwMode="auto">
                <a:xfrm>
                  <a:off x="4406091" y="6049087"/>
                  <a:ext cx="2847975" cy="2813050"/>
                </a:xfrm>
                <a:custGeom>
                  <a:avLst/>
                  <a:gdLst>
                    <a:gd name="T0" fmla="*/ 744 w 757"/>
                    <a:gd name="T1" fmla="*/ 466 h 748"/>
                    <a:gd name="T2" fmla="*/ 755 w 757"/>
                    <a:gd name="T3" fmla="*/ 399 h 748"/>
                    <a:gd name="T4" fmla="*/ 739 w 757"/>
                    <a:gd name="T5" fmla="*/ 373 h 748"/>
                    <a:gd name="T6" fmla="*/ 644 w 757"/>
                    <a:gd name="T7" fmla="*/ 341 h 748"/>
                    <a:gd name="T8" fmla="*/ 638 w 757"/>
                    <a:gd name="T9" fmla="*/ 309 h 748"/>
                    <a:gd name="T10" fmla="*/ 716 w 757"/>
                    <a:gd name="T11" fmla="*/ 245 h 748"/>
                    <a:gd name="T12" fmla="*/ 721 w 757"/>
                    <a:gd name="T13" fmla="*/ 215 h 748"/>
                    <a:gd name="T14" fmla="*/ 687 w 757"/>
                    <a:gd name="T15" fmla="*/ 157 h 748"/>
                    <a:gd name="T16" fmla="*/ 658 w 757"/>
                    <a:gd name="T17" fmla="*/ 146 h 748"/>
                    <a:gd name="T18" fmla="*/ 565 w 757"/>
                    <a:gd name="T19" fmla="*/ 181 h 748"/>
                    <a:gd name="T20" fmla="*/ 536 w 757"/>
                    <a:gd name="T21" fmla="*/ 157 h 748"/>
                    <a:gd name="T22" fmla="*/ 556 w 757"/>
                    <a:gd name="T23" fmla="*/ 55 h 748"/>
                    <a:gd name="T24" fmla="*/ 541 w 757"/>
                    <a:gd name="T25" fmla="*/ 28 h 748"/>
                    <a:gd name="T26" fmla="*/ 477 w 757"/>
                    <a:gd name="T27" fmla="*/ 5 h 748"/>
                    <a:gd name="T28" fmla="*/ 449 w 757"/>
                    <a:gd name="T29" fmla="*/ 15 h 748"/>
                    <a:gd name="T30" fmla="*/ 397 w 757"/>
                    <a:gd name="T31" fmla="*/ 106 h 748"/>
                    <a:gd name="T32" fmla="*/ 378 w 757"/>
                    <a:gd name="T33" fmla="*/ 105 h 748"/>
                    <a:gd name="T34" fmla="*/ 362 w 757"/>
                    <a:gd name="T35" fmla="*/ 106 h 748"/>
                    <a:gd name="T36" fmla="*/ 311 w 757"/>
                    <a:gd name="T37" fmla="*/ 15 h 748"/>
                    <a:gd name="T38" fmla="*/ 282 w 757"/>
                    <a:gd name="T39" fmla="*/ 4 h 748"/>
                    <a:gd name="T40" fmla="*/ 218 w 757"/>
                    <a:gd name="T41" fmla="*/ 27 h 748"/>
                    <a:gd name="T42" fmla="*/ 203 w 757"/>
                    <a:gd name="T43" fmla="*/ 54 h 748"/>
                    <a:gd name="T44" fmla="*/ 222 w 757"/>
                    <a:gd name="T45" fmla="*/ 156 h 748"/>
                    <a:gd name="T46" fmla="*/ 192 w 757"/>
                    <a:gd name="T47" fmla="*/ 181 h 748"/>
                    <a:gd name="T48" fmla="*/ 103 w 757"/>
                    <a:gd name="T49" fmla="*/ 145 h 748"/>
                    <a:gd name="T50" fmla="*/ 74 w 757"/>
                    <a:gd name="T51" fmla="*/ 155 h 748"/>
                    <a:gd name="T52" fmla="*/ 39 w 757"/>
                    <a:gd name="T53" fmla="*/ 213 h 748"/>
                    <a:gd name="T54" fmla="*/ 44 w 757"/>
                    <a:gd name="T55" fmla="*/ 243 h 748"/>
                    <a:gd name="T56" fmla="*/ 119 w 757"/>
                    <a:gd name="T57" fmla="*/ 307 h 748"/>
                    <a:gd name="T58" fmla="*/ 113 w 757"/>
                    <a:gd name="T59" fmla="*/ 341 h 748"/>
                    <a:gd name="T60" fmla="*/ 17 w 757"/>
                    <a:gd name="T61" fmla="*/ 373 h 748"/>
                    <a:gd name="T62" fmla="*/ 2 w 757"/>
                    <a:gd name="T63" fmla="*/ 400 h 748"/>
                    <a:gd name="T64" fmla="*/ 13 w 757"/>
                    <a:gd name="T65" fmla="*/ 466 h 748"/>
                    <a:gd name="T66" fmla="*/ 37 w 757"/>
                    <a:gd name="T67" fmla="*/ 486 h 748"/>
                    <a:gd name="T68" fmla="*/ 136 w 757"/>
                    <a:gd name="T69" fmla="*/ 486 h 748"/>
                    <a:gd name="T70" fmla="*/ 154 w 757"/>
                    <a:gd name="T71" fmla="*/ 519 h 748"/>
                    <a:gd name="T72" fmla="*/ 102 w 757"/>
                    <a:gd name="T73" fmla="*/ 604 h 748"/>
                    <a:gd name="T74" fmla="*/ 107 w 757"/>
                    <a:gd name="T75" fmla="*/ 634 h 748"/>
                    <a:gd name="T76" fmla="*/ 158 w 757"/>
                    <a:gd name="T77" fmla="*/ 678 h 748"/>
                    <a:gd name="T78" fmla="*/ 189 w 757"/>
                    <a:gd name="T79" fmla="*/ 679 h 748"/>
                    <a:gd name="T80" fmla="*/ 265 w 757"/>
                    <a:gd name="T81" fmla="*/ 615 h 748"/>
                    <a:gd name="T82" fmla="*/ 303 w 757"/>
                    <a:gd name="T83" fmla="*/ 629 h 748"/>
                    <a:gd name="T84" fmla="*/ 318 w 757"/>
                    <a:gd name="T85" fmla="*/ 729 h 748"/>
                    <a:gd name="T86" fmla="*/ 342 w 757"/>
                    <a:gd name="T87" fmla="*/ 748 h 748"/>
                    <a:gd name="T88" fmla="*/ 409 w 757"/>
                    <a:gd name="T89" fmla="*/ 748 h 748"/>
                    <a:gd name="T90" fmla="*/ 433 w 757"/>
                    <a:gd name="T91" fmla="*/ 729 h 748"/>
                    <a:gd name="T92" fmla="*/ 450 w 757"/>
                    <a:gd name="T93" fmla="*/ 631 h 748"/>
                    <a:gd name="T94" fmla="*/ 489 w 757"/>
                    <a:gd name="T95" fmla="*/ 617 h 748"/>
                    <a:gd name="T96" fmla="*/ 562 w 757"/>
                    <a:gd name="T97" fmla="*/ 680 h 748"/>
                    <a:gd name="T98" fmla="*/ 592 w 757"/>
                    <a:gd name="T99" fmla="*/ 680 h 748"/>
                    <a:gd name="T100" fmla="*/ 644 w 757"/>
                    <a:gd name="T101" fmla="*/ 636 h 748"/>
                    <a:gd name="T102" fmla="*/ 649 w 757"/>
                    <a:gd name="T103" fmla="*/ 606 h 748"/>
                    <a:gd name="T104" fmla="*/ 600 w 757"/>
                    <a:gd name="T105" fmla="*/ 522 h 748"/>
                    <a:gd name="T106" fmla="*/ 621 w 757"/>
                    <a:gd name="T107" fmla="*/ 486 h 748"/>
                    <a:gd name="T108" fmla="*/ 721 w 757"/>
                    <a:gd name="T109" fmla="*/ 486 h 748"/>
                    <a:gd name="T110" fmla="*/ 744 w 757"/>
                    <a:gd name="T111" fmla="*/ 466 h 748"/>
                    <a:gd name="T112" fmla="*/ 528 w 757"/>
                    <a:gd name="T113" fmla="*/ 373 h 748"/>
                    <a:gd name="T114" fmla="*/ 378 w 757"/>
                    <a:gd name="T115" fmla="*/ 522 h 748"/>
                    <a:gd name="T116" fmla="*/ 229 w 757"/>
                    <a:gd name="T117" fmla="*/ 373 h 748"/>
                    <a:gd name="T118" fmla="*/ 378 w 757"/>
                    <a:gd name="T119" fmla="*/ 223 h 748"/>
                    <a:gd name="T120" fmla="*/ 528 w 757"/>
                    <a:gd name="T121" fmla="*/ 373 h 7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</a:cxnLst>
                  <a:rect l="0" t="0" r="r" b="b"/>
                  <a:pathLst>
                    <a:path w="757" h="748">
                      <a:moveTo>
                        <a:pt x="744" y="466"/>
                      </a:moveTo>
                      <a:cubicBezTo>
                        <a:pt x="755" y="399"/>
                        <a:pt x="755" y="399"/>
                        <a:pt x="755" y="399"/>
                      </a:cubicBezTo>
                      <a:cubicBezTo>
                        <a:pt x="757" y="388"/>
                        <a:pt x="750" y="377"/>
                        <a:pt x="739" y="373"/>
                      </a:cubicBezTo>
                      <a:cubicBezTo>
                        <a:pt x="644" y="341"/>
                        <a:pt x="644" y="341"/>
                        <a:pt x="644" y="341"/>
                      </a:cubicBezTo>
                      <a:cubicBezTo>
                        <a:pt x="643" y="330"/>
                        <a:pt x="641" y="319"/>
                        <a:pt x="638" y="309"/>
                      </a:cubicBezTo>
                      <a:cubicBezTo>
                        <a:pt x="716" y="245"/>
                        <a:pt x="716" y="245"/>
                        <a:pt x="716" y="245"/>
                      </a:cubicBezTo>
                      <a:cubicBezTo>
                        <a:pt x="725" y="238"/>
                        <a:pt x="727" y="225"/>
                        <a:pt x="721" y="215"/>
                      </a:cubicBezTo>
                      <a:cubicBezTo>
                        <a:pt x="687" y="157"/>
                        <a:pt x="687" y="157"/>
                        <a:pt x="687" y="157"/>
                      </a:cubicBezTo>
                      <a:cubicBezTo>
                        <a:pt x="681" y="147"/>
                        <a:pt x="669" y="142"/>
                        <a:pt x="658" y="146"/>
                      </a:cubicBezTo>
                      <a:cubicBezTo>
                        <a:pt x="565" y="181"/>
                        <a:pt x="565" y="181"/>
                        <a:pt x="565" y="181"/>
                      </a:cubicBezTo>
                      <a:cubicBezTo>
                        <a:pt x="556" y="172"/>
                        <a:pt x="547" y="164"/>
                        <a:pt x="536" y="157"/>
                      </a:cubicBezTo>
                      <a:cubicBezTo>
                        <a:pt x="556" y="55"/>
                        <a:pt x="556" y="55"/>
                        <a:pt x="556" y="55"/>
                      </a:cubicBezTo>
                      <a:cubicBezTo>
                        <a:pt x="558" y="43"/>
                        <a:pt x="552" y="32"/>
                        <a:pt x="541" y="28"/>
                      </a:cubicBezTo>
                      <a:cubicBezTo>
                        <a:pt x="477" y="5"/>
                        <a:pt x="477" y="5"/>
                        <a:pt x="477" y="5"/>
                      </a:cubicBezTo>
                      <a:cubicBezTo>
                        <a:pt x="467" y="1"/>
                        <a:pt x="455" y="5"/>
                        <a:pt x="449" y="15"/>
                      </a:cubicBezTo>
                      <a:cubicBezTo>
                        <a:pt x="397" y="106"/>
                        <a:pt x="397" y="106"/>
                        <a:pt x="397" y="106"/>
                      </a:cubicBezTo>
                      <a:cubicBezTo>
                        <a:pt x="391" y="105"/>
                        <a:pt x="385" y="105"/>
                        <a:pt x="378" y="105"/>
                      </a:cubicBezTo>
                      <a:cubicBezTo>
                        <a:pt x="373" y="105"/>
                        <a:pt x="367" y="105"/>
                        <a:pt x="362" y="106"/>
                      </a:cubicBezTo>
                      <a:cubicBezTo>
                        <a:pt x="311" y="15"/>
                        <a:pt x="311" y="15"/>
                        <a:pt x="311" y="15"/>
                      </a:cubicBezTo>
                      <a:cubicBezTo>
                        <a:pt x="305" y="4"/>
                        <a:pt x="293" y="0"/>
                        <a:pt x="282" y="4"/>
                      </a:cubicBezTo>
                      <a:cubicBezTo>
                        <a:pt x="218" y="27"/>
                        <a:pt x="218" y="27"/>
                        <a:pt x="218" y="27"/>
                      </a:cubicBezTo>
                      <a:cubicBezTo>
                        <a:pt x="208" y="31"/>
                        <a:pt x="201" y="42"/>
                        <a:pt x="203" y="54"/>
                      </a:cubicBezTo>
                      <a:cubicBezTo>
                        <a:pt x="222" y="156"/>
                        <a:pt x="222" y="156"/>
                        <a:pt x="222" y="156"/>
                      </a:cubicBezTo>
                      <a:cubicBezTo>
                        <a:pt x="211" y="163"/>
                        <a:pt x="201" y="172"/>
                        <a:pt x="192" y="181"/>
                      </a:cubicBezTo>
                      <a:cubicBezTo>
                        <a:pt x="103" y="145"/>
                        <a:pt x="103" y="145"/>
                        <a:pt x="103" y="145"/>
                      </a:cubicBezTo>
                      <a:cubicBezTo>
                        <a:pt x="92" y="141"/>
                        <a:pt x="80" y="145"/>
                        <a:pt x="74" y="155"/>
                      </a:cubicBezTo>
                      <a:cubicBezTo>
                        <a:pt x="39" y="213"/>
                        <a:pt x="39" y="213"/>
                        <a:pt x="39" y="213"/>
                      </a:cubicBezTo>
                      <a:cubicBezTo>
                        <a:pt x="33" y="223"/>
                        <a:pt x="35" y="235"/>
                        <a:pt x="44" y="243"/>
                      </a:cubicBezTo>
                      <a:cubicBezTo>
                        <a:pt x="119" y="307"/>
                        <a:pt x="119" y="307"/>
                        <a:pt x="119" y="307"/>
                      </a:cubicBezTo>
                      <a:cubicBezTo>
                        <a:pt x="116" y="318"/>
                        <a:pt x="114" y="329"/>
                        <a:pt x="113" y="341"/>
                      </a:cubicBezTo>
                      <a:cubicBezTo>
                        <a:pt x="17" y="373"/>
                        <a:pt x="17" y="373"/>
                        <a:pt x="17" y="373"/>
                      </a:cubicBezTo>
                      <a:cubicBezTo>
                        <a:pt x="6" y="377"/>
                        <a:pt x="0" y="388"/>
                        <a:pt x="2" y="400"/>
                      </a:cubicBezTo>
                      <a:cubicBezTo>
                        <a:pt x="13" y="466"/>
                        <a:pt x="13" y="466"/>
                        <a:pt x="13" y="466"/>
                      </a:cubicBezTo>
                      <a:cubicBezTo>
                        <a:pt x="15" y="478"/>
                        <a:pt x="25" y="486"/>
                        <a:pt x="37" y="486"/>
                      </a:cubicBezTo>
                      <a:cubicBezTo>
                        <a:pt x="136" y="486"/>
                        <a:pt x="136" y="486"/>
                        <a:pt x="136" y="486"/>
                      </a:cubicBezTo>
                      <a:cubicBezTo>
                        <a:pt x="141" y="498"/>
                        <a:pt x="147" y="509"/>
                        <a:pt x="154" y="519"/>
                      </a:cubicBezTo>
                      <a:cubicBezTo>
                        <a:pt x="102" y="604"/>
                        <a:pt x="102" y="604"/>
                        <a:pt x="102" y="604"/>
                      </a:cubicBezTo>
                      <a:cubicBezTo>
                        <a:pt x="96" y="614"/>
                        <a:pt x="98" y="627"/>
                        <a:pt x="107" y="634"/>
                      </a:cubicBezTo>
                      <a:cubicBezTo>
                        <a:pt x="158" y="678"/>
                        <a:pt x="158" y="678"/>
                        <a:pt x="158" y="678"/>
                      </a:cubicBezTo>
                      <a:cubicBezTo>
                        <a:pt x="167" y="686"/>
                        <a:pt x="180" y="686"/>
                        <a:pt x="189" y="679"/>
                      </a:cubicBezTo>
                      <a:cubicBezTo>
                        <a:pt x="265" y="615"/>
                        <a:pt x="265" y="615"/>
                        <a:pt x="265" y="615"/>
                      </a:cubicBezTo>
                      <a:cubicBezTo>
                        <a:pt x="277" y="621"/>
                        <a:pt x="290" y="626"/>
                        <a:pt x="303" y="629"/>
                      </a:cubicBezTo>
                      <a:cubicBezTo>
                        <a:pt x="318" y="729"/>
                        <a:pt x="318" y="729"/>
                        <a:pt x="318" y="729"/>
                      </a:cubicBezTo>
                      <a:cubicBezTo>
                        <a:pt x="320" y="740"/>
                        <a:pt x="330" y="748"/>
                        <a:pt x="342" y="748"/>
                      </a:cubicBezTo>
                      <a:cubicBezTo>
                        <a:pt x="409" y="748"/>
                        <a:pt x="409" y="748"/>
                        <a:pt x="409" y="748"/>
                      </a:cubicBezTo>
                      <a:cubicBezTo>
                        <a:pt x="421" y="748"/>
                        <a:pt x="431" y="740"/>
                        <a:pt x="433" y="729"/>
                      </a:cubicBezTo>
                      <a:cubicBezTo>
                        <a:pt x="450" y="631"/>
                        <a:pt x="450" y="631"/>
                        <a:pt x="450" y="631"/>
                      </a:cubicBezTo>
                      <a:cubicBezTo>
                        <a:pt x="463" y="627"/>
                        <a:pt x="476" y="622"/>
                        <a:pt x="489" y="617"/>
                      </a:cubicBezTo>
                      <a:cubicBezTo>
                        <a:pt x="562" y="680"/>
                        <a:pt x="562" y="680"/>
                        <a:pt x="562" y="680"/>
                      </a:cubicBezTo>
                      <a:cubicBezTo>
                        <a:pt x="570" y="687"/>
                        <a:pt x="583" y="687"/>
                        <a:pt x="592" y="680"/>
                      </a:cubicBezTo>
                      <a:cubicBezTo>
                        <a:pt x="644" y="636"/>
                        <a:pt x="644" y="636"/>
                        <a:pt x="644" y="636"/>
                      </a:cubicBezTo>
                      <a:cubicBezTo>
                        <a:pt x="653" y="629"/>
                        <a:pt x="655" y="616"/>
                        <a:pt x="649" y="606"/>
                      </a:cubicBezTo>
                      <a:cubicBezTo>
                        <a:pt x="600" y="522"/>
                        <a:pt x="600" y="522"/>
                        <a:pt x="600" y="522"/>
                      </a:cubicBezTo>
                      <a:cubicBezTo>
                        <a:pt x="608" y="511"/>
                        <a:pt x="615" y="499"/>
                        <a:pt x="621" y="486"/>
                      </a:cubicBezTo>
                      <a:cubicBezTo>
                        <a:pt x="721" y="486"/>
                        <a:pt x="721" y="486"/>
                        <a:pt x="721" y="486"/>
                      </a:cubicBezTo>
                      <a:cubicBezTo>
                        <a:pt x="732" y="486"/>
                        <a:pt x="742" y="478"/>
                        <a:pt x="744" y="466"/>
                      </a:cubicBezTo>
                      <a:close/>
                      <a:moveTo>
                        <a:pt x="528" y="373"/>
                      </a:moveTo>
                      <a:cubicBezTo>
                        <a:pt x="528" y="455"/>
                        <a:pt x="461" y="522"/>
                        <a:pt x="378" y="522"/>
                      </a:cubicBezTo>
                      <a:cubicBezTo>
                        <a:pt x="296" y="522"/>
                        <a:pt x="229" y="455"/>
                        <a:pt x="229" y="373"/>
                      </a:cubicBezTo>
                      <a:cubicBezTo>
                        <a:pt x="229" y="290"/>
                        <a:pt x="296" y="223"/>
                        <a:pt x="378" y="223"/>
                      </a:cubicBezTo>
                      <a:cubicBezTo>
                        <a:pt x="461" y="223"/>
                        <a:pt x="528" y="290"/>
                        <a:pt x="528" y="37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3247" tIns="46623" rIns="93247" bIns="46623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32418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36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443" name="Oval 25"/>
                <p:cNvSpPr>
                  <a:spLocks noChangeArrowheads="1"/>
                </p:cNvSpPr>
                <p:nvPr/>
              </p:nvSpPr>
              <p:spPr bwMode="auto">
                <a:xfrm>
                  <a:off x="5557028" y="7180975"/>
                  <a:ext cx="542925" cy="541338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3247" tIns="46623" rIns="93247" bIns="46623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32418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36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444" name="Freeform 26"/>
                <p:cNvSpPr>
                  <a:spLocks noEditPoints="1"/>
                </p:cNvSpPr>
                <p:nvPr/>
              </p:nvSpPr>
              <p:spPr bwMode="auto">
                <a:xfrm>
                  <a:off x="6907991" y="7722312"/>
                  <a:ext cx="1458913" cy="1524000"/>
                </a:xfrm>
                <a:custGeom>
                  <a:avLst/>
                  <a:gdLst>
                    <a:gd name="T0" fmla="*/ 379 w 388"/>
                    <a:gd name="T1" fmla="*/ 137 h 405"/>
                    <a:gd name="T2" fmla="*/ 383 w 388"/>
                    <a:gd name="T3" fmla="*/ 118 h 405"/>
                    <a:gd name="T4" fmla="*/ 361 w 388"/>
                    <a:gd name="T5" fmla="*/ 81 h 405"/>
                    <a:gd name="T6" fmla="*/ 343 w 388"/>
                    <a:gd name="T7" fmla="*/ 74 h 405"/>
                    <a:gd name="T8" fmla="*/ 287 w 388"/>
                    <a:gd name="T9" fmla="*/ 94 h 405"/>
                    <a:gd name="T10" fmla="*/ 241 w 388"/>
                    <a:gd name="T11" fmla="*/ 68 h 405"/>
                    <a:gd name="T12" fmla="*/ 232 w 388"/>
                    <a:gd name="T13" fmla="*/ 12 h 405"/>
                    <a:gd name="T14" fmla="*/ 217 w 388"/>
                    <a:gd name="T15" fmla="*/ 0 h 405"/>
                    <a:gd name="T16" fmla="*/ 174 w 388"/>
                    <a:gd name="T17" fmla="*/ 0 h 405"/>
                    <a:gd name="T18" fmla="*/ 159 w 388"/>
                    <a:gd name="T19" fmla="*/ 12 h 405"/>
                    <a:gd name="T20" fmla="*/ 149 w 388"/>
                    <a:gd name="T21" fmla="*/ 68 h 405"/>
                    <a:gd name="T22" fmla="*/ 102 w 388"/>
                    <a:gd name="T23" fmla="*/ 95 h 405"/>
                    <a:gd name="T24" fmla="*/ 46 w 388"/>
                    <a:gd name="T25" fmla="*/ 74 h 405"/>
                    <a:gd name="T26" fmla="*/ 27 w 388"/>
                    <a:gd name="T27" fmla="*/ 81 h 405"/>
                    <a:gd name="T28" fmla="*/ 6 w 388"/>
                    <a:gd name="T29" fmla="*/ 118 h 405"/>
                    <a:gd name="T30" fmla="*/ 9 w 388"/>
                    <a:gd name="T31" fmla="*/ 137 h 405"/>
                    <a:gd name="T32" fmla="*/ 55 w 388"/>
                    <a:gd name="T33" fmla="*/ 175 h 405"/>
                    <a:gd name="T34" fmla="*/ 53 w 388"/>
                    <a:gd name="T35" fmla="*/ 202 h 405"/>
                    <a:gd name="T36" fmla="*/ 55 w 388"/>
                    <a:gd name="T37" fmla="*/ 227 h 405"/>
                    <a:gd name="T38" fmla="*/ 7 w 388"/>
                    <a:gd name="T39" fmla="*/ 266 h 405"/>
                    <a:gd name="T40" fmla="*/ 4 w 388"/>
                    <a:gd name="T41" fmla="*/ 285 h 405"/>
                    <a:gd name="T42" fmla="*/ 25 w 388"/>
                    <a:gd name="T43" fmla="*/ 322 h 405"/>
                    <a:gd name="T44" fmla="*/ 43 w 388"/>
                    <a:gd name="T45" fmla="*/ 329 h 405"/>
                    <a:gd name="T46" fmla="*/ 100 w 388"/>
                    <a:gd name="T47" fmla="*/ 308 h 405"/>
                    <a:gd name="T48" fmla="*/ 149 w 388"/>
                    <a:gd name="T49" fmla="*/ 337 h 405"/>
                    <a:gd name="T50" fmla="*/ 158 w 388"/>
                    <a:gd name="T51" fmla="*/ 392 h 405"/>
                    <a:gd name="T52" fmla="*/ 173 w 388"/>
                    <a:gd name="T53" fmla="*/ 405 h 405"/>
                    <a:gd name="T54" fmla="*/ 216 w 388"/>
                    <a:gd name="T55" fmla="*/ 405 h 405"/>
                    <a:gd name="T56" fmla="*/ 231 w 388"/>
                    <a:gd name="T57" fmla="*/ 392 h 405"/>
                    <a:gd name="T58" fmla="*/ 240 w 388"/>
                    <a:gd name="T59" fmla="*/ 337 h 405"/>
                    <a:gd name="T60" fmla="*/ 289 w 388"/>
                    <a:gd name="T61" fmla="*/ 309 h 405"/>
                    <a:gd name="T62" fmla="*/ 345 w 388"/>
                    <a:gd name="T63" fmla="*/ 329 h 405"/>
                    <a:gd name="T64" fmla="*/ 364 w 388"/>
                    <a:gd name="T65" fmla="*/ 322 h 405"/>
                    <a:gd name="T66" fmla="*/ 385 w 388"/>
                    <a:gd name="T67" fmla="*/ 285 h 405"/>
                    <a:gd name="T68" fmla="*/ 381 w 388"/>
                    <a:gd name="T69" fmla="*/ 266 h 405"/>
                    <a:gd name="T70" fmla="*/ 335 w 388"/>
                    <a:gd name="T71" fmla="*/ 228 h 405"/>
                    <a:gd name="T72" fmla="*/ 337 w 388"/>
                    <a:gd name="T73" fmla="*/ 202 h 405"/>
                    <a:gd name="T74" fmla="*/ 334 w 388"/>
                    <a:gd name="T75" fmla="*/ 174 h 405"/>
                    <a:gd name="T76" fmla="*/ 379 w 388"/>
                    <a:gd name="T77" fmla="*/ 137 h 405"/>
                    <a:gd name="T78" fmla="*/ 251 w 388"/>
                    <a:gd name="T79" fmla="*/ 202 h 405"/>
                    <a:gd name="T80" fmla="*/ 195 w 388"/>
                    <a:gd name="T81" fmla="*/ 259 h 405"/>
                    <a:gd name="T82" fmla="*/ 138 w 388"/>
                    <a:gd name="T83" fmla="*/ 202 h 405"/>
                    <a:gd name="T84" fmla="*/ 195 w 388"/>
                    <a:gd name="T85" fmla="*/ 145 h 405"/>
                    <a:gd name="T86" fmla="*/ 251 w 388"/>
                    <a:gd name="T87" fmla="*/ 202 h 4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</a:cxnLst>
                  <a:rect l="0" t="0" r="r" b="b"/>
                  <a:pathLst>
                    <a:path w="388" h="405">
                      <a:moveTo>
                        <a:pt x="379" y="137"/>
                      </a:moveTo>
                      <a:cubicBezTo>
                        <a:pt x="385" y="133"/>
                        <a:pt x="386" y="124"/>
                        <a:pt x="383" y="118"/>
                      </a:cubicBezTo>
                      <a:cubicBezTo>
                        <a:pt x="361" y="81"/>
                        <a:pt x="361" y="81"/>
                        <a:pt x="361" y="81"/>
                      </a:cubicBezTo>
                      <a:cubicBezTo>
                        <a:pt x="357" y="74"/>
                        <a:pt x="350" y="72"/>
                        <a:pt x="343" y="74"/>
                      </a:cubicBezTo>
                      <a:cubicBezTo>
                        <a:pt x="287" y="94"/>
                        <a:pt x="287" y="94"/>
                        <a:pt x="287" y="94"/>
                      </a:cubicBezTo>
                      <a:cubicBezTo>
                        <a:pt x="274" y="83"/>
                        <a:pt x="258" y="74"/>
                        <a:pt x="241" y="68"/>
                      </a:cubicBezTo>
                      <a:cubicBezTo>
                        <a:pt x="232" y="12"/>
                        <a:pt x="232" y="12"/>
                        <a:pt x="232" y="12"/>
                      </a:cubicBezTo>
                      <a:cubicBezTo>
                        <a:pt x="231" y="5"/>
                        <a:pt x="224" y="0"/>
                        <a:pt x="217" y="0"/>
                      </a:cubicBezTo>
                      <a:cubicBezTo>
                        <a:pt x="174" y="0"/>
                        <a:pt x="174" y="0"/>
                        <a:pt x="174" y="0"/>
                      </a:cubicBezTo>
                      <a:cubicBezTo>
                        <a:pt x="166" y="0"/>
                        <a:pt x="160" y="5"/>
                        <a:pt x="159" y="12"/>
                      </a:cubicBezTo>
                      <a:cubicBezTo>
                        <a:pt x="149" y="68"/>
                        <a:pt x="149" y="68"/>
                        <a:pt x="149" y="68"/>
                      </a:cubicBezTo>
                      <a:cubicBezTo>
                        <a:pt x="132" y="74"/>
                        <a:pt x="116" y="83"/>
                        <a:pt x="102" y="95"/>
                      </a:cubicBezTo>
                      <a:cubicBezTo>
                        <a:pt x="46" y="74"/>
                        <a:pt x="46" y="74"/>
                        <a:pt x="46" y="74"/>
                      </a:cubicBezTo>
                      <a:cubicBezTo>
                        <a:pt x="39" y="72"/>
                        <a:pt x="31" y="74"/>
                        <a:pt x="27" y="81"/>
                      </a:cubicBezTo>
                      <a:cubicBezTo>
                        <a:pt x="6" y="118"/>
                        <a:pt x="6" y="118"/>
                        <a:pt x="6" y="118"/>
                      </a:cubicBezTo>
                      <a:cubicBezTo>
                        <a:pt x="2" y="124"/>
                        <a:pt x="3" y="133"/>
                        <a:pt x="9" y="137"/>
                      </a:cubicBezTo>
                      <a:cubicBezTo>
                        <a:pt x="55" y="175"/>
                        <a:pt x="55" y="175"/>
                        <a:pt x="55" y="175"/>
                      </a:cubicBezTo>
                      <a:cubicBezTo>
                        <a:pt x="54" y="184"/>
                        <a:pt x="53" y="193"/>
                        <a:pt x="53" y="202"/>
                      </a:cubicBezTo>
                      <a:cubicBezTo>
                        <a:pt x="53" y="211"/>
                        <a:pt x="53" y="219"/>
                        <a:pt x="55" y="227"/>
                      </a:cubicBezTo>
                      <a:cubicBezTo>
                        <a:pt x="7" y="266"/>
                        <a:pt x="7" y="266"/>
                        <a:pt x="7" y="266"/>
                      </a:cubicBezTo>
                      <a:cubicBezTo>
                        <a:pt x="2" y="270"/>
                        <a:pt x="0" y="278"/>
                        <a:pt x="4" y="285"/>
                      </a:cubicBezTo>
                      <a:cubicBezTo>
                        <a:pt x="25" y="322"/>
                        <a:pt x="25" y="322"/>
                        <a:pt x="25" y="322"/>
                      </a:cubicBezTo>
                      <a:cubicBezTo>
                        <a:pt x="28" y="329"/>
                        <a:pt x="36" y="332"/>
                        <a:pt x="43" y="329"/>
                      </a:cubicBezTo>
                      <a:cubicBezTo>
                        <a:pt x="100" y="308"/>
                        <a:pt x="100" y="308"/>
                        <a:pt x="100" y="308"/>
                      </a:cubicBezTo>
                      <a:cubicBezTo>
                        <a:pt x="114" y="321"/>
                        <a:pt x="131" y="330"/>
                        <a:pt x="149" y="337"/>
                      </a:cubicBezTo>
                      <a:cubicBezTo>
                        <a:pt x="158" y="392"/>
                        <a:pt x="158" y="392"/>
                        <a:pt x="158" y="392"/>
                      </a:cubicBezTo>
                      <a:cubicBezTo>
                        <a:pt x="159" y="399"/>
                        <a:pt x="165" y="405"/>
                        <a:pt x="173" y="405"/>
                      </a:cubicBezTo>
                      <a:cubicBezTo>
                        <a:pt x="216" y="405"/>
                        <a:pt x="216" y="405"/>
                        <a:pt x="216" y="405"/>
                      </a:cubicBezTo>
                      <a:cubicBezTo>
                        <a:pt x="223" y="405"/>
                        <a:pt x="229" y="399"/>
                        <a:pt x="231" y="392"/>
                      </a:cubicBezTo>
                      <a:cubicBezTo>
                        <a:pt x="240" y="337"/>
                        <a:pt x="240" y="337"/>
                        <a:pt x="240" y="337"/>
                      </a:cubicBezTo>
                      <a:cubicBezTo>
                        <a:pt x="258" y="331"/>
                        <a:pt x="275" y="321"/>
                        <a:pt x="289" y="309"/>
                      </a:cubicBezTo>
                      <a:cubicBezTo>
                        <a:pt x="345" y="329"/>
                        <a:pt x="345" y="329"/>
                        <a:pt x="345" y="329"/>
                      </a:cubicBezTo>
                      <a:cubicBezTo>
                        <a:pt x="352" y="332"/>
                        <a:pt x="360" y="329"/>
                        <a:pt x="364" y="322"/>
                      </a:cubicBezTo>
                      <a:cubicBezTo>
                        <a:pt x="385" y="285"/>
                        <a:pt x="385" y="285"/>
                        <a:pt x="385" y="285"/>
                      </a:cubicBezTo>
                      <a:cubicBezTo>
                        <a:pt x="388" y="278"/>
                        <a:pt x="387" y="270"/>
                        <a:pt x="381" y="266"/>
                      </a:cubicBezTo>
                      <a:cubicBezTo>
                        <a:pt x="335" y="228"/>
                        <a:pt x="335" y="228"/>
                        <a:pt x="335" y="228"/>
                      </a:cubicBezTo>
                      <a:cubicBezTo>
                        <a:pt x="336" y="220"/>
                        <a:pt x="337" y="211"/>
                        <a:pt x="337" y="202"/>
                      </a:cubicBezTo>
                      <a:cubicBezTo>
                        <a:pt x="337" y="193"/>
                        <a:pt x="336" y="183"/>
                        <a:pt x="334" y="174"/>
                      </a:cubicBezTo>
                      <a:lnTo>
                        <a:pt x="379" y="137"/>
                      </a:lnTo>
                      <a:close/>
                      <a:moveTo>
                        <a:pt x="251" y="202"/>
                      </a:moveTo>
                      <a:cubicBezTo>
                        <a:pt x="251" y="233"/>
                        <a:pt x="226" y="259"/>
                        <a:pt x="195" y="259"/>
                      </a:cubicBezTo>
                      <a:cubicBezTo>
                        <a:pt x="163" y="259"/>
                        <a:pt x="138" y="233"/>
                        <a:pt x="138" y="202"/>
                      </a:cubicBezTo>
                      <a:cubicBezTo>
                        <a:pt x="138" y="171"/>
                        <a:pt x="163" y="145"/>
                        <a:pt x="195" y="145"/>
                      </a:cubicBezTo>
                      <a:cubicBezTo>
                        <a:pt x="226" y="145"/>
                        <a:pt x="251" y="171"/>
                        <a:pt x="251" y="20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3247" tIns="46623" rIns="93247" bIns="46623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32418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36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</a:endParaRPr>
                </a:p>
              </p:txBody>
            </p:sp>
          </p:grpSp>
        </p:grpSp>
        <p:grpSp>
          <p:nvGrpSpPr>
            <p:cNvPr id="432" name="Group 431"/>
            <p:cNvGrpSpPr/>
            <p:nvPr/>
          </p:nvGrpSpPr>
          <p:grpSpPr>
            <a:xfrm>
              <a:off x="10394862" y="2019905"/>
              <a:ext cx="704429" cy="852494"/>
              <a:chOff x="1156020" y="2248829"/>
              <a:chExt cx="704429" cy="852494"/>
            </a:xfrm>
          </p:grpSpPr>
          <p:sp>
            <p:nvSpPr>
              <p:cNvPr id="433" name="TextBox 432"/>
              <p:cNvSpPr txBox="1"/>
              <p:nvPr/>
            </p:nvSpPr>
            <p:spPr>
              <a:xfrm>
                <a:off x="1156020" y="2248829"/>
                <a:ext cx="704429" cy="186604"/>
              </a:xfrm>
              <a:prstGeom prst="rect">
                <a:avLst/>
              </a:prstGeom>
              <a:ln/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wrap="square" lIns="46623" tIns="46623" rIns="46623" bIns="46623" rtlCol="0" anchor="ctr">
                <a:noAutofit/>
              </a:bodyPr>
              <a:lstStyle/>
              <a:p>
                <a:pPr marL="0" marR="0" lvl="0" indent="0" algn="ctr" defTabSz="932418" eaLnBrk="1" fontAlgn="auto" latinLnBrk="0" hangingPunct="1">
                  <a:lnSpc>
                    <a:spcPct val="90000"/>
                  </a:lnSpc>
                  <a:spcBef>
                    <a:spcPts val="0"/>
                  </a:spcBef>
                  <a:spcAft>
                    <a:spcPts val="612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816" b="1" i="0" u="none" strike="noStrike" kern="0" cap="none" spc="0" normalizeH="0" baseline="0" noProof="0" dirty="0">
                    <a:ln>
                      <a:noFill/>
                    </a:ln>
                    <a:solidFill>
                      <a:schemeClr val="tx2"/>
                    </a:solidFill>
                    <a:effectLst/>
                    <a:uLnTx/>
                    <a:uFillTx/>
                  </a:rPr>
                  <a:t>CONTAINER</a:t>
                </a:r>
              </a:p>
            </p:txBody>
          </p:sp>
          <p:sp>
            <p:nvSpPr>
              <p:cNvPr id="434" name="Rectangle 433"/>
              <p:cNvSpPr/>
              <p:nvPr/>
            </p:nvSpPr>
            <p:spPr bwMode="auto">
              <a:xfrm>
                <a:off x="1156020" y="2435433"/>
                <a:ext cx="704429" cy="665890"/>
              </a:xfrm>
              <a:prstGeom prst="rect">
                <a:avLst/>
              </a:prstGeom>
              <a:ln>
                <a:headEnd type="none" w="med" len="med"/>
                <a:tailEnd type="none" w="med" len="med"/>
              </a:ln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ot="0" spcFirstLastPara="0" vertOverflow="overflow" horzOverflow="overflow" vert="horz" wrap="square" lIns="186494" tIns="149196" rIns="186494" bIns="149196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defTabSz="950846" eaLnBrk="1" fontAlgn="base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32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ea typeface="Segoe UI" pitchFamily="34" charset="0"/>
                  <a:cs typeface="Segoe UI" pitchFamily="34" charset="0"/>
                </a:endParaRPr>
              </a:p>
            </p:txBody>
          </p:sp>
          <p:grpSp>
            <p:nvGrpSpPr>
              <p:cNvPr id="435" name="Group 434"/>
              <p:cNvGrpSpPr/>
              <p:nvPr/>
            </p:nvGrpSpPr>
            <p:grpSpPr>
              <a:xfrm>
                <a:off x="1282952" y="2590867"/>
                <a:ext cx="471171" cy="380335"/>
                <a:chOff x="4406091" y="6049087"/>
                <a:chExt cx="3960813" cy="3197225"/>
              </a:xfrm>
              <a:solidFill>
                <a:schemeClr val="tx2"/>
              </a:solidFill>
            </p:grpSpPr>
            <p:sp>
              <p:nvSpPr>
                <p:cNvPr id="436" name="Freeform 24"/>
                <p:cNvSpPr>
                  <a:spLocks noEditPoints="1"/>
                </p:cNvSpPr>
                <p:nvPr/>
              </p:nvSpPr>
              <p:spPr bwMode="auto">
                <a:xfrm>
                  <a:off x="4406091" y="6049087"/>
                  <a:ext cx="2847975" cy="2813050"/>
                </a:xfrm>
                <a:custGeom>
                  <a:avLst/>
                  <a:gdLst>
                    <a:gd name="T0" fmla="*/ 744 w 757"/>
                    <a:gd name="T1" fmla="*/ 466 h 748"/>
                    <a:gd name="T2" fmla="*/ 755 w 757"/>
                    <a:gd name="T3" fmla="*/ 399 h 748"/>
                    <a:gd name="T4" fmla="*/ 739 w 757"/>
                    <a:gd name="T5" fmla="*/ 373 h 748"/>
                    <a:gd name="T6" fmla="*/ 644 w 757"/>
                    <a:gd name="T7" fmla="*/ 341 h 748"/>
                    <a:gd name="T8" fmla="*/ 638 w 757"/>
                    <a:gd name="T9" fmla="*/ 309 h 748"/>
                    <a:gd name="T10" fmla="*/ 716 w 757"/>
                    <a:gd name="T11" fmla="*/ 245 h 748"/>
                    <a:gd name="T12" fmla="*/ 721 w 757"/>
                    <a:gd name="T13" fmla="*/ 215 h 748"/>
                    <a:gd name="T14" fmla="*/ 687 w 757"/>
                    <a:gd name="T15" fmla="*/ 157 h 748"/>
                    <a:gd name="T16" fmla="*/ 658 w 757"/>
                    <a:gd name="T17" fmla="*/ 146 h 748"/>
                    <a:gd name="T18" fmla="*/ 565 w 757"/>
                    <a:gd name="T19" fmla="*/ 181 h 748"/>
                    <a:gd name="T20" fmla="*/ 536 w 757"/>
                    <a:gd name="T21" fmla="*/ 157 h 748"/>
                    <a:gd name="T22" fmla="*/ 556 w 757"/>
                    <a:gd name="T23" fmla="*/ 55 h 748"/>
                    <a:gd name="T24" fmla="*/ 541 w 757"/>
                    <a:gd name="T25" fmla="*/ 28 h 748"/>
                    <a:gd name="T26" fmla="*/ 477 w 757"/>
                    <a:gd name="T27" fmla="*/ 5 h 748"/>
                    <a:gd name="T28" fmla="*/ 449 w 757"/>
                    <a:gd name="T29" fmla="*/ 15 h 748"/>
                    <a:gd name="T30" fmla="*/ 397 w 757"/>
                    <a:gd name="T31" fmla="*/ 106 h 748"/>
                    <a:gd name="T32" fmla="*/ 378 w 757"/>
                    <a:gd name="T33" fmla="*/ 105 h 748"/>
                    <a:gd name="T34" fmla="*/ 362 w 757"/>
                    <a:gd name="T35" fmla="*/ 106 h 748"/>
                    <a:gd name="T36" fmla="*/ 311 w 757"/>
                    <a:gd name="T37" fmla="*/ 15 h 748"/>
                    <a:gd name="T38" fmla="*/ 282 w 757"/>
                    <a:gd name="T39" fmla="*/ 4 h 748"/>
                    <a:gd name="T40" fmla="*/ 218 w 757"/>
                    <a:gd name="T41" fmla="*/ 27 h 748"/>
                    <a:gd name="T42" fmla="*/ 203 w 757"/>
                    <a:gd name="T43" fmla="*/ 54 h 748"/>
                    <a:gd name="T44" fmla="*/ 222 w 757"/>
                    <a:gd name="T45" fmla="*/ 156 h 748"/>
                    <a:gd name="T46" fmla="*/ 192 w 757"/>
                    <a:gd name="T47" fmla="*/ 181 h 748"/>
                    <a:gd name="T48" fmla="*/ 103 w 757"/>
                    <a:gd name="T49" fmla="*/ 145 h 748"/>
                    <a:gd name="T50" fmla="*/ 74 w 757"/>
                    <a:gd name="T51" fmla="*/ 155 h 748"/>
                    <a:gd name="T52" fmla="*/ 39 w 757"/>
                    <a:gd name="T53" fmla="*/ 213 h 748"/>
                    <a:gd name="T54" fmla="*/ 44 w 757"/>
                    <a:gd name="T55" fmla="*/ 243 h 748"/>
                    <a:gd name="T56" fmla="*/ 119 w 757"/>
                    <a:gd name="T57" fmla="*/ 307 h 748"/>
                    <a:gd name="T58" fmla="*/ 113 w 757"/>
                    <a:gd name="T59" fmla="*/ 341 h 748"/>
                    <a:gd name="T60" fmla="*/ 17 w 757"/>
                    <a:gd name="T61" fmla="*/ 373 h 748"/>
                    <a:gd name="T62" fmla="*/ 2 w 757"/>
                    <a:gd name="T63" fmla="*/ 400 h 748"/>
                    <a:gd name="T64" fmla="*/ 13 w 757"/>
                    <a:gd name="T65" fmla="*/ 466 h 748"/>
                    <a:gd name="T66" fmla="*/ 37 w 757"/>
                    <a:gd name="T67" fmla="*/ 486 h 748"/>
                    <a:gd name="T68" fmla="*/ 136 w 757"/>
                    <a:gd name="T69" fmla="*/ 486 h 748"/>
                    <a:gd name="T70" fmla="*/ 154 w 757"/>
                    <a:gd name="T71" fmla="*/ 519 h 748"/>
                    <a:gd name="T72" fmla="*/ 102 w 757"/>
                    <a:gd name="T73" fmla="*/ 604 h 748"/>
                    <a:gd name="T74" fmla="*/ 107 w 757"/>
                    <a:gd name="T75" fmla="*/ 634 h 748"/>
                    <a:gd name="T76" fmla="*/ 158 w 757"/>
                    <a:gd name="T77" fmla="*/ 678 h 748"/>
                    <a:gd name="T78" fmla="*/ 189 w 757"/>
                    <a:gd name="T79" fmla="*/ 679 h 748"/>
                    <a:gd name="T80" fmla="*/ 265 w 757"/>
                    <a:gd name="T81" fmla="*/ 615 h 748"/>
                    <a:gd name="T82" fmla="*/ 303 w 757"/>
                    <a:gd name="T83" fmla="*/ 629 h 748"/>
                    <a:gd name="T84" fmla="*/ 318 w 757"/>
                    <a:gd name="T85" fmla="*/ 729 h 748"/>
                    <a:gd name="T86" fmla="*/ 342 w 757"/>
                    <a:gd name="T87" fmla="*/ 748 h 748"/>
                    <a:gd name="T88" fmla="*/ 409 w 757"/>
                    <a:gd name="T89" fmla="*/ 748 h 748"/>
                    <a:gd name="T90" fmla="*/ 433 w 757"/>
                    <a:gd name="T91" fmla="*/ 729 h 748"/>
                    <a:gd name="T92" fmla="*/ 450 w 757"/>
                    <a:gd name="T93" fmla="*/ 631 h 748"/>
                    <a:gd name="T94" fmla="*/ 489 w 757"/>
                    <a:gd name="T95" fmla="*/ 617 h 748"/>
                    <a:gd name="T96" fmla="*/ 562 w 757"/>
                    <a:gd name="T97" fmla="*/ 680 h 748"/>
                    <a:gd name="T98" fmla="*/ 592 w 757"/>
                    <a:gd name="T99" fmla="*/ 680 h 748"/>
                    <a:gd name="T100" fmla="*/ 644 w 757"/>
                    <a:gd name="T101" fmla="*/ 636 h 748"/>
                    <a:gd name="T102" fmla="*/ 649 w 757"/>
                    <a:gd name="T103" fmla="*/ 606 h 748"/>
                    <a:gd name="T104" fmla="*/ 600 w 757"/>
                    <a:gd name="T105" fmla="*/ 522 h 748"/>
                    <a:gd name="T106" fmla="*/ 621 w 757"/>
                    <a:gd name="T107" fmla="*/ 486 h 748"/>
                    <a:gd name="T108" fmla="*/ 721 w 757"/>
                    <a:gd name="T109" fmla="*/ 486 h 748"/>
                    <a:gd name="T110" fmla="*/ 744 w 757"/>
                    <a:gd name="T111" fmla="*/ 466 h 748"/>
                    <a:gd name="T112" fmla="*/ 528 w 757"/>
                    <a:gd name="T113" fmla="*/ 373 h 748"/>
                    <a:gd name="T114" fmla="*/ 378 w 757"/>
                    <a:gd name="T115" fmla="*/ 522 h 748"/>
                    <a:gd name="T116" fmla="*/ 229 w 757"/>
                    <a:gd name="T117" fmla="*/ 373 h 748"/>
                    <a:gd name="T118" fmla="*/ 378 w 757"/>
                    <a:gd name="T119" fmla="*/ 223 h 748"/>
                    <a:gd name="T120" fmla="*/ 528 w 757"/>
                    <a:gd name="T121" fmla="*/ 373 h 7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</a:cxnLst>
                  <a:rect l="0" t="0" r="r" b="b"/>
                  <a:pathLst>
                    <a:path w="757" h="748">
                      <a:moveTo>
                        <a:pt x="744" y="466"/>
                      </a:moveTo>
                      <a:cubicBezTo>
                        <a:pt x="755" y="399"/>
                        <a:pt x="755" y="399"/>
                        <a:pt x="755" y="399"/>
                      </a:cubicBezTo>
                      <a:cubicBezTo>
                        <a:pt x="757" y="388"/>
                        <a:pt x="750" y="377"/>
                        <a:pt x="739" y="373"/>
                      </a:cubicBezTo>
                      <a:cubicBezTo>
                        <a:pt x="644" y="341"/>
                        <a:pt x="644" y="341"/>
                        <a:pt x="644" y="341"/>
                      </a:cubicBezTo>
                      <a:cubicBezTo>
                        <a:pt x="643" y="330"/>
                        <a:pt x="641" y="319"/>
                        <a:pt x="638" y="309"/>
                      </a:cubicBezTo>
                      <a:cubicBezTo>
                        <a:pt x="716" y="245"/>
                        <a:pt x="716" y="245"/>
                        <a:pt x="716" y="245"/>
                      </a:cubicBezTo>
                      <a:cubicBezTo>
                        <a:pt x="725" y="238"/>
                        <a:pt x="727" y="225"/>
                        <a:pt x="721" y="215"/>
                      </a:cubicBezTo>
                      <a:cubicBezTo>
                        <a:pt x="687" y="157"/>
                        <a:pt x="687" y="157"/>
                        <a:pt x="687" y="157"/>
                      </a:cubicBezTo>
                      <a:cubicBezTo>
                        <a:pt x="681" y="147"/>
                        <a:pt x="669" y="142"/>
                        <a:pt x="658" y="146"/>
                      </a:cubicBezTo>
                      <a:cubicBezTo>
                        <a:pt x="565" y="181"/>
                        <a:pt x="565" y="181"/>
                        <a:pt x="565" y="181"/>
                      </a:cubicBezTo>
                      <a:cubicBezTo>
                        <a:pt x="556" y="172"/>
                        <a:pt x="547" y="164"/>
                        <a:pt x="536" y="157"/>
                      </a:cubicBezTo>
                      <a:cubicBezTo>
                        <a:pt x="556" y="55"/>
                        <a:pt x="556" y="55"/>
                        <a:pt x="556" y="55"/>
                      </a:cubicBezTo>
                      <a:cubicBezTo>
                        <a:pt x="558" y="43"/>
                        <a:pt x="552" y="32"/>
                        <a:pt x="541" y="28"/>
                      </a:cubicBezTo>
                      <a:cubicBezTo>
                        <a:pt x="477" y="5"/>
                        <a:pt x="477" y="5"/>
                        <a:pt x="477" y="5"/>
                      </a:cubicBezTo>
                      <a:cubicBezTo>
                        <a:pt x="467" y="1"/>
                        <a:pt x="455" y="5"/>
                        <a:pt x="449" y="15"/>
                      </a:cubicBezTo>
                      <a:cubicBezTo>
                        <a:pt x="397" y="106"/>
                        <a:pt x="397" y="106"/>
                        <a:pt x="397" y="106"/>
                      </a:cubicBezTo>
                      <a:cubicBezTo>
                        <a:pt x="391" y="105"/>
                        <a:pt x="385" y="105"/>
                        <a:pt x="378" y="105"/>
                      </a:cubicBezTo>
                      <a:cubicBezTo>
                        <a:pt x="373" y="105"/>
                        <a:pt x="367" y="105"/>
                        <a:pt x="362" y="106"/>
                      </a:cubicBezTo>
                      <a:cubicBezTo>
                        <a:pt x="311" y="15"/>
                        <a:pt x="311" y="15"/>
                        <a:pt x="311" y="15"/>
                      </a:cubicBezTo>
                      <a:cubicBezTo>
                        <a:pt x="305" y="4"/>
                        <a:pt x="293" y="0"/>
                        <a:pt x="282" y="4"/>
                      </a:cubicBezTo>
                      <a:cubicBezTo>
                        <a:pt x="218" y="27"/>
                        <a:pt x="218" y="27"/>
                        <a:pt x="218" y="27"/>
                      </a:cubicBezTo>
                      <a:cubicBezTo>
                        <a:pt x="208" y="31"/>
                        <a:pt x="201" y="42"/>
                        <a:pt x="203" y="54"/>
                      </a:cubicBezTo>
                      <a:cubicBezTo>
                        <a:pt x="222" y="156"/>
                        <a:pt x="222" y="156"/>
                        <a:pt x="222" y="156"/>
                      </a:cubicBezTo>
                      <a:cubicBezTo>
                        <a:pt x="211" y="163"/>
                        <a:pt x="201" y="172"/>
                        <a:pt x="192" y="181"/>
                      </a:cubicBezTo>
                      <a:cubicBezTo>
                        <a:pt x="103" y="145"/>
                        <a:pt x="103" y="145"/>
                        <a:pt x="103" y="145"/>
                      </a:cubicBezTo>
                      <a:cubicBezTo>
                        <a:pt x="92" y="141"/>
                        <a:pt x="80" y="145"/>
                        <a:pt x="74" y="155"/>
                      </a:cubicBezTo>
                      <a:cubicBezTo>
                        <a:pt x="39" y="213"/>
                        <a:pt x="39" y="213"/>
                        <a:pt x="39" y="213"/>
                      </a:cubicBezTo>
                      <a:cubicBezTo>
                        <a:pt x="33" y="223"/>
                        <a:pt x="35" y="235"/>
                        <a:pt x="44" y="243"/>
                      </a:cubicBezTo>
                      <a:cubicBezTo>
                        <a:pt x="119" y="307"/>
                        <a:pt x="119" y="307"/>
                        <a:pt x="119" y="307"/>
                      </a:cubicBezTo>
                      <a:cubicBezTo>
                        <a:pt x="116" y="318"/>
                        <a:pt x="114" y="329"/>
                        <a:pt x="113" y="341"/>
                      </a:cubicBezTo>
                      <a:cubicBezTo>
                        <a:pt x="17" y="373"/>
                        <a:pt x="17" y="373"/>
                        <a:pt x="17" y="373"/>
                      </a:cubicBezTo>
                      <a:cubicBezTo>
                        <a:pt x="6" y="377"/>
                        <a:pt x="0" y="388"/>
                        <a:pt x="2" y="400"/>
                      </a:cubicBezTo>
                      <a:cubicBezTo>
                        <a:pt x="13" y="466"/>
                        <a:pt x="13" y="466"/>
                        <a:pt x="13" y="466"/>
                      </a:cubicBezTo>
                      <a:cubicBezTo>
                        <a:pt x="15" y="478"/>
                        <a:pt x="25" y="486"/>
                        <a:pt x="37" y="486"/>
                      </a:cubicBezTo>
                      <a:cubicBezTo>
                        <a:pt x="136" y="486"/>
                        <a:pt x="136" y="486"/>
                        <a:pt x="136" y="486"/>
                      </a:cubicBezTo>
                      <a:cubicBezTo>
                        <a:pt x="141" y="498"/>
                        <a:pt x="147" y="509"/>
                        <a:pt x="154" y="519"/>
                      </a:cubicBezTo>
                      <a:cubicBezTo>
                        <a:pt x="102" y="604"/>
                        <a:pt x="102" y="604"/>
                        <a:pt x="102" y="604"/>
                      </a:cubicBezTo>
                      <a:cubicBezTo>
                        <a:pt x="96" y="614"/>
                        <a:pt x="98" y="627"/>
                        <a:pt x="107" y="634"/>
                      </a:cubicBezTo>
                      <a:cubicBezTo>
                        <a:pt x="158" y="678"/>
                        <a:pt x="158" y="678"/>
                        <a:pt x="158" y="678"/>
                      </a:cubicBezTo>
                      <a:cubicBezTo>
                        <a:pt x="167" y="686"/>
                        <a:pt x="180" y="686"/>
                        <a:pt x="189" y="679"/>
                      </a:cubicBezTo>
                      <a:cubicBezTo>
                        <a:pt x="265" y="615"/>
                        <a:pt x="265" y="615"/>
                        <a:pt x="265" y="615"/>
                      </a:cubicBezTo>
                      <a:cubicBezTo>
                        <a:pt x="277" y="621"/>
                        <a:pt x="290" y="626"/>
                        <a:pt x="303" y="629"/>
                      </a:cubicBezTo>
                      <a:cubicBezTo>
                        <a:pt x="318" y="729"/>
                        <a:pt x="318" y="729"/>
                        <a:pt x="318" y="729"/>
                      </a:cubicBezTo>
                      <a:cubicBezTo>
                        <a:pt x="320" y="740"/>
                        <a:pt x="330" y="748"/>
                        <a:pt x="342" y="748"/>
                      </a:cubicBezTo>
                      <a:cubicBezTo>
                        <a:pt x="409" y="748"/>
                        <a:pt x="409" y="748"/>
                        <a:pt x="409" y="748"/>
                      </a:cubicBezTo>
                      <a:cubicBezTo>
                        <a:pt x="421" y="748"/>
                        <a:pt x="431" y="740"/>
                        <a:pt x="433" y="729"/>
                      </a:cubicBezTo>
                      <a:cubicBezTo>
                        <a:pt x="450" y="631"/>
                        <a:pt x="450" y="631"/>
                        <a:pt x="450" y="631"/>
                      </a:cubicBezTo>
                      <a:cubicBezTo>
                        <a:pt x="463" y="627"/>
                        <a:pt x="476" y="622"/>
                        <a:pt x="489" y="617"/>
                      </a:cubicBezTo>
                      <a:cubicBezTo>
                        <a:pt x="562" y="680"/>
                        <a:pt x="562" y="680"/>
                        <a:pt x="562" y="680"/>
                      </a:cubicBezTo>
                      <a:cubicBezTo>
                        <a:pt x="570" y="687"/>
                        <a:pt x="583" y="687"/>
                        <a:pt x="592" y="680"/>
                      </a:cubicBezTo>
                      <a:cubicBezTo>
                        <a:pt x="644" y="636"/>
                        <a:pt x="644" y="636"/>
                        <a:pt x="644" y="636"/>
                      </a:cubicBezTo>
                      <a:cubicBezTo>
                        <a:pt x="653" y="629"/>
                        <a:pt x="655" y="616"/>
                        <a:pt x="649" y="606"/>
                      </a:cubicBezTo>
                      <a:cubicBezTo>
                        <a:pt x="600" y="522"/>
                        <a:pt x="600" y="522"/>
                        <a:pt x="600" y="522"/>
                      </a:cubicBezTo>
                      <a:cubicBezTo>
                        <a:pt x="608" y="511"/>
                        <a:pt x="615" y="499"/>
                        <a:pt x="621" y="486"/>
                      </a:cubicBezTo>
                      <a:cubicBezTo>
                        <a:pt x="721" y="486"/>
                        <a:pt x="721" y="486"/>
                        <a:pt x="721" y="486"/>
                      </a:cubicBezTo>
                      <a:cubicBezTo>
                        <a:pt x="732" y="486"/>
                        <a:pt x="742" y="478"/>
                        <a:pt x="744" y="466"/>
                      </a:cubicBezTo>
                      <a:close/>
                      <a:moveTo>
                        <a:pt x="528" y="373"/>
                      </a:moveTo>
                      <a:cubicBezTo>
                        <a:pt x="528" y="455"/>
                        <a:pt x="461" y="522"/>
                        <a:pt x="378" y="522"/>
                      </a:cubicBezTo>
                      <a:cubicBezTo>
                        <a:pt x="296" y="522"/>
                        <a:pt x="229" y="455"/>
                        <a:pt x="229" y="373"/>
                      </a:cubicBezTo>
                      <a:cubicBezTo>
                        <a:pt x="229" y="290"/>
                        <a:pt x="296" y="223"/>
                        <a:pt x="378" y="223"/>
                      </a:cubicBezTo>
                      <a:cubicBezTo>
                        <a:pt x="461" y="223"/>
                        <a:pt x="528" y="290"/>
                        <a:pt x="528" y="37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3247" tIns="46623" rIns="93247" bIns="46623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32418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36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437" name="Oval 25"/>
                <p:cNvSpPr>
                  <a:spLocks noChangeArrowheads="1"/>
                </p:cNvSpPr>
                <p:nvPr/>
              </p:nvSpPr>
              <p:spPr bwMode="auto">
                <a:xfrm>
                  <a:off x="5557028" y="7180975"/>
                  <a:ext cx="542925" cy="541338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3247" tIns="46623" rIns="93247" bIns="46623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32418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36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438" name="Freeform 26"/>
                <p:cNvSpPr>
                  <a:spLocks noEditPoints="1"/>
                </p:cNvSpPr>
                <p:nvPr/>
              </p:nvSpPr>
              <p:spPr bwMode="auto">
                <a:xfrm>
                  <a:off x="6907991" y="7722312"/>
                  <a:ext cx="1458913" cy="1524000"/>
                </a:xfrm>
                <a:custGeom>
                  <a:avLst/>
                  <a:gdLst>
                    <a:gd name="T0" fmla="*/ 379 w 388"/>
                    <a:gd name="T1" fmla="*/ 137 h 405"/>
                    <a:gd name="T2" fmla="*/ 383 w 388"/>
                    <a:gd name="T3" fmla="*/ 118 h 405"/>
                    <a:gd name="T4" fmla="*/ 361 w 388"/>
                    <a:gd name="T5" fmla="*/ 81 h 405"/>
                    <a:gd name="T6" fmla="*/ 343 w 388"/>
                    <a:gd name="T7" fmla="*/ 74 h 405"/>
                    <a:gd name="T8" fmla="*/ 287 w 388"/>
                    <a:gd name="T9" fmla="*/ 94 h 405"/>
                    <a:gd name="T10" fmla="*/ 241 w 388"/>
                    <a:gd name="T11" fmla="*/ 68 h 405"/>
                    <a:gd name="T12" fmla="*/ 232 w 388"/>
                    <a:gd name="T13" fmla="*/ 12 h 405"/>
                    <a:gd name="T14" fmla="*/ 217 w 388"/>
                    <a:gd name="T15" fmla="*/ 0 h 405"/>
                    <a:gd name="T16" fmla="*/ 174 w 388"/>
                    <a:gd name="T17" fmla="*/ 0 h 405"/>
                    <a:gd name="T18" fmla="*/ 159 w 388"/>
                    <a:gd name="T19" fmla="*/ 12 h 405"/>
                    <a:gd name="T20" fmla="*/ 149 w 388"/>
                    <a:gd name="T21" fmla="*/ 68 h 405"/>
                    <a:gd name="T22" fmla="*/ 102 w 388"/>
                    <a:gd name="T23" fmla="*/ 95 h 405"/>
                    <a:gd name="T24" fmla="*/ 46 w 388"/>
                    <a:gd name="T25" fmla="*/ 74 h 405"/>
                    <a:gd name="T26" fmla="*/ 27 w 388"/>
                    <a:gd name="T27" fmla="*/ 81 h 405"/>
                    <a:gd name="T28" fmla="*/ 6 w 388"/>
                    <a:gd name="T29" fmla="*/ 118 h 405"/>
                    <a:gd name="T30" fmla="*/ 9 w 388"/>
                    <a:gd name="T31" fmla="*/ 137 h 405"/>
                    <a:gd name="T32" fmla="*/ 55 w 388"/>
                    <a:gd name="T33" fmla="*/ 175 h 405"/>
                    <a:gd name="T34" fmla="*/ 53 w 388"/>
                    <a:gd name="T35" fmla="*/ 202 h 405"/>
                    <a:gd name="T36" fmla="*/ 55 w 388"/>
                    <a:gd name="T37" fmla="*/ 227 h 405"/>
                    <a:gd name="T38" fmla="*/ 7 w 388"/>
                    <a:gd name="T39" fmla="*/ 266 h 405"/>
                    <a:gd name="T40" fmla="*/ 4 w 388"/>
                    <a:gd name="T41" fmla="*/ 285 h 405"/>
                    <a:gd name="T42" fmla="*/ 25 w 388"/>
                    <a:gd name="T43" fmla="*/ 322 h 405"/>
                    <a:gd name="T44" fmla="*/ 43 w 388"/>
                    <a:gd name="T45" fmla="*/ 329 h 405"/>
                    <a:gd name="T46" fmla="*/ 100 w 388"/>
                    <a:gd name="T47" fmla="*/ 308 h 405"/>
                    <a:gd name="T48" fmla="*/ 149 w 388"/>
                    <a:gd name="T49" fmla="*/ 337 h 405"/>
                    <a:gd name="T50" fmla="*/ 158 w 388"/>
                    <a:gd name="T51" fmla="*/ 392 h 405"/>
                    <a:gd name="T52" fmla="*/ 173 w 388"/>
                    <a:gd name="T53" fmla="*/ 405 h 405"/>
                    <a:gd name="T54" fmla="*/ 216 w 388"/>
                    <a:gd name="T55" fmla="*/ 405 h 405"/>
                    <a:gd name="T56" fmla="*/ 231 w 388"/>
                    <a:gd name="T57" fmla="*/ 392 h 405"/>
                    <a:gd name="T58" fmla="*/ 240 w 388"/>
                    <a:gd name="T59" fmla="*/ 337 h 405"/>
                    <a:gd name="T60" fmla="*/ 289 w 388"/>
                    <a:gd name="T61" fmla="*/ 309 h 405"/>
                    <a:gd name="T62" fmla="*/ 345 w 388"/>
                    <a:gd name="T63" fmla="*/ 329 h 405"/>
                    <a:gd name="T64" fmla="*/ 364 w 388"/>
                    <a:gd name="T65" fmla="*/ 322 h 405"/>
                    <a:gd name="T66" fmla="*/ 385 w 388"/>
                    <a:gd name="T67" fmla="*/ 285 h 405"/>
                    <a:gd name="T68" fmla="*/ 381 w 388"/>
                    <a:gd name="T69" fmla="*/ 266 h 405"/>
                    <a:gd name="T70" fmla="*/ 335 w 388"/>
                    <a:gd name="T71" fmla="*/ 228 h 405"/>
                    <a:gd name="T72" fmla="*/ 337 w 388"/>
                    <a:gd name="T73" fmla="*/ 202 h 405"/>
                    <a:gd name="T74" fmla="*/ 334 w 388"/>
                    <a:gd name="T75" fmla="*/ 174 h 405"/>
                    <a:gd name="T76" fmla="*/ 379 w 388"/>
                    <a:gd name="T77" fmla="*/ 137 h 405"/>
                    <a:gd name="T78" fmla="*/ 251 w 388"/>
                    <a:gd name="T79" fmla="*/ 202 h 405"/>
                    <a:gd name="T80" fmla="*/ 195 w 388"/>
                    <a:gd name="T81" fmla="*/ 259 h 405"/>
                    <a:gd name="T82" fmla="*/ 138 w 388"/>
                    <a:gd name="T83" fmla="*/ 202 h 405"/>
                    <a:gd name="T84" fmla="*/ 195 w 388"/>
                    <a:gd name="T85" fmla="*/ 145 h 405"/>
                    <a:gd name="T86" fmla="*/ 251 w 388"/>
                    <a:gd name="T87" fmla="*/ 202 h 4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</a:cxnLst>
                  <a:rect l="0" t="0" r="r" b="b"/>
                  <a:pathLst>
                    <a:path w="388" h="405">
                      <a:moveTo>
                        <a:pt x="379" y="137"/>
                      </a:moveTo>
                      <a:cubicBezTo>
                        <a:pt x="385" y="133"/>
                        <a:pt x="386" y="124"/>
                        <a:pt x="383" y="118"/>
                      </a:cubicBezTo>
                      <a:cubicBezTo>
                        <a:pt x="361" y="81"/>
                        <a:pt x="361" y="81"/>
                        <a:pt x="361" y="81"/>
                      </a:cubicBezTo>
                      <a:cubicBezTo>
                        <a:pt x="357" y="74"/>
                        <a:pt x="350" y="72"/>
                        <a:pt x="343" y="74"/>
                      </a:cubicBezTo>
                      <a:cubicBezTo>
                        <a:pt x="287" y="94"/>
                        <a:pt x="287" y="94"/>
                        <a:pt x="287" y="94"/>
                      </a:cubicBezTo>
                      <a:cubicBezTo>
                        <a:pt x="274" y="83"/>
                        <a:pt x="258" y="74"/>
                        <a:pt x="241" y="68"/>
                      </a:cubicBezTo>
                      <a:cubicBezTo>
                        <a:pt x="232" y="12"/>
                        <a:pt x="232" y="12"/>
                        <a:pt x="232" y="12"/>
                      </a:cubicBezTo>
                      <a:cubicBezTo>
                        <a:pt x="231" y="5"/>
                        <a:pt x="224" y="0"/>
                        <a:pt x="217" y="0"/>
                      </a:cubicBezTo>
                      <a:cubicBezTo>
                        <a:pt x="174" y="0"/>
                        <a:pt x="174" y="0"/>
                        <a:pt x="174" y="0"/>
                      </a:cubicBezTo>
                      <a:cubicBezTo>
                        <a:pt x="166" y="0"/>
                        <a:pt x="160" y="5"/>
                        <a:pt x="159" y="12"/>
                      </a:cubicBezTo>
                      <a:cubicBezTo>
                        <a:pt x="149" y="68"/>
                        <a:pt x="149" y="68"/>
                        <a:pt x="149" y="68"/>
                      </a:cubicBezTo>
                      <a:cubicBezTo>
                        <a:pt x="132" y="74"/>
                        <a:pt x="116" y="83"/>
                        <a:pt x="102" y="95"/>
                      </a:cubicBezTo>
                      <a:cubicBezTo>
                        <a:pt x="46" y="74"/>
                        <a:pt x="46" y="74"/>
                        <a:pt x="46" y="74"/>
                      </a:cubicBezTo>
                      <a:cubicBezTo>
                        <a:pt x="39" y="72"/>
                        <a:pt x="31" y="74"/>
                        <a:pt x="27" y="81"/>
                      </a:cubicBezTo>
                      <a:cubicBezTo>
                        <a:pt x="6" y="118"/>
                        <a:pt x="6" y="118"/>
                        <a:pt x="6" y="118"/>
                      </a:cubicBezTo>
                      <a:cubicBezTo>
                        <a:pt x="2" y="124"/>
                        <a:pt x="3" y="133"/>
                        <a:pt x="9" y="137"/>
                      </a:cubicBezTo>
                      <a:cubicBezTo>
                        <a:pt x="55" y="175"/>
                        <a:pt x="55" y="175"/>
                        <a:pt x="55" y="175"/>
                      </a:cubicBezTo>
                      <a:cubicBezTo>
                        <a:pt x="54" y="184"/>
                        <a:pt x="53" y="193"/>
                        <a:pt x="53" y="202"/>
                      </a:cubicBezTo>
                      <a:cubicBezTo>
                        <a:pt x="53" y="211"/>
                        <a:pt x="53" y="219"/>
                        <a:pt x="55" y="227"/>
                      </a:cubicBezTo>
                      <a:cubicBezTo>
                        <a:pt x="7" y="266"/>
                        <a:pt x="7" y="266"/>
                        <a:pt x="7" y="266"/>
                      </a:cubicBezTo>
                      <a:cubicBezTo>
                        <a:pt x="2" y="270"/>
                        <a:pt x="0" y="278"/>
                        <a:pt x="4" y="285"/>
                      </a:cubicBezTo>
                      <a:cubicBezTo>
                        <a:pt x="25" y="322"/>
                        <a:pt x="25" y="322"/>
                        <a:pt x="25" y="322"/>
                      </a:cubicBezTo>
                      <a:cubicBezTo>
                        <a:pt x="28" y="329"/>
                        <a:pt x="36" y="332"/>
                        <a:pt x="43" y="329"/>
                      </a:cubicBezTo>
                      <a:cubicBezTo>
                        <a:pt x="100" y="308"/>
                        <a:pt x="100" y="308"/>
                        <a:pt x="100" y="308"/>
                      </a:cubicBezTo>
                      <a:cubicBezTo>
                        <a:pt x="114" y="321"/>
                        <a:pt x="131" y="330"/>
                        <a:pt x="149" y="337"/>
                      </a:cubicBezTo>
                      <a:cubicBezTo>
                        <a:pt x="158" y="392"/>
                        <a:pt x="158" y="392"/>
                        <a:pt x="158" y="392"/>
                      </a:cubicBezTo>
                      <a:cubicBezTo>
                        <a:pt x="159" y="399"/>
                        <a:pt x="165" y="405"/>
                        <a:pt x="173" y="405"/>
                      </a:cubicBezTo>
                      <a:cubicBezTo>
                        <a:pt x="216" y="405"/>
                        <a:pt x="216" y="405"/>
                        <a:pt x="216" y="405"/>
                      </a:cubicBezTo>
                      <a:cubicBezTo>
                        <a:pt x="223" y="405"/>
                        <a:pt x="229" y="399"/>
                        <a:pt x="231" y="392"/>
                      </a:cubicBezTo>
                      <a:cubicBezTo>
                        <a:pt x="240" y="337"/>
                        <a:pt x="240" y="337"/>
                        <a:pt x="240" y="337"/>
                      </a:cubicBezTo>
                      <a:cubicBezTo>
                        <a:pt x="258" y="331"/>
                        <a:pt x="275" y="321"/>
                        <a:pt x="289" y="309"/>
                      </a:cubicBezTo>
                      <a:cubicBezTo>
                        <a:pt x="345" y="329"/>
                        <a:pt x="345" y="329"/>
                        <a:pt x="345" y="329"/>
                      </a:cubicBezTo>
                      <a:cubicBezTo>
                        <a:pt x="352" y="332"/>
                        <a:pt x="360" y="329"/>
                        <a:pt x="364" y="322"/>
                      </a:cubicBezTo>
                      <a:cubicBezTo>
                        <a:pt x="385" y="285"/>
                        <a:pt x="385" y="285"/>
                        <a:pt x="385" y="285"/>
                      </a:cubicBezTo>
                      <a:cubicBezTo>
                        <a:pt x="388" y="278"/>
                        <a:pt x="387" y="270"/>
                        <a:pt x="381" y="266"/>
                      </a:cubicBezTo>
                      <a:cubicBezTo>
                        <a:pt x="335" y="228"/>
                        <a:pt x="335" y="228"/>
                        <a:pt x="335" y="228"/>
                      </a:cubicBezTo>
                      <a:cubicBezTo>
                        <a:pt x="336" y="220"/>
                        <a:pt x="337" y="211"/>
                        <a:pt x="337" y="202"/>
                      </a:cubicBezTo>
                      <a:cubicBezTo>
                        <a:pt x="337" y="193"/>
                        <a:pt x="336" y="183"/>
                        <a:pt x="334" y="174"/>
                      </a:cubicBezTo>
                      <a:lnTo>
                        <a:pt x="379" y="137"/>
                      </a:lnTo>
                      <a:close/>
                      <a:moveTo>
                        <a:pt x="251" y="202"/>
                      </a:moveTo>
                      <a:cubicBezTo>
                        <a:pt x="251" y="233"/>
                        <a:pt x="226" y="259"/>
                        <a:pt x="195" y="259"/>
                      </a:cubicBezTo>
                      <a:cubicBezTo>
                        <a:pt x="163" y="259"/>
                        <a:pt x="138" y="233"/>
                        <a:pt x="138" y="202"/>
                      </a:cubicBezTo>
                      <a:cubicBezTo>
                        <a:pt x="138" y="171"/>
                        <a:pt x="163" y="145"/>
                        <a:pt x="195" y="145"/>
                      </a:cubicBezTo>
                      <a:cubicBezTo>
                        <a:pt x="226" y="145"/>
                        <a:pt x="251" y="171"/>
                        <a:pt x="251" y="20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3247" tIns="46623" rIns="93247" bIns="46623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32418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36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</a:endParaRPr>
                </a:p>
              </p:txBody>
            </p:sp>
          </p:grpSp>
        </p:grpSp>
      </p:grpSp>
      <p:sp>
        <p:nvSpPr>
          <p:cNvPr id="455" name="TextBox 454"/>
          <p:cNvSpPr txBox="1"/>
          <p:nvPr/>
        </p:nvSpPr>
        <p:spPr>
          <a:xfrm>
            <a:off x="7264855" y="1439862"/>
            <a:ext cx="5029200" cy="58541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932418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12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36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Windows Server Containers</a:t>
            </a:r>
          </a:p>
          <a:p>
            <a:pPr marL="0" marR="0" lvl="0" indent="0" algn="ctr" defTabSz="932418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12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36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Maximum speed and density</a:t>
            </a:r>
          </a:p>
        </p:txBody>
      </p:sp>
      <p:sp>
        <p:nvSpPr>
          <p:cNvPr id="129" name="Rectangle 128"/>
          <p:cNvSpPr/>
          <p:nvPr/>
        </p:nvSpPr>
        <p:spPr bwMode="auto">
          <a:xfrm>
            <a:off x="853777" y="5234235"/>
            <a:ext cx="1744602" cy="497646"/>
          </a:xfrm>
          <a:prstGeom prst="rect">
            <a:avLst/>
          </a:prstGeom>
          <a:ln>
            <a:solidFill>
              <a:schemeClr val="tx2"/>
            </a:solidFill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6494" tIns="149196" rIns="186494" bIns="149196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defTabSz="950846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32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ea typeface="Segoe UI" pitchFamily="34" charset="0"/>
                <a:cs typeface="Segoe UI" pitchFamily="34" charset="0"/>
              </a:rPr>
              <a:t>Application</a:t>
            </a:r>
          </a:p>
        </p:txBody>
      </p:sp>
      <p:sp>
        <p:nvSpPr>
          <p:cNvPr id="130" name="Rectangle 129"/>
          <p:cNvSpPr/>
          <p:nvPr/>
        </p:nvSpPr>
        <p:spPr bwMode="auto">
          <a:xfrm>
            <a:off x="853776" y="5772704"/>
            <a:ext cx="1744603" cy="497646"/>
          </a:xfrm>
          <a:prstGeom prst="rect">
            <a:avLst/>
          </a:prstGeom>
          <a:ln>
            <a:solidFill>
              <a:schemeClr val="tx2"/>
            </a:solidFill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6494" tIns="149196" rIns="186494" bIns="149196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defTabSz="950846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32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ea typeface="Segoe UI" pitchFamily="34" charset="0"/>
                <a:cs typeface="Segoe UI" pitchFamily="34" charset="0"/>
              </a:rPr>
              <a:t>OS</a:t>
            </a:r>
          </a:p>
        </p:txBody>
      </p:sp>
      <p:sp>
        <p:nvSpPr>
          <p:cNvPr id="131" name="Rectangle 130"/>
          <p:cNvSpPr/>
          <p:nvPr/>
        </p:nvSpPr>
        <p:spPr bwMode="auto">
          <a:xfrm>
            <a:off x="853776" y="6311171"/>
            <a:ext cx="4961626" cy="497646"/>
          </a:xfrm>
          <a:prstGeom prst="rect">
            <a:avLst/>
          </a:prstGeom>
          <a:ln>
            <a:solidFill>
              <a:schemeClr val="tx2"/>
            </a:solidFill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6494" tIns="149196" rIns="186494" bIns="149196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defTabSz="950846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32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ea typeface="Segoe UI" pitchFamily="34" charset="0"/>
                <a:cs typeface="Segoe UI" pitchFamily="34" charset="0"/>
              </a:rPr>
              <a:t>Hardware</a:t>
            </a:r>
          </a:p>
        </p:txBody>
      </p:sp>
      <p:grpSp>
        <p:nvGrpSpPr>
          <p:cNvPr id="132" name="Group 131"/>
          <p:cNvGrpSpPr/>
          <p:nvPr/>
        </p:nvGrpSpPr>
        <p:grpSpPr>
          <a:xfrm>
            <a:off x="352146" y="5234235"/>
            <a:ext cx="501628" cy="497646"/>
            <a:chOff x="5303837" y="3192462"/>
            <a:chExt cx="501628" cy="497646"/>
          </a:xfrm>
        </p:grpSpPr>
        <p:sp>
          <p:nvSpPr>
            <p:cNvPr id="133" name="Rectangle 132"/>
            <p:cNvSpPr/>
            <p:nvPr/>
          </p:nvSpPr>
          <p:spPr bwMode="auto">
            <a:xfrm>
              <a:off x="5303837" y="3192462"/>
              <a:ext cx="501628" cy="497646"/>
            </a:xfrm>
            <a:prstGeom prst="rect">
              <a:avLst/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186494" tIns="149196" rIns="186494" bIns="14919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50846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32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ea typeface="Segoe UI" pitchFamily="34" charset="0"/>
                <a:cs typeface="Segoe UI" pitchFamily="34" charset="0"/>
              </a:endParaRPr>
            </a:p>
          </p:txBody>
        </p:sp>
        <p:grpSp>
          <p:nvGrpSpPr>
            <p:cNvPr id="134" name="Group 133"/>
            <p:cNvGrpSpPr/>
            <p:nvPr/>
          </p:nvGrpSpPr>
          <p:grpSpPr>
            <a:xfrm>
              <a:off x="5434446" y="3309789"/>
              <a:ext cx="236804" cy="262982"/>
              <a:chOff x="7434263" y="-2105025"/>
              <a:chExt cx="947737" cy="1052512"/>
            </a:xfrm>
            <a:solidFill>
              <a:schemeClr val="tx2"/>
            </a:solidFill>
          </p:grpSpPr>
          <p:sp>
            <p:nvSpPr>
              <p:cNvPr id="135" name="Freeform 5"/>
              <p:cNvSpPr>
                <a:spLocks/>
              </p:cNvSpPr>
              <p:nvPr/>
            </p:nvSpPr>
            <p:spPr bwMode="auto">
              <a:xfrm>
                <a:off x="7434263" y="-1779588"/>
                <a:ext cx="423862" cy="727075"/>
              </a:xfrm>
              <a:custGeom>
                <a:avLst/>
                <a:gdLst>
                  <a:gd name="T0" fmla="*/ 267 w 267"/>
                  <a:gd name="T1" fmla="*/ 153 h 458"/>
                  <a:gd name="T2" fmla="*/ 267 w 267"/>
                  <a:gd name="T3" fmla="*/ 458 h 458"/>
                  <a:gd name="T4" fmla="*/ 0 w 267"/>
                  <a:gd name="T5" fmla="*/ 305 h 458"/>
                  <a:gd name="T6" fmla="*/ 2 w 267"/>
                  <a:gd name="T7" fmla="*/ 0 h 458"/>
                  <a:gd name="T8" fmla="*/ 267 w 267"/>
                  <a:gd name="T9" fmla="*/ 153 h 4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7" h="458">
                    <a:moveTo>
                      <a:pt x="267" y="153"/>
                    </a:moveTo>
                    <a:lnTo>
                      <a:pt x="267" y="458"/>
                    </a:lnTo>
                    <a:lnTo>
                      <a:pt x="0" y="305"/>
                    </a:lnTo>
                    <a:lnTo>
                      <a:pt x="2" y="0"/>
                    </a:lnTo>
                    <a:lnTo>
                      <a:pt x="267" y="15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3247" tIns="46623" rIns="93247" bIns="46623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3241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28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36" name="Freeform 6"/>
              <p:cNvSpPr>
                <a:spLocks/>
              </p:cNvSpPr>
              <p:nvPr/>
            </p:nvSpPr>
            <p:spPr bwMode="auto">
              <a:xfrm>
                <a:off x="7961313" y="-1779588"/>
                <a:ext cx="420687" cy="727075"/>
              </a:xfrm>
              <a:custGeom>
                <a:avLst/>
                <a:gdLst>
                  <a:gd name="T0" fmla="*/ 0 w 265"/>
                  <a:gd name="T1" fmla="*/ 153 h 458"/>
                  <a:gd name="T2" fmla="*/ 0 w 265"/>
                  <a:gd name="T3" fmla="*/ 458 h 458"/>
                  <a:gd name="T4" fmla="*/ 265 w 265"/>
                  <a:gd name="T5" fmla="*/ 305 h 458"/>
                  <a:gd name="T6" fmla="*/ 265 w 265"/>
                  <a:gd name="T7" fmla="*/ 0 h 458"/>
                  <a:gd name="T8" fmla="*/ 0 w 265"/>
                  <a:gd name="T9" fmla="*/ 153 h 4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5" h="458">
                    <a:moveTo>
                      <a:pt x="0" y="153"/>
                    </a:moveTo>
                    <a:lnTo>
                      <a:pt x="0" y="458"/>
                    </a:lnTo>
                    <a:lnTo>
                      <a:pt x="265" y="305"/>
                    </a:lnTo>
                    <a:lnTo>
                      <a:pt x="265" y="0"/>
                    </a:lnTo>
                    <a:lnTo>
                      <a:pt x="0" y="15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3247" tIns="46623" rIns="93247" bIns="46623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3241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28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37" name="Freeform 7"/>
              <p:cNvSpPr>
                <a:spLocks/>
              </p:cNvSpPr>
              <p:nvPr/>
            </p:nvSpPr>
            <p:spPr bwMode="auto">
              <a:xfrm>
                <a:off x="7489825" y="-2105025"/>
                <a:ext cx="838200" cy="476250"/>
              </a:xfrm>
              <a:custGeom>
                <a:avLst/>
                <a:gdLst>
                  <a:gd name="T0" fmla="*/ 266 w 528"/>
                  <a:gd name="T1" fmla="*/ 300 h 300"/>
                  <a:gd name="T2" fmla="*/ 0 w 528"/>
                  <a:gd name="T3" fmla="*/ 148 h 300"/>
                  <a:gd name="T4" fmla="*/ 263 w 528"/>
                  <a:gd name="T5" fmla="*/ 0 h 300"/>
                  <a:gd name="T6" fmla="*/ 528 w 528"/>
                  <a:gd name="T7" fmla="*/ 148 h 300"/>
                  <a:gd name="T8" fmla="*/ 266 w 528"/>
                  <a:gd name="T9" fmla="*/ 300 h 3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8" h="300">
                    <a:moveTo>
                      <a:pt x="266" y="300"/>
                    </a:moveTo>
                    <a:lnTo>
                      <a:pt x="0" y="148"/>
                    </a:lnTo>
                    <a:lnTo>
                      <a:pt x="263" y="0"/>
                    </a:lnTo>
                    <a:lnTo>
                      <a:pt x="528" y="148"/>
                    </a:lnTo>
                    <a:lnTo>
                      <a:pt x="266" y="30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3247" tIns="46623" rIns="93247" bIns="46623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3241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28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endParaRPr>
              </a:p>
            </p:txBody>
          </p:sp>
        </p:grpSp>
      </p:grpSp>
      <p:grpSp>
        <p:nvGrpSpPr>
          <p:cNvPr id="138" name="Group 137"/>
          <p:cNvGrpSpPr/>
          <p:nvPr/>
        </p:nvGrpSpPr>
        <p:grpSpPr>
          <a:xfrm>
            <a:off x="352145" y="5772704"/>
            <a:ext cx="501628" cy="497646"/>
            <a:chOff x="5303836" y="3730931"/>
            <a:chExt cx="501628" cy="497646"/>
          </a:xfrm>
        </p:grpSpPr>
        <p:sp>
          <p:nvSpPr>
            <p:cNvPr id="139" name="Rectangle 138"/>
            <p:cNvSpPr/>
            <p:nvPr/>
          </p:nvSpPr>
          <p:spPr bwMode="auto">
            <a:xfrm>
              <a:off x="5303836" y="3730931"/>
              <a:ext cx="501628" cy="497646"/>
            </a:xfrm>
            <a:prstGeom prst="rect">
              <a:avLst/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186494" tIns="149196" rIns="186494" bIns="14919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50846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32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ea typeface="Segoe UI" pitchFamily="34" charset="0"/>
                <a:cs typeface="Segoe UI" pitchFamily="34" charset="0"/>
              </a:endParaRPr>
            </a:p>
          </p:txBody>
        </p:sp>
        <p:grpSp>
          <p:nvGrpSpPr>
            <p:cNvPr id="140" name="Group 139"/>
            <p:cNvGrpSpPr/>
            <p:nvPr/>
          </p:nvGrpSpPr>
          <p:grpSpPr>
            <a:xfrm>
              <a:off x="5414027" y="3888749"/>
              <a:ext cx="278036" cy="219069"/>
              <a:chOff x="4962525" y="2536825"/>
              <a:chExt cx="2260600" cy="1781175"/>
            </a:xfrm>
            <a:solidFill>
              <a:schemeClr val="tx2"/>
            </a:solidFill>
          </p:grpSpPr>
          <p:sp>
            <p:nvSpPr>
              <p:cNvPr id="141" name="Freeform 11"/>
              <p:cNvSpPr>
                <a:spLocks noEditPoints="1"/>
              </p:cNvSpPr>
              <p:nvPr/>
            </p:nvSpPr>
            <p:spPr bwMode="auto">
              <a:xfrm>
                <a:off x="4962525" y="2536825"/>
                <a:ext cx="2260600" cy="1781175"/>
              </a:xfrm>
              <a:custGeom>
                <a:avLst/>
                <a:gdLst>
                  <a:gd name="T0" fmla="*/ 130 w 600"/>
                  <a:gd name="T1" fmla="*/ 461 h 472"/>
                  <a:gd name="T2" fmla="*/ 470 w 600"/>
                  <a:gd name="T3" fmla="*/ 461 h 472"/>
                  <a:gd name="T4" fmla="*/ 470 w 600"/>
                  <a:gd name="T5" fmla="*/ 472 h 472"/>
                  <a:gd name="T6" fmla="*/ 130 w 600"/>
                  <a:gd name="T7" fmla="*/ 472 h 472"/>
                  <a:gd name="T8" fmla="*/ 130 w 600"/>
                  <a:gd name="T9" fmla="*/ 461 h 472"/>
                  <a:gd name="T10" fmla="*/ 32 w 600"/>
                  <a:gd name="T11" fmla="*/ 35 h 472"/>
                  <a:gd name="T12" fmla="*/ 32 w 600"/>
                  <a:gd name="T13" fmla="*/ 345 h 472"/>
                  <a:gd name="T14" fmla="*/ 232 w 600"/>
                  <a:gd name="T15" fmla="*/ 345 h 472"/>
                  <a:gd name="T16" fmla="*/ 365 w 600"/>
                  <a:gd name="T17" fmla="*/ 345 h 472"/>
                  <a:gd name="T18" fmla="*/ 572 w 600"/>
                  <a:gd name="T19" fmla="*/ 345 h 472"/>
                  <a:gd name="T20" fmla="*/ 572 w 600"/>
                  <a:gd name="T21" fmla="*/ 35 h 472"/>
                  <a:gd name="T22" fmla="*/ 32 w 600"/>
                  <a:gd name="T23" fmla="*/ 35 h 472"/>
                  <a:gd name="T24" fmla="*/ 300 w 600"/>
                  <a:gd name="T25" fmla="*/ 8 h 472"/>
                  <a:gd name="T26" fmla="*/ 292 w 600"/>
                  <a:gd name="T27" fmla="*/ 16 h 472"/>
                  <a:gd name="T28" fmla="*/ 300 w 600"/>
                  <a:gd name="T29" fmla="*/ 24 h 472"/>
                  <a:gd name="T30" fmla="*/ 309 w 600"/>
                  <a:gd name="T31" fmla="*/ 16 h 472"/>
                  <a:gd name="T32" fmla="*/ 300 w 600"/>
                  <a:gd name="T33" fmla="*/ 8 h 472"/>
                  <a:gd name="T34" fmla="*/ 32 w 600"/>
                  <a:gd name="T35" fmla="*/ 0 h 472"/>
                  <a:gd name="T36" fmla="*/ 565 w 600"/>
                  <a:gd name="T37" fmla="*/ 0 h 472"/>
                  <a:gd name="T38" fmla="*/ 600 w 600"/>
                  <a:gd name="T39" fmla="*/ 35 h 472"/>
                  <a:gd name="T40" fmla="*/ 600 w 600"/>
                  <a:gd name="T41" fmla="*/ 344 h 472"/>
                  <a:gd name="T42" fmla="*/ 565 w 600"/>
                  <a:gd name="T43" fmla="*/ 383 h 472"/>
                  <a:gd name="T44" fmla="*/ 389 w 600"/>
                  <a:gd name="T45" fmla="*/ 383 h 472"/>
                  <a:gd name="T46" fmla="*/ 365 w 600"/>
                  <a:gd name="T47" fmla="*/ 383 h 472"/>
                  <a:gd name="T48" fmla="*/ 365 w 600"/>
                  <a:gd name="T49" fmla="*/ 406 h 472"/>
                  <a:gd name="T50" fmla="*/ 365 w 600"/>
                  <a:gd name="T51" fmla="*/ 422 h 472"/>
                  <a:gd name="T52" fmla="*/ 442 w 600"/>
                  <a:gd name="T53" fmla="*/ 422 h 472"/>
                  <a:gd name="T54" fmla="*/ 470 w 600"/>
                  <a:gd name="T55" fmla="*/ 461 h 472"/>
                  <a:gd name="T56" fmla="*/ 130 w 600"/>
                  <a:gd name="T57" fmla="*/ 461 h 472"/>
                  <a:gd name="T58" fmla="*/ 158 w 600"/>
                  <a:gd name="T59" fmla="*/ 422 h 472"/>
                  <a:gd name="T60" fmla="*/ 232 w 600"/>
                  <a:gd name="T61" fmla="*/ 422 h 472"/>
                  <a:gd name="T62" fmla="*/ 232 w 600"/>
                  <a:gd name="T63" fmla="*/ 406 h 472"/>
                  <a:gd name="T64" fmla="*/ 232 w 600"/>
                  <a:gd name="T65" fmla="*/ 383 h 472"/>
                  <a:gd name="T66" fmla="*/ 205 w 600"/>
                  <a:gd name="T67" fmla="*/ 383 h 472"/>
                  <a:gd name="T68" fmla="*/ 32 w 600"/>
                  <a:gd name="T69" fmla="*/ 383 h 472"/>
                  <a:gd name="T70" fmla="*/ 0 w 600"/>
                  <a:gd name="T71" fmla="*/ 344 h 472"/>
                  <a:gd name="T72" fmla="*/ 0 w 600"/>
                  <a:gd name="T73" fmla="*/ 35 h 472"/>
                  <a:gd name="T74" fmla="*/ 32 w 600"/>
                  <a:gd name="T75" fmla="*/ 0 h 4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600" h="472">
                    <a:moveTo>
                      <a:pt x="130" y="461"/>
                    </a:moveTo>
                    <a:cubicBezTo>
                      <a:pt x="470" y="461"/>
                      <a:pt x="470" y="461"/>
                      <a:pt x="470" y="461"/>
                    </a:cubicBezTo>
                    <a:cubicBezTo>
                      <a:pt x="470" y="472"/>
                      <a:pt x="470" y="472"/>
                      <a:pt x="470" y="472"/>
                    </a:cubicBezTo>
                    <a:cubicBezTo>
                      <a:pt x="130" y="472"/>
                      <a:pt x="130" y="472"/>
                      <a:pt x="130" y="472"/>
                    </a:cubicBezTo>
                    <a:cubicBezTo>
                      <a:pt x="130" y="461"/>
                      <a:pt x="130" y="461"/>
                      <a:pt x="130" y="461"/>
                    </a:cubicBezTo>
                    <a:close/>
                    <a:moveTo>
                      <a:pt x="32" y="35"/>
                    </a:moveTo>
                    <a:cubicBezTo>
                      <a:pt x="32" y="345"/>
                      <a:pt x="32" y="345"/>
                      <a:pt x="32" y="345"/>
                    </a:cubicBezTo>
                    <a:cubicBezTo>
                      <a:pt x="232" y="345"/>
                      <a:pt x="232" y="345"/>
                      <a:pt x="232" y="345"/>
                    </a:cubicBezTo>
                    <a:cubicBezTo>
                      <a:pt x="365" y="345"/>
                      <a:pt x="365" y="345"/>
                      <a:pt x="365" y="345"/>
                    </a:cubicBezTo>
                    <a:cubicBezTo>
                      <a:pt x="572" y="345"/>
                      <a:pt x="572" y="345"/>
                      <a:pt x="572" y="345"/>
                    </a:cubicBezTo>
                    <a:cubicBezTo>
                      <a:pt x="572" y="35"/>
                      <a:pt x="572" y="35"/>
                      <a:pt x="572" y="35"/>
                    </a:cubicBezTo>
                    <a:cubicBezTo>
                      <a:pt x="32" y="35"/>
                      <a:pt x="32" y="35"/>
                      <a:pt x="32" y="35"/>
                    </a:cubicBezTo>
                    <a:close/>
                    <a:moveTo>
                      <a:pt x="300" y="8"/>
                    </a:moveTo>
                    <a:cubicBezTo>
                      <a:pt x="295" y="8"/>
                      <a:pt x="292" y="12"/>
                      <a:pt x="292" y="16"/>
                    </a:cubicBezTo>
                    <a:cubicBezTo>
                      <a:pt x="292" y="20"/>
                      <a:pt x="295" y="24"/>
                      <a:pt x="300" y="24"/>
                    </a:cubicBezTo>
                    <a:cubicBezTo>
                      <a:pt x="305" y="24"/>
                      <a:pt x="309" y="20"/>
                      <a:pt x="309" y="16"/>
                    </a:cubicBezTo>
                    <a:cubicBezTo>
                      <a:pt x="309" y="12"/>
                      <a:pt x="305" y="8"/>
                      <a:pt x="300" y="8"/>
                    </a:cubicBezTo>
                    <a:close/>
                    <a:moveTo>
                      <a:pt x="32" y="0"/>
                    </a:moveTo>
                    <a:cubicBezTo>
                      <a:pt x="565" y="0"/>
                      <a:pt x="565" y="0"/>
                      <a:pt x="565" y="0"/>
                    </a:cubicBezTo>
                    <a:cubicBezTo>
                      <a:pt x="586" y="0"/>
                      <a:pt x="600" y="16"/>
                      <a:pt x="600" y="35"/>
                    </a:cubicBezTo>
                    <a:cubicBezTo>
                      <a:pt x="600" y="344"/>
                      <a:pt x="600" y="344"/>
                      <a:pt x="600" y="344"/>
                    </a:cubicBezTo>
                    <a:cubicBezTo>
                      <a:pt x="600" y="364"/>
                      <a:pt x="586" y="383"/>
                      <a:pt x="565" y="383"/>
                    </a:cubicBezTo>
                    <a:cubicBezTo>
                      <a:pt x="498" y="383"/>
                      <a:pt x="440" y="383"/>
                      <a:pt x="389" y="383"/>
                    </a:cubicBezTo>
                    <a:cubicBezTo>
                      <a:pt x="365" y="383"/>
                      <a:pt x="365" y="383"/>
                      <a:pt x="365" y="383"/>
                    </a:cubicBezTo>
                    <a:cubicBezTo>
                      <a:pt x="365" y="406"/>
                      <a:pt x="365" y="406"/>
                      <a:pt x="365" y="406"/>
                    </a:cubicBezTo>
                    <a:cubicBezTo>
                      <a:pt x="365" y="422"/>
                      <a:pt x="365" y="422"/>
                      <a:pt x="365" y="422"/>
                    </a:cubicBezTo>
                    <a:cubicBezTo>
                      <a:pt x="442" y="422"/>
                      <a:pt x="442" y="422"/>
                      <a:pt x="442" y="422"/>
                    </a:cubicBezTo>
                    <a:cubicBezTo>
                      <a:pt x="470" y="461"/>
                      <a:pt x="470" y="461"/>
                      <a:pt x="470" y="461"/>
                    </a:cubicBezTo>
                    <a:cubicBezTo>
                      <a:pt x="130" y="461"/>
                      <a:pt x="130" y="461"/>
                      <a:pt x="130" y="461"/>
                    </a:cubicBezTo>
                    <a:cubicBezTo>
                      <a:pt x="158" y="422"/>
                      <a:pt x="158" y="422"/>
                      <a:pt x="158" y="422"/>
                    </a:cubicBezTo>
                    <a:cubicBezTo>
                      <a:pt x="232" y="422"/>
                      <a:pt x="232" y="422"/>
                      <a:pt x="232" y="422"/>
                    </a:cubicBezTo>
                    <a:cubicBezTo>
                      <a:pt x="232" y="406"/>
                      <a:pt x="232" y="406"/>
                      <a:pt x="232" y="406"/>
                    </a:cubicBezTo>
                    <a:cubicBezTo>
                      <a:pt x="232" y="383"/>
                      <a:pt x="232" y="383"/>
                      <a:pt x="232" y="383"/>
                    </a:cubicBezTo>
                    <a:cubicBezTo>
                      <a:pt x="205" y="383"/>
                      <a:pt x="205" y="383"/>
                      <a:pt x="205" y="383"/>
                    </a:cubicBezTo>
                    <a:cubicBezTo>
                      <a:pt x="32" y="383"/>
                      <a:pt x="32" y="383"/>
                      <a:pt x="32" y="383"/>
                    </a:cubicBezTo>
                    <a:cubicBezTo>
                      <a:pt x="14" y="383"/>
                      <a:pt x="0" y="364"/>
                      <a:pt x="0" y="344"/>
                    </a:cubicBezTo>
                    <a:cubicBezTo>
                      <a:pt x="0" y="35"/>
                      <a:pt x="0" y="35"/>
                      <a:pt x="0" y="35"/>
                    </a:cubicBezTo>
                    <a:cubicBezTo>
                      <a:pt x="0" y="16"/>
                      <a:pt x="14" y="0"/>
                      <a:pt x="3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3247" tIns="46623" rIns="93247" bIns="46623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3241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28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42" name="Freeform 12"/>
              <p:cNvSpPr>
                <a:spLocks/>
              </p:cNvSpPr>
              <p:nvPr/>
            </p:nvSpPr>
            <p:spPr bwMode="auto">
              <a:xfrm>
                <a:off x="5918200" y="2868613"/>
                <a:ext cx="396875" cy="766763"/>
              </a:xfrm>
              <a:custGeom>
                <a:avLst/>
                <a:gdLst>
                  <a:gd name="T0" fmla="*/ 0 w 250"/>
                  <a:gd name="T1" fmla="*/ 0 h 483"/>
                  <a:gd name="T2" fmla="*/ 250 w 250"/>
                  <a:gd name="T3" fmla="*/ 269 h 483"/>
                  <a:gd name="T4" fmla="*/ 152 w 250"/>
                  <a:gd name="T5" fmla="*/ 295 h 483"/>
                  <a:gd name="T6" fmla="*/ 221 w 250"/>
                  <a:gd name="T7" fmla="*/ 459 h 483"/>
                  <a:gd name="T8" fmla="*/ 162 w 250"/>
                  <a:gd name="T9" fmla="*/ 483 h 483"/>
                  <a:gd name="T10" fmla="*/ 93 w 250"/>
                  <a:gd name="T11" fmla="*/ 316 h 483"/>
                  <a:gd name="T12" fmla="*/ 0 w 250"/>
                  <a:gd name="T13" fmla="*/ 373 h 483"/>
                  <a:gd name="T14" fmla="*/ 0 w 250"/>
                  <a:gd name="T15" fmla="*/ 0 h 483"/>
                  <a:gd name="T16" fmla="*/ 0 w 250"/>
                  <a:gd name="T17" fmla="*/ 0 h 4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483">
                    <a:moveTo>
                      <a:pt x="0" y="0"/>
                    </a:moveTo>
                    <a:lnTo>
                      <a:pt x="250" y="269"/>
                    </a:lnTo>
                    <a:lnTo>
                      <a:pt x="152" y="295"/>
                    </a:lnTo>
                    <a:lnTo>
                      <a:pt x="221" y="459"/>
                    </a:lnTo>
                    <a:lnTo>
                      <a:pt x="162" y="483"/>
                    </a:lnTo>
                    <a:lnTo>
                      <a:pt x="93" y="316"/>
                    </a:lnTo>
                    <a:lnTo>
                      <a:pt x="0" y="373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3247" tIns="46623" rIns="93247" bIns="46623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3241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28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endParaRPr>
              </a:p>
            </p:txBody>
          </p:sp>
        </p:grpSp>
      </p:grpSp>
      <p:grpSp>
        <p:nvGrpSpPr>
          <p:cNvPr id="143" name="Group 142"/>
          <p:cNvGrpSpPr/>
          <p:nvPr/>
        </p:nvGrpSpPr>
        <p:grpSpPr>
          <a:xfrm>
            <a:off x="352146" y="6311171"/>
            <a:ext cx="501628" cy="497646"/>
            <a:chOff x="5303837" y="4269398"/>
            <a:chExt cx="501628" cy="497646"/>
          </a:xfrm>
        </p:grpSpPr>
        <p:sp>
          <p:nvSpPr>
            <p:cNvPr id="144" name="Rectangle 143"/>
            <p:cNvSpPr/>
            <p:nvPr/>
          </p:nvSpPr>
          <p:spPr bwMode="auto">
            <a:xfrm>
              <a:off x="5303837" y="4269398"/>
              <a:ext cx="501628" cy="497646"/>
            </a:xfrm>
            <a:prstGeom prst="rect">
              <a:avLst/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186494" tIns="149196" rIns="186494" bIns="14919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50846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32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ea typeface="Segoe UI" pitchFamily="34" charset="0"/>
                <a:cs typeface="Segoe UI" pitchFamily="34" charset="0"/>
              </a:endParaRPr>
            </a:p>
          </p:txBody>
        </p:sp>
        <p:grpSp>
          <p:nvGrpSpPr>
            <p:cNvPr id="145" name="Group 144"/>
            <p:cNvGrpSpPr/>
            <p:nvPr/>
          </p:nvGrpSpPr>
          <p:grpSpPr>
            <a:xfrm>
              <a:off x="5453359" y="4399756"/>
              <a:ext cx="182844" cy="236930"/>
              <a:chOff x="5260945" y="2352669"/>
              <a:chExt cx="1663693" cy="2155821"/>
            </a:xfrm>
            <a:solidFill>
              <a:schemeClr val="tx2"/>
            </a:solidFill>
          </p:grpSpPr>
          <p:sp>
            <p:nvSpPr>
              <p:cNvPr id="146" name="Freeform 16"/>
              <p:cNvSpPr>
                <a:spLocks noEditPoints="1"/>
              </p:cNvSpPr>
              <p:nvPr/>
            </p:nvSpPr>
            <p:spPr bwMode="auto">
              <a:xfrm>
                <a:off x="5260945" y="2352669"/>
                <a:ext cx="1663693" cy="2155821"/>
              </a:xfrm>
              <a:custGeom>
                <a:avLst/>
                <a:gdLst>
                  <a:gd name="T0" fmla="*/ 0 w 441"/>
                  <a:gd name="T1" fmla="*/ 0 h 572"/>
                  <a:gd name="T2" fmla="*/ 0 w 441"/>
                  <a:gd name="T3" fmla="*/ 572 h 572"/>
                  <a:gd name="T4" fmla="*/ 441 w 441"/>
                  <a:gd name="T5" fmla="*/ 572 h 572"/>
                  <a:gd name="T6" fmla="*/ 441 w 441"/>
                  <a:gd name="T7" fmla="*/ 0 h 572"/>
                  <a:gd name="T8" fmla="*/ 0 w 441"/>
                  <a:gd name="T9" fmla="*/ 0 h 572"/>
                  <a:gd name="T10" fmla="*/ 394 w 441"/>
                  <a:gd name="T11" fmla="*/ 421 h 572"/>
                  <a:gd name="T12" fmla="*/ 364 w 441"/>
                  <a:gd name="T13" fmla="*/ 448 h 572"/>
                  <a:gd name="T14" fmla="*/ 77 w 441"/>
                  <a:gd name="T15" fmla="*/ 448 h 572"/>
                  <a:gd name="T16" fmla="*/ 47 w 441"/>
                  <a:gd name="T17" fmla="*/ 421 h 572"/>
                  <a:gd name="T18" fmla="*/ 47 w 441"/>
                  <a:gd name="T19" fmla="*/ 415 h 572"/>
                  <a:gd name="T20" fmla="*/ 77 w 441"/>
                  <a:gd name="T21" fmla="*/ 387 h 572"/>
                  <a:gd name="T22" fmla="*/ 232 w 441"/>
                  <a:gd name="T23" fmla="*/ 387 h 572"/>
                  <a:gd name="T24" fmla="*/ 364 w 441"/>
                  <a:gd name="T25" fmla="*/ 387 h 572"/>
                  <a:gd name="T26" fmla="*/ 394 w 441"/>
                  <a:gd name="T27" fmla="*/ 415 h 572"/>
                  <a:gd name="T28" fmla="*/ 394 w 441"/>
                  <a:gd name="T29" fmla="*/ 421 h 572"/>
                  <a:gd name="T30" fmla="*/ 394 w 441"/>
                  <a:gd name="T31" fmla="*/ 313 h 572"/>
                  <a:gd name="T32" fmla="*/ 364 w 441"/>
                  <a:gd name="T33" fmla="*/ 340 h 572"/>
                  <a:gd name="T34" fmla="*/ 77 w 441"/>
                  <a:gd name="T35" fmla="*/ 340 h 572"/>
                  <a:gd name="T36" fmla="*/ 47 w 441"/>
                  <a:gd name="T37" fmla="*/ 313 h 572"/>
                  <a:gd name="T38" fmla="*/ 47 w 441"/>
                  <a:gd name="T39" fmla="*/ 307 h 572"/>
                  <a:gd name="T40" fmla="*/ 77 w 441"/>
                  <a:gd name="T41" fmla="*/ 280 h 572"/>
                  <a:gd name="T42" fmla="*/ 232 w 441"/>
                  <a:gd name="T43" fmla="*/ 280 h 572"/>
                  <a:gd name="T44" fmla="*/ 364 w 441"/>
                  <a:gd name="T45" fmla="*/ 280 h 572"/>
                  <a:gd name="T46" fmla="*/ 394 w 441"/>
                  <a:gd name="T47" fmla="*/ 307 h 572"/>
                  <a:gd name="T48" fmla="*/ 394 w 441"/>
                  <a:gd name="T49" fmla="*/ 313 h 572"/>
                  <a:gd name="T50" fmla="*/ 394 w 441"/>
                  <a:gd name="T51" fmla="*/ 205 h 572"/>
                  <a:gd name="T52" fmla="*/ 364 w 441"/>
                  <a:gd name="T53" fmla="*/ 233 h 572"/>
                  <a:gd name="T54" fmla="*/ 77 w 441"/>
                  <a:gd name="T55" fmla="*/ 233 h 572"/>
                  <a:gd name="T56" fmla="*/ 47 w 441"/>
                  <a:gd name="T57" fmla="*/ 205 h 572"/>
                  <a:gd name="T58" fmla="*/ 47 w 441"/>
                  <a:gd name="T59" fmla="*/ 199 h 572"/>
                  <a:gd name="T60" fmla="*/ 77 w 441"/>
                  <a:gd name="T61" fmla="*/ 172 h 572"/>
                  <a:gd name="T62" fmla="*/ 232 w 441"/>
                  <a:gd name="T63" fmla="*/ 172 h 572"/>
                  <a:gd name="T64" fmla="*/ 364 w 441"/>
                  <a:gd name="T65" fmla="*/ 172 h 572"/>
                  <a:gd name="T66" fmla="*/ 394 w 441"/>
                  <a:gd name="T67" fmla="*/ 199 h 572"/>
                  <a:gd name="T68" fmla="*/ 394 w 441"/>
                  <a:gd name="T69" fmla="*/ 205 h 572"/>
                  <a:gd name="T70" fmla="*/ 394 w 441"/>
                  <a:gd name="T71" fmla="*/ 97 h 572"/>
                  <a:gd name="T72" fmla="*/ 364 w 441"/>
                  <a:gd name="T73" fmla="*/ 125 h 572"/>
                  <a:gd name="T74" fmla="*/ 77 w 441"/>
                  <a:gd name="T75" fmla="*/ 125 h 572"/>
                  <a:gd name="T76" fmla="*/ 47 w 441"/>
                  <a:gd name="T77" fmla="*/ 97 h 572"/>
                  <a:gd name="T78" fmla="*/ 47 w 441"/>
                  <a:gd name="T79" fmla="*/ 92 h 572"/>
                  <a:gd name="T80" fmla="*/ 77 w 441"/>
                  <a:gd name="T81" fmla="*/ 64 h 572"/>
                  <a:gd name="T82" fmla="*/ 232 w 441"/>
                  <a:gd name="T83" fmla="*/ 64 h 572"/>
                  <a:gd name="T84" fmla="*/ 364 w 441"/>
                  <a:gd name="T85" fmla="*/ 64 h 572"/>
                  <a:gd name="T86" fmla="*/ 394 w 441"/>
                  <a:gd name="T87" fmla="*/ 92 h 572"/>
                  <a:gd name="T88" fmla="*/ 394 w 441"/>
                  <a:gd name="T89" fmla="*/ 97 h 5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441" h="572">
                    <a:moveTo>
                      <a:pt x="0" y="0"/>
                    </a:moveTo>
                    <a:cubicBezTo>
                      <a:pt x="0" y="572"/>
                      <a:pt x="0" y="572"/>
                      <a:pt x="0" y="572"/>
                    </a:cubicBezTo>
                    <a:cubicBezTo>
                      <a:pt x="441" y="572"/>
                      <a:pt x="441" y="572"/>
                      <a:pt x="441" y="572"/>
                    </a:cubicBezTo>
                    <a:cubicBezTo>
                      <a:pt x="441" y="0"/>
                      <a:pt x="441" y="0"/>
                      <a:pt x="441" y="0"/>
                    </a:cubicBezTo>
                    <a:lnTo>
                      <a:pt x="0" y="0"/>
                    </a:lnTo>
                    <a:close/>
                    <a:moveTo>
                      <a:pt x="394" y="421"/>
                    </a:moveTo>
                    <a:cubicBezTo>
                      <a:pt x="394" y="448"/>
                      <a:pt x="364" y="448"/>
                      <a:pt x="364" y="448"/>
                    </a:cubicBezTo>
                    <a:cubicBezTo>
                      <a:pt x="77" y="448"/>
                      <a:pt x="77" y="448"/>
                      <a:pt x="77" y="448"/>
                    </a:cubicBezTo>
                    <a:cubicBezTo>
                      <a:pt x="47" y="448"/>
                      <a:pt x="47" y="421"/>
                      <a:pt x="47" y="421"/>
                    </a:cubicBezTo>
                    <a:cubicBezTo>
                      <a:pt x="47" y="415"/>
                      <a:pt x="47" y="415"/>
                      <a:pt x="47" y="415"/>
                    </a:cubicBezTo>
                    <a:cubicBezTo>
                      <a:pt x="47" y="387"/>
                      <a:pt x="77" y="387"/>
                      <a:pt x="77" y="387"/>
                    </a:cubicBezTo>
                    <a:cubicBezTo>
                      <a:pt x="232" y="387"/>
                      <a:pt x="232" y="387"/>
                      <a:pt x="232" y="387"/>
                    </a:cubicBezTo>
                    <a:cubicBezTo>
                      <a:pt x="364" y="387"/>
                      <a:pt x="364" y="387"/>
                      <a:pt x="364" y="387"/>
                    </a:cubicBezTo>
                    <a:cubicBezTo>
                      <a:pt x="394" y="387"/>
                      <a:pt x="394" y="415"/>
                      <a:pt x="394" y="415"/>
                    </a:cubicBezTo>
                    <a:lnTo>
                      <a:pt x="394" y="421"/>
                    </a:lnTo>
                    <a:close/>
                    <a:moveTo>
                      <a:pt x="394" y="313"/>
                    </a:moveTo>
                    <a:cubicBezTo>
                      <a:pt x="394" y="340"/>
                      <a:pt x="364" y="340"/>
                      <a:pt x="364" y="340"/>
                    </a:cubicBezTo>
                    <a:cubicBezTo>
                      <a:pt x="77" y="340"/>
                      <a:pt x="77" y="340"/>
                      <a:pt x="77" y="340"/>
                    </a:cubicBezTo>
                    <a:cubicBezTo>
                      <a:pt x="47" y="340"/>
                      <a:pt x="47" y="313"/>
                      <a:pt x="47" y="313"/>
                    </a:cubicBezTo>
                    <a:cubicBezTo>
                      <a:pt x="47" y="307"/>
                      <a:pt x="47" y="307"/>
                      <a:pt x="47" y="307"/>
                    </a:cubicBezTo>
                    <a:cubicBezTo>
                      <a:pt x="47" y="280"/>
                      <a:pt x="77" y="280"/>
                      <a:pt x="77" y="280"/>
                    </a:cubicBezTo>
                    <a:cubicBezTo>
                      <a:pt x="232" y="280"/>
                      <a:pt x="232" y="280"/>
                      <a:pt x="232" y="280"/>
                    </a:cubicBezTo>
                    <a:cubicBezTo>
                      <a:pt x="364" y="280"/>
                      <a:pt x="364" y="280"/>
                      <a:pt x="364" y="280"/>
                    </a:cubicBezTo>
                    <a:cubicBezTo>
                      <a:pt x="394" y="280"/>
                      <a:pt x="394" y="307"/>
                      <a:pt x="394" y="307"/>
                    </a:cubicBezTo>
                    <a:lnTo>
                      <a:pt x="394" y="313"/>
                    </a:lnTo>
                    <a:close/>
                    <a:moveTo>
                      <a:pt x="394" y="205"/>
                    </a:moveTo>
                    <a:cubicBezTo>
                      <a:pt x="394" y="233"/>
                      <a:pt x="364" y="233"/>
                      <a:pt x="364" y="233"/>
                    </a:cubicBezTo>
                    <a:cubicBezTo>
                      <a:pt x="77" y="233"/>
                      <a:pt x="77" y="233"/>
                      <a:pt x="77" y="233"/>
                    </a:cubicBezTo>
                    <a:cubicBezTo>
                      <a:pt x="47" y="233"/>
                      <a:pt x="47" y="205"/>
                      <a:pt x="47" y="205"/>
                    </a:cubicBezTo>
                    <a:cubicBezTo>
                      <a:pt x="47" y="199"/>
                      <a:pt x="47" y="199"/>
                      <a:pt x="47" y="199"/>
                    </a:cubicBezTo>
                    <a:cubicBezTo>
                      <a:pt x="47" y="172"/>
                      <a:pt x="77" y="172"/>
                      <a:pt x="77" y="172"/>
                    </a:cubicBezTo>
                    <a:cubicBezTo>
                      <a:pt x="232" y="172"/>
                      <a:pt x="232" y="172"/>
                      <a:pt x="232" y="172"/>
                    </a:cubicBezTo>
                    <a:cubicBezTo>
                      <a:pt x="364" y="172"/>
                      <a:pt x="364" y="172"/>
                      <a:pt x="364" y="172"/>
                    </a:cubicBezTo>
                    <a:cubicBezTo>
                      <a:pt x="394" y="172"/>
                      <a:pt x="394" y="199"/>
                      <a:pt x="394" y="199"/>
                    </a:cubicBezTo>
                    <a:lnTo>
                      <a:pt x="394" y="205"/>
                    </a:lnTo>
                    <a:close/>
                    <a:moveTo>
                      <a:pt x="394" y="97"/>
                    </a:moveTo>
                    <a:cubicBezTo>
                      <a:pt x="394" y="125"/>
                      <a:pt x="364" y="125"/>
                      <a:pt x="364" y="125"/>
                    </a:cubicBezTo>
                    <a:cubicBezTo>
                      <a:pt x="77" y="125"/>
                      <a:pt x="77" y="125"/>
                      <a:pt x="77" y="125"/>
                    </a:cubicBezTo>
                    <a:cubicBezTo>
                      <a:pt x="47" y="125"/>
                      <a:pt x="47" y="97"/>
                      <a:pt x="47" y="97"/>
                    </a:cubicBezTo>
                    <a:cubicBezTo>
                      <a:pt x="47" y="92"/>
                      <a:pt x="47" y="92"/>
                      <a:pt x="47" y="92"/>
                    </a:cubicBezTo>
                    <a:cubicBezTo>
                      <a:pt x="47" y="64"/>
                      <a:pt x="77" y="64"/>
                      <a:pt x="77" y="64"/>
                    </a:cubicBezTo>
                    <a:cubicBezTo>
                      <a:pt x="232" y="64"/>
                      <a:pt x="232" y="64"/>
                      <a:pt x="232" y="64"/>
                    </a:cubicBezTo>
                    <a:cubicBezTo>
                      <a:pt x="364" y="64"/>
                      <a:pt x="364" y="64"/>
                      <a:pt x="364" y="64"/>
                    </a:cubicBezTo>
                    <a:cubicBezTo>
                      <a:pt x="394" y="64"/>
                      <a:pt x="394" y="92"/>
                      <a:pt x="394" y="92"/>
                    </a:cubicBezTo>
                    <a:lnTo>
                      <a:pt x="394" y="9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3247" tIns="46623" rIns="93247" bIns="46623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3241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28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47" name="Oval 17"/>
              <p:cNvSpPr>
                <a:spLocks noChangeArrowheads="1"/>
              </p:cNvSpPr>
              <p:nvPr/>
            </p:nvSpPr>
            <p:spPr bwMode="auto">
              <a:xfrm>
                <a:off x="6546821" y="2643181"/>
                <a:ext cx="128587" cy="12382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3247" tIns="46623" rIns="93247" bIns="46623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3241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28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48" name="Oval 18"/>
              <p:cNvSpPr>
                <a:spLocks noChangeArrowheads="1"/>
              </p:cNvSpPr>
              <p:nvPr/>
            </p:nvSpPr>
            <p:spPr bwMode="auto">
              <a:xfrm>
                <a:off x="6546830" y="3049578"/>
                <a:ext cx="128587" cy="12541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3247" tIns="46623" rIns="93247" bIns="46623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3241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28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49" name="Oval 19"/>
              <p:cNvSpPr>
                <a:spLocks noChangeArrowheads="1"/>
              </p:cNvSpPr>
              <p:nvPr/>
            </p:nvSpPr>
            <p:spPr bwMode="auto">
              <a:xfrm>
                <a:off x="6546839" y="3457567"/>
                <a:ext cx="128587" cy="12382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3247" tIns="46623" rIns="93247" bIns="46623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3241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28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50" name="Oval 20"/>
              <p:cNvSpPr>
                <a:spLocks noChangeArrowheads="1"/>
              </p:cNvSpPr>
              <p:nvPr/>
            </p:nvSpPr>
            <p:spPr bwMode="auto">
              <a:xfrm>
                <a:off x="6546848" y="3863973"/>
                <a:ext cx="128587" cy="12382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3247" tIns="46623" rIns="93247" bIns="46623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3241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28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endParaRPr>
              </a:p>
            </p:txBody>
          </p:sp>
        </p:grpSp>
      </p:grpSp>
      <p:grpSp>
        <p:nvGrpSpPr>
          <p:cNvPr id="151" name="Group 150"/>
          <p:cNvGrpSpPr/>
          <p:nvPr/>
        </p:nvGrpSpPr>
        <p:grpSpPr>
          <a:xfrm>
            <a:off x="2711890" y="5228744"/>
            <a:ext cx="3103512" cy="1016745"/>
            <a:chOff x="5857925" y="3188946"/>
            <a:chExt cx="3103512" cy="1016745"/>
          </a:xfrm>
        </p:grpSpPr>
        <p:sp>
          <p:nvSpPr>
            <p:cNvPr id="152" name="Rectangle 151"/>
            <p:cNvSpPr/>
            <p:nvPr/>
          </p:nvSpPr>
          <p:spPr bwMode="auto">
            <a:xfrm>
              <a:off x="5857927" y="3539803"/>
              <a:ext cx="879142" cy="332118"/>
            </a:xfrm>
            <a:prstGeom prst="rect">
              <a:avLst/>
            </a:prstGeom>
            <a:ln>
              <a:solidFill>
                <a:schemeClr val="tx2"/>
              </a:solidFill>
              <a:headEnd type="none" w="med" len="med"/>
              <a:tailEnd type="none" w="med" len="med"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186494" tIns="149196" rIns="186494" bIns="14919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50846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32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153" name="Rectangle 152"/>
            <p:cNvSpPr/>
            <p:nvPr/>
          </p:nvSpPr>
          <p:spPr bwMode="auto">
            <a:xfrm>
              <a:off x="5857925" y="3873573"/>
              <a:ext cx="879142" cy="332118"/>
            </a:xfrm>
            <a:prstGeom prst="rect">
              <a:avLst/>
            </a:prstGeom>
            <a:ln>
              <a:solidFill>
                <a:schemeClr val="tx2"/>
              </a:solidFill>
              <a:headEnd type="none" w="med" len="med"/>
              <a:tailEnd type="none" w="med" len="med"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186494" tIns="149196" rIns="186494" bIns="14919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50846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32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154" name="Rectangle 153"/>
            <p:cNvSpPr/>
            <p:nvPr/>
          </p:nvSpPr>
          <p:spPr bwMode="auto">
            <a:xfrm>
              <a:off x="6970111" y="3536326"/>
              <a:ext cx="879142" cy="332118"/>
            </a:xfrm>
            <a:prstGeom prst="rect">
              <a:avLst/>
            </a:prstGeom>
            <a:ln>
              <a:solidFill>
                <a:schemeClr val="tx2"/>
              </a:solidFill>
              <a:headEnd type="none" w="med" len="med"/>
              <a:tailEnd type="none" w="med" len="med"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186494" tIns="149196" rIns="186494" bIns="14919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50846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32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155" name="Rectangle 154"/>
            <p:cNvSpPr/>
            <p:nvPr/>
          </p:nvSpPr>
          <p:spPr bwMode="auto">
            <a:xfrm>
              <a:off x="6970111" y="3870096"/>
              <a:ext cx="879142" cy="332118"/>
            </a:xfrm>
            <a:prstGeom prst="rect">
              <a:avLst/>
            </a:prstGeom>
            <a:ln>
              <a:solidFill>
                <a:schemeClr val="tx2"/>
              </a:solidFill>
              <a:headEnd type="none" w="med" len="med"/>
              <a:tailEnd type="none" w="med" len="med"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186494" tIns="149196" rIns="186494" bIns="14919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50846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32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156" name="Rectangle 155"/>
            <p:cNvSpPr/>
            <p:nvPr/>
          </p:nvSpPr>
          <p:spPr bwMode="auto">
            <a:xfrm>
              <a:off x="8082295" y="3536325"/>
              <a:ext cx="879142" cy="332118"/>
            </a:xfrm>
            <a:prstGeom prst="rect">
              <a:avLst/>
            </a:prstGeom>
            <a:ln>
              <a:solidFill>
                <a:schemeClr val="tx2"/>
              </a:solidFill>
              <a:headEnd type="none" w="med" len="med"/>
              <a:tailEnd type="none" w="med" len="med"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186494" tIns="149196" rIns="186494" bIns="14919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50846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32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157" name="Rectangle 156"/>
            <p:cNvSpPr/>
            <p:nvPr/>
          </p:nvSpPr>
          <p:spPr bwMode="auto">
            <a:xfrm>
              <a:off x="8082295" y="3870095"/>
              <a:ext cx="879142" cy="332118"/>
            </a:xfrm>
            <a:prstGeom prst="rect">
              <a:avLst/>
            </a:prstGeom>
            <a:ln>
              <a:solidFill>
                <a:schemeClr val="tx2"/>
              </a:solidFill>
              <a:headEnd type="none" w="med" len="med"/>
              <a:tailEnd type="none" w="med" len="med"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186494" tIns="149196" rIns="186494" bIns="14919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50846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32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ea typeface="Segoe UI" pitchFamily="34" charset="0"/>
                <a:cs typeface="Segoe UI" pitchFamily="34" charset="0"/>
              </a:endParaRPr>
            </a:p>
          </p:txBody>
        </p:sp>
        <p:grpSp>
          <p:nvGrpSpPr>
            <p:cNvPr id="158" name="Group 157"/>
            <p:cNvGrpSpPr/>
            <p:nvPr/>
          </p:nvGrpSpPr>
          <p:grpSpPr>
            <a:xfrm>
              <a:off x="6198500" y="3595918"/>
              <a:ext cx="197996" cy="219885"/>
              <a:chOff x="7434267" y="-1318825"/>
              <a:chExt cx="947742" cy="1052511"/>
            </a:xfrm>
            <a:solidFill>
              <a:schemeClr val="accent1"/>
            </a:solidFill>
          </p:grpSpPr>
          <p:sp>
            <p:nvSpPr>
              <p:cNvPr id="179" name="Freeform 5"/>
              <p:cNvSpPr>
                <a:spLocks/>
              </p:cNvSpPr>
              <p:nvPr/>
            </p:nvSpPr>
            <p:spPr bwMode="auto">
              <a:xfrm>
                <a:off x="7434267" y="-993386"/>
                <a:ext cx="423860" cy="727072"/>
              </a:xfrm>
              <a:custGeom>
                <a:avLst/>
                <a:gdLst>
                  <a:gd name="T0" fmla="*/ 267 w 267"/>
                  <a:gd name="T1" fmla="*/ 153 h 458"/>
                  <a:gd name="T2" fmla="*/ 267 w 267"/>
                  <a:gd name="T3" fmla="*/ 458 h 458"/>
                  <a:gd name="T4" fmla="*/ 0 w 267"/>
                  <a:gd name="T5" fmla="*/ 305 h 458"/>
                  <a:gd name="T6" fmla="*/ 2 w 267"/>
                  <a:gd name="T7" fmla="*/ 0 h 458"/>
                  <a:gd name="T8" fmla="*/ 267 w 267"/>
                  <a:gd name="T9" fmla="*/ 153 h 4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7" h="458">
                    <a:moveTo>
                      <a:pt x="267" y="153"/>
                    </a:moveTo>
                    <a:lnTo>
                      <a:pt x="267" y="458"/>
                    </a:lnTo>
                    <a:lnTo>
                      <a:pt x="0" y="305"/>
                    </a:lnTo>
                    <a:lnTo>
                      <a:pt x="2" y="0"/>
                    </a:lnTo>
                    <a:lnTo>
                      <a:pt x="267" y="15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3247" tIns="46623" rIns="93247" bIns="46623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3241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28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80" name="Freeform 6"/>
              <p:cNvSpPr>
                <a:spLocks/>
              </p:cNvSpPr>
              <p:nvPr/>
            </p:nvSpPr>
            <p:spPr bwMode="auto">
              <a:xfrm>
                <a:off x="7961323" y="-993392"/>
                <a:ext cx="420686" cy="727078"/>
              </a:xfrm>
              <a:custGeom>
                <a:avLst/>
                <a:gdLst>
                  <a:gd name="T0" fmla="*/ 0 w 265"/>
                  <a:gd name="T1" fmla="*/ 153 h 458"/>
                  <a:gd name="T2" fmla="*/ 0 w 265"/>
                  <a:gd name="T3" fmla="*/ 458 h 458"/>
                  <a:gd name="T4" fmla="*/ 265 w 265"/>
                  <a:gd name="T5" fmla="*/ 305 h 458"/>
                  <a:gd name="T6" fmla="*/ 265 w 265"/>
                  <a:gd name="T7" fmla="*/ 0 h 458"/>
                  <a:gd name="T8" fmla="*/ 0 w 265"/>
                  <a:gd name="T9" fmla="*/ 153 h 4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5" h="458">
                    <a:moveTo>
                      <a:pt x="0" y="153"/>
                    </a:moveTo>
                    <a:lnTo>
                      <a:pt x="0" y="458"/>
                    </a:lnTo>
                    <a:lnTo>
                      <a:pt x="265" y="305"/>
                    </a:lnTo>
                    <a:lnTo>
                      <a:pt x="265" y="0"/>
                    </a:lnTo>
                    <a:lnTo>
                      <a:pt x="0" y="15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3247" tIns="46623" rIns="93247" bIns="46623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3241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28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81" name="Freeform 7"/>
              <p:cNvSpPr>
                <a:spLocks/>
              </p:cNvSpPr>
              <p:nvPr/>
            </p:nvSpPr>
            <p:spPr bwMode="auto">
              <a:xfrm>
                <a:off x="7489835" y="-1318825"/>
                <a:ext cx="838204" cy="476252"/>
              </a:xfrm>
              <a:custGeom>
                <a:avLst/>
                <a:gdLst>
                  <a:gd name="T0" fmla="*/ 266 w 528"/>
                  <a:gd name="T1" fmla="*/ 300 h 300"/>
                  <a:gd name="T2" fmla="*/ 0 w 528"/>
                  <a:gd name="T3" fmla="*/ 148 h 300"/>
                  <a:gd name="T4" fmla="*/ 263 w 528"/>
                  <a:gd name="T5" fmla="*/ 0 h 300"/>
                  <a:gd name="T6" fmla="*/ 528 w 528"/>
                  <a:gd name="T7" fmla="*/ 148 h 300"/>
                  <a:gd name="T8" fmla="*/ 266 w 528"/>
                  <a:gd name="T9" fmla="*/ 300 h 3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8" h="300">
                    <a:moveTo>
                      <a:pt x="266" y="300"/>
                    </a:moveTo>
                    <a:lnTo>
                      <a:pt x="0" y="148"/>
                    </a:lnTo>
                    <a:lnTo>
                      <a:pt x="263" y="0"/>
                    </a:lnTo>
                    <a:lnTo>
                      <a:pt x="528" y="148"/>
                    </a:lnTo>
                    <a:lnTo>
                      <a:pt x="266" y="30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3247" tIns="46623" rIns="93247" bIns="46623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3241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28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159" name="Group 158"/>
            <p:cNvGrpSpPr/>
            <p:nvPr/>
          </p:nvGrpSpPr>
          <p:grpSpPr>
            <a:xfrm>
              <a:off x="6169600" y="3943800"/>
              <a:ext cx="255791" cy="201540"/>
              <a:chOff x="4962525" y="3988427"/>
              <a:chExt cx="2260600" cy="1781175"/>
            </a:xfrm>
            <a:solidFill>
              <a:schemeClr val="accent1"/>
            </a:solidFill>
          </p:grpSpPr>
          <p:sp>
            <p:nvSpPr>
              <p:cNvPr id="177" name="Freeform 11"/>
              <p:cNvSpPr>
                <a:spLocks noEditPoints="1"/>
              </p:cNvSpPr>
              <p:nvPr/>
            </p:nvSpPr>
            <p:spPr bwMode="auto">
              <a:xfrm>
                <a:off x="4962525" y="3988427"/>
                <a:ext cx="2260600" cy="1781175"/>
              </a:xfrm>
              <a:custGeom>
                <a:avLst/>
                <a:gdLst>
                  <a:gd name="T0" fmla="*/ 130 w 600"/>
                  <a:gd name="T1" fmla="*/ 461 h 472"/>
                  <a:gd name="T2" fmla="*/ 470 w 600"/>
                  <a:gd name="T3" fmla="*/ 461 h 472"/>
                  <a:gd name="T4" fmla="*/ 470 w 600"/>
                  <a:gd name="T5" fmla="*/ 472 h 472"/>
                  <a:gd name="T6" fmla="*/ 130 w 600"/>
                  <a:gd name="T7" fmla="*/ 472 h 472"/>
                  <a:gd name="T8" fmla="*/ 130 w 600"/>
                  <a:gd name="T9" fmla="*/ 461 h 472"/>
                  <a:gd name="T10" fmla="*/ 32 w 600"/>
                  <a:gd name="T11" fmla="*/ 35 h 472"/>
                  <a:gd name="T12" fmla="*/ 32 w 600"/>
                  <a:gd name="T13" fmla="*/ 345 h 472"/>
                  <a:gd name="T14" fmla="*/ 232 w 600"/>
                  <a:gd name="T15" fmla="*/ 345 h 472"/>
                  <a:gd name="T16" fmla="*/ 365 w 600"/>
                  <a:gd name="T17" fmla="*/ 345 h 472"/>
                  <a:gd name="T18" fmla="*/ 572 w 600"/>
                  <a:gd name="T19" fmla="*/ 345 h 472"/>
                  <a:gd name="T20" fmla="*/ 572 w 600"/>
                  <a:gd name="T21" fmla="*/ 35 h 472"/>
                  <a:gd name="T22" fmla="*/ 32 w 600"/>
                  <a:gd name="T23" fmla="*/ 35 h 472"/>
                  <a:gd name="T24" fmla="*/ 300 w 600"/>
                  <a:gd name="T25" fmla="*/ 8 h 472"/>
                  <a:gd name="T26" fmla="*/ 292 w 600"/>
                  <a:gd name="T27" fmla="*/ 16 h 472"/>
                  <a:gd name="T28" fmla="*/ 300 w 600"/>
                  <a:gd name="T29" fmla="*/ 24 h 472"/>
                  <a:gd name="T30" fmla="*/ 309 w 600"/>
                  <a:gd name="T31" fmla="*/ 16 h 472"/>
                  <a:gd name="T32" fmla="*/ 300 w 600"/>
                  <a:gd name="T33" fmla="*/ 8 h 472"/>
                  <a:gd name="T34" fmla="*/ 32 w 600"/>
                  <a:gd name="T35" fmla="*/ 0 h 472"/>
                  <a:gd name="T36" fmla="*/ 565 w 600"/>
                  <a:gd name="T37" fmla="*/ 0 h 472"/>
                  <a:gd name="T38" fmla="*/ 600 w 600"/>
                  <a:gd name="T39" fmla="*/ 35 h 472"/>
                  <a:gd name="T40" fmla="*/ 600 w 600"/>
                  <a:gd name="T41" fmla="*/ 344 h 472"/>
                  <a:gd name="T42" fmla="*/ 565 w 600"/>
                  <a:gd name="T43" fmla="*/ 383 h 472"/>
                  <a:gd name="T44" fmla="*/ 389 w 600"/>
                  <a:gd name="T45" fmla="*/ 383 h 472"/>
                  <a:gd name="T46" fmla="*/ 365 w 600"/>
                  <a:gd name="T47" fmla="*/ 383 h 472"/>
                  <a:gd name="T48" fmla="*/ 365 w 600"/>
                  <a:gd name="T49" fmla="*/ 406 h 472"/>
                  <a:gd name="T50" fmla="*/ 365 w 600"/>
                  <a:gd name="T51" fmla="*/ 422 h 472"/>
                  <a:gd name="T52" fmla="*/ 442 w 600"/>
                  <a:gd name="T53" fmla="*/ 422 h 472"/>
                  <a:gd name="T54" fmla="*/ 470 w 600"/>
                  <a:gd name="T55" fmla="*/ 461 h 472"/>
                  <a:gd name="T56" fmla="*/ 130 w 600"/>
                  <a:gd name="T57" fmla="*/ 461 h 472"/>
                  <a:gd name="T58" fmla="*/ 158 w 600"/>
                  <a:gd name="T59" fmla="*/ 422 h 472"/>
                  <a:gd name="T60" fmla="*/ 232 w 600"/>
                  <a:gd name="T61" fmla="*/ 422 h 472"/>
                  <a:gd name="T62" fmla="*/ 232 w 600"/>
                  <a:gd name="T63" fmla="*/ 406 h 472"/>
                  <a:gd name="T64" fmla="*/ 232 w 600"/>
                  <a:gd name="T65" fmla="*/ 383 h 472"/>
                  <a:gd name="T66" fmla="*/ 205 w 600"/>
                  <a:gd name="T67" fmla="*/ 383 h 472"/>
                  <a:gd name="T68" fmla="*/ 32 w 600"/>
                  <a:gd name="T69" fmla="*/ 383 h 472"/>
                  <a:gd name="T70" fmla="*/ 0 w 600"/>
                  <a:gd name="T71" fmla="*/ 344 h 472"/>
                  <a:gd name="T72" fmla="*/ 0 w 600"/>
                  <a:gd name="T73" fmla="*/ 35 h 472"/>
                  <a:gd name="T74" fmla="*/ 32 w 600"/>
                  <a:gd name="T75" fmla="*/ 0 h 4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600" h="472">
                    <a:moveTo>
                      <a:pt x="130" y="461"/>
                    </a:moveTo>
                    <a:cubicBezTo>
                      <a:pt x="470" y="461"/>
                      <a:pt x="470" y="461"/>
                      <a:pt x="470" y="461"/>
                    </a:cubicBezTo>
                    <a:cubicBezTo>
                      <a:pt x="470" y="472"/>
                      <a:pt x="470" y="472"/>
                      <a:pt x="470" y="472"/>
                    </a:cubicBezTo>
                    <a:cubicBezTo>
                      <a:pt x="130" y="472"/>
                      <a:pt x="130" y="472"/>
                      <a:pt x="130" y="472"/>
                    </a:cubicBezTo>
                    <a:cubicBezTo>
                      <a:pt x="130" y="461"/>
                      <a:pt x="130" y="461"/>
                      <a:pt x="130" y="461"/>
                    </a:cubicBezTo>
                    <a:close/>
                    <a:moveTo>
                      <a:pt x="32" y="35"/>
                    </a:moveTo>
                    <a:cubicBezTo>
                      <a:pt x="32" y="345"/>
                      <a:pt x="32" y="345"/>
                      <a:pt x="32" y="345"/>
                    </a:cubicBezTo>
                    <a:cubicBezTo>
                      <a:pt x="232" y="345"/>
                      <a:pt x="232" y="345"/>
                      <a:pt x="232" y="345"/>
                    </a:cubicBezTo>
                    <a:cubicBezTo>
                      <a:pt x="365" y="345"/>
                      <a:pt x="365" y="345"/>
                      <a:pt x="365" y="345"/>
                    </a:cubicBezTo>
                    <a:cubicBezTo>
                      <a:pt x="572" y="345"/>
                      <a:pt x="572" y="345"/>
                      <a:pt x="572" y="345"/>
                    </a:cubicBezTo>
                    <a:cubicBezTo>
                      <a:pt x="572" y="35"/>
                      <a:pt x="572" y="35"/>
                      <a:pt x="572" y="35"/>
                    </a:cubicBezTo>
                    <a:cubicBezTo>
                      <a:pt x="32" y="35"/>
                      <a:pt x="32" y="35"/>
                      <a:pt x="32" y="35"/>
                    </a:cubicBezTo>
                    <a:close/>
                    <a:moveTo>
                      <a:pt x="300" y="8"/>
                    </a:moveTo>
                    <a:cubicBezTo>
                      <a:pt x="295" y="8"/>
                      <a:pt x="292" y="12"/>
                      <a:pt x="292" y="16"/>
                    </a:cubicBezTo>
                    <a:cubicBezTo>
                      <a:pt x="292" y="20"/>
                      <a:pt x="295" y="24"/>
                      <a:pt x="300" y="24"/>
                    </a:cubicBezTo>
                    <a:cubicBezTo>
                      <a:pt x="305" y="24"/>
                      <a:pt x="309" y="20"/>
                      <a:pt x="309" y="16"/>
                    </a:cubicBezTo>
                    <a:cubicBezTo>
                      <a:pt x="309" y="12"/>
                      <a:pt x="305" y="8"/>
                      <a:pt x="300" y="8"/>
                    </a:cubicBezTo>
                    <a:close/>
                    <a:moveTo>
                      <a:pt x="32" y="0"/>
                    </a:moveTo>
                    <a:cubicBezTo>
                      <a:pt x="565" y="0"/>
                      <a:pt x="565" y="0"/>
                      <a:pt x="565" y="0"/>
                    </a:cubicBezTo>
                    <a:cubicBezTo>
                      <a:pt x="586" y="0"/>
                      <a:pt x="600" y="16"/>
                      <a:pt x="600" y="35"/>
                    </a:cubicBezTo>
                    <a:cubicBezTo>
                      <a:pt x="600" y="344"/>
                      <a:pt x="600" y="344"/>
                      <a:pt x="600" y="344"/>
                    </a:cubicBezTo>
                    <a:cubicBezTo>
                      <a:pt x="600" y="364"/>
                      <a:pt x="586" y="383"/>
                      <a:pt x="565" y="383"/>
                    </a:cubicBezTo>
                    <a:cubicBezTo>
                      <a:pt x="498" y="383"/>
                      <a:pt x="440" y="383"/>
                      <a:pt x="389" y="383"/>
                    </a:cubicBezTo>
                    <a:cubicBezTo>
                      <a:pt x="365" y="383"/>
                      <a:pt x="365" y="383"/>
                      <a:pt x="365" y="383"/>
                    </a:cubicBezTo>
                    <a:cubicBezTo>
                      <a:pt x="365" y="406"/>
                      <a:pt x="365" y="406"/>
                      <a:pt x="365" y="406"/>
                    </a:cubicBezTo>
                    <a:cubicBezTo>
                      <a:pt x="365" y="422"/>
                      <a:pt x="365" y="422"/>
                      <a:pt x="365" y="422"/>
                    </a:cubicBezTo>
                    <a:cubicBezTo>
                      <a:pt x="442" y="422"/>
                      <a:pt x="442" y="422"/>
                      <a:pt x="442" y="422"/>
                    </a:cubicBezTo>
                    <a:cubicBezTo>
                      <a:pt x="470" y="461"/>
                      <a:pt x="470" y="461"/>
                      <a:pt x="470" y="461"/>
                    </a:cubicBezTo>
                    <a:cubicBezTo>
                      <a:pt x="130" y="461"/>
                      <a:pt x="130" y="461"/>
                      <a:pt x="130" y="461"/>
                    </a:cubicBezTo>
                    <a:cubicBezTo>
                      <a:pt x="158" y="422"/>
                      <a:pt x="158" y="422"/>
                      <a:pt x="158" y="422"/>
                    </a:cubicBezTo>
                    <a:cubicBezTo>
                      <a:pt x="232" y="422"/>
                      <a:pt x="232" y="422"/>
                      <a:pt x="232" y="422"/>
                    </a:cubicBezTo>
                    <a:cubicBezTo>
                      <a:pt x="232" y="406"/>
                      <a:pt x="232" y="406"/>
                      <a:pt x="232" y="406"/>
                    </a:cubicBezTo>
                    <a:cubicBezTo>
                      <a:pt x="232" y="383"/>
                      <a:pt x="232" y="383"/>
                      <a:pt x="232" y="383"/>
                    </a:cubicBezTo>
                    <a:cubicBezTo>
                      <a:pt x="205" y="383"/>
                      <a:pt x="205" y="383"/>
                      <a:pt x="205" y="383"/>
                    </a:cubicBezTo>
                    <a:cubicBezTo>
                      <a:pt x="32" y="383"/>
                      <a:pt x="32" y="383"/>
                      <a:pt x="32" y="383"/>
                    </a:cubicBezTo>
                    <a:cubicBezTo>
                      <a:pt x="14" y="383"/>
                      <a:pt x="0" y="364"/>
                      <a:pt x="0" y="344"/>
                    </a:cubicBezTo>
                    <a:cubicBezTo>
                      <a:pt x="0" y="35"/>
                      <a:pt x="0" y="35"/>
                      <a:pt x="0" y="35"/>
                    </a:cubicBezTo>
                    <a:cubicBezTo>
                      <a:pt x="0" y="16"/>
                      <a:pt x="14" y="0"/>
                      <a:pt x="3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3247" tIns="46623" rIns="93247" bIns="46623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3241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28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78" name="Freeform 12"/>
              <p:cNvSpPr>
                <a:spLocks/>
              </p:cNvSpPr>
              <p:nvPr/>
            </p:nvSpPr>
            <p:spPr bwMode="auto">
              <a:xfrm>
                <a:off x="5918197" y="4320217"/>
                <a:ext cx="396874" cy="766761"/>
              </a:xfrm>
              <a:custGeom>
                <a:avLst/>
                <a:gdLst>
                  <a:gd name="T0" fmla="*/ 0 w 250"/>
                  <a:gd name="T1" fmla="*/ 0 h 483"/>
                  <a:gd name="T2" fmla="*/ 250 w 250"/>
                  <a:gd name="T3" fmla="*/ 269 h 483"/>
                  <a:gd name="T4" fmla="*/ 152 w 250"/>
                  <a:gd name="T5" fmla="*/ 295 h 483"/>
                  <a:gd name="T6" fmla="*/ 221 w 250"/>
                  <a:gd name="T7" fmla="*/ 459 h 483"/>
                  <a:gd name="T8" fmla="*/ 162 w 250"/>
                  <a:gd name="T9" fmla="*/ 483 h 483"/>
                  <a:gd name="T10" fmla="*/ 93 w 250"/>
                  <a:gd name="T11" fmla="*/ 316 h 483"/>
                  <a:gd name="T12" fmla="*/ 0 w 250"/>
                  <a:gd name="T13" fmla="*/ 373 h 483"/>
                  <a:gd name="T14" fmla="*/ 0 w 250"/>
                  <a:gd name="T15" fmla="*/ 0 h 483"/>
                  <a:gd name="T16" fmla="*/ 0 w 250"/>
                  <a:gd name="T17" fmla="*/ 0 h 4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483">
                    <a:moveTo>
                      <a:pt x="0" y="0"/>
                    </a:moveTo>
                    <a:lnTo>
                      <a:pt x="250" y="269"/>
                    </a:lnTo>
                    <a:lnTo>
                      <a:pt x="152" y="295"/>
                    </a:lnTo>
                    <a:lnTo>
                      <a:pt x="221" y="459"/>
                    </a:lnTo>
                    <a:lnTo>
                      <a:pt x="162" y="483"/>
                    </a:lnTo>
                    <a:lnTo>
                      <a:pt x="93" y="316"/>
                    </a:lnTo>
                    <a:lnTo>
                      <a:pt x="0" y="373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3247" tIns="46623" rIns="93247" bIns="46623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3241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28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160" name="TextBox 159"/>
            <p:cNvSpPr txBox="1"/>
            <p:nvPr/>
          </p:nvSpPr>
          <p:spPr>
            <a:xfrm>
              <a:off x="5857925" y="3188947"/>
              <a:ext cx="879142" cy="347472"/>
            </a:xfrm>
            <a:prstGeom prst="rect">
              <a:avLst/>
            </a:prstGeom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46623" tIns="46623" rIns="46623" bIns="46623" rtlCol="0" anchor="ctr">
              <a:noAutofit/>
            </a:bodyPr>
            <a:lstStyle/>
            <a:p>
              <a:pPr marL="0" marR="0" lvl="0" indent="0" algn="ctr" defTabSz="932418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612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22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rPr>
                <a:t>VM</a:t>
              </a:r>
            </a:p>
          </p:txBody>
        </p:sp>
        <p:grpSp>
          <p:nvGrpSpPr>
            <p:cNvPr id="161" name="Group 160"/>
            <p:cNvGrpSpPr/>
            <p:nvPr/>
          </p:nvGrpSpPr>
          <p:grpSpPr>
            <a:xfrm>
              <a:off x="7310684" y="3592441"/>
              <a:ext cx="197995" cy="219886"/>
              <a:chOff x="7434263" y="-1335463"/>
              <a:chExt cx="947737" cy="1052514"/>
            </a:xfrm>
            <a:solidFill>
              <a:schemeClr val="accent1"/>
            </a:solidFill>
          </p:grpSpPr>
          <p:sp>
            <p:nvSpPr>
              <p:cNvPr id="174" name="Freeform 5"/>
              <p:cNvSpPr>
                <a:spLocks/>
              </p:cNvSpPr>
              <p:nvPr/>
            </p:nvSpPr>
            <p:spPr bwMode="auto">
              <a:xfrm>
                <a:off x="7434263" y="-1010025"/>
                <a:ext cx="423860" cy="727076"/>
              </a:xfrm>
              <a:custGeom>
                <a:avLst/>
                <a:gdLst>
                  <a:gd name="T0" fmla="*/ 267 w 267"/>
                  <a:gd name="T1" fmla="*/ 153 h 458"/>
                  <a:gd name="T2" fmla="*/ 267 w 267"/>
                  <a:gd name="T3" fmla="*/ 458 h 458"/>
                  <a:gd name="T4" fmla="*/ 0 w 267"/>
                  <a:gd name="T5" fmla="*/ 305 h 458"/>
                  <a:gd name="T6" fmla="*/ 2 w 267"/>
                  <a:gd name="T7" fmla="*/ 0 h 458"/>
                  <a:gd name="T8" fmla="*/ 267 w 267"/>
                  <a:gd name="T9" fmla="*/ 153 h 4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7" h="458">
                    <a:moveTo>
                      <a:pt x="267" y="153"/>
                    </a:moveTo>
                    <a:lnTo>
                      <a:pt x="267" y="458"/>
                    </a:lnTo>
                    <a:lnTo>
                      <a:pt x="0" y="305"/>
                    </a:lnTo>
                    <a:lnTo>
                      <a:pt x="2" y="0"/>
                    </a:lnTo>
                    <a:lnTo>
                      <a:pt x="267" y="15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3247" tIns="46623" rIns="93247" bIns="46623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3241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28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75" name="Freeform 6"/>
              <p:cNvSpPr>
                <a:spLocks/>
              </p:cNvSpPr>
              <p:nvPr/>
            </p:nvSpPr>
            <p:spPr bwMode="auto">
              <a:xfrm>
                <a:off x="7961314" y="-1010022"/>
                <a:ext cx="420686" cy="727073"/>
              </a:xfrm>
              <a:custGeom>
                <a:avLst/>
                <a:gdLst>
                  <a:gd name="T0" fmla="*/ 0 w 265"/>
                  <a:gd name="T1" fmla="*/ 153 h 458"/>
                  <a:gd name="T2" fmla="*/ 0 w 265"/>
                  <a:gd name="T3" fmla="*/ 458 h 458"/>
                  <a:gd name="T4" fmla="*/ 265 w 265"/>
                  <a:gd name="T5" fmla="*/ 305 h 458"/>
                  <a:gd name="T6" fmla="*/ 265 w 265"/>
                  <a:gd name="T7" fmla="*/ 0 h 458"/>
                  <a:gd name="T8" fmla="*/ 0 w 265"/>
                  <a:gd name="T9" fmla="*/ 153 h 4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5" h="458">
                    <a:moveTo>
                      <a:pt x="0" y="153"/>
                    </a:moveTo>
                    <a:lnTo>
                      <a:pt x="0" y="458"/>
                    </a:lnTo>
                    <a:lnTo>
                      <a:pt x="265" y="305"/>
                    </a:lnTo>
                    <a:lnTo>
                      <a:pt x="265" y="0"/>
                    </a:lnTo>
                    <a:lnTo>
                      <a:pt x="0" y="15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3247" tIns="46623" rIns="93247" bIns="46623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3241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28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76" name="Freeform 7"/>
              <p:cNvSpPr>
                <a:spLocks/>
              </p:cNvSpPr>
              <p:nvPr/>
            </p:nvSpPr>
            <p:spPr bwMode="auto">
              <a:xfrm>
                <a:off x="7489827" y="-1335463"/>
                <a:ext cx="838199" cy="476251"/>
              </a:xfrm>
              <a:custGeom>
                <a:avLst/>
                <a:gdLst>
                  <a:gd name="T0" fmla="*/ 266 w 528"/>
                  <a:gd name="T1" fmla="*/ 300 h 300"/>
                  <a:gd name="T2" fmla="*/ 0 w 528"/>
                  <a:gd name="T3" fmla="*/ 148 h 300"/>
                  <a:gd name="T4" fmla="*/ 263 w 528"/>
                  <a:gd name="T5" fmla="*/ 0 h 300"/>
                  <a:gd name="T6" fmla="*/ 528 w 528"/>
                  <a:gd name="T7" fmla="*/ 148 h 300"/>
                  <a:gd name="T8" fmla="*/ 266 w 528"/>
                  <a:gd name="T9" fmla="*/ 300 h 3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8" h="300">
                    <a:moveTo>
                      <a:pt x="266" y="300"/>
                    </a:moveTo>
                    <a:lnTo>
                      <a:pt x="0" y="148"/>
                    </a:lnTo>
                    <a:lnTo>
                      <a:pt x="263" y="0"/>
                    </a:lnTo>
                    <a:lnTo>
                      <a:pt x="528" y="148"/>
                    </a:lnTo>
                    <a:lnTo>
                      <a:pt x="266" y="30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3247" tIns="46623" rIns="93247" bIns="46623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3241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28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162" name="Group 161"/>
            <p:cNvGrpSpPr/>
            <p:nvPr/>
          </p:nvGrpSpPr>
          <p:grpSpPr>
            <a:xfrm>
              <a:off x="7281786" y="3940325"/>
              <a:ext cx="255791" cy="201540"/>
              <a:chOff x="4962525" y="3957709"/>
              <a:chExt cx="2260600" cy="1781175"/>
            </a:xfrm>
            <a:solidFill>
              <a:schemeClr val="accent1"/>
            </a:solidFill>
          </p:grpSpPr>
          <p:sp>
            <p:nvSpPr>
              <p:cNvPr id="172" name="Freeform 11"/>
              <p:cNvSpPr>
                <a:spLocks noEditPoints="1"/>
              </p:cNvSpPr>
              <p:nvPr/>
            </p:nvSpPr>
            <p:spPr bwMode="auto">
              <a:xfrm>
                <a:off x="4962525" y="3957709"/>
                <a:ext cx="2260600" cy="1781175"/>
              </a:xfrm>
              <a:custGeom>
                <a:avLst/>
                <a:gdLst>
                  <a:gd name="T0" fmla="*/ 130 w 600"/>
                  <a:gd name="T1" fmla="*/ 461 h 472"/>
                  <a:gd name="T2" fmla="*/ 470 w 600"/>
                  <a:gd name="T3" fmla="*/ 461 h 472"/>
                  <a:gd name="T4" fmla="*/ 470 w 600"/>
                  <a:gd name="T5" fmla="*/ 472 h 472"/>
                  <a:gd name="T6" fmla="*/ 130 w 600"/>
                  <a:gd name="T7" fmla="*/ 472 h 472"/>
                  <a:gd name="T8" fmla="*/ 130 w 600"/>
                  <a:gd name="T9" fmla="*/ 461 h 472"/>
                  <a:gd name="T10" fmla="*/ 32 w 600"/>
                  <a:gd name="T11" fmla="*/ 35 h 472"/>
                  <a:gd name="T12" fmla="*/ 32 w 600"/>
                  <a:gd name="T13" fmla="*/ 345 h 472"/>
                  <a:gd name="T14" fmla="*/ 232 w 600"/>
                  <a:gd name="T15" fmla="*/ 345 h 472"/>
                  <a:gd name="T16" fmla="*/ 365 w 600"/>
                  <a:gd name="T17" fmla="*/ 345 h 472"/>
                  <a:gd name="T18" fmla="*/ 572 w 600"/>
                  <a:gd name="T19" fmla="*/ 345 h 472"/>
                  <a:gd name="T20" fmla="*/ 572 w 600"/>
                  <a:gd name="T21" fmla="*/ 35 h 472"/>
                  <a:gd name="T22" fmla="*/ 32 w 600"/>
                  <a:gd name="T23" fmla="*/ 35 h 472"/>
                  <a:gd name="T24" fmla="*/ 300 w 600"/>
                  <a:gd name="T25" fmla="*/ 8 h 472"/>
                  <a:gd name="T26" fmla="*/ 292 w 600"/>
                  <a:gd name="T27" fmla="*/ 16 h 472"/>
                  <a:gd name="T28" fmla="*/ 300 w 600"/>
                  <a:gd name="T29" fmla="*/ 24 h 472"/>
                  <a:gd name="T30" fmla="*/ 309 w 600"/>
                  <a:gd name="T31" fmla="*/ 16 h 472"/>
                  <a:gd name="T32" fmla="*/ 300 w 600"/>
                  <a:gd name="T33" fmla="*/ 8 h 472"/>
                  <a:gd name="T34" fmla="*/ 32 w 600"/>
                  <a:gd name="T35" fmla="*/ 0 h 472"/>
                  <a:gd name="T36" fmla="*/ 565 w 600"/>
                  <a:gd name="T37" fmla="*/ 0 h 472"/>
                  <a:gd name="T38" fmla="*/ 600 w 600"/>
                  <a:gd name="T39" fmla="*/ 35 h 472"/>
                  <a:gd name="T40" fmla="*/ 600 w 600"/>
                  <a:gd name="T41" fmla="*/ 344 h 472"/>
                  <a:gd name="T42" fmla="*/ 565 w 600"/>
                  <a:gd name="T43" fmla="*/ 383 h 472"/>
                  <a:gd name="T44" fmla="*/ 389 w 600"/>
                  <a:gd name="T45" fmla="*/ 383 h 472"/>
                  <a:gd name="T46" fmla="*/ 365 w 600"/>
                  <a:gd name="T47" fmla="*/ 383 h 472"/>
                  <a:gd name="T48" fmla="*/ 365 w 600"/>
                  <a:gd name="T49" fmla="*/ 406 h 472"/>
                  <a:gd name="T50" fmla="*/ 365 w 600"/>
                  <a:gd name="T51" fmla="*/ 422 h 472"/>
                  <a:gd name="T52" fmla="*/ 442 w 600"/>
                  <a:gd name="T53" fmla="*/ 422 h 472"/>
                  <a:gd name="T54" fmla="*/ 470 w 600"/>
                  <a:gd name="T55" fmla="*/ 461 h 472"/>
                  <a:gd name="T56" fmla="*/ 130 w 600"/>
                  <a:gd name="T57" fmla="*/ 461 h 472"/>
                  <a:gd name="T58" fmla="*/ 158 w 600"/>
                  <a:gd name="T59" fmla="*/ 422 h 472"/>
                  <a:gd name="T60" fmla="*/ 232 w 600"/>
                  <a:gd name="T61" fmla="*/ 422 h 472"/>
                  <a:gd name="T62" fmla="*/ 232 w 600"/>
                  <a:gd name="T63" fmla="*/ 406 h 472"/>
                  <a:gd name="T64" fmla="*/ 232 w 600"/>
                  <a:gd name="T65" fmla="*/ 383 h 472"/>
                  <a:gd name="T66" fmla="*/ 205 w 600"/>
                  <a:gd name="T67" fmla="*/ 383 h 472"/>
                  <a:gd name="T68" fmla="*/ 32 w 600"/>
                  <a:gd name="T69" fmla="*/ 383 h 472"/>
                  <a:gd name="T70" fmla="*/ 0 w 600"/>
                  <a:gd name="T71" fmla="*/ 344 h 472"/>
                  <a:gd name="T72" fmla="*/ 0 w 600"/>
                  <a:gd name="T73" fmla="*/ 35 h 472"/>
                  <a:gd name="T74" fmla="*/ 32 w 600"/>
                  <a:gd name="T75" fmla="*/ 0 h 4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600" h="472">
                    <a:moveTo>
                      <a:pt x="130" y="461"/>
                    </a:moveTo>
                    <a:cubicBezTo>
                      <a:pt x="470" y="461"/>
                      <a:pt x="470" y="461"/>
                      <a:pt x="470" y="461"/>
                    </a:cubicBezTo>
                    <a:cubicBezTo>
                      <a:pt x="470" y="472"/>
                      <a:pt x="470" y="472"/>
                      <a:pt x="470" y="472"/>
                    </a:cubicBezTo>
                    <a:cubicBezTo>
                      <a:pt x="130" y="472"/>
                      <a:pt x="130" y="472"/>
                      <a:pt x="130" y="472"/>
                    </a:cubicBezTo>
                    <a:cubicBezTo>
                      <a:pt x="130" y="461"/>
                      <a:pt x="130" y="461"/>
                      <a:pt x="130" y="461"/>
                    </a:cubicBezTo>
                    <a:close/>
                    <a:moveTo>
                      <a:pt x="32" y="35"/>
                    </a:moveTo>
                    <a:cubicBezTo>
                      <a:pt x="32" y="345"/>
                      <a:pt x="32" y="345"/>
                      <a:pt x="32" y="345"/>
                    </a:cubicBezTo>
                    <a:cubicBezTo>
                      <a:pt x="232" y="345"/>
                      <a:pt x="232" y="345"/>
                      <a:pt x="232" y="345"/>
                    </a:cubicBezTo>
                    <a:cubicBezTo>
                      <a:pt x="365" y="345"/>
                      <a:pt x="365" y="345"/>
                      <a:pt x="365" y="345"/>
                    </a:cubicBezTo>
                    <a:cubicBezTo>
                      <a:pt x="572" y="345"/>
                      <a:pt x="572" y="345"/>
                      <a:pt x="572" y="345"/>
                    </a:cubicBezTo>
                    <a:cubicBezTo>
                      <a:pt x="572" y="35"/>
                      <a:pt x="572" y="35"/>
                      <a:pt x="572" y="35"/>
                    </a:cubicBezTo>
                    <a:cubicBezTo>
                      <a:pt x="32" y="35"/>
                      <a:pt x="32" y="35"/>
                      <a:pt x="32" y="35"/>
                    </a:cubicBezTo>
                    <a:close/>
                    <a:moveTo>
                      <a:pt x="300" y="8"/>
                    </a:moveTo>
                    <a:cubicBezTo>
                      <a:pt x="295" y="8"/>
                      <a:pt x="292" y="12"/>
                      <a:pt x="292" y="16"/>
                    </a:cubicBezTo>
                    <a:cubicBezTo>
                      <a:pt x="292" y="20"/>
                      <a:pt x="295" y="24"/>
                      <a:pt x="300" y="24"/>
                    </a:cubicBezTo>
                    <a:cubicBezTo>
                      <a:pt x="305" y="24"/>
                      <a:pt x="309" y="20"/>
                      <a:pt x="309" y="16"/>
                    </a:cubicBezTo>
                    <a:cubicBezTo>
                      <a:pt x="309" y="12"/>
                      <a:pt x="305" y="8"/>
                      <a:pt x="300" y="8"/>
                    </a:cubicBezTo>
                    <a:close/>
                    <a:moveTo>
                      <a:pt x="32" y="0"/>
                    </a:moveTo>
                    <a:cubicBezTo>
                      <a:pt x="565" y="0"/>
                      <a:pt x="565" y="0"/>
                      <a:pt x="565" y="0"/>
                    </a:cubicBezTo>
                    <a:cubicBezTo>
                      <a:pt x="586" y="0"/>
                      <a:pt x="600" y="16"/>
                      <a:pt x="600" y="35"/>
                    </a:cubicBezTo>
                    <a:cubicBezTo>
                      <a:pt x="600" y="344"/>
                      <a:pt x="600" y="344"/>
                      <a:pt x="600" y="344"/>
                    </a:cubicBezTo>
                    <a:cubicBezTo>
                      <a:pt x="600" y="364"/>
                      <a:pt x="586" y="383"/>
                      <a:pt x="565" y="383"/>
                    </a:cubicBezTo>
                    <a:cubicBezTo>
                      <a:pt x="498" y="383"/>
                      <a:pt x="440" y="383"/>
                      <a:pt x="389" y="383"/>
                    </a:cubicBezTo>
                    <a:cubicBezTo>
                      <a:pt x="365" y="383"/>
                      <a:pt x="365" y="383"/>
                      <a:pt x="365" y="383"/>
                    </a:cubicBezTo>
                    <a:cubicBezTo>
                      <a:pt x="365" y="406"/>
                      <a:pt x="365" y="406"/>
                      <a:pt x="365" y="406"/>
                    </a:cubicBezTo>
                    <a:cubicBezTo>
                      <a:pt x="365" y="422"/>
                      <a:pt x="365" y="422"/>
                      <a:pt x="365" y="422"/>
                    </a:cubicBezTo>
                    <a:cubicBezTo>
                      <a:pt x="442" y="422"/>
                      <a:pt x="442" y="422"/>
                      <a:pt x="442" y="422"/>
                    </a:cubicBezTo>
                    <a:cubicBezTo>
                      <a:pt x="470" y="461"/>
                      <a:pt x="470" y="461"/>
                      <a:pt x="470" y="461"/>
                    </a:cubicBezTo>
                    <a:cubicBezTo>
                      <a:pt x="130" y="461"/>
                      <a:pt x="130" y="461"/>
                      <a:pt x="130" y="461"/>
                    </a:cubicBezTo>
                    <a:cubicBezTo>
                      <a:pt x="158" y="422"/>
                      <a:pt x="158" y="422"/>
                      <a:pt x="158" y="422"/>
                    </a:cubicBezTo>
                    <a:cubicBezTo>
                      <a:pt x="232" y="422"/>
                      <a:pt x="232" y="422"/>
                      <a:pt x="232" y="422"/>
                    </a:cubicBezTo>
                    <a:cubicBezTo>
                      <a:pt x="232" y="406"/>
                      <a:pt x="232" y="406"/>
                      <a:pt x="232" y="406"/>
                    </a:cubicBezTo>
                    <a:cubicBezTo>
                      <a:pt x="232" y="383"/>
                      <a:pt x="232" y="383"/>
                      <a:pt x="232" y="383"/>
                    </a:cubicBezTo>
                    <a:cubicBezTo>
                      <a:pt x="205" y="383"/>
                      <a:pt x="205" y="383"/>
                      <a:pt x="205" y="383"/>
                    </a:cubicBezTo>
                    <a:cubicBezTo>
                      <a:pt x="32" y="383"/>
                      <a:pt x="32" y="383"/>
                      <a:pt x="32" y="383"/>
                    </a:cubicBezTo>
                    <a:cubicBezTo>
                      <a:pt x="14" y="383"/>
                      <a:pt x="0" y="364"/>
                      <a:pt x="0" y="344"/>
                    </a:cubicBezTo>
                    <a:cubicBezTo>
                      <a:pt x="0" y="35"/>
                      <a:pt x="0" y="35"/>
                      <a:pt x="0" y="35"/>
                    </a:cubicBezTo>
                    <a:cubicBezTo>
                      <a:pt x="0" y="16"/>
                      <a:pt x="14" y="0"/>
                      <a:pt x="3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3247" tIns="46623" rIns="93247" bIns="46623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3241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28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73" name="Freeform 12"/>
              <p:cNvSpPr>
                <a:spLocks/>
              </p:cNvSpPr>
              <p:nvPr/>
            </p:nvSpPr>
            <p:spPr bwMode="auto">
              <a:xfrm>
                <a:off x="5918197" y="4289498"/>
                <a:ext cx="396874" cy="766761"/>
              </a:xfrm>
              <a:custGeom>
                <a:avLst/>
                <a:gdLst>
                  <a:gd name="T0" fmla="*/ 0 w 250"/>
                  <a:gd name="T1" fmla="*/ 0 h 483"/>
                  <a:gd name="T2" fmla="*/ 250 w 250"/>
                  <a:gd name="T3" fmla="*/ 269 h 483"/>
                  <a:gd name="T4" fmla="*/ 152 w 250"/>
                  <a:gd name="T5" fmla="*/ 295 h 483"/>
                  <a:gd name="T6" fmla="*/ 221 w 250"/>
                  <a:gd name="T7" fmla="*/ 459 h 483"/>
                  <a:gd name="T8" fmla="*/ 162 w 250"/>
                  <a:gd name="T9" fmla="*/ 483 h 483"/>
                  <a:gd name="T10" fmla="*/ 93 w 250"/>
                  <a:gd name="T11" fmla="*/ 316 h 483"/>
                  <a:gd name="T12" fmla="*/ 0 w 250"/>
                  <a:gd name="T13" fmla="*/ 373 h 483"/>
                  <a:gd name="T14" fmla="*/ 0 w 250"/>
                  <a:gd name="T15" fmla="*/ 0 h 483"/>
                  <a:gd name="T16" fmla="*/ 0 w 250"/>
                  <a:gd name="T17" fmla="*/ 0 h 4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483">
                    <a:moveTo>
                      <a:pt x="0" y="0"/>
                    </a:moveTo>
                    <a:lnTo>
                      <a:pt x="250" y="269"/>
                    </a:lnTo>
                    <a:lnTo>
                      <a:pt x="152" y="295"/>
                    </a:lnTo>
                    <a:lnTo>
                      <a:pt x="221" y="459"/>
                    </a:lnTo>
                    <a:lnTo>
                      <a:pt x="162" y="483"/>
                    </a:lnTo>
                    <a:lnTo>
                      <a:pt x="93" y="316"/>
                    </a:lnTo>
                    <a:lnTo>
                      <a:pt x="0" y="373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3247" tIns="46623" rIns="93247" bIns="46623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3241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28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163" name="TextBox 162"/>
            <p:cNvSpPr txBox="1"/>
            <p:nvPr/>
          </p:nvSpPr>
          <p:spPr>
            <a:xfrm>
              <a:off x="6970111" y="3188946"/>
              <a:ext cx="879142" cy="347472"/>
            </a:xfrm>
            <a:prstGeom prst="rect">
              <a:avLst/>
            </a:prstGeom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46623" tIns="46623" rIns="46623" bIns="46623" rtlCol="0" anchor="ctr">
              <a:noAutofit/>
            </a:bodyPr>
            <a:lstStyle/>
            <a:p>
              <a:pPr marL="0" marR="0" lvl="0" indent="0" algn="ctr" defTabSz="932418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612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22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rPr>
                <a:t>VM</a:t>
              </a:r>
            </a:p>
          </p:txBody>
        </p:sp>
        <p:grpSp>
          <p:nvGrpSpPr>
            <p:cNvPr id="164" name="Group 163"/>
            <p:cNvGrpSpPr/>
            <p:nvPr/>
          </p:nvGrpSpPr>
          <p:grpSpPr>
            <a:xfrm>
              <a:off x="8422868" y="3592442"/>
              <a:ext cx="197995" cy="219885"/>
              <a:chOff x="7434263" y="-1335457"/>
              <a:chExt cx="947737" cy="1052513"/>
            </a:xfrm>
            <a:solidFill>
              <a:schemeClr val="accent1"/>
            </a:solidFill>
          </p:grpSpPr>
          <p:sp>
            <p:nvSpPr>
              <p:cNvPr id="169" name="Freeform 5"/>
              <p:cNvSpPr>
                <a:spLocks/>
              </p:cNvSpPr>
              <p:nvPr/>
            </p:nvSpPr>
            <p:spPr bwMode="auto">
              <a:xfrm>
                <a:off x="7434263" y="-1010018"/>
                <a:ext cx="423860" cy="727074"/>
              </a:xfrm>
              <a:custGeom>
                <a:avLst/>
                <a:gdLst>
                  <a:gd name="T0" fmla="*/ 267 w 267"/>
                  <a:gd name="T1" fmla="*/ 153 h 458"/>
                  <a:gd name="T2" fmla="*/ 267 w 267"/>
                  <a:gd name="T3" fmla="*/ 458 h 458"/>
                  <a:gd name="T4" fmla="*/ 0 w 267"/>
                  <a:gd name="T5" fmla="*/ 305 h 458"/>
                  <a:gd name="T6" fmla="*/ 2 w 267"/>
                  <a:gd name="T7" fmla="*/ 0 h 458"/>
                  <a:gd name="T8" fmla="*/ 267 w 267"/>
                  <a:gd name="T9" fmla="*/ 153 h 4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7" h="458">
                    <a:moveTo>
                      <a:pt x="267" y="153"/>
                    </a:moveTo>
                    <a:lnTo>
                      <a:pt x="267" y="458"/>
                    </a:lnTo>
                    <a:lnTo>
                      <a:pt x="0" y="305"/>
                    </a:lnTo>
                    <a:lnTo>
                      <a:pt x="2" y="0"/>
                    </a:lnTo>
                    <a:lnTo>
                      <a:pt x="267" y="15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3247" tIns="46623" rIns="93247" bIns="46623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3241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28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70" name="Freeform 6"/>
              <p:cNvSpPr>
                <a:spLocks/>
              </p:cNvSpPr>
              <p:nvPr/>
            </p:nvSpPr>
            <p:spPr bwMode="auto">
              <a:xfrm>
                <a:off x="7961314" y="-1010018"/>
                <a:ext cx="420686" cy="727074"/>
              </a:xfrm>
              <a:custGeom>
                <a:avLst/>
                <a:gdLst>
                  <a:gd name="T0" fmla="*/ 0 w 265"/>
                  <a:gd name="T1" fmla="*/ 153 h 458"/>
                  <a:gd name="T2" fmla="*/ 0 w 265"/>
                  <a:gd name="T3" fmla="*/ 458 h 458"/>
                  <a:gd name="T4" fmla="*/ 265 w 265"/>
                  <a:gd name="T5" fmla="*/ 305 h 458"/>
                  <a:gd name="T6" fmla="*/ 265 w 265"/>
                  <a:gd name="T7" fmla="*/ 0 h 458"/>
                  <a:gd name="T8" fmla="*/ 0 w 265"/>
                  <a:gd name="T9" fmla="*/ 153 h 4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5" h="458">
                    <a:moveTo>
                      <a:pt x="0" y="153"/>
                    </a:moveTo>
                    <a:lnTo>
                      <a:pt x="0" y="458"/>
                    </a:lnTo>
                    <a:lnTo>
                      <a:pt x="265" y="305"/>
                    </a:lnTo>
                    <a:lnTo>
                      <a:pt x="265" y="0"/>
                    </a:lnTo>
                    <a:lnTo>
                      <a:pt x="0" y="15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3247" tIns="46623" rIns="93247" bIns="46623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3241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28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71" name="Freeform 7"/>
              <p:cNvSpPr>
                <a:spLocks/>
              </p:cNvSpPr>
              <p:nvPr/>
            </p:nvSpPr>
            <p:spPr bwMode="auto">
              <a:xfrm>
                <a:off x="7489827" y="-1335457"/>
                <a:ext cx="838199" cy="476252"/>
              </a:xfrm>
              <a:custGeom>
                <a:avLst/>
                <a:gdLst>
                  <a:gd name="T0" fmla="*/ 266 w 528"/>
                  <a:gd name="T1" fmla="*/ 300 h 300"/>
                  <a:gd name="T2" fmla="*/ 0 w 528"/>
                  <a:gd name="T3" fmla="*/ 148 h 300"/>
                  <a:gd name="T4" fmla="*/ 263 w 528"/>
                  <a:gd name="T5" fmla="*/ 0 h 300"/>
                  <a:gd name="T6" fmla="*/ 528 w 528"/>
                  <a:gd name="T7" fmla="*/ 148 h 300"/>
                  <a:gd name="T8" fmla="*/ 266 w 528"/>
                  <a:gd name="T9" fmla="*/ 300 h 3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8" h="300">
                    <a:moveTo>
                      <a:pt x="266" y="300"/>
                    </a:moveTo>
                    <a:lnTo>
                      <a:pt x="0" y="148"/>
                    </a:lnTo>
                    <a:lnTo>
                      <a:pt x="263" y="0"/>
                    </a:lnTo>
                    <a:lnTo>
                      <a:pt x="528" y="148"/>
                    </a:lnTo>
                    <a:lnTo>
                      <a:pt x="266" y="30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3247" tIns="46623" rIns="93247" bIns="46623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3241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28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165" name="Group 164"/>
            <p:cNvGrpSpPr/>
            <p:nvPr/>
          </p:nvGrpSpPr>
          <p:grpSpPr>
            <a:xfrm>
              <a:off x="8393970" y="3940325"/>
              <a:ext cx="255791" cy="201540"/>
              <a:chOff x="4962525" y="3957717"/>
              <a:chExt cx="2260600" cy="1781175"/>
            </a:xfrm>
            <a:solidFill>
              <a:schemeClr val="accent1"/>
            </a:solidFill>
          </p:grpSpPr>
          <p:sp>
            <p:nvSpPr>
              <p:cNvPr id="167" name="Freeform 11"/>
              <p:cNvSpPr>
                <a:spLocks noEditPoints="1"/>
              </p:cNvSpPr>
              <p:nvPr/>
            </p:nvSpPr>
            <p:spPr bwMode="auto">
              <a:xfrm>
                <a:off x="4962525" y="3957717"/>
                <a:ext cx="2260600" cy="1781175"/>
              </a:xfrm>
              <a:custGeom>
                <a:avLst/>
                <a:gdLst>
                  <a:gd name="T0" fmla="*/ 130 w 600"/>
                  <a:gd name="T1" fmla="*/ 461 h 472"/>
                  <a:gd name="T2" fmla="*/ 470 w 600"/>
                  <a:gd name="T3" fmla="*/ 461 h 472"/>
                  <a:gd name="T4" fmla="*/ 470 w 600"/>
                  <a:gd name="T5" fmla="*/ 472 h 472"/>
                  <a:gd name="T6" fmla="*/ 130 w 600"/>
                  <a:gd name="T7" fmla="*/ 472 h 472"/>
                  <a:gd name="T8" fmla="*/ 130 w 600"/>
                  <a:gd name="T9" fmla="*/ 461 h 472"/>
                  <a:gd name="T10" fmla="*/ 32 w 600"/>
                  <a:gd name="T11" fmla="*/ 35 h 472"/>
                  <a:gd name="T12" fmla="*/ 32 w 600"/>
                  <a:gd name="T13" fmla="*/ 345 h 472"/>
                  <a:gd name="T14" fmla="*/ 232 w 600"/>
                  <a:gd name="T15" fmla="*/ 345 h 472"/>
                  <a:gd name="T16" fmla="*/ 365 w 600"/>
                  <a:gd name="T17" fmla="*/ 345 h 472"/>
                  <a:gd name="T18" fmla="*/ 572 w 600"/>
                  <a:gd name="T19" fmla="*/ 345 h 472"/>
                  <a:gd name="T20" fmla="*/ 572 w 600"/>
                  <a:gd name="T21" fmla="*/ 35 h 472"/>
                  <a:gd name="T22" fmla="*/ 32 w 600"/>
                  <a:gd name="T23" fmla="*/ 35 h 472"/>
                  <a:gd name="T24" fmla="*/ 300 w 600"/>
                  <a:gd name="T25" fmla="*/ 8 h 472"/>
                  <a:gd name="T26" fmla="*/ 292 w 600"/>
                  <a:gd name="T27" fmla="*/ 16 h 472"/>
                  <a:gd name="T28" fmla="*/ 300 w 600"/>
                  <a:gd name="T29" fmla="*/ 24 h 472"/>
                  <a:gd name="T30" fmla="*/ 309 w 600"/>
                  <a:gd name="T31" fmla="*/ 16 h 472"/>
                  <a:gd name="T32" fmla="*/ 300 w 600"/>
                  <a:gd name="T33" fmla="*/ 8 h 472"/>
                  <a:gd name="T34" fmla="*/ 32 w 600"/>
                  <a:gd name="T35" fmla="*/ 0 h 472"/>
                  <a:gd name="T36" fmla="*/ 565 w 600"/>
                  <a:gd name="T37" fmla="*/ 0 h 472"/>
                  <a:gd name="T38" fmla="*/ 600 w 600"/>
                  <a:gd name="T39" fmla="*/ 35 h 472"/>
                  <a:gd name="T40" fmla="*/ 600 w 600"/>
                  <a:gd name="T41" fmla="*/ 344 h 472"/>
                  <a:gd name="T42" fmla="*/ 565 w 600"/>
                  <a:gd name="T43" fmla="*/ 383 h 472"/>
                  <a:gd name="T44" fmla="*/ 389 w 600"/>
                  <a:gd name="T45" fmla="*/ 383 h 472"/>
                  <a:gd name="T46" fmla="*/ 365 w 600"/>
                  <a:gd name="T47" fmla="*/ 383 h 472"/>
                  <a:gd name="T48" fmla="*/ 365 w 600"/>
                  <a:gd name="T49" fmla="*/ 406 h 472"/>
                  <a:gd name="T50" fmla="*/ 365 w 600"/>
                  <a:gd name="T51" fmla="*/ 422 h 472"/>
                  <a:gd name="T52" fmla="*/ 442 w 600"/>
                  <a:gd name="T53" fmla="*/ 422 h 472"/>
                  <a:gd name="T54" fmla="*/ 470 w 600"/>
                  <a:gd name="T55" fmla="*/ 461 h 472"/>
                  <a:gd name="T56" fmla="*/ 130 w 600"/>
                  <a:gd name="T57" fmla="*/ 461 h 472"/>
                  <a:gd name="T58" fmla="*/ 158 w 600"/>
                  <a:gd name="T59" fmla="*/ 422 h 472"/>
                  <a:gd name="T60" fmla="*/ 232 w 600"/>
                  <a:gd name="T61" fmla="*/ 422 h 472"/>
                  <a:gd name="T62" fmla="*/ 232 w 600"/>
                  <a:gd name="T63" fmla="*/ 406 h 472"/>
                  <a:gd name="T64" fmla="*/ 232 w 600"/>
                  <a:gd name="T65" fmla="*/ 383 h 472"/>
                  <a:gd name="T66" fmla="*/ 205 w 600"/>
                  <a:gd name="T67" fmla="*/ 383 h 472"/>
                  <a:gd name="T68" fmla="*/ 32 w 600"/>
                  <a:gd name="T69" fmla="*/ 383 h 472"/>
                  <a:gd name="T70" fmla="*/ 0 w 600"/>
                  <a:gd name="T71" fmla="*/ 344 h 472"/>
                  <a:gd name="T72" fmla="*/ 0 w 600"/>
                  <a:gd name="T73" fmla="*/ 35 h 472"/>
                  <a:gd name="T74" fmla="*/ 32 w 600"/>
                  <a:gd name="T75" fmla="*/ 0 h 4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600" h="472">
                    <a:moveTo>
                      <a:pt x="130" y="461"/>
                    </a:moveTo>
                    <a:cubicBezTo>
                      <a:pt x="470" y="461"/>
                      <a:pt x="470" y="461"/>
                      <a:pt x="470" y="461"/>
                    </a:cubicBezTo>
                    <a:cubicBezTo>
                      <a:pt x="470" y="472"/>
                      <a:pt x="470" y="472"/>
                      <a:pt x="470" y="472"/>
                    </a:cubicBezTo>
                    <a:cubicBezTo>
                      <a:pt x="130" y="472"/>
                      <a:pt x="130" y="472"/>
                      <a:pt x="130" y="472"/>
                    </a:cubicBezTo>
                    <a:cubicBezTo>
                      <a:pt x="130" y="461"/>
                      <a:pt x="130" y="461"/>
                      <a:pt x="130" y="461"/>
                    </a:cubicBezTo>
                    <a:close/>
                    <a:moveTo>
                      <a:pt x="32" y="35"/>
                    </a:moveTo>
                    <a:cubicBezTo>
                      <a:pt x="32" y="345"/>
                      <a:pt x="32" y="345"/>
                      <a:pt x="32" y="345"/>
                    </a:cubicBezTo>
                    <a:cubicBezTo>
                      <a:pt x="232" y="345"/>
                      <a:pt x="232" y="345"/>
                      <a:pt x="232" y="345"/>
                    </a:cubicBezTo>
                    <a:cubicBezTo>
                      <a:pt x="365" y="345"/>
                      <a:pt x="365" y="345"/>
                      <a:pt x="365" y="345"/>
                    </a:cubicBezTo>
                    <a:cubicBezTo>
                      <a:pt x="572" y="345"/>
                      <a:pt x="572" y="345"/>
                      <a:pt x="572" y="345"/>
                    </a:cubicBezTo>
                    <a:cubicBezTo>
                      <a:pt x="572" y="35"/>
                      <a:pt x="572" y="35"/>
                      <a:pt x="572" y="35"/>
                    </a:cubicBezTo>
                    <a:cubicBezTo>
                      <a:pt x="32" y="35"/>
                      <a:pt x="32" y="35"/>
                      <a:pt x="32" y="35"/>
                    </a:cubicBezTo>
                    <a:close/>
                    <a:moveTo>
                      <a:pt x="300" y="8"/>
                    </a:moveTo>
                    <a:cubicBezTo>
                      <a:pt x="295" y="8"/>
                      <a:pt x="292" y="12"/>
                      <a:pt x="292" y="16"/>
                    </a:cubicBezTo>
                    <a:cubicBezTo>
                      <a:pt x="292" y="20"/>
                      <a:pt x="295" y="24"/>
                      <a:pt x="300" y="24"/>
                    </a:cubicBezTo>
                    <a:cubicBezTo>
                      <a:pt x="305" y="24"/>
                      <a:pt x="309" y="20"/>
                      <a:pt x="309" y="16"/>
                    </a:cubicBezTo>
                    <a:cubicBezTo>
                      <a:pt x="309" y="12"/>
                      <a:pt x="305" y="8"/>
                      <a:pt x="300" y="8"/>
                    </a:cubicBezTo>
                    <a:close/>
                    <a:moveTo>
                      <a:pt x="32" y="0"/>
                    </a:moveTo>
                    <a:cubicBezTo>
                      <a:pt x="565" y="0"/>
                      <a:pt x="565" y="0"/>
                      <a:pt x="565" y="0"/>
                    </a:cubicBezTo>
                    <a:cubicBezTo>
                      <a:pt x="586" y="0"/>
                      <a:pt x="600" y="16"/>
                      <a:pt x="600" y="35"/>
                    </a:cubicBezTo>
                    <a:cubicBezTo>
                      <a:pt x="600" y="344"/>
                      <a:pt x="600" y="344"/>
                      <a:pt x="600" y="344"/>
                    </a:cubicBezTo>
                    <a:cubicBezTo>
                      <a:pt x="600" y="364"/>
                      <a:pt x="586" y="383"/>
                      <a:pt x="565" y="383"/>
                    </a:cubicBezTo>
                    <a:cubicBezTo>
                      <a:pt x="498" y="383"/>
                      <a:pt x="440" y="383"/>
                      <a:pt x="389" y="383"/>
                    </a:cubicBezTo>
                    <a:cubicBezTo>
                      <a:pt x="365" y="383"/>
                      <a:pt x="365" y="383"/>
                      <a:pt x="365" y="383"/>
                    </a:cubicBezTo>
                    <a:cubicBezTo>
                      <a:pt x="365" y="406"/>
                      <a:pt x="365" y="406"/>
                      <a:pt x="365" y="406"/>
                    </a:cubicBezTo>
                    <a:cubicBezTo>
                      <a:pt x="365" y="422"/>
                      <a:pt x="365" y="422"/>
                      <a:pt x="365" y="422"/>
                    </a:cubicBezTo>
                    <a:cubicBezTo>
                      <a:pt x="442" y="422"/>
                      <a:pt x="442" y="422"/>
                      <a:pt x="442" y="422"/>
                    </a:cubicBezTo>
                    <a:cubicBezTo>
                      <a:pt x="470" y="461"/>
                      <a:pt x="470" y="461"/>
                      <a:pt x="470" y="461"/>
                    </a:cubicBezTo>
                    <a:cubicBezTo>
                      <a:pt x="130" y="461"/>
                      <a:pt x="130" y="461"/>
                      <a:pt x="130" y="461"/>
                    </a:cubicBezTo>
                    <a:cubicBezTo>
                      <a:pt x="158" y="422"/>
                      <a:pt x="158" y="422"/>
                      <a:pt x="158" y="422"/>
                    </a:cubicBezTo>
                    <a:cubicBezTo>
                      <a:pt x="232" y="422"/>
                      <a:pt x="232" y="422"/>
                      <a:pt x="232" y="422"/>
                    </a:cubicBezTo>
                    <a:cubicBezTo>
                      <a:pt x="232" y="406"/>
                      <a:pt x="232" y="406"/>
                      <a:pt x="232" y="406"/>
                    </a:cubicBezTo>
                    <a:cubicBezTo>
                      <a:pt x="232" y="383"/>
                      <a:pt x="232" y="383"/>
                      <a:pt x="232" y="383"/>
                    </a:cubicBezTo>
                    <a:cubicBezTo>
                      <a:pt x="205" y="383"/>
                      <a:pt x="205" y="383"/>
                      <a:pt x="205" y="383"/>
                    </a:cubicBezTo>
                    <a:cubicBezTo>
                      <a:pt x="32" y="383"/>
                      <a:pt x="32" y="383"/>
                      <a:pt x="32" y="383"/>
                    </a:cubicBezTo>
                    <a:cubicBezTo>
                      <a:pt x="14" y="383"/>
                      <a:pt x="0" y="364"/>
                      <a:pt x="0" y="344"/>
                    </a:cubicBezTo>
                    <a:cubicBezTo>
                      <a:pt x="0" y="35"/>
                      <a:pt x="0" y="35"/>
                      <a:pt x="0" y="35"/>
                    </a:cubicBezTo>
                    <a:cubicBezTo>
                      <a:pt x="0" y="16"/>
                      <a:pt x="14" y="0"/>
                      <a:pt x="3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3247" tIns="46623" rIns="93247" bIns="46623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3241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28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68" name="Freeform 12"/>
              <p:cNvSpPr>
                <a:spLocks/>
              </p:cNvSpPr>
              <p:nvPr/>
            </p:nvSpPr>
            <p:spPr bwMode="auto">
              <a:xfrm>
                <a:off x="5918197" y="4289507"/>
                <a:ext cx="396874" cy="766761"/>
              </a:xfrm>
              <a:custGeom>
                <a:avLst/>
                <a:gdLst>
                  <a:gd name="T0" fmla="*/ 0 w 250"/>
                  <a:gd name="T1" fmla="*/ 0 h 483"/>
                  <a:gd name="T2" fmla="*/ 250 w 250"/>
                  <a:gd name="T3" fmla="*/ 269 h 483"/>
                  <a:gd name="T4" fmla="*/ 152 w 250"/>
                  <a:gd name="T5" fmla="*/ 295 h 483"/>
                  <a:gd name="T6" fmla="*/ 221 w 250"/>
                  <a:gd name="T7" fmla="*/ 459 h 483"/>
                  <a:gd name="T8" fmla="*/ 162 w 250"/>
                  <a:gd name="T9" fmla="*/ 483 h 483"/>
                  <a:gd name="T10" fmla="*/ 93 w 250"/>
                  <a:gd name="T11" fmla="*/ 316 h 483"/>
                  <a:gd name="T12" fmla="*/ 0 w 250"/>
                  <a:gd name="T13" fmla="*/ 373 h 483"/>
                  <a:gd name="T14" fmla="*/ 0 w 250"/>
                  <a:gd name="T15" fmla="*/ 0 h 483"/>
                  <a:gd name="T16" fmla="*/ 0 w 250"/>
                  <a:gd name="T17" fmla="*/ 0 h 4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483">
                    <a:moveTo>
                      <a:pt x="0" y="0"/>
                    </a:moveTo>
                    <a:lnTo>
                      <a:pt x="250" y="269"/>
                    </a:lnTo>
                    <a:lnTo>
                      <a:pt x="152" y="295"/>
                    </a:lnTo>
                    <a:lnTo>
                      <a:pt x="221" y="459"/>
                    </a:lnTo>
                    <a:lnTo>
                      <a:pt x="162" y="483"/>
                    </a:lnTo>
                    <a:lnTo>
                      <a:pt x="93" y="316"/>
                    </a:lnTo>
                    <a:lnTo>
                      <a:pt x="0" y="373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3247" tIns="46623" rIns="93247" bIns="46623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3241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28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166" name="TextBox 165"/>
            <p:cNvSpPr txBox="1"/>
            <p:nvPr/>
          </p:nvSpPr>
          <p:spPr>
            <a:xfrm>
              <a:off x="8082295" y="3188947"/>
              <a:ext cx="879142" cy="347472"/>
            </a:xfrm>
            <a:prstGeom prst="rect">
              <a:avLst/>
            </a:prstGeom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46623" tIns="46623" rIns="46623" bIns="46623" rtlCol="0" anchor="ctr">
              <a:noAutofit/>
            </a:bodyPr>
            <a:lstStyle/>
            <a:p>
              <a:pPr marL="0" marR="0" lvl="0" indent="0" algn="ctr" defTabSz="932418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612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22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rPr>
                <a:t>VM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96936023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is a container?</a:t>
            </a:r>
          </a:p>
        </p:txBody>
      </p:sp>
      <p:sp>
        <p:nvSpPr>
          <p:cNvPr id="306" name="TextBox 305"/>
          <p:cNvSpPr txBox="1"/>
          <p:nvPr/>
        </p:nvSpPr>
        <p:spPr>
          <a:xfrm>
            <a:off x="122237" y="1516062"/>
            <a:ext cx="5943600" cy="404890"/>
          </a:xfrm>
          <a:prstGeom prst="rect">
            <a:avLst/>
          </a:prstGeom>
          <a:noFill/>
        </p:spPr>
        <p:txBody>
          <a:bodyPr wrap="square" lIns="186494" tIns="0" rIns="186494" bIns="149196" rtlCol="0">
            <a:spAutoFit/>
          </a:bodyPr>
          <a:lstStyle/>
          <a:p>
            <a:pPr marL="0" marR="0" lvl="0" indent="0" algn="ctr" defTabSz="932418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12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36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Containers </a:t>
            </a:r>
            <a:r>
              <a:rPr kumimoji="0" lang="en-US" sz="1836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= Operating system virtualization</a:t>
            </a:r>
          </a:p>
        </p:txBody>
      </p:sp>
      <p:sp>
        <p:nvSpPr>
          <p:cNvPr id="126" name="TextBox 125"/>
          <p:cNvSpPr txBox="1"/>
          <p:nvPr/>
        </p:nvSpPr>
        <p:spPr>
          <a:xfrm>
            <a:off x="122237" y="4829345"/>
            <a:ext cx="5943599" cy="404890"/>
          </a:xfrm>
          <a:prstGeom prst="rect">
            <a:avLst/>
          </a:prstGeom>
          <a:noFill/>
        </p:spPr>
        <p:txBody>
          <a:bodyPr wrap="square" lIns="0" tIns="0" rIns="0" bIns="149196" rtlCol="0">
            <a:spAutoFit/>
          </a:bodyPr>
          <a:lstStyle/>
          <a:p>
            <a:pPr marL="0" marR="0" lvl="0" indent="0" algn="ctr" defTabSz="932418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12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36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Traditional virtual machines </a:t>
            </a:r>
            <a:r>
              <a:rPr kumimoji="0" lang="en-US" sz="1836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= hardware virtualization</a:t>
            </a:r>
          </a:p>
        </p:txBody>
      </p:sp>
      <p:cxnSp>
        <p:nvCxnSpPr>
          <p:cNvPr id="101" name="Straight Connector 100"/>
          <p:cNvCxnSpPr>
            <a:cxnSpLocks/>
          </p:cNvCxnSpPr>
          <p:nvPr/>
        </p:nvCxnSpPr>
        <p:spPr>
          <a:xfrm flipH="1">
            <a:off x="7200741" y="1263402"/>
            <a:ext cx="4312" cy="554694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4" name="Group 23"/>
          <p:cNvGrpSpPr/>
          <p:nvPr/>
        </p:nvGrpSpPr>
        <p:grpSpPr>
          <a:xfrm>
            <a:off x="8564881" y="2224322"/>
            <a:ext cx="2476713" cy="1297325"/>
            <a:chOff x="8624153" y="2019905"/>
            <a:chExt cx="2476713" cy="1297325"/>
          </a:xfrm>
        </p:grpSpPr>
        <p:grpSp>
          <p:nvGrpSpPr>
            <p:cNvPr id="21" name="Group 20"/>
            <p:cNvGrpSpPr/>
            <p:nvPr/>
          </p:nvGrpSpPr>
          <p:grpSpPr>
            <a:xfrm>
              <a:off x="8628838" y="2951470"/>
              <a:ext cx="2472028" cy="365760"/>
              <a:chOff x="8658780" y="2951470"/>
              <a:chExt cx="2472028" cy="365760"/>
            </a:xfrm>
          </p:grpSpPr>
          <p:sp>
            <p:nvSpPr>
              <p:cNvPr id="198" name="Rectangle 197"/>
              <p:cNvSpPr/>
              <p:nvPr/>
            </p:nvSpPr>
            <p:spPr bwMode="auto">
              <a:xfrm>
                <a:off x="9027688" y="2951470"/>
                <a:ext cx="2103120" cy="365760"/>
              </a:xfrm>
              <a:prstGeom prst="rect">
                <a:avLst/>
              </a:prstGeom>
              <a:ln>
                <a:solidFill>
                  <a:schemeClr val="tx2"/>
                </a:solidFill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6494" tIns="149196" rIns="186494" bIns="149196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defTabSz="950846" eaLnBrk="1" fontAlgn="base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200" b="0" i="0" u="none" strike="noStrike" kern="0" cap="none" spc="0" normalizeH="0" baseline="0" noProof="0" dirty="0">
                    <a:ln>
                      <a:noFill/>
                    </a:ln>
                    <a:gradFill>
                      <a:gsLst>
                        <a:gs pos="0">
                          <a:srgbClr val="FFFFFF"/>
                        </a:gs>
                        <a:gs pos="100000">
                          <a:srgbClr val="FFFFFF"/>
                        </a:gs>
                      </a:gsLst>
                      <a:lin ang="5400000" scaled="0"/>
                    </a:gradFill>
                    <a:effectLst/>
                    <a:uLnTx/>
                    <a:uFillTx/>
                    <a:cs typeface="Segoe UI" pitchFamily="34" charset="0"/>
                  </a:rPr>
                  <a:t>Kernel</a:t>
                </a:r>
              </a:p>
            </p:txBody>
          </p:sp>
          <p:grpSp>
            <p:nvGrpSpPr>
              <p:cNvPr id="199" name="Group 198"/>
              <p:cNvGrpSpPr/>
              <p:nvPr/>
            </p:nvGrpSpPr>
            <p:grpSpPr>
              <a:xfrm>
                <a:off x="8658780" y="2951470"/>
                <a:ext cx="365760" cy="365760"/>
                <a:chOff x="4498836" y="2852262"/>
                <a:chExt cx="501628" cy="497646"/>
              </a:xfrm>
            </p:grpSpPr>
            <p:sp>
              <p:nvSpPr>
                <p:cNvPr id="200" name="Rectangle 199"/>
                <p:cNvSpPr/>
                <p:nvPr/>
              </p:nvSpPr>
              <p:spPr bwMode="auto">
                <a:xfrm>
                  <a:off x="4498836" y="2852262"/>
                  <a:ext cx="501628" cy="497646"/>
                </a:xfrm>
                <a:prstGeom prst="rect">
                  <a:avLst/>
                </a:prstGeom>
                <a:ln>
                  <a:headEnd type="none" w="med" len="med"/>
                  <a:tailEnd type="none" w="med" len="med"/>
                </a:ln>
              </p:spPr>
              <p:style>
                <a:lnRef idx="2">
                  <a:schemeClr val="accent1"/>
                </a:lnRef>
                <a:fillRef idx="1">
                  <a:schemeClr val="lt1"/>
                </a:fillRef>
                <a:effectRef idx="0">
                  <a:schemeClr val="accent1"/>
                </a:effectRef>
                <a:fontRef idx="minor">
                  <a:schemeClr val="dk1"/>
                </a:fontRef>
              </p:style>
              <p:txBody>
                <a:bodyPr rot="0" spcFirstLastPara="0" vertOverflow="overflow" horzOverflow="overflow" vert="horz" wrap="square" lIns="186494" tIns="149196" rIns="186494" bIns="149196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defTabSz="950846" eaLnBrk="1" fontAlgn="base" latinLnBrk="0" hangingPunct="1">
                    <a:lnSpc>
                      <a:spcPct val="9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632" b="0" i="0" u="none" strike="noStrike" kern="0" cap="none" spc="0" normalizeH="0" baseline="0" noProof="0" dirty="0">
                    <a:ln>
                      <a:noFill/>
                    </a:ln>
                    <a:gradFill>
                      <a:gsLst>
                        <a:gs pos="0">
                          <a:srgbClr val="FFFFFF"/>
                        </a:gs>
                        <a:gs pos="100000">
                          <a:srgbClr val="FFFFFF"/>
                        </a:gs>
                      </a:gsLst>
                      <a:lin ang="5400000" scaled="0"/>
                    </a:gradFill>
                    <a:effectLst/>
                    <a:uLnTx/>
                    <a:uFillTx/>
                    <a:ea typeface="Segoe UI" pitchFamily="34" charset="0"/>
                    <a:cs typeface="Segoe UI" pitchFamily="34" charset="0"/>
                  </a:endParaRPr>
                </a:p>
              </p:txBody>
            </p:sp>
            <p:sp>
              <p:nvSpPr>
                <p:cNvPr id="201" name="Freeform 73"/>
                <p:cNvSpPr>
                  <a:spLocks noChangeAspect="1" noEditPoints="1"/>
                </p:cNvSpPr>
                <p:nvPr/>
              </p:nvSpPr>
              <p:spPr bwMode="black">
                <a:xfrm>
                  <a:off x="4600290" y="2951725"/>
                  <a:ext cx="298721" cy="298720"/>
                </a:xfrm>
                <a:custGeom>
                  <a:avLst/>
                  <a:gdLst>
                    <a:gd name="T0" fmla="*/ 313 w 330"/>
                    <a:gd name="T1" fmla="*/ 161 h 330"/>
                    <a:gd name="T2" fmla="*/ 313 w 330"/>
                    <a:gd name="T3" fmla="*/ 128 h 330"/>
                    <a:gd name="T4" fmla="*/ 284 w 330"/>
                    <a:gd name="T5" fmla="*/ 137 h 330"/>
                    <a:gd name="T6" fmla="*/ 298 w 330"/>
                    <a:gd name="T7" fmla="*/ 111 h 330"/>
                    <a:gd name="T8" fmla="*/ 330 w 330"/>
                    <a:gd name="T9" fmla="*/ 103 h 330"/>
                    <a:gd name="T10" fmla="*/ 298 w 330"/>
                    <a:gd name="T11" fmla="*/ 95 h 330"/>
                    <a:gd name="T12" fmla="*/ 284 w 330"/>
                    <a:gd name="T13" fmla="*/ 87 h 330"/>
                    <a:gd name="T14" fmla="*/ 235 w 330"/>
                    <a:gd name="T15" fmla="*/ 46 h 330"/>
                    <a:gd name="T16" fmla="*/ 244 w 330"/>
                    <a:gd name="T17" fmla="*/ 17 h 330"/>
                    <a:gd name="T18" fmla="*/ 211 w 330"/>
                    <a:gd name="T19" fmla="*/ 17 h 330"/>
                    <a:gd name="T20" fmla="*/ 219 w 330"/>
                    <a:gd name="T21" fmla="*/ 46 h 330"/>
                    <a:gd name="T22" fmla="*/ 194 w 330"/>
                    <a:gd name="T23" fmla="*/ 32 h 330"/>
                    <a:gd name="T24" fmla="*/ 186 w 330"/>
                    <a:gd name="T25" fmla="*/ 0 h 330"/>
                    <a:gd name="T26" fmla="*/ 178 w 330"/>
                    <a:gd name="T27" fmla="*/ 32 h 330"/>
                    <a:gd name="T28" fmla="*/ 152 w 330"/>
                    <a:gd name="T29" fmla="*/ 46 h 330"/>
                    <a:gd name="T30" fmla="*/ 161 w 330"/>
                    <a:gd name="T31" fmla="*/ 17 h 330"/>
                    <a:gd name="T32" fmla="*/ 128 w 330"/>
                    <a:gd name="T33" fmla="*/ 17 h 330"/>
                    <a:gd name="T34" fmla="*/ 137 w 330"/>
                    <a:gd name="T35" fmla="*/ 46 h 330"/>
                    <a:gd name="T36" fmla="*/ 111 w 330"/>
                    <a:gd name="T37" fmla="*/ 32 h 330"/>
                    <a:gd name="T38" fmla="*/ 103 w 330"/>
                    <a:gd name="T39" fmla="*/ 0 h 330"/>
                    <a:gd name="T40" fmla="*/ 95 w 330"/>
                    <a:gd name="T41" fmla="*/ 32 h 330"/>
                    <a:gd name="T42" fmla="*/ 87 w 330"/>
                    <a:gd name="T43" fmla="*/ 46 h 330"/>
                    <a:gd name="T44" fmla="*/ 46 w 330"/>
                    <a:gd name="T45" fmla="*/ 95 h 330"/>
                    <a:gd name="T46" fmla="*/ 17 w 330"/>
                    <a:gd name="T47" fmla="*/ 86 h 330"/>
                    <a:gd name="T48" fmla="*/ 17 w 330"/>
                    <a:gd name="T49" fmla="*/ 120 h 330"/>
                    <a:gd name="T50" fmla="*/ 46 w 330"/>
                    <a:gd name="T51" fmla="*/ 111 h 330"/>
                    <a:gd name="T52" fmla="*/ 32 w 330"/>
                    <a:gd name="T53" fmla="*/ 137 h 330"/>
                    <a:gd name="T54" fmla="*/ 0 w 330"/>
                    <a:gd name="T55" fmla="*/ 144 h 330"/>
                    <a:gd name="T56" fmla="*/ 32 w 330"/>
                    <a:gd name="T57" fmla="*/ 152 h 330"/>
                    <a:gd name="T58" fmla="*/ 46 w 330"/>
                    <a:gd name="T59" fmla="*/ 178 h 330"/>
                    <a:gd name="T60" fmla="*/ 17 w 330"/>
                    <a:gd name="T61" fmla="*/ 169 h 330"/>
                    <a:gd name="T62" fmla="*/ 17 w 330"/>
                    <a:gd name="T63" fmla="*/ 203 h 330"/>
                    <a:gd name="T64" fmla="*/ 46 w 330"/>
                    <a:gd name="T65" fmla="*/ 194 h 330"/>
                    <a:gd name="T66" fmla="*/ 32 w 330"/>
                    <a:gd name="T67" fmla="*/ 219 h 330"/>
                    <a:gd name="T68" fmla="*/ 0 w 330"/>
                    <a:gd name="T69" fmla="*/ 227 h 330"/>
                    <a:gd name="T70" fmla="*/ 32 w 330"/>
                    <a:gd name="T71" fmla="*/ 235 h 330"/>
                    <a:gd name="T72" fmla="*/ 46 w 330"/>
                    <a:gd name="T73" fmla="*/ 243 h 330"/>
                    <a:gd name="T74" fmla="*/ 95 w 330"/>
                    <a:gd name="T75" fmla="*/ 284 h 330"/>
                    <a:gd name="T76" fmla="*/ 86 w 330"/>
                    <a:gd name="T77" fmla="*/ 313 h 330"/>
                    <a:gd name="T78" fmla="*/ 120 w 330"/>
                    <a:gd name="T79" fmla="*/ 313 h 330"/>
                    <a:gd name="T80" fmla="*/ 111 w 330"/>
                    <a:gd name="T81" fmla="*/ 284 h 330"/>
                    <a:gd name="T82" fmla="*/ 137 w 330"/>
                    <a:gd name="T83" fmla="*/ 298 h 330"/>
                    <a:gd name="T84" fmla="*/ 144 w 330"/>
                    <a:gd name="T85" fmla="*/ 330 h 330"/>
                    <a:gd name="T86" fmla="*/ 152 w 330"/>
                    <a:gd name="T87" fmla="*/ 298 h 330"/>
                    <a:gd name="T88" fmla="*/ 178 w 330"/>
                    <a:gd name="T89" fmla="*/ 284 h 330"/>
                    <a:gd name="T90" fmla="*/ 169 w 330"/>
                    <a:gd name="T91" fmla="*/ 313 h 330"/>
                    <a:gd name="T92" fmla="*/ 203 w 330"/>
                    <a:gd name="T93" fmla="*/ 313 h 330"/>
                    <a:gd name="T94" fmla="*/ 194 w 330"/>
                    <a:gd name="T95" fmla="*/ 284 h 330"/>
                    <a:gd name="T96" fmla="*/ 219 w 330"/>
                    <a:gd name="T97" fmla="*/ 298 h 330"/>
                    <a:gd name="T98" fmla="*/ 227 w 330"/>
                    <a:gd name="T99" fmla="*/ 330 h 330"/>
                    <a:gd name="T100" fmla="*/ 235 w 330"/>
                    <a:gd name="T101" fmla="*/ 298 h 330"/>
                    <a:gd name="T102" fmla="*/ 243 w 330"/>
                    <a:gd name="T103" fmla="*/ 284 h 330"/>
                    <a:gd name="T104" fmla="*/ 284 w 330"/>
                    <a:gd name="T105" fmla="*/ 235 h 330"/>
                    <a:gd name="T106" fmla="*/ 313 w 330"/>
                    <a:gd name="T107" fmla="*/ 244 h 330"/>
                    <a:gd name="T108" fmla="*/ 313 w 330"/>
                    <a:gd name="T109" fmla="*/ 211 h 330"/>
                    <a:gd name="T110" fmla="*/ 284 w 330"/>
                    <a:gd name="T111" fmla="*/ 219 h 330"/>
                    <a:gd name="T112" fmla="*/ 298 w 330"/>
                    <a:gd name="T113" fmla="*/ 194 h 330"/>
                    <a:gd name="T114" fmla="*/ 330 w 330"/>
                    <a:gd name="T115" fmla="*/ 186 h 330"/>
                    <a:gd name="T116" fmla="*/ 298 w 330"/>
                    <a:gd name="T117" fmla="*/ 178 h 330"/>
                    <a:gd name="T118" fmla="*/ 284 w 330"/>
                    <a:gd name="T119" fmla="*/ 152 h 330"/>
                    <a:gd name="T120" fmla="*/ 165 w 330"/>
                    <a:gd name="T121" fmla="*/ 267 h 330"/>
                    <a:gd name="T122" fmla="*/ 165 w 330"/>
                    <a:gd name="T123" fmla="*/ 63 h 330"/>
                    <a:gd name="T124" fmla="*/ 165 w 330"/>
                    <a:gd name="T125" fmla="*/ 267 h 3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330" h="330">
                      <a:moveTo>
                        <a:pt x="298" y="152"/>
                      </a:moveTo>
                      <a:cubicBezTo>
                        <a:pt x="301" y="158"/>
                        <a:pt x="307" y="161"/>
                        <a:pt x="313" y="161"/>
                      </a:cubicBezTo>
                      <a:cubicBezTo>
                        <a:pt x="322" y="161"/>
                        <a:pt x="330" y="154"/>
                        <a:pt x="330" y="144"/>
                      </a:cubicBezTo>
                      <a:cubicBezTo>
                        <a:pt x="330" y="135"/>
                        <a:pt x="322" y="128"/>
                        <a:pt x="313" y="128"/>
                      </a:cubicBezTo>
                      <a:cubicBezTo>
                        <a:pt x="307" y="128"/>
                        <a:pt x="301" y="131"/>
                        <a:pt x="298" y="137"/>
                      </a:cubicBezTo>
                      <a:cubicBezTo>
                        <a:pt x="284" y="137"/>
                        <a:pt x="284" y="137"/>
                        <a:pt x="284" y="137"/>
                      </a:cubicBezTo>
                      <a:cubicBezTo>
                        <a:pt x="284" y="111"/>
                        <a:pt x="284" y="111"/>
                        <a:pt x="284" y="111"/>
                      </a:cubicBezTo>
                      <a:cubicBezTo>
                        <a:pt x="298" y="111"/>
                        <a:pt x="298" y="111"/>
                        <a:pt x="298" y="111"/>
                      </a:cubicBezTo>
                      <a:cubicBezTo>
                        <a:pt x="301" y="116"/>
                        <a:pt x="307" y="120"/>
                        <a:pt x="313" y="120"/>
                      </a:cubicBezTo>
                      <a:cubicBezTo>
                        <a:pt x="322" y="120"/>
                        <a:pt x="330" y="112"/>
                        <a:pt x="330" y="103"/>
                      </a:cubicBezTo>
                      <a:cubicBezTo>
                        <a:pt x="330" y="94"/>
                        <a:pt x="322" y="86"/>
                        <a:pt x="313" y="86"/>
                      </a:cubicBezTo>
                      <a:cubicBezTo>
                        <a:pt x="307" y="86"/>
                        <a:pt x="301" y="90"/>
                        <a:pt x="298" y="95"/>
                      </a:cubicBezTo>
                      <a:cubicBezTo>
                        <a:pt x="284" y="95"/>
                        <a:pt x="284" y="95"/>
                        <a:pt x="284" y="95"/>
                      </a:cubicBezTo>
                      <a:cubicBezTo>
                        <a:pt x="284" y="87"/>
                        <a:pt x="284" y="87"/>
                        <a:pt x="284" y="87"/>
                      </a:cubicBezTo>
                      <a:cubicBezTo>
                        <a:pt x="284" y="65"/>
                        <a:pt x="266" y="46"/>
                        <a:pt x="243" y="46"/>
                      </a:cubicBezTo>
                      <a:cubicBezTo>
                        <a:pt x="235" y="46"/>
                        <a:pt x="235" y="46"/>
                        <a:pt x="235" y="46"/>
                      </a:cubicBezTo>
                      <a:cubicBezTo>
                        <a:pt x="235" y="32"/>
                        <a:pt x="235" y="32"/>
                        <a:pt x="235" y="32"/>
                      </a:cubicBezTo>
                      <a:cubicBezTo>
                        <a:pt x="240" y="29"/>
                        <a:pt x="244" y="23"/>
                        <a:pt x="244" y="17"/>
                      </a:cubicBezTo>
                      <a:cubicBezTo>
                        <a:pt x="244" y="8"/>
                        <a:pt x="237" y="0"/>
                        <a:pt x="227" y="0"/>
                      </a:cubicBezTo>
                      <a:cubicBezTo>
                        <a:pt x="218" y="0"/>
                        <a:pt x="211" y="8"/>
                        <a:pt x="211" y="17"/>
                      </a:cubicBezTo>
                      <a:cubicBezTo>
                        <a:pt x="211" y="23"/>
                        <a:pt x="214" y="29"/>
                        <a:pt x="219" y="32"/>
                      </a:cubicBezTo>
                      <a:cubicBezTo>
                        <a:pt x="219" y="46"/>
                        <a:pt x="219" y="46"/>
                        <a:pt x="219" y="46"/>
                      </a:cubicBezTo>
                      <a:cubicBezTo>
                        <a:pt x="194" y="46"/>
                        <a:pt x="194" y="46"/>
                        <a:pt x="194" y="46"/>
                      </a:cubicBezTo>
                      <a:cubicBezTo>
                        <a:pt x="194" y="32"/>
                        <a:pt x="194" y="32"/>
                        <a:pt x="194" y="32"/>
                      </a:cubicBezTo>
                      <a:cubicBezTo>
                        <a:pt x="199" y="29"/>
                        <a:pt x="203" y="23"/>
                        <a:pt x="203" y="17"/>
                      </a:cubicBezTo>
                      <a:cubicBezTo>
                        <a:pt x="203" y="8"/>
                        <a:pt x="195" y="0"/>
                        <a:pt x="186" y="0"/>
                      </a:cubicBezTo>
                      <a:cubicBezTo>
                        <a:pt x="177" y="0"/>
                        <a:pt x="169" y="8"/>
                        <a:pt x="169" y="17"/>
                      </a:cubicBezTo>
                      <a:cubicBezTo>
                        <a:pt x="169" y="23"/>
                        <a:pt x="173" y="29"/>
                        <a:pt x="178" y="32"/>
                      </a:cubicBezTo>
                      <a:cubicBezTo>
                        <a:pt x="178" y="46"/>
                        <a:pt x="178" y="46"/>
                        <a:pt x="178" y="46"/>
                      </a:cubicBezTo>
                      <a:cubicBezTo>
                        <a:pt x="152" y="46"/>
                        <a:pt x="152" y="46"/>
                        <a:pt x="152" y="46"/>
                      </a:cubicBezTo>
                      <a:cubicBezTo>
                        <a:pt x="152" y="32"/>
                        <a:pt x="152" y="32"/>
                        <a:pt x="152" y="32"/>
                      </a:cubicBezTo>
                      <a:cubicBezTo>
                        <a:pt x="158" y="29"/>
                        <a:pt x="161" y="23"/>
                        <a:pt x="161" y="17"/>
                      </a:cubicBezTo>
                      <a:cubicBezTo>
                        <a:pt x="161" y="8"/>
                        <a:pt x="154" y="0"/>
                        <a:pt x="144" y="0"/>
                      </a:cubicBezTo>
                      <a:cubicBezTo>
                        <a:pt x="135" y="0"/>
                        <a:pt x="128" y="8"/>
                        <a:pt x="128" y="17"/>
                      </a:cubicBezTo>
                      <a:cubicBezTo>
                        <a:pt x="128" y="23"/>
                        <a:pt x="131" y="29"/>
                        <a:pt x="137" y="32"/>
                      </a:cubicBezTo>
                      <a:cubicBezTo>
                        <a:pt x="137" y="46"/>
                        <a:pt x="137" y="46"/>
                        <a:pt x="137" y="46"/>
                      </a:cubicBezTo>
                      <a:cubicBezTo>
                        <a:pt x="111" y="46"/>
                        <a:pt x="111" y="46"/>
                        <a:pt x="111" y="46"/>
                      </a:cubicBezTo>
                      <a:cubicBezTo>
                        <a:pt x="111" y="32"/>
                        <a:pt x="111" y="32"/>
                        <a:pt x="111" y="32"/>
                      </a:cubicBezTo>
                      <a:cubicBezTo>
                        <a:pt x="116" y="29"/>
                        <a:pt x="120" y="23"/>
                        <a:pt x="120" y="17"/>
                      </a:cubicBezTo>
                      <a:cubicBezTo>
                        <a:pt x="120" y="8"/>
                        <a:pt x="112" y="0"/>
                        <a:pt x="103" y="0"/>
                      </a:cubicBezTo>
                      <a:cubicBezTo>
                        <a:pt x="94" y="0"/>
                        <a:pt x="86" y="8"/>
                        <a:pt x="86" y="17"/>
                      </a:cubicBezTo>
                      <a:cubicBezTo>
                        <a:pt x="86" y="23"/>
                        <a:pt x="90" y="29"/>
                        <a:pt x="95" y="32"/>
                      </a:cubicBezTo>
                      <a:cubicBezTo>
                        <a:pt x="95" y="46"/>
                        <a:pt x="95" y="46"/>
                        <a:pt x="95" y="46"/>
                      </a:cubicBezTo>
                      <a:cubicBezTo>
                        <a:pt x="87" y="46"/>
                        <a:pt x="87" y="46"/>
                        <a:pt x="87" y="46"/>
                      </a:cubicBezTo>
                      <a:cubicBezTo>
                        <a:pt x="65" y="46"/>
                        <a:pt x="46" y="65"/>
                        <a:pt x="46" y="87"/>
                      </a:cubicBezTo>
                      <a:cubicBezTo>
                        <a:pt x="46" y="95"/>
                        <a:pt x="46" y="95"/>
                        <a:pt x="46" y="95"/>
                      </a:cubicBezTo>
                      <a:cubicBezTo>
                        <a:pt x="32" y="95"/>
                        <a:pt x="32" y="95"/>
                        <a:pt x="32" y="95"/>
                      </a:cubicBezTo>
                      <a:cubicBezTo>
                        <a:pt x="29" y="90"/>
                        <a:pt x="23" y="86"/>
                        <a:pt x="17" y="86"/>
                      </a:cubicBezTo>
                      <a:cubicBezTo>
                        <a:pt x="8" y="86"/>
                        <a:pt x="0" y="94"/>
                        <a:pt x="0" y="103"/>
                      </a:cubicBezTo>
                      <a:cubicBezTo>
                        <a:pt x="0" y="112"/>
                        <a:pt x="8" y="120"/>
                        <a:pt x="17" y="120"/>
                      </a:cubicBezTo>
                      <a:cubicBezTo>
                        <a:pt x="23" y="120"/>
                        <a:pt x="29" y="116"/>
                        <a:pt x="32" y="111"/>
                      </a:cubicBezTo>
                      <a:cubicBezTo>
                        <a:pt x="46" y="111"/>
                        <a:pt x="46" y="111"/>
                        <a:pt x="46" y="111"/>
                      </a:cubicBezTo>
                      <a:cubicBezTo>
                        <a:pt x="46" y="137"/>
                        <a:pt x="46" y="137"/>
                        <a:pt x="46" y="137"/>
                      </a:cubicBezTo>
                      <a:cubicBezTo>
                        <a:pt x="32" y="137"/>
                        <a:pt x="32" y="137"/>
                        <a:pt x="32" y="137"/>
                      </a:cubicBezTo>
                      <a:cubicBezTo>
                        <a:pt x="29" y="131"/>
                        <a:pt x="23" y="128"/>
                        <a:pt x="17" y="128"/>
                      </a:cubicBezTo>
                      <a:cubicBezTo>
                        <a:pt x="8" y="128"/>
                        <a:pt x="0" y="135"/>
                        <a:pt x="0" y="144"/>
                      </a:cubicBezTo>
                      <a:cubicBezTo>
                        <a:pt x="0" y="154"/>
                        <a:pt x="8" y="161"/>
                        <a:pt x="17" y="161"/>
                      </a:cubicBezTo>
                      <a:cubicBezTo>
                        <a:pt x="23" y="161"/>
                        <a:pt x="29" y="158"/>
                        <a:pt x="32" y="152"/>
                      </a:cubicBezTo>
                      <a:cubicBezTo>
                        <a:pt x="46" y="152"/>
                        <a:pt x="46" y="152"/>
                        <a:pt x="46" y="152"/>
                      </a:cubicBezTo>
                      <a:cubicBezTo>
                        <a:pt x="46" y="178"/>
                        <a:pt x="46" y="178"/>
                        <a:pt x="46" y="178"/>
                      </a:cubicBezTo>
                      <a:cubicBezTo>
                        <a:pt x="32" y="178"/>
                        <a:pt x="32" y="178"/>
                        <a:pt x="32" y="178"/>
                      </a:cubicBezTo>
                      <a:cubicBezTo>
                        <a:pt x="29" y="173"/>
                        <a:pt x="23" y="169"/>
                        <a:pt x="17" y="169"/>
                      </a:cubicBezTo>
                      <a:cubicBezTo>
                        <a:pt x="8" y="169"/>
                        <a:pt x="0" y="177"/>
                        <a:pt x="0" y="186"/>
                      </a:cubicBezTo>
                      <a:cubicBezTo>
                        <a:pt x="0" y="195"/>
                        <a:pt x="8" y="203"/>
                        <a:pt x="17" y="203"/>
                      </a:cubicBezTo>
                      <a:cubicBezTo>
                        <a:pt x="23" y="203"/>
                        <a:pt x="29" y="199"/>
                        <a:pt x="32" y="194"/>
                      </a:cubicBezTo>
                      <a:cubicBezTo>
                        <a:pt x="46" y="194"/>
                        <a:pt x="46" y="194"/>
                        <a:pt x="46" y="194"/>
                      </a:cubicBezTo>
                      <a:cubicBezTo>
                        <a:pt x="46" y="219"/>
                        <a:pt x="46" y="219"/>
                        <a:pt x="46" y="219"/>
                      </a:cubicBezTo>
                      <a:cubicBezTo>
                        <a:pt x="32" y="219"/>
                        <a:pt x="32" y="219"/>
                        <a:pt x="32" y="219"/>
                      </a:cubicBezTo>
                      <a:cubicBezTo>
                        <a:pt x="29" y="214"/>
                        <a:pt x="23" y="211"/>
                        <a:pt x="17" y="211"/>
                      </a:cubicBezTo>
                      <a:cubicBezTo>
                        <a:pt x="8" y="211"/>
                        <a:pt x="0" y="218"/>
                        <a:pt x="0" y="227"/>
                      </a:cubicBezTo>
                      <a:cubicBezTo>
                        <a:pt x="0" y="237"/>
                        <a:pt x="8" y="244"/>
                        <a:pt x="17" y="244"/>
                      </a:cubicBezTo>
                      <a:cubicBezTo>
                        <a:pt x="23" y="244"/>
                        <a:pt x="29" y="240"/>
                        <a:pt x="32" y="235"/>
                      </a:cubicBezTo>
                      <a:cubicBezTo>
                        <a:pt x="46" y="235"/>
                        <a:pt x="46" y="235"/>
                        <a:pt x="46" y="235"/>
                      </a:cubicBezTo>
                      <a:cubicBezTo>
                        <a:pt x="46" y="243"/>
                        <a:pt x="46" y="243"/>
                        <a:pt x="46" y="243"/>
                      </a:cubicBezTo>
                      <a:cubicBezTo>
                        <a:pt x="46" y="266"/>
                        <a:pt x="65" y="284"/>
                        <a:pt x="87" y="284"/>
                      </a:cubicBezTo>
                      <a:cubicBezTo>
                        <a:pt x="95" y="284"/>
                        <a:pt x="95" y="284"/>
                        <a:pt x="95" y="284"/>
                      </a:cubicBezTo>
                      <a:cubicBezTo>
                        <a:pt x="95" y="298"/>
                        <a:pt x="95" y="298"/>
                        <a:pt x="95" y="298"/>
                      </a:cubicBezTo>
                      <a:cubicBezTo>
                        <a:pt x="90" y="301"/>
                        <a:pt x="86" y="307"/>
                        <a:pt x="86" y="313"/>
                      </a:cubicBezTo>
                      <a:cubicBezTo>
                        <a:pt x="86" y="322"/>
                        <a:pt x="94" y="330"/>
                        <a:pt x="103" y="330"/>
                      </a:cubicBezTo>
                      <a:cubicBezTo>
                        <a:pt x="112" y="330"/>
                        <a:pt x="120" y="322"/>
                        <a:pt x="120" y="313"/>
                      </a:cubicBezTo>
                      <a:cubicBezTo>
                        <a:pt x="120" y="307"/>
                        <a:pt x="116" y="301"/>
                        <a:pt x="111" y="298"/>
                      </a:cubicBezTo>
                      <a:cubicBezTo>
                        <a:pt x="111" y="284"/>
                        <a:pt x="111" y="284"/>
                        <a:pt x="111" y="284"/>
                      </a:cubicBezTo>
                      <a:cubicBezTo>
                        <a:pt x="137" y="284"/>
                        <a:pt x="137" y="284"/>
                        <a:pt x="137" y="284"/>
                      </a:cubicBezTo>
                      <a:cubicBezTo>
                        <a:pt x="137" y="298"/>
                        <a:pt x="137" y="298"/>
                        <a:pt x="137" y="298"/>
                      </a:cubicBezTo>
                      <a:cubicBezTo>
                        <a:pt x="131" y="301"/>
                        <a:pt x="128" y="307"/>
                        <a:pt x="128" y="313"/>
                      </a:cubicBezTo>
                      <a:cubicBezTo>
                        <a:pt x="128" y="322"/>
                        <a:pt x="135" y="330"/>
                        <a:pt x="144" y="330"/>
                      </a:cubicBezTo>
                      <a:cubicBezTo>
                        <a:pt x="154" y="330"/>
                        <a:pt x="161" y="322"/>
                        <a:pt x="161" y="313"/>
                      </a:cubicBezTo>
                      <a:cubicBezTo>
                        <a:pt x="161" y="307"/>
                        <a:pt x="158" y="301"/>
                        <a:pt x="152" y="298"/>
                      </a:cubicBezTo>
                      <a:cubicBezTo>
                        <a:pt x="152" y="284"/>
                        <a:pt x="152" y="284"/>
                        <a:pt x="152" y="284"/>
                      </a:cubicBezTo>
                      <a:cubicBezTo>
                        <a:pt x="178" y="284"/>
                        <a:pt x="178" y="284"/>
                        <a:pt x="178" y="284"/>
                      </a:cubicBezTo>
                      <a:cubicBezTo>
                        <a:pt x="178" y="298"/>
                        <a:pt x="178" y="298"/>
                        <a:pt x="178" y="298"/>
                      </a:cubicBezTo>
                      <a:cubicBezTo>
                        <a:pt x="173" y="301"/>
                        <a:pt x="169" y="307"/>
                        <a:pt x="169" y="313"/>
                      </a:cubicBezTo>
                      <a:cubicBezTo>
                        <a:pt x="169" y="322"/>
                        <a:pt x="177" y="330"/>
                        <a:pt x="186" y="330"/>
                      </a:cubicBezTo>
                      <a:cubicBezTo>
                        <a:pt x="195" y="330"/>
                        <a:pt x="203" y="322"/>
                        <a:pt x="203" y="313"/>
                      </a:cubicBezTo>
                      <a:cubicBezTo>
                        <a:pt x="203" y="307"/>
                        <a:pt x="199" y="301"/>
                        <a:pt x="194" y="298"/>
                      </a:cubicBezTo>
                      <a:cubicBezTo>
                        <a:pt x="194" y="284"/>
                        <a:pt x="194" y="284"/>
                        <a:pt x="194" y="284"/>
                      </a:cubicBezTo>
                      <a:cubicBezTo>
                        <a:pt x="219" y="284"/>
                        <a:pt x="219" y="284"/>
                        <a:pt x="219" y="284"/>
                      </a:cubicBezTo>
                      <a:cubicBezTo>
                        <a:pt x="219" y="298"/>
                        <a:pt x="219" y="298"/>
                        <a:pt x="219" y="298"/>
                      </a:cubicBezTo>
                      <a:cubicBezTo>
                        <a:pt x="214" y="301"/>
                        <a:pt x="211" y="307"/>
                        <a:pt x="211" y="313"/>
                      </a:cubicBezTo>
                      <a:cubicBezTo>
                        <a:pt x="211" y="322"/>
                        <a:pt x="218" y="330"/>
                        <a:pt x="227" y="330"/>
                      </a:cubicBezTo>
                      <a:cubicBezTo>
                        <a:pt x="237" y="330"/>
                        <a:pt x="244" y="322"/>
                        <a:pt x="244" y="313"/>
                      </a:cubicBezTo>
                      <a:cubicBezTo>
                        <a:pt x="244" y="307"/>
                        <a:pt x="240" y="301"/>
                        <a:pt x="235" y="298"/>
                      </a:cubicBezTo>
                      <a:cubicBezTo>
                        <a:pt x="235" y="284"/>
                        <a:pt x="235" y="284"/>
                        <a:pt x="235" y="284"/>
                      </a:cubicBezTo>
                      <a:cubicBezTo>
                        <a:pt x="243" y="284"/>
                        <a:pt x="243" y="284"/>
                        <a:pt x="243" y="284"/>
                      </a:cubicBezTo>
                      <a:cubicBezTo>
                        <a:pt x="266" y="284"/>
                        <a:pt x="284" y="266"/>
                        <a:pt x="284" y="243"/>
                      </a:cubicBezTo>
                      <a:cubicBezTo>
                        <a:pt x="284" y="235"/>
                        <a:pt x="284" y="235"/>
                        <a:pt x="284" y="235"/>
                      </a:cubicBezTo>
                      <a:cubicBezTo>
                        <a:pt x="298" y="235"/>
                        <a:pt x="298" y="235"/>
                        <a:pt x="298" y="235"/>
                      </a:cubicBezTo>
                      <a:cubicBezTo>
                        <a:pt x="301" y="240"/>
                        <a:pt x="307" y="244"/>
                        <a:pt x="313" y="244"/>
                      </a:cubicBezTo>
                      <a:cubicBezTo>
                        <a:pt x="322" y="244"/>
                        <a:pt x="330" y="237"/>
                        <a:pt x="330" y="227"/>
                      </a:cubicBezTo>
                      <a:cubicBezTo>
                        <a:pt x="330" y="218"/>
                        <a:pt x="322" y="211"/>
                        <a:pt x="313" y="211"/>
                      </a:cubicBezTo>
                      <a:cubicBezTo>
                        <a:pt x="307" y="211"/>
                        <a:pt x="301" y="214"/>
                        <a:pt x="298" y="219"/>
                      </a:cubicBezTo>
                      <a:cubicBezTo>
                        <a:pt x="284" y="219"/>
                        <a:pt x="284" y="219"/>
                        <a:pt x="284" y="219"/>
                      </a:cubicBezTo>
                      <a:cubicBezTo>
                        <a:pt x="284" y="194"/>
                        <a:pt x="284" y="194"/>
                        <a:pt x="284" y="194"/>
                      </a:cubicBezTo>
                      <a:cubicBezTo>
                        <a:pt x="298" y="194"/>
                        <a:pt x="298" y="194"/>
                        <a:pt x="298" y="194"/>
                      </a:cubicBezTo>
                      <a:cubicBezTo>
                        <a:pt x="301" y="199"/>
                        <a:pt x="307" y="203"/>
                        <a:pt x="313" y="203"/>
                      </a:cubicBezTo>
                      <a:cubicBezTo>
                        <a:pt x="322" y="203"/>
                        <a:pt x="330" y="195"/>
                        <a:pt x="330" y="186"/>
                      </a:cubicBezTo>
                      <a:cubicBezTo>
                        <a:pt x="330" y="177"/>
                        <a:pt x="322" y="169"/>
                        <a:pt x="313" y="169"/>
                      </a:cubicBezTo>
                      <a:cubicBezTo>
                        <a:pt x="307" y="169"/>
                        <a:pt x="301" y="173"/>
                        <a:pt x="298" y="178"/>
                      </a:cubicBezTo>
                      <a:cubicBezTo>
                        <a:pt x="284" y="178"/>
                        <a:pt x="284" y="178"/>
                        <a:pt x="284" y="178"/>
                      </a:cubicBezTo>
                      <a:cubicBezTo>
                        <a:pt x="284" y="152"/>
                        <a:pt x="284" y="152"/>
                        <a:pt x="284" y="152"/>
                      </a:cubicBezTo>
                      <a:lnTo>
                        <a:pt x="298" y="152"/>
                      </a:lnTo>
                      <a:close/>
                      <a:moveTo>
                        <a:pt x="165" y="267"/>
                      </a:moveTo>
                      <a:cubicBezTo>
                        <a:pt x="109" y="267"/>
                        <a:pt x="63" y="221"/>
                        <a:pt x="63" y="165"/>
                      </a:cubicBezTo>
                      <a:cubicBezTo>
                        <a:pt x="63" y="109"/>
                        <a:pt x="109" y="63"/>
                        <a:pt x="165" y="63"/>
                      </a:cubicBezTo>
                      <a:cubicBezTo>
                        <a:pt x="221" y="63"/>
                        <a:pt x="267" y="109"/>
                        <a:pt x="267" y="165"/>
                      </a:cubicBezTo>
                      <a:cubicBezTo>
                        <a:pt x="267" y="221"/>
                        <a:pt x="221" y="267"/>
                        <a:pt x="165" y="267"/>
                      </a:cubicBezTo>
                      <a:close/>
                    </a:path>
                  </a:pathLst>
                </a:custGeom>
                <a:solidFill>
                  <a:schemeClr val="tx2"/>
                </a:solidFill>
                <a:ln>
                  <a:solidFill>
                    <a:schemeClr val="bg2"/>
                  </a:solidFill>
                  <a:headEnd type="none" w="med" len="med"/>
                  <a:tailEnd type="none" w="med" len="med"/>
                </a:ln>
                <a:effectLst/>
                <a:extLst/>
              </p:spPr>
              <p:style>
                <a:lnRef idx="1">
                  <a:schemeClr val="accent2"/>
                </a:lnRef>
                <a:fillRef idx="3">
                  <a:schemeClr val="accent2"/>
                </a:fillRef>
                <a:effectRef idx="2">
                  <a:schemeClr val="accent2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ctr" defTabSz="932472" eaLnBrk="1" fontAlgn="base" latinLnBrk="0" hangingPunct="1">
                    <a:lnSpc>
                      <a:spcPct val="9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2400" b="0" i="0" u="none" strike="noStrike" kern="0" cap="none" spc="0" normalizeH="0" baseline="0" noProof="0" dirty="0">
                    <a:ln>
                      <a:noFill/>
                    </a:ln>
                    <a:gradFill>
                      <a:gsLst>
                        <a:gs pos="0">
                          <a:srgbClr val="FFFFFF"/>
                        </a:gs>
                        <a:gs pos="100000">
                          <a:srgbClr val="FFFFFF"/>
                        </a:gs>
                      </a:gsLst>
                      <a:lin ang="5400000" scaled="0"/>
                    </a:gradFill>
                    <a:effectLst/>
                    <a:uLnTx/>
                    <a:uFillTx/>
                    <a:ea typeface="Segoe UI" pitchFamily="34" charset="0"/>
                    <a:cs typeface="Segoe UI" pitchFamily="34" charset="0"/>
                  </a:endParaRPr>
                </a:p>
              </p:txBody>
            </p:sp>
          </p:grpSp>
        </p:grpSp>
        <p:grpSp>
          <p:nvGrpSpPr>
            <p:cNvPr id="202" name="Group 201"/>
            <p:cNvGrpSpPr/>
            <p:nvPr/>
          </p:nvGrpSpPr>
          <p:grpSpPr>
            <a:xfrm>
              <a:off x="8624153" y="2019905"/>
              <a:ext cx="704429" cy="852494"/>
              <a:chOff x="1156020" y="2248829"/>
              <a:chExt cx="704429" cy="852494"/>
            </a:xfrm>
          </p:grpSpPr>
          <p:sp>
            <p:nvSpPr>
              <p:cNvPr id="203" name="TextBox 202"/>
              <p:cNvSpPr txBox="1"/>
              <p:nvPr/>
            </p:nvSpPr>
            <p:spPr>
              <a:xfrm>
                <a:off x="1156020" y="2248829"/>
                <a:ext cx="704429" cy="186604"/>
              </a:xfrm>
              <a:prstGeom prst="rect">
                <a:avLst/>
              </a:prstGeom>
              <a:ln/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wrap="square" lIns="46623" tIns="46623" rIns="46623" bIns="46623" rtlCol="0" anchor="ctr">
                <a:noAutofit/>
              </a:bodyPr>
              <a:lstStyle/>
              <a:p>
                <a:pPr marL="0" marR="0" lvl="0" indent="0" algn="ctr" defTabSz="932418" eaLnBrk="1" fontAlgn="auto" latinLnBrk="0" hangingPunct="1">
                  <a:lnSpc>
                    <a:spcPct val="90000"/>
                  </a:lnSpc>
                  <a:spcBef>
                    <a:spcPts val="0"/>
                  </a:spcBef>
                  <a:spcAft>
                    <a:spcPts val="612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816" b="1" i="0" u="none" strike="noStrike" kern="0" cap="none" spc="0" normalizeH="0" baseline="0" noProof="0" dirty="0">
                    <a:ln>
                      <a:noFill/>
                    </a:ln>
                    <a:solidFill>
                      <a:schemeClr val="tx2"/>
                    </a:solidFill>
                    <a:effectLst/>
                    <a:uLnTx/>
                    <a:uFillTx/>
                  </a:rPr>
                  <a:t>CONTAINER</a:t>
                </a:r>
              </a:p>
            </p:txBody>
          </p:sp>
          <p:sp>
            <p:nvSpPr>
              <p:cNvPr id="204" name="Rectangle 203"/>
              <p:cNvSpPr/>
              <p:nvPr/>
            </p:nvSpPr>
            <p:spPr bwMode="auto">
              <a:xfrm>
                <a:off x="1156020" y="2435433"/>
                <a:ext cx="704429" cy="665890"/>
              </a:xfrm>
              <a:prstGeom prst="rect">
                <a:avLst/>
              </a:prstGeom>
              <a:ln>
                <a:headEnd type="none" w="med" len="med"/>
                <a:tailEnd type="none" w="med" len="med"/>
              </a:ln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ot="0" spcFirstLastPara="0" vertOverflow="overflow" horzOverflow="overflow" vert="horz" wrap="square" lIns="186494" tIns="149196" rIns="186494" bIns="149196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defTabSz="950846" eaLnBrk="1" fontAlgn="base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32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ea typeface="Segoe UI" pitchFamily="34" charset="0"/>
                  <a:cs typeface="Segoe UI" pitchFamily="34" charset="0"/>
                </a:endParaRPr>
              </a:p>
            </p:txBody>
          </p:sp>
          <p:grpSp>
            <p:nvGrpSpPr>
              <p:cNvPr id="205" name="Group 204"/>
              <p:cNvGrpSpPr/>
              <p:nvPr/>
            </p:nvGrpSpPr>
            <p:grpSpPr>
              <a:xfrm>
                <a:off x="1282952" y="2590867"/>
                <a:ext cx="471171" cy="380335"/>
                <a:chOff x="4406091" y="6049087"/>
                <a:chExt cx="3960813" cy="3197225"/>
              </a:xfrm>
              <a:solidFill>
                <a:schemeClr val="tx2"/>
              </a:solidFill>
            </p:grpSpPr>
            <p:sp>
              <p:nvSpPr>
                <p:cNvPr id="206" name="Freeform 24"/>
                <p:cNvSpPr>
                  <a:spLocks noEditPoints="1"/>
                </p:cNvSpPr>
                <p:nvPr/>
              </p:nvSpPr>
              <p:spPr bwMode="auto">
                <a:xfrm>
                  <a:off x="4406091" y="6049087"/>
                  <a:ext cx="2847975" cy="2813050"/>
                </a:xfrm>
                <a:custGeom>
                  <a:avLst/>
                  <a:gdLst>
                    <a:gd name="T0" fmla="*/ 744 w 757"/>
                    <a:gd name="T1" fmla="*/ 466 h 748"/>
                    <a:gd name="T2" fmla="*/ 755 w 757"/>
                    <a:gd name="T3" fmla="*/ 399 h 748"/>
                    <a:gd name="T4" fmla="*/ 739 w 757"/>
                    <a:gd name="T5" fmla="*/ 373 h 748"/>
                    <a:gd name="T6" fmla="*/ 644 w 757"/>
                    <a:gd name="T7" fmla="*/ 341 h 748"/>
                    <a:gd name="T8" fmla="*/ 638 w 757"/>
                    <a:gd name="T9" fmla="*/ 309 h 748"/>
                    <a:gd name="T10" fmla="*/ 716 w 757"/>
                    <a:gd name="T11" fmla="*/ 245 h 748"/>
                    <a:gd name="T12" fmla="*/ 721 w 757"/>
                    <a:gd name="T13" fmla="*/ 215 h 748"/>
                    <a:gd name="T14" fmla="*/ 687 w 757"/>
                    <a:gd name="T15" fmla="*/ 157 h 748"/>
                    <a:gd name="T16" fmla="*/ 658 w 757"/>
                    <a:gd name="T17" fmla="*/ 146 h 748"/>
                    <a:gd name="T18" fmla="*/ 565 w 757"/>
                    <a:gd name="T19" fmla="*/ 181 h 748"/>
                    <a:gd name="T20" fmla="*/ 536 w 757"/>
                    <a:gd name="T21" fmla="*/ 157 h 748"/>
                    <a:gd name="T22" fmla="*/ 556 w 757"/>
                    <a:gd name="T23" fmla="*/ 55 h 748"/>
                    <a:gd name="T24" fmla="*/ 541 w 757"/>
                    <a:gd name="T25" fmla="*/ 28 h 748"/>
                    <a:gd name="T26" fmla="*/ 477 w 757"/>
                    <a:gd name="T27" fmla="*/ 5 h 748"/>
                    <a:gd name="T28" fmla="*/ 449 w 757"/>
                    <a:gd name="T29" fmla="*/ 15 h 748"/>
                    <a:gd name="T30" fmla="*/ 397 w 757"/>
                    <a:gd name="T31" fmla="*/ 106 h 748"/>
                    <a:gd name="T32" fmla="*/ 378 w 757"/>
                    <a:gd name="T33" fmla="*/ 105 h 748"/>
                    <a:gd name="T34" fmla="*/ 362 w 757"/>
                    <a:gd name="T35" fmla="*/ 106 h 748"/>
                    <a:gd name="T36" fmla="*/ 311 w 757"/>
                    <a:gd name="T37" fmla="*/ 15 h 748"/>
                    <a:gd name="T38" fmla="*/ 282 w 757"/>
                    <a:gd name="T39" fmla="*/ 4 h 748"/>
                    <a:gd name="T40" fmla="*/ 218 w 757"/>
                    <a:gd name="T41" fmla="*/ 27 h 748"/>
                    <a:gd name="T42" fmla="*/ 203 w 757"/>
                    <a:gd name="T43" fmla="*/ 54 h 748"/>
                    <a:gd name="T44" fmla="*/ 222 w 757"/>
                    <a:gd name="T45" fmla="*/ 156 h 748"/>
                    <a:gd name="T46" fmla="*/ 192 w 757"/>
                    <a:gd name="T47" fmla="*/ 181 h 748"/>
                    <a:gd name="T48" fmla="*/ 103 w 757"/>
                    <a:gd name="T49" fmla="*/ 145 h 748"/>
                    <a:gd name="T50" fmla="*/ 74 w 757"/>
                    <a:gd name="T51" fmla="*/ 155 h 748"/>
                    <a:gd name="T52" fmla="*/ 39 w 757"/>
                    <a:gd name="T53" fmla="*/ 213 h 748"/>
                    <a:gd name="T54" fmla="*/ 44 w 757"/>
                    <a:gd name="T55" fmla="*/ 243 h 748"/>
                    <a:gd name="T56" fmla="*/ 119 w 757"/>
                    <a:gd name="T57" fmla="*/ 307 h 748"/>
                    <a:gd name="T58" fmla="*/ 113 w 757"/>
                    <a:gd name="T59" fmla="*/ 341 h 748"/>
                    <a:gd name="T60" fmla="*/ 17 w 757"/>
                    <a:gd name="T61" fmla="*/ 373 h 748"/>
                    <a:gd name="T62" fmla="*/ 2 w 757"/>
                    <a:gd name="T63" fmla="*/ 400 h 748"/>
                    <a:gd name="T64" fmla="*/ 13 w 757"/>
                    <a:gd name="T65" fmla="*/ 466 h 748"/>
                    <a:gd name="T66" fmla="*/ 37 w 757"/>
                    <a:gd name="T67" fmla="*/ 486 h 748"/>
                    <a:gd name="T68" fmla="*/ 136 w 757"/>
                    <a:gd name="T69" fmla="*/ 486 h 748"/>
                    <a:gd name="T70" fmla="*/ 154 w 757"/>
                    <a:gd name="T71" fmla="*/ 519 h 748"/>
                    <a:gd name="T72" fmla="*/ 102 w 757"/>
                    <a:gd name="T73" fmla="*/ 604 h 748"/>
                    <a:gd name="T74" fmla="*/ 107 w 757"/>
                    <a:gd name="T75" fmla="*/ 634 h 748"/>
                    <a:gd name="T76" fmla="*/ 158 w 757"/>
                    <a:gd name="T77" fmla="*/ 678 h 748"/>
                    <a:gd name="T78" fmla="*/ 189 w 757"/>
                    <a:gd name="T79" fmla="*/ 679 h 748"/>
                    <a:gd name="T80" fmla="*/ 265 w 757"/>
                    <a:gd name="T81" fmla="*/ 615 h 748"/>
                    <a:gd name="T82" fmla="*/ 303 w 757"/>
                    <a:gd name="T83" fmla="*/ 629 h 748"/>
                    <a:gd name="T84" fmla="*/ 318 w 757"/>
                    <a:gd name="T85" fmla="*/ 729 h 748"/>
                    <a:gd name="T86" fmla="*/ 342 w 757"/>
                    <a:gd name="T87" fmla="*/ 748 h 748"/>
                    <a:gd name="T88" fmla="*/ 409 w 757"/>
                    <a:gd name="T89" fmla="*/ 748 h 748"/>
                    <a:gd name="T90" fmla="*/ 433 w 757"/>
                    <a:gd name="T91" fmla="*/ 729 h 748"/>
                    <a:gd name="T92" fmla="*/ 450 w 757"/>
                    <a:gd name="T93" fmla="*/ 631 h 748"/>
                    <a:gd name="T94" fmla="*/ 489 w 757"/>
                    <a:gd name="T95" fmla="*/ 617 h 748"/>
                    <a:gd name="T96" fmla="*/ 562 w 757"/>
                    <a:gd name="T97" fmla="*/ 680 h 748"/>
                    <a:gd name="T98" fmla="*/ 592 w 757"/>
                    <a:gd name="T99" fmla="*/ 680 h 748"/>
                    <a:gd name="T100" fmla="*/ 644 w 757"/>
                    <a:gd name="T101" fmla="*/ 636 h 748"/>
                    <a:gd name="T102" fmla="*/ 649 w 757"/>
                    <a:gd name="T103" fmla="*/ 606 h 748"/>
                    <a:gd name="T104" fmla="*/ 600 w 757"/>
                    <a:gd name="T105" fmla="*/ 522 h 748"/>
                    <a:gd name="T106" fmla="*/ 621 w 757"/>
                    <a:gd name="T107" fmla="*/ 486 h 748"/>
                    <a:gd name="T108" fmla="*/ 721 w 757"/>
                    <a:gd name="T109" fmla="*/ 486 h 748"/>
                    <a:gd name="T110" fmla="*/ 744 w 757"/>
                    <a:gd name="T111" fmla="*/ 466 h 748"/>
                    <a:gd name="T112" fmla="*/ 528 w 757"/>
                    <a:gd name="T113" fmla="*/ 373 h 748"/>
                    <a:gd name="T114" fmla="*/ 378 w 757"/>
                    <a:gd name="T115" fmla="*/ 522 h 748"/>
                    <a:gd name="T116" fmla="*/ 229 w 757"/>
                    <a:gd name="T117" fmla="*/ 373 h 748"/>
                    <a:gd name="T118" fmla="*/ 378 w 757"/>
                    <a:gd name="T119" fmla="*/ 223 h 748"/>
                    <a:gd name="T120" fmla="*/ 528 w 757"/>
                    <a:gd name="T121" fmla="*/ 373 h 7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</a:cxnLst>
                  <a:rect l="0" t="0" r="r" b="b"/>
                  <a:pathLst>
                    <a:path w="757" h="748">
                      <a:moveTo>
                        <a:pt x="744" y="466"/>
                      </a:moveTo>
                      <a:cubicBezTo>
                        <a:pt x="755" y="399"/>
                        <a:pt x="755" y="399"/>
                        <a:pt x="755" y="399"/>
                      </a:cubicBezTo>
                      <a:cubicBezTo>
                        <a:pt x="757" y="388"/>
                        <a:pt x="750" y="377"/>
                        <a:pt x="739" y="373"/>
                      </a:cubicBezTo>
                      <a:cubicBezTo>
                        <a:pt x="644" y="341"/>
                        <a:pt x="644" y="341"/>
                        <a:pt x="644" y="341"/>
                      </a:cubicBezTo>
                      <a:cubicBezTo>
                        <a:pt x="643" y="330"/>
                        <a:pt x="641" y="319"/>
                        <a:pt x="638" y="309"/>
                      </a:cubicBezTo>
                      <a:cubicBezTo>
                        <a:pt x="716" y="245"/>
                        <a:pt x="716" y="245"/>
                        <a:pt x="716" y="245"/>
                      </a:cubicBezTo>
                      <a:cubicBezTo>
                        <a:pt x="725" y="238"/>
                        <a:pt x="727" y="225"/>
                        <a:pt x="721" y="215"/>
                      </a:cubicBezTo>
                      <a:cubicBezTo>
                        <a:pt x="687" y="157"/>
                        <a:pt x="687" y="157"/>
                        <a:pt x="687" y="157"/>
                      </a:cubicBezTo>
                      <a:cubicBezTo>
                        <a:pt x="681" y="147"/>
                        <a:pt x="669" y="142"/>
                        <a:pt x="658" y="146"/>
                      </a:cubicBezTo>
                      <a:cubicBezTo>
                        <a:pt x="565" y="181"/>
                        <a:pt x="565" y="181"/>
                        <a:pt x="565" y="181"/>
                      </a:cubicBezTo>
                      <a:cubicBezTo>
                        <a:pt x="556" y="172"/>
                        <a:pt x="547" y="164"/>
                        <a:pt x="536" y="157"/>
                      </a:cubicBezTo>
                      <a:cubicBezTo>
                        <a:pt x="556" y="55"/>
                        <a:pt x="556" y="55"/>
                        <a:pt x="556" y="55"/>
                      </a:cubicBezTo>
                      <a:cubicBezTo>
                        <a:pt x="558" y="43"/>
                        <a:pt x="552" y="32"/>
                        <a:pt x="541" y="28"/>
                      </a:cubicBezTo>
                      <a:cubicBezTo>
                        <a:pt x="477" y="5"/>
                        <a:pt x="477" y="5"/>
                        <a:pt x="477" y="5"/>
                      </a:cubicBezTo>
                      <a:cubicBezTo>
                        <a:pt x="467" y="1"/>
                        <a:pt x="455" y="5"/>
                        <a:pt x="449" y="15"/>
                      </a:cubicBezTo>
                      <a:cubicBezTo>
                        <a:pt x="397" y="106"/>
                        <a:pt x="397" y="106"/>
                        <a:pt x="397" y="106"/>
                      </a:cubicBezTo>
                      <a:cubicBezTo>
                        <a:pt x="391" y="105"/>
                        <a:pt x="385" y="105"/>
                        <a:pt x="378" y="105"/>
                      </a:cubicBezTo>
                      <a:cubicBezTo>
                        <a:pt x="373" y="105"/>
                        <a:pt x="367" y="105"/>
                        <a:pt x="362" y="106"/>
                      </a:cubicBezTo>
                      <a:cubicBezTo>
                        <a:pt x="311" y="15"/>
                        <a:pt x="311" y="15"/>
                        <a:pt x="311" y="15"/>
                      </a:cubicBezTo>
                      <a:cubicBezTo>
                        <a:pt x="305" y="4"/>
                        <a:pt x="293" y="0"/>
                        <a:pt x="282" y="4"/>
                      </a:cubicBezTo>
                      <a:cubicBezTo>
                        <a:pt x="218" y="27"/>
                        <a:pt x="218" y="27"/>
                        <a:pt x="218" y="27"/>
                      </a:cubicBezTo>
                      <a:cubicBezTo>
                        <a:pt x="208" y="31"/>
                        <a:pt x="201" y="42"/>
                        <a:pt x="203" y="54"/>
                      </a:cubicBezTo>
                      <a:cubicBezTo>
                        <a:pt x="222" y="156"/>
                        <a:pt x="222" y="156"/>
                        <a:pt x="222" y="156"/>
                      </a:cubicBezTo>
                      <a:cubicBezTo>
                        <a:pt x="211" y="163"/>
                        <a:pt x="201" y="172"/>
                        <a:pt x="192" y="181"/>
                      </a:cubicBezTo>
                      <a:cubicBezTo>
                        <a:pt x="103" y="145"/>
                        <a:pt x="103" y="145"/>
                        <a:pt x="103" y="145"/>
                      </a:cubicBezTo>
                      <a:cubicBezTo>
                        <a:pt x="92" y="141"/>
                        <a:pt x="80" y="145"/>
                        <a:pt x="74" y="155"/>
                      </a:cubicBezTo>
                      <a:cubicBezTo>
                        <a:pt x="39" y="213"/>
                        <a:pt x="39" y="213"/>
                        <a:pt x="39" y="213"/>
                      </a:cubicBezTo>
                      <a:cubicBezTo>
                        <a:pt x="33" y="223"/>
                        <a:pt x="35" y="235"/>
                        <a:pt x="44" y="243"/>
                      </a:cubicBezTo>
                      <a:cubicBezTo>
                        <a:pt x="119" y="307"/>
                        <a:pt x="119" y="307"/>
                        <a:pt x="119" y="307"/>
                      </a:cubicBezTo>
                      <a:cubicBezTo>
                        <a:pt x="116" y="318"/>
                        <a:pt x="114" y="329"/>
                        <a:pt x="113" y="341"/>
                      </a:cubicBezTo>
                      <a:cubicBezTo>
                        <a:pt x="17" y="373"/>
                        <a:pt x="17" y="373"/>
                        <a:pt x="17" y="373"/>
                      </a:cubicBezTo>
                      <a:cubicBezTo>
                        <a:pt x="6" y="377"/>
                        <a:pt x="0" y="388"/>
                        <a:pt x="2" y="400"/>
                      </a:cubicBezTo>
                      <a:cubicBezTo>
                        <a:pt x="13" y="466"/>
                        <a:pt x="13" y="466"/>
                        <a:pt x="13" y="466"/>
                      </a:cubicBezTo>
                      <a:cubicBezTo>
                        <a:pt x="15" y="478"/>
                        <a:pt x="25" y="486"/>
                        <a:pt x="37" y="486"/>
                      </a:cubicBezTo>
                      <a:cubicBezTo>
                        <a:pt x="136" y="486"/>
                        <a:pt x="136" y="486"/>
                        <a:pt x="136" y="486"/>
                      </a:cubicBezTo>
                      <a:cubicBezTo>
                        <a:pt x="141" y="498"/>
                        <a:pt x="147" y="509"/>
                        <a:pt x="154" y="519"/>
                      </a:cubicBezTo>
                      <a:cubicBezTo>
                        <a:pt x="102" y="604"/>
                        <a:pt x="102" y="604"/>
                        <a:pt x="102" y="604"/>
                      </a:cubicBezTo>
                      <a:cubicBezTo>
                        <a:pt x="96" y="614"/>
                        <a:pt x="98" y="627"/>
                        <a:pt x="107" y="634"/>
                      </a:cubicBezTo>
                      <a:cubicBezTo>
                        <a:pt x="158" y="678"/>
                        <a:pt x="158" y="678"/>
                        <a:pt x="158" y="678"/>
                      </a:cubicBezTo>
                      <a:cubicBezTo>
                        <a:pt x="167" y="686"/>
                        <a:pt x="180" y="686"/>
                        <a:pt x="189" y="679"/>
                      </a:cubicBezTo>
                      <a:cubicBezTo>
                        <a:pt x="265" y="615"/>
                        <a:pt x="265" y="615"/>
                        <a:pt x="265" y="615"/>
                      </a:cubicBezTo>
                      <a:cubicBezTo>
                        <a:pt x="277" y="621"/>
                        <a:pt x="290" y="626"/>
                        <a:pt x="303" y="629"/>
                      </a:cubicBezTo>
                      <a:cubicBezTo>
                        <a:pt x="318" y="729"/>
                        <a:pt x="318" y="729"/>
                        <a:pt x="318" y="729"/>
                      </a:cubicBezTo>
                      <a:cubicBezTo>
                        <a:pt x="320" y="740"/>
                        <a:pt x="330" y="748"/>
                        <a:pt x="342" y="748"/>
                      </a:cubicBezTo>
                      <a:cubicBezTo>
                        <a:pt x="409" y="748"/>
                        <a:pt x="409" y="748"/>
                        <a:pt x="409" y="748"/>
                      </a:cubicBezTo>
                      <a:cubicBezTo>
                        <a:pt x="421" y="748"/>
                        <a:pt x="431" y="740"/>
                        <a:pt x="433" y="729"/>
                      </a:cubicBezTo>
                      <a:cubicBezTo>
                        <a:pt x="450" y="631"/>
                        <a:pt x="450" y="631"/>
                        <a:pt x="450" y="631"/>
                      </a:cubicBezTo>
                      <a:cubicBezTo>
                        <a:pt x="463" y="627"/>
                        <a:pt x="476" y="622"/>
                        <a:pt x="489" y="617"/>
                      </a:cubicBezTo>
                      <a:cubicBezTo>
                        <a:pt x="562" y="680"/>
                        <a:pt x="562" y="680"/>
                        <a:pt x="562" y="680"/>
                      </a:cubicBezTo>
                      <a:cubicBezTo>
                        <a:pt x="570" y="687"/>
                        <a:pt x="583" y="687"/>
                        <a:pt x="592" y="680"/>
                      </a:cubicBezTo>
                      <a:cubicBezTo>
                        <a:pt x="644" y="636"/>
                        <a:pt x="644" y="636"/>
                        <a:pt x="644" y="636"/>
                      </a:cubicBezTo>
                      <a:cubicBezTo>
                        <a:pt x="653" y="629"/>
                        <a:pt x="655" y="616"/>
                        <a:pt x="649" y="606"/>
                      </a:cubicBezTo>
                      <a:cubicBezTo>
                        <a:pt x="600" y="522"/>
                        <a:pt x="600" y="522"/>
                        <a:pt x="600" y="522"/>
                      </a:cubicBezTo>
                      <a:cubicBezTo>
                        <a:pt x="608" y="511"/>
                        <a:pt x="615" y="499"/>
                        <a:pt x="621" y="486"/>
                      </a:cubicBezTo>
                      <a:cubicBezTo>
                        <a:pt x="721" y="486"/>
                        <a:pt x="721" y="486"/>
                        <a:pt x="721" y="486"/>
                      </a:cubicBezTo>
                      <a:cubicBezTo>
                        <a:pt x="732" y="486"/>
                        <a:pt x="742" y="478"/>
                        <a:pt x="744" y="466"/>
                      </a:cubicBezTo>
                      <a:close/>
                      <a:moveTo>
                        <a:pt x="528" y="373"/>
                      </a:moveTo>
                      <a:cubicBezTo>
                        <a:pt x="528" y="455"/>
                        <a:pt x="461" y="522"/>
                        <a:pt x="378" y="522"/>
                      </a:cubicBezTo>
                      <a:cubicBezTo>
                        <a:pt x="296" y="522"/>
                        <a:pt x="229" y="455"/>
                        <a:pt x="229" y="373"/>
                      </a:cubicBezTo>
                      <a:cubicBezTo>
                        <a:pt x="229" y="290"/>
                        <a:pt x="296" y="223"/>
                        <a:pt x="378" y="223"/>
                      </a:cubicBezTo>
                      <a:cubicBezTo>
                        <a:pt x="461" y="223"/>
                        <a:pt x="528" y="290"/>
                        <a:pt x="528" y="37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3247" tIns="46623" rIns="93247" bIns="46623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32418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36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07" name="Oval 25"/>
                <p:cNvSpPr>
                  <a:spLocks noChangeArrowheads="1"/>
                </p:cNvSpPr>
                <p:nvPr/>
              </p:nvSpPr>
              <p:spPr bwMode="auto">
                <a:xfrm>
                  <a:off x="5557028" y="7180975"/>
                  <a:ext cx="542925" cy="541338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3247" tIns="46623" rIns="93247" bIns="46623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32418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36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08" name="Freeform 26"/>
                <p:cNvSpPr>
                  <a:spLocks noEditPoints="1"/>
                </p:cNvSpPr>
                <p:nvPr/>
              </p:nvSpPr>
              <p:spPr bwMode="auto">
                <a:xfrm>
                  <a:off x="6907991" y="7722312"/>
                  <a:ext cx="1458913" cy="1524000"/>
                </a:xfrm>
                <a:custGeom>
                  <a:avLst/>
                  <a:gdLst>
                    <a:gd name="T0" fmla="*/ 379 w 388"/>
                    <a:gd name="T1" fmla="*/ 137 h 405"/>
                    <a:gd name="T2" fmla="*/ 383 w 388"/>
                    <a:gd name="T3" fmla="*/ 118 h 405"/>
                    <a:gd name="T4" fmla="*/ 361 w 388"/>
                    <a:gd name="T5" fmla="*/ 81 h 405"/>
                    <a:gd name="T6" fmla="*/ 343 w 388"/>
                    <a:gd name="T7" fmla="*/ 74 h 405"/>
                    <a:gd name="T8" fmla="*/ 287 w 388"/>
                    <a:gd name="T9" fmla="*/ 94 h 405"/>
                    <a:gd name="T10" fmla="*/ 241 w 388"/>
                    <a:gd name="T11" fmla="*/ 68 h 405"/>
                    <a:gd name="T12" fmla="*/ 232 w 388"/>
                    <a:gd name="T13" fmla="*/ 12 h 405"/>
                    <a:gd name="T14" fmla="*/ 217 w 388"/>
                    <a:gd name="T15" fmla="*/ 0 h 405"/>
                    <a:gd name="T16" fmla="*/ 174 w 388"/>
                    <a:gd name="T17" fmla="*/ 0 h 405"/>
                    <a:gd name="T18" fmla="*/ 159 w 388"/>
                    <a:gd name="T19" fmla="*/ 12 h 405"/>
                    <a:gd name="T20" fmla="*/ 149 w 388"/>
                    <a:gd name="T21" fmla="*/ 68 h 405"/>
                    <a:gd name="T22" fmla="*/ 102 w 388"/>
                    <a:gd name="T23" fmla="*/ 95 h 405"/>
                    <a:gd name="T24" fmla="*/ 46 w 388"/>
                    <a:gd name="T25" fmla="*/ 74 h 405"/>
                    <a:gd name="T26" fmla="*/ 27 w 388"/>
                    <a:gd name="T27" fmla="*/ 81 h 405"/>
                    <a:gd name="T28" fmla="*/ 6 w 388"/>
                    <a:gd name="T29" fmla="*/ 118 h 405"/>
                    <a:gd name="T30" fmla="*/ 9 w 388"/>
                    <a:gd name="T31" fmla="*/ 137 h 405"/>
                    <a:gd name="T32" fmla="*/ 55 w 388"/>
                    <a:gd name="T33" fmla="*/ 175 h 405"/>
                    <a:gd name="T34" fmla="*/ 53 w 388"/>
                    <a:gd name="T35" fmla="*/ 202 h 405"/>
                    <a:gd name="T36" fmla="*/ 55 w 388"/>
                    <a:gd name="T37" fmla="*/ 227 h 405"/>
                    <a:gd name="T38" fmla="*/ 7 w 388"/>
                    <a:gd name="T39" fmla="*/ 266 h 405"/>
                    <a:gd name="T40" fmla="*/ 4 w 388"/>
                    <a:gd name="T41" fmla="*/ 285 h 405"/>
                    <a:gd name="T42" fmla="*/ 25 w 388"/>
                    <a:gd name="T43" fmla="*/ 322 h 405"/>
                    <a:gd name="T44" fmla="*/ 43 w 388"/>
                    <a:gd name="T45" fmla="*/ 329 h 405"/>
                    <a:gd name="T46" fmla="*/ 100 w 388"/>
                    <a:gd name="T47" fmla="*/ 308 h 405"/>
                    <a:gd name="T48" fmla="*/ 149 w 388"/>
                    <a:gd name="T49" fmla="*/ 337 h 405"/>
                    <a:gd name="T50" fmla="*/ 158 w 388"/>
                    <a:gd name="T51" fmla="*/ 392 h 405"/>
                    <a:gd name="T52" fmla="*/ 173 w 388"/>
                    <a:gd name="T53" fmla="*/ 405 h 405"/>
                    <a:gd name="T54" fmla="*/ 216 w 388"/>
                    <a:gd name="T55" fmla="*/ 405 h 405"/>
                    <a:gd name="T56" fmla="*/ 231 w 388"/>
                    <a:gd name="T57" fmla="*/ 392 h 405"/>
                    <a:gd name="T58" fmla="*/ 240 w 388"/>
                    <a:gd name="T59" fmla="*/ 337 h 405"/>
                    <a:gd name="T60" fmla="*/ 289 w 388"/>
                    <a:gd name="T61" fmla="*/ 309 h 405"/>
                    <a:gd name="T62" fmla="*/ 345 w 388"/>
                    <a:gd name="T63" fmla="*/ 329 h 405"/>
                    <a:gd name="T64" fmla="*/ 364 w 388"/>
                    <a:gd name="T65" fmla="*/ 322 h 405"/>
                    <a:gd name="T66" fmla="*/ 385 w 388"/>
                    <a:gd name="T67" fmla="*/ 285 h 405"/>
                    <a:gd name="T68" fmla="*/ 381 w 388"/>
                    <a:gd name="T69" fmla="*/ 266 h 405"/>
                    <a:gd name="T70" fmla="*/ 335 w 388"/>
                    <a:gd name="T71" fmla="*/ 228 h 405"/>
                    <a:gd name="T72" fmla="*/ 337 w 388"/>
                    <a:gd name="T73" fmla="*/ 202 h 405"/>
                    <a:gd name="T74" fmla="*/ 334 w 388"/>
                    <a:gd name="T75" fmla="*/ 174 h 405"/>
                    <a:gd name="T76" fmla="*/ 379 w 388"/>
                    <a:gd name="T77" fmla="*/ 137 h 405"/>
                    <a:gd name="T78" fmla="*/ 251 w 388"/>
                    <a:gd name="T79" fmla="*/ 202 h 405"/>
                    <a:gd name="T80" fmla="*/ 195 w 388"/>
                    <a:gd name="T81" fmla="*/ 259 h 405"/>
                    <a:gd name="T82" fmla="*/ 138 w 388"/>
                    <a:gd name="T83" fmla="*/ 202 h 405"/>
                    <a:gd name="T84" fmla="*/ 195 w 388"/>
                    <a:gd name="T85" fmla="*/ 145 h 405"/>
                    <a:gd name="T86" fmla="*/ 251 w 388"/>
                    <a:gd name="T87" fmla="*/ 202 h 4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</a:cxnLst>
                  <a:rect l="0" t="0" r="r" b="b"/>
                  <a:pathLst>
                    <a:path w="388" h="405">
                      <a:moveTo>
                        <a:pt x="379" y="137"/>
                      </a:moveTo>
                      <a:cubicBezTo>
                        <a:pt x="385" y="133"/>
                        <a:pt x="386" y="124"/>
                        <a:pt x="383" y="118"/>
                      </a:cubicBezTo>
                      <a:cubicBezTo>
                        <a:pt x="361" y="81"/>
                        <a:pt x="361" y="81"/>
                        <a:pt x="361" y="81"/>
                      </a:cubicBezTo>
                      <a:cubicBezTo>
                        <a:pt x="357" y="74"/>
                        <a:pt x="350" y="72"/>
                        <a:pt x="343" y="74"/>
                      </a:cubicBezTo>
                      <a:cubicBezTo>
                        <a:pt x="287" y="94"/>
                        <a:pt x="287" y="94"/>
                        <a:pt x="287" y="94"/>
                      </a:cubicBezTo>
                      <a:cubicBezTo>
                        <a:pt x="274" y="83"/>
                        <a:pt x="258" y="74"/>
                        <a:pt x="241" y="68"/>
                      </a:cubicBezTo>
                      <a:cubicBezTo>
                        <a:pt x="232" y="12"/>
                        <a:pt x="232" y="12"/>
                        <a:pt x="232" y="12"/>
                      </a:cubicBezTo>
                      <a:cubicBezTo>
                        <a:pt x="231" y="5"/>
                        <a:pt x="224" y="0"/>
                        <a:pt x="217" y="0"/>
                      </a:cubicBezTo>
                      <a:cubicBezTo>
                        <a:pt x="174" y="0"/>
                        <a:pt x="174" y="0"/>
                        <a:pt x="174" y="0"/>
                      </a:cubicBezTo>
                      <a:cubicBezTo>
                        <a:pt x="166" y="0"/>
                        <a:pt x="160" y="5"/>
                        <a:pt x="159" y="12"/>
                      </a:cubicBezTo>
                      <a:cubicBezTo>
                        <a:pt x="149" y="68"/>
                        <a:pt x="149" y="68"/>
                        <a:pt x="149" y="68"/>
                      </a:cubicBezTo>
                      <a:cubicBezTo>
                        <a:pt x="132" y="74"/>
                        <a:pt x="116" y="83"/>
                        <a:pt x="102" y="95"/>
                      </a:cubicBezTo>
                      <a:cubicBezTo>
                        <a:pt x="46" y="74"/>
                        <a:pt x="46" y="74"/>
                        <a:pt x="46" y="74"/>
                      </a:cubicBezTo>
                      <a:cubicBezTo>
                        <a:pt x="39" y="72"/>
                        <a:pt x="31" y="74"/>
                        <a:pt x="27" y="81"/>
                      </a:cubicBezTo>
                      <a:cubicBezTo>
                        <a:pt x="6" y="118"/>
                        <a:pt x="6" y="118"/>
                        <a:pt x="6" y="118"/>
                      </a:cubicBezTo>
                      <a:cubicBezTo>
                        <a:pt x="2" y="124"/>
                        <a:pt x="3" y="133"/>
                        <a:pt x="9" y="137"/>
                      </a:cubicBezTo>
                      <a:cubicBezTo>
                        <a:pt x="55" y="175"/>
                        <a:pt x="55" y="175"/>
                        <a:pt x="55" y="175"/>
                      </a:cubicBezTo>
                      <a:cubicBezTo>
                        <a:pt x="54" y="184"/>
                        <a:pt x="53" y="193"/>
                        <a:pt x="53" y="202"/>
                      </a:cubicBezTo>
                      <a:cubicBezTo>
                        <a:pt x="53" y="211"/>
                        <a:pt x="53" y="219"/>
                        <a:pt x="55" y="227"/>
                      </a:cubicBezTo>
                      <a:cubicBezTo>
                        <a:pt x="7" y="266"/>
                        <a:pt x="7" y="266"/>
                        <a:pt x="7" y="266"/>
                      </a:cubicBezTo>
                      <a:cubicBezTo>
                        <a:pt x="2" y="270"/>
                        <a:pt x="0" y="278"/>
                        <a:pt x="4" y="285"/>
                      </a:cubicBezTo>
                      <a:cubicBezTo>
                        <a:pt x="25" y="322"/>
                        <a:pt x="25" y="322"/>
                        <a:pt x="25" y="322"/>
                      </a:cubicBezTo>
                      <a:cubicBezTo>
                        <a:pt x="28" y="329"/>
                        <a:pt x="36" y="332"/>
                        <a:pt x="43" y="329"/>
                      </a:cubicBezTo>
                      <a:cubicBezTo>
                        <a:pt x="100" y="308"/>
                        <a:pt x="100" y="308"/>
                        <a:pt x="100" y="308"/>
                      </a:cubicBezTo>
                      <a:cubicBezTo>
                        <a:pt x="114" y="321"/>
                        <a:pt x="131" y="330"/>
                        <a:pt x="149" y="337"/>
                      </a:cubicBezTo>
                      <a:cubicBezTo>
                        <a:pt x="158" y="392"/>
                        <a:pt x="158" y="392"/>
                        <a:pt x="158" y="392"/>
                      </a:cubicBezTo>
                      <a:cubicBezTo>
                        <a:pt x="159" y="399"/>
                        <a:pt x="165" y="405"/>
                        <a:pt x="173" y="405"/>
                      </a:cubicBezTo>
                      <a:cubicBezTo>
                        <a:pt x="216" y="405"/>
                        <a:pt x="216" y="405"/>
                        <a:pt x="216" y="405"/>
                      </a:cubicBezTo>
                      <a:cubicBezTo>
                        <a:pt x="223" y="405"/>
                        <a:pt x="229" y="399"/>
                        <a:pt x="231" y="392"/>
                      </a:cubicBezTo>
                      <a:cubicBezTo>
                        <a:pt x="240" y="337"/>
                        <a:pt x="240" y="337"/>
                        <a:pt x="240" y="337"/>
                      </a:cubicBezTo>
                      <a:cubicBezTo>
                        <a:pt x="258" y="331"/>
                        <a:pt x="275" y="321"/>
                        <a:pt x="289" y="309"/>
                      </a:cubicBezTo>
                      <a:cubicBezTo>
                        <a:pt x="345" y="329"/>
                        <a:pt x="345" y="329"/>
                        <a:pt x="345" y="329"/>
                      </a:cubicBezTo>
                      <a:cubicBezTo>
                        <a:pt x="352" y="332"/>
                        <a:pt x="360" y="329"/>
                        <a:pt x="364" y="322"/>
                      </a:cubicBezTo>
                      <a:cubicBezTo>
                        <a:pt x="385" y="285"/>
                        <a:pt x="385" y="285"/>
                        <a:pt x="385" y="285"/>
                      </a:cubicBezTo>
                      <a:cubicBezTo>
                        <a:pt x="388" y="278"/>
                        <a:pt x="387" y="270"/>
                        <a:pt x="381" y="266"/>
                      </a:cubicBezTo>
                      <a:cubicBezTo>
                        <a:pt x="335" y="228"/>
                        <a:pt x="335" y="228"/>
                        <a:pt x="335" y="228"/>
                      </a:cubicBezTo>
                      <a:cubicBezTo>
                        <a:pt x="336" y="220"/>
                        <a:pt x="337" y="211"/>
                        <a:pt x="337" y="202"/>
                      </a:cubicBezTo>
                      <a:cubicBezTo>
                        <a:pt x="337" y="193"/>
                        <a:pt x="336" y="183"/>
                        <a:pt x="334" y="174"/>
                      </a:cubicBezTo>
                      <a:lnTo>
                        <a:pt x="379" y="137"/>
                      </a:lnTo>
                      <a:close/>
                      <a:moveTo>
                        <a:pt x="251" y="202"/>
                      </a:moveTo>
                      <a:cubicBezTo>
                        <a:pt x="251" y="233"/>
                        <a:pt x="226" y="259"/>
                        <a:pt x="195" y="259"/>
                      </a:cubicBezTo>
                      <a:cubicBezTo>
                        <a:pt x="163" y="259"/>
                        <a:pt x="138" y="233"/>
                        <a:pt x="138" y="202"/>
                      </a:cubicBezTo>
                      <a:cubicBezTo>
                        <a:pt x="138" y="171"/>
                        <a:pt x="163" y="145"/>
                        <a:pt x="195" y="145"/>
                      </a:cubicBezTo>
                      <a:cubicBezTo>
                        <a:pt x="226" y="145"/>
                        <a:pt x="251" y="171"/>
                        <a:pt x="251" y="20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3247" tIns="46623" rIns="93247" bIns="46623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32418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36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</a:endParaRPr>
                </a:p>
              </p:txBody>
            </p:sp>
          </p:grpSp>
        </p:grpSp>
        <p:grpSp>
          <p:nvGrpSpPr>
            <p:cNvPr id="209" name="Group 208"/>
            <p:cNvGrpSpPr/>
            <p:nvPr/>
          </p:nvGrpSpPr>
          <p:grpSpPr>
            <a:xfrm>
              <a:off x="9509508" y="2019905"/>
              <a:ext cx="704429" cy="852494"/>
              <a:chOff x="1156020" y="2248829"/>
              <a:chExt cx="704429" cy="852494"/>
            </a:xfrm>
          </p:grpSpPr>
          <p:sp>
            <p:nvSpPr>
              <p:cNvPr id="210" name="TextBox 209"/>
              <p:cNvSpPr txBox="1"/>
              <p:nvPr/>
            </p:nvSpPr>
            <p:spPr>
              <a:xfrm>
                <a:off x="1156020" y="2248829"/>
                <a:ext cx="704429" cy="186604"/>
              </a:xfrm>
              <a:prstGeom prst="rect">
                <a:avLst/>
              </a:prstGeom>
              <a:ln/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wrap="square" lIns="46623" tIns="46623" rIns="46623" bIns="46623" rtlCol="0" anchor="ctr">
                <a:noAutofit/>
              </a:bodyPr>
              <a:lstStyle/>
              <a:p>
                <a:pPr marL="0" marR="0" lvl="0" indent="0" algn="ctr" defTabSz="932418" eaLnBrk="1" fontAlgn="auto" latinLnBrk="0" hangingPunct="1">
                  <a:lnSpc>
                    <a:spcPct val="90000"/>
                  </a:lnSpc>
                  <a:spcBef>
                    <a:spcPts val="0"/>
                  </a:spcBef>
                  <a:spcAft>
                    <a:spcPts val="612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816" b="1" i="0" u="none" strike="noStrike" kern="0" cap="none" spc="0" normalizeH="0" baseline="0" noProof="0" dirty="0">
                    <a:ln>
                      <a:noFill/>
                    </a:ln>
                    <a:solidFill>
                      <a:schemeClr val="tx2"/>
                    </a:solidFill>
                    <a:effectLst/>
                    <a:uLnTx/>
                    <a:uFillTx/>
                  </a:rPr>
                  <a:t>CONTAINER</a:t>
                </a:r>
              </a:p>
            </p:txBody>
          </p:sp>
          <p:sp>
            <p:nvSpPr>
              <p:cNvPr id="211" name="Rectangle 210"/>
              <p:cNvSpPr/>
              <p:nvPr/>
            </p:nvSpPr>
            <p:spPr bwMode="auto">
              <a:xfrm>
                <a:off x="1156020" y="2435433"/>
                <a:ext cx="704429" cy="665890"/>
              </a:xfrm>
              <a:prstGeom prst="rect">
                <a:avLst/>
              </a:prstGeom>
              <a:ln>
                <a:headEnd type="none" w="med" len="med"/>
                <a:tailEnd type="none" w="med" len="med"/>
              </a:ln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ot="0" spcFirstLastPara="0" vertOverflow="overflow" horzOverflow="overflow" vert="horz" wrap="square" lIns="186494" tIns="149196" rIns="186494" bIns="149196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defTabSz="950846" eaLnBrk="1" fontAlgn="base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32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ea typeface="Segoe UI" pitchFamily="34" charset="0"/>
                  <a:cs typeface="Segoe UI" pitchFamily="34" charset="0"/>
                </a:endParaRPr>
              </a:p>
            </p:txBody>
          </p:sp>
          <p:grpSp>
            <p:nvGrpSpPr>
              <p:cNvPr id="212" name="Group 211"/>
              <p:cNvGrpSpPr/>
              <p:nvPr/>
            </p:nvGrpSpPr>
            <p:grpSpPr>
              <a:xfrm>
                <a:off x="1282952" y="2590867"/>
                <a:ext cx="471171" cy="380335"/>
                <a:chOff x="4406091" y="6049087"/>
                <a:chExt cx="3960813" cy="3197225"/>
              </a:xfrm>
              <a:solidFill>
                <a:schemeClr val="tx2"/>
              </a:solidFill>
            </p:grpSpPr>
            <p:sp>
              <p:nvSpPr>
                <p:cNvPr id="213" name="Freeform 24"/>
                <p:cNvSpPr>
                  <a:spLocks noEditPoints="1"/>
                </p:cNvSpPr>
                <p:nvPr/>
              </p:nvSpPr>
              <p:spPr bwMode="auto">
                <a:xfrm>
                  <a:off x="4406091" y="6049087"/>
                  <a:ext cx="2847975" cy="2813050"/>
                </a:xfrm>
                <a:custGeom>
                  <a:avLst/>
                  <a:gdLst>
                    <a:gd name="T0" fmla="*/ 744 w 757"/>
                    <a:gd name="T1" fmla="*/ 466 h 748"/>
                    <a:gd name="T2" fmla="*/ 755 w 757"/>
                    <a:gd name="T3" fmla="*/ 399 h 748"/>
                    <a:gd name="T4" fmla="*/ 739 w 757"/>
                    <a:gd name="T5" fmla="*/ 373 h 748"/>
                    <a:gd name="T6" fmla="*/ 644 w 757"/>
                    <a:gd name="T7" fmla="*/ 341 h 748"/>
                    <a:gd name="T8" fmla="*/ 638 w 757"/>
                    <a:gd name="T9" fmla="*/ 309 h 748"/>
                    <a:gd name="T10" fmla="*/ 716 w 757"/>
                    <a:gd name="T11" fmla="*/ 245 h 748"/>
                    <a:gd name="T12" fmla="*/ 721 w 757"/>
                    <a:gd name="T13" fmla="*/ 215 h 748"/>
                    <a:gd name="T14" fmla="*/ 687 w 757"/>
                    <a:gd name="T15" fmla="*/ 157 h 748"/>
                    <a:gd name="T16" fmla="*/ 658 w 757"/>
                    <a:gd name="T17" fmla="*/ 146 h 748"/>
                    <a:gd name="T18" fmla="*/ 565 w 757"/>
                    <a:gd name="T19" fmla="*/ 181 h 748"/>
                    <a:gd name="T20" fmla="*/ 536 w 757"/>
                    <a:gd name="T21" fmla="*/ 157 h 748"/>
                    <a:gd name="T22" fmla="*/ 556 w 757"/>
                    <a:gd name="T23" fmla="*/ 55 h 748"/>
                    <a:gd name="T24" fmla="*/ 541 w 757"/>
                    <a:gd name="T25" fmla="*/ 28 h 748"/>
                    <a:gd name="T26" fmla="*/ 477 w 757"/>
                    <a:gd name="T27" fmla="*/ 5 h 748"/>
                    <a:gd name="T28" fmla="*/ 449 w 757"/>
                    <a:gd name="T29" fmla="*/ 15 h 748"/>
                    <a:gd name="T30" fmla="*/ 397 w 757"/>
                    <a:gd name="T31" fmla="*/ 106 h 748"/>
                    <a:gd name="T32" fmla="*/ 378 w 757"/>
                    <a:gd name="T33" fmla="*/ 105 h 748"/>
                    <a:gd name="T34" fmla="*/ 362 w 757"/>
                    <a:gd name="T35" fmla="*/ 106 h 748"/>
                    <a:gd name="T36" fmla="*/ 311 w 757"/>
                    <a:gd name="T37" fmla="*/ 15 h 748"/>
                    <a:gd name="T38" fmla="*/ 282 w 757"/>
                    <a:gd name="T39" fmla="*/ 4 h 748"/>
                    <a:gd name="T40" fmla="*/ 218 w 757"/>
                    <a:gd name="T41" fmla="*/ 27 h 748"/>
                    <a:gd name="T42" fmla="*/ 203 w 757"/>
                    <a:gd name="T43" fmla="*/ 54 h 748"/>
                    <a:gd name="T44" fmla="*/ 222 w 757"/>
                    <a:gd name="T45" fmla="*/ 156 h 748"/>
                    <a:gd name="T46" fmla="*/ 192 w 757"/>
                    <a:gd name="T47" fmla="*/ 181 h 748"/>
                    <a:gd name="T48" fmla="*/ 103 w 757"/>
                    <a:gd name="T49" fmla="*/ 145 h 748"/>
                    <a:gd name="T50" fmla="*/ 74 w 757"/>
                    <a:gd name="T51" fmla="*/ 155 h 748"/>
                    <a:gd name="T52" fmla="*/ 39 w 757"/>
                    <a:gd name="T53" fmla="*/ 213 h 748"/>
                    <a:gd name="T54" fmla="*/ 44 w 757"/>
                    <a:gd name="T55" fmla="*/ 243 h 748"/>
                    <a:gd name="T56" fmla="*/ 119 w 757"/>
                    <a:gd name="T57" fmla="*/ 307 h 748"/>
                    <a:gd name="T58" fmla="*/ 113 w 757"/>
                    <a:gd name="T59" fmla="*/ 341 h 748"/>
                    <a:gd name="T60" fmla="*/ 17 w 757"/>
                    <a:gd name="T61" fmla="*/ 373 h 748"/>
                    <a:gd name="T62" fmla="*/ 2 w 757"/>
                    <a:gd name="T63" fmla="*/ 400 h 748"/>
                    <a:gd name="T64" fmla="*/ 13 w 757"/>
                    <a:gd name="T65" fmla="*/ 466 h 748"/>
                    <a:gd name="T66" fmla="*/ 37 w 757"/>
                    <a:gd name="T67" fmla="*/ 486 h 748"/>
                    <a:gd name="T68" fmla="*/ 136 w 757"/>
                    <a:gd name="T69" fmla="*/ 486 h 748"/>
                    <a:gd name="T70" fmla="*/ 154 w 757"/>
                    <a:gd name="T71" fmla="*/ 519 h 748"/>
                    <a:gd name="T72" fmla="*/ 102 w 757"/>
                    <a:gd name="T73" fmla="*/ 604 h 748"/>
                    <a:gd name="T74" fmla="*/ 107 w 757"/>
                    <a:gd name="T75" fmla="*/ 634 h 748"/>
                    <a:gd name="T76" fmla="*/ 158 w 757"/>
                    <a:gd name="T77" fmla="*/ 678 h 748"/>
                    <a:gd name="T78" fmla="*/ 189 w 757"/>
                    <a:gd name="T79" fmla="*/ 679 h 748"/>
                    <a:gd name="T80" fmla="*/ 265 w 757"/>
                    <a:gd name="T81" fmla="*/ 615 h 748"/>
                    <a:gd name="T82" fmla="*/ 303 w 757"/>
                    <a:gd name="T83" fmla="*/ 629 h 748"/>
                    <a:gd name="T84" fmla="*/ 318 w 757"/>
                    <a:gd name="T85" fmla="*/ 729 h 748"/>
                    <a:gd name="T86" fmla="*/ 342 w 757"/>
                    <a:gd name="T87" fmla="*/ 748 h 748"/>
                    <a:gd name="T88" fmla="*/ 409 w 757"/>
                    <a:gd name="T89" fmla="*/ 748 h 748"/>
                    <a:gd name="T90" fmla="*/ 433 w 757"/>
                    <a:gd name="T91" fmla="*/ 729 h 748"/>
                    <a:gd name="T92" fmla="*/ 450 w 757"/>
                    <a:gd name="T93" fmla="*/ 631 h 748"/>
                    <a:gd name="T94" fmla="*/ 489 w 757"/>
                    <a:gd name="T95" fmla="*/ 617 h 748"/>
                    <a:gd name="T96" fmla="*/ 562 w 757"/>
                    <a:gd name="T97" fmla="*/ 680 h 748"/>
                    <a:gd name="T98" fmla="*/ 592 w 757"/>
                    <a:gd name="T99" fmla="*/ 680 h 748"/>
                    <a:gd name="T100" fmla="*/ 644 w 757"/>
                    <a:gd name="T101" fmla="*/ 636 h 748"/>
                    <a:gd name="T102" fmla="*/ 649 w 757"/>
                    <a:gd name="T103" fmla="*/ 606 h 748"/>
                    <a:gd name="T104" fmla="*/ 600 w 757"/>
                    <a:gd name="T105" fmla="*/ 522 h 748"/>
                    <a:gd name="T106" fmla="*/ 621 w 757"/>
                    <a:gd name="T107" fmla="*/ 486 h 748"/>
                    <a:gd name="T108" fmla="*/ 721 w 757"/>
                    <a:gd name="T109" fmla="*/ 486 h 748"/>
                    <a:gd name="T110" fmla="*/ 744 w 757"/>
                    <a:gd name="T111" fmla="*/ 466 h 748"/>
                    <a:gd name="T112" fmla="*/ 528 w 757"/>
                    <a:gd name="T113" fmla="*/ 373 h 748"/>
                    <a:gd name="T114" fmla="*/ 378 w 757"/>
                    <a:gd name="T115" fmla="*/ 522 h 748"/>
                    <a:gd name="T116" fmla="*/ 229 w 757"/>
                    <a:gd name="T117" fmla="*/ 373 h 748"/>
                    <a:gd name="T118" fmla="*/ 378 w 757"/>
                    <a:gd name="T119" fmla="*/ 223 h 748"/>
                    <a:gd name="T120" fmla="*/ 528 w 757"/>
                    <a:gd name="T121" fmla="*/ 373 h 7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</a:cxnLst>
                  <a:rect l="0" t="0" r="r" b="b"/>
                  <a:pathLst>
                    <a:path w="757" h="748">
                      <a:moveTo>
                        <a:pt x="744" y="466"/>
                      </a:moveTo>
                      <a:cubicBezTo>
                        <a:pt x="755" y="399"/>
                        <a:pt x="755" y="399"/>
                        <a:pt x="755" y="399"/>
                      </a:cubicBezTo>
                      <a:cubicBezTo>
                        <a:pt x="757" y="388"/>
                        <a:pt x="750" y="377"/>
                        <a:pt x="739" y="373"/>
                      </a:cubicBezTo>
                      <a:cubicBezTo>
                        <a:pt x="644" y="341"/>
                        <a:pt x="644" y="341"/>
                        <a:pt x="644" y="341"/>
                      </a:cubicBezTo>
                      <a:cubicBezTo>
                        <a:pt x="643" y="330"/>
                        <a:pt x="641" y="319"/>
                        <a:pt x="638" y="309"/>
                      </a:cubicBezTo>
                      <a:cubicBezTo>
                        <a:pt x="716" y="245"/>
                        <a:pt x="716" y="245"/>
                        <a:pt x="716" y="245"/>
                      </a:cubicBezTo>
                      <a:cubicBezTo>
                        <a:pt x="725" y="238"/>
                        <a:pt x="727" y="225"/>
                        <a:pt x="721" y="215"/>
                      </a:cubicBezTo>
                      <a:cubicBezTo>
                        <a:pt x="687" y="157"/>
                        <a:pt x="687" y="157"/>
                        <a:pt x="687" y="157"/>
                      </a:cubicBezTo>
                      <a:cubicBezTo>
                        <a:pt x="681" y="147"/>
                        <a:pt x="669" y="142"/>
                        <a:pt x="658" y="146"/>
                      </a:cubicBezTo>
                      <a:cubicBezTo>
                        <a:pt x="565" y="181"/>
                        <a:pt x="565" y="181"/>
                        <a:pt x="565" y="181"/>
                      </a:cubicBezTo>
                      <a:cubicBezTo>
                        <a:pt x="556" y="172"/>
                        <a:pt x="547" y="164"/>
                        <a:pt x="536" y="157"/>
                      </a:cubicBezTo>
                      <a:cubicBezTo>
                        <a:pt x="556" y="55"/>
                        <a:pt x="556" y="55"/>
                        <a:pt x="556" y="55"/>
                      </a:cubicBezTo>
                      <a:cubicBezTo>
                        <a:pt x="558" y="43"/>
                        <a:pt x="552" y="32"/>
                        <a:pt x="541" y="28"/>
                      </a:cubicBezTo>
                      <a:cubicBezTo>
                        <a:pt x="477" y="5"/>
                        <a:pt x="477" y="5"/>
                        <a:pt x="477" y="5"/>
                      </a:cubicBezTo>
                      <a:cubicBezTo>
                        <a:pt x="467" y="1"/>
                        <a:pt x="455" y="5"/>
                        <a:pt x="449" y="15"/>
                      </a:cubicBezTo>
                      <a:cubicBezTo>
                        <a:pt x="397" y="106"/>
                        <a:pt x="397" y="106"/>
                        <a:pt x="397" y="106"/>
                      </a:cubicBezTo>
                      <a:cubicBezTo>
                        <a:pt x="391" y="105"/>
                        <a:pt x="385" y="105"/>
                        <a:pt x="378" y="105"/>
                      </a:cubicBezTo>
                      <a:cubicBezTo>
                        <a:pt x="373" y="105"/>
                        <a:pt x="367" y="105"/>
                        <a:pt x="362" y="106"/>
                      </a:cubicBezTo>
                      <a:cubicBezTo>
                        <a:pt x="311" y="15"/>
                        <a:pt x="311" y="15"/>
                        <a:pt x="311" y="15"/>
                      </a:cubicBezTo>
                      <a:cubicBezTo>
                        <a:pt x="305" y="4"/>
                        <a:pt x="293" y="0"/>
                        <a:pt x="282" y="4"/>
                      </a:cubicBezTo>
                      <a:cubicBezTo>
                        <a:pt x="218" y="27"/>
                        <a:pt x="218" y="27"/>
                        <a:pt x="218" y="27"/>
                      </a:cubicBezTo>
                      <a:cubicBezTo>
                        <a:pt x="208" y="31"/>
                        <a:pt x="201" y="42"/>
                        <a:pt x="203" y="54"/>
                      </a:cubicBezTo>
                      <a:cubicBezTo>
                        <a:pt x="222" y="156"/>
                        <a:pt x="222" y="156"/>
                        <a:pt x="222" y="156"/>
                      </a:cubicBezTo>
                      <a:cubicBezTo>
                        <a:pt x="211" y="163"/>
                        <a:pt x="201" y="172"/>
                        <a:pt x="192" y="181"/>
                      </a:cubicBezTo>
                      <a:cubicBezTo>
                        <a:pt x="103" y="145"/>
                        <a:pt x="103" y="145"/>
                        <a:pt x="103" y="145"/>
                      </a:cubicBezTo>
                      <a:cubicBezTo>
                        <a:pt x="92" y="141"/>
                        <a:pt x="80" y="145"/>
                        <a:pt x="74" y="155"/>
                      </a:cubicBezTo>
                      <a:cubicBezTo>
                        <a:pt x="39" y="213"/>
                        <a:pt x="39" y="213"/>
                        <a:pt x="39" y="213"/>
                      </a:cubicBezTo>
                      <a:cubicBezTo>
                        <a:pt x="33" y="223"/>
                        <a:pt x="35" y="235"/>
                        <a:pt x="44" y="243"/>
                      </a:cubicBezTo>
                      <a:cubicBezTo>
                        <a:pt x="119" y="307"/>
                        <a:pt x="119" y="307"/>
                        <a:pt x="119" y="307"/>
                      </a:cubicBezTo>
                      <a:cubicBezTo>
                        <a:pt x="116" y="318"/>
                        <a:pt x="114" y="329"/>
                        <a:pt x="113" y="341"/>
                      </a:cubicBezTo>
                      <a:cubicBezTo>
                        <a:pt x="17" y="373"/>
                        <a:pt x="17" y="373"/>
                        <a:pt x="17" y="373"/>
                      </a:cubicBezTo>
                      <a:cubicBezTo>
                        <a:pt x="6" y="377"/>
                        <a:pt x="0" y="388"/>
                        <a:pt x="2" y="400"/>
                      </a:cubicBezTo>
                      <a:cubicBezTo>
                        <a:pt x="13" y="466"/>
                        <a:pt x="13" y="466"/>
                        <a:pt x="13" y="466"/>
                      </a:cubicBezTo>
                      <a:cubicBezTo>
                        <a:pt x="15" y="478"/>
                        <a:pt x="25" y="486"/>
                        <a:pt x="37" y="486"/>
                      </a:cubicBezTo>
                      <a:cubicBezTo>
                        <a:pt x="136" y="486"/>
                        <a:pt x="136" y="486"/>
                        <a:pt x="136" y="486"/>
                      </a:cubicBezTo>
                      <a:cubicBezTo>
                        <a:pt x="141" y="498"/>
                        <a:pt x="147" y="509"/>
                        <a:pt x="154" y="519"/>
                      </a:cubicBezTo>
                      <a:cubicBezTo>
                        <a:pt x="102" y="604"/>
                        <a:pt x="102" y="604"/>
                        <a:pt x="102" y="604"/>
                      </a:cubicBezTo>
                      <a:cubicBezTo>
                        <a:pt x="96" y="614"/>
                        <a:pt x="98" y="627"/>
                        <a:pt x="107" y="634"/>
                      </a:cubicBezTo>
                      <a:cubicBezTo>
                        <a:pt x="158" y="678"/>
                        <a:pt x="158" y="678"/>
                        <a:pt x="158" y="678"/>
                      </a:cubicBezTo>
                      <a:cubicBezTo>
                        <a:pt x="167" y="686"/>
                        <a:pt x="180" y="686"/>
                        <a:pt x="189" y="679"/>
                      </a:cubicBezTo>
                      <a:cubicBezTo>
                        <a:pt x="265" y="615"/>
                        <a:pt x="265" y="615"/>
                        <a:pt x="265" y="615"/>
                      </a:cubicBezTo>
                      <a:cubicBezTo>
                        <a:pt x="277" y="621"/>
                        <a:pt x="290" y="626"/>
                        <a:pt x="303" y="629"/>
                      </a:cubicBezTo>
                      <a:cubicBezTo>
                        <a:pt x="318" y="729"/>
                        <a:pt x="318" y="729"/>
                        <a:pt x="318" y="729"/>
                      </a:cubicBezTo>
                      <a:cubicBezTo>
                        <a:pt x="320" y="740"/>
                        <a:pt x="330" y="748"/>
                        <a:pt x="342" y="748"/>
                      </a:cubicBezTo>
                      <a:cubicBezTo>
                        <a:pt x="409" y="748"/>
                        <a:pt x="409" y="748"/>
                        <a:pt x="409" y="748"/>
                      </a:cubicBezTo>
                      <a:cubicBezTo>
                        <a:pt x="421" y="748"/>
                        <a:pt x="431" y="740"/>
                        <a:pt x="433" y="729"/>
                      </a:cubicBezTo>
                      <a:cubicBezTo>
                        <a:pt x="450" y="631"/>
                        <a:pt x="450" y="631"/>
                        <a:pt x="450" y="631"/>
                      </a:cubicBezTo>
                      <a:cubicBezTo>
                        <a:pt x="463" y="627"/>
                        <a:pt x="476" y="622"/>
                        <a:pt x="489" y="617"/>
                      </a:cubicBezTo>
                      <a:cubicBezTo>
                        <a:pt x="562" y="680"/>
                        <a:pt x="562" y="680"/>
                        <a:pt x="562" y="680"/>
                      </a:cubicBezTo>
                      <a:cubicBezTo>
                        <a:pt x="570" y="687"/>
                        <a:pt x="583" y="687"/>
                        <a:pt x="592" y="680"/>
                      </a:cubicBezTo>
                      <a:cubicBezTo>
                        <a:pt x="644" y="636"/>
                        <a:pt x="644" y="636"/>
                        <a:pt x="644" y="636"/>
                      </a:cubicBezTo>
                      <a:cubicBezTo>
                        <a:pt x="653" y="629"/>
                        <a:pt x="655" y="616"/>
                        <a:pt x="649" y="606"/>
                      </a:cubicBezTo>
                      <a:cubicBezTo>
                        <a:pt x="600" y="522"/>
                        <a:pt x="600" y="522"/>
                        <a:pt x="600" y="522"/>
                      </a:cubicBezTo>
                      <a:cubicBezTo>
                        <a:pt x="608" y="511"/>
                        <a:pt x="615" y="499"/>
                        <a:pt x="621" y="486"/>
                      </a:cubicBezTo>
                      <a:cubicBezTo>
                        <a:pt x="721" y="486"/>
                        <a:pt x="721" y="486"/>
                        <a:pt x="721" y="486"/>
                      </a:cubicBezTo>
                      <a:cubicBezTo>
                        <a:pt x="732" y="486"/>
                        <a:pt x="742" y="478"/>
                        <a:pt x="744" y="466"/>
                      </a:cubicBezTo>
                      <a:close/>
                      <a:moveTo>
                        <a:pt x="528" y="373"/>
                      </a:moveTo>
                      <a:cubicBezTo>
                        <a:pt x="528" y="455"/>
                        <a:pt x="461" y="522"/>
                        <a:pt x="378" y="522"/>
                      </a:cubicBezTo>
                      <a:cubicBezTo>
                        <a:pt x="296" y="522"/>
                        <a:pt x="229" y="455"/>
                        <a:pt x="229" y="373"/>
                      </a:cubicBezTo>
                      <a:cubicBezTo>
                        <a:pt x="229" y="290"/>
                        <a:pt x="296" y="223"/>
                        <a:pt x="378" y="223"/>
                      </a:cubicBezTo>
                      <a:cubicBezTo>
                        <a:pt x="461" y="223"/>
                        <a:pt x="528" y="290"/>
                        <a:pt x="528" y="37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3247" tIns="46623" rIns="93247" bIns="46623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32418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36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14" name="Oval 25"/>
                <p:cNvSpPr>
                  <a:spLocks noChangeArrowheads="1"/>
                </p:cNvSpPr>
                <p:nvPr/>
              </p:nvSpPr>
              <p:spPr bwMode="auto">
                <a:xfrm>
                  <a:off x="5557028" y="7180975"/>
                  <a:ext cx="542925" cy="541338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3247" tIns="46623" rIns="93247" bIns="46623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32418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36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15" name="Freeform 26"/>
                <p:cNvSpPr>
                  <a:spLocks noEditPoints="1"/>
                </p:cNvSpPr>
                <p:nvPr/>
              </p:nvSpPr>
              <p:spPr bwMode="auto">
                <a:xfrm>
                  <a:off x="6907991" y="7722312"/>
                  <a:ext cx="1458913" cy="1524000"/>
                </a:xfrm>
                <a:custGeom>
                  <a:avLst/>
                  <a:gdLst>
                    <a:gd name="T0" fmla="*/ 379 w 388"/>
                    <a:gd name="T1" fmla="*/ 137 h 405"/>
                    <a:gd name="T2" fmla="*/ 383 w 388"/>
                    <a:gd name="T3" fmla="*/ 118 h 405"/>
                    <a:gd name="T4" fmla="*/ 361 w 388"/>
                    <a:gd name="T5" fmla="*/ 81 h 405"/>
                    <a:gd name="T6" fmla="*/ 343 w 388"/>
                    <a:gd name="T7" fmla="*/ 74 h 405"/>
                    <a:gd name="T8" fmla="*/ 287 w 388"/>
                    <a:gd name="T9" fmla="*/ 94 h 405"/>
                    <a:gd name="T10" fmla="*/ 241 w 388"/>
                    <a:gd name="T11" fmla="*/ 68 h 405"/>
                    <a:gd name="T12" fmla="*/ 232 w 388"/>
                    <a:gd name="T13" fmla="*/ 12 h 405"/>
                    <a:gd name="T14" fmla="*/ 217 w 388"/>
                    <a:gd name="T15" fmla="*/ 0 h 405"/>
                    <a:gd name="T16" fmla="*/ 174 w 388"/>
                    <a:gd name="T17" fmla="*/ 0 h 405"/>
                    <a:gd name="T18" fmla="*/ 159 w 388"/>
                    <a:gd name="T19" fmla="*/ 12 h 405"/>
                    <a:gd name="T20" fmla="*/ 149 w 388"/>
                    <a:gd name="T21" fmla="*/ 68 h 405"/>
                    <a:gd name="T22" fmla="*/ 102 w 388"/>
                    <a:gd name="T23" fmla="*/ 95 h 405"/>
                    <a:gd name="T24" fmla="*/ 46 w 388"/>
                    <a:gd name="T25" fmla="*/ 74 h 405"/>
                    <a:gd name="T26" fmla="*/ 27 w 388"/>
                    <a:gd name="T27" fmla="*/ 81 h 405"/>
                    <a:gd name="T28" fmla="*/ 6 w 388"/>
                    <a:gd name="T29" fmla="*/ 118 h 405"/>
                    <a:gd name="T30" fmla="*/ 9 w 388"/>
                    <a:gd name="T31" fmla="*/ 137 h 405"/>
                    <a:gd name="T32" fmla="*/ 55 w 388"/>
                    <a:gd name="T33" fmla="*/ 175 h 405"/>
                    <a:gd name="T34" fmla="*/ 53 w 388"/>
                    <a:gd name="T35" fmla="*/ 202 h 405"/>
                    <a:gd name="T36" fmla="*/ 55 w 388"/>
                    <a:gd name="T37" fmla="*/ 227 h 405"/>
                    <a:gd name="T38" fmla="*/ 7 w 388"/>
                    <a:gd name="T39" fmla="*/ 266 h 405"/>
                    <a:gd name="T40" fmla="*/ 4 w 388"/>
                    <a:gd name="T41" fmla="*/ 285 h 405"/>
                    <a:gd name="T42" fmla="*/ 25 w 388"/>
                    <a:gd name="T43" fmla="*/ 322 h 405"/>
                    <a:gd name="T44" fmla="*/ 43 w 388"/>
                    <a:gd name="T45" fmla="*/ 329 h 405"/>
                    <a:gd name="T46" fmla="*/ 100 w 388"/>
                    <a:gd name="T47" fmla="*/ 308 h 405"/>
                    <a:gd name="T48" fmla="*/ 149 w 388"/>
                    <a:gd name="T49" fmla="*/ 337 h 405"/>
                    <a:gd name="T50" fmla="*/ 158 w 388"/>
                    <a:gd name="T51" fmla="*/ 392 h 405"/>
                    <a:gd name="T52" fmla="*/ 173 w 388"/>
                    <a:gd name="T53" fmla="*/ 405 h 405"/>
                    <a:gd name="T54" fmla="*/ 216 w 388"/>
                    <a:gd name="T55" fmla="*/ 405 h 405"/>
                    <a:gd name="T56" fmla="*/ 231 w 388"/>
                    <a:gd name="T57" fmla="*/ 392 h 405"/>
                    <a:gd name="T58" fmla="*/ 240 w 388"/>
                    <a:gd name="T59" fmla="*/ 337 h 405"/>
                    <a:gd name="T60" fmla="*/ 289 w 388"/>
                    <a:gd name="T61" fmla="*/ 309 h 405"/>
                    <a:gd name="T62" fmla="*/ 345 w 388"/>
                    <a:gd name="T63" fmla="*/ 329 h 405"/>
                    <a:gd name="T64" fmla="*/ 364 w 388"/>
                    <a:gd name="T65" fmla="*/ 322 h 405"/>
                    <a:gd name="T66" fmla="*/ 385 w 388"/>
                    <a:gd name="T67" fmla="*/ 285 h 405"/>
                    <a:gd name="T68" fmla="*/ 381 w 388"/>
                    <a:gd name="T69" fmla="*/ 266 h 405"/>
                    <a:gd name="T70" fmla="*/ 335 w 388"/>
                    <a:gd name="T71" fmla="*/ 228 h 405"/>
                    <a:gd name="T72" fmla="*/ 337 w 388"/>
                    <a:gd name="T73" fmla="*/ 202 h 405"/>
                    <a:gd name="T74" fmla="*/ 334 w 388"/>
                    <a:gd name="T75" fmla="*/ 174 h 405"/>
                    <a:gd name="T76" fmla="*/ 379 w 388"/>
                    <a:gd name="T77" fmla="*/ 137 h 405"/>
                    <a:gd name="T78" fmla="*/ 251 w 388"/>
                    <a:gd name="T79" fmla="*/ 202 h 405"/>
                    <a:gd name="T80" fmla="*/ 195 w 388"/>
                    <a:gd name="T81" fmla="*/ 259 h 405"/>
                    <a:gd name="T82" fmla="*/ 138 w 388"/>
                    <a:gd name="T83" fmla="*/ 202 h 405"/>
                    <a:gd name="T84" fmla="*/ 195 w 388"/>
                    <a:gd name="T85" fmla="*/ 145 h 405"/>
                    <a:gd name="T86" fmla="*/ 251 w 388"/>
                    <a:gd name="T87" fmla="*/ 202 h 4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</a:cxnLst>
                  <a:rect l="0" t="0" r="r" b="b"/>
                  <a:pathLst>
                    <a:path w="388" h="405">
                      <a:moveTo>
                        <a:pt x="379" y="137"/>
                      </a:moveTo>
                      <a:cubicBezTo>
                        <a:pt x="385" y="133"/>
                        <a:pt x="386" y="124"/>
                        <a:pt x="383" y="118"/>
                      </a:cubicBezTo>
                      <a:cubicBezTo>
                        <a:pt x="361" y="81"/>
                        <a:pt x="361" y="81"/>
                        <a:pt x="361" y="81"/>
                      </a:cubicBezTo>
                      <a:cubicBezTo>
                        <a:pt x="357" y="74"/>
                        <a:pt x="350" y="72"/>
                        <a:pt x="343" y="74"/>
                      </a:cubicBezTo>
                      <a:cubicBezTo>
                        <a:pt x="287" y="94"/>
                        <a:pt x="287" y="94"/>
                        <a:pt x="287" y="94"/>
                      </a:cubicBezTo>
                      <a:cubicBezTo>
                        <a:pt x="274" y="83"/>
                        <a:pt x="258" y="74"/>
                        <a:pt x="241" y="68"/>
                      </a:cubicBezTo>
                      <a:cubicBezTo>
                        <a:pt x="232" y="12"/>
                        <a:pt x="232" y="12"/>
                        <a:pt x="232" y="12"/>
                      </a:cubicBezTo>
                      <a:cubicBezTo>
                        <a:pt x="231" y="5"/>
                        <a:pt x="224" y="0"/>
                        <a:pt x="217" y="0"/>
                      </a:cubicBezTo>
                      <a:cubicBezTo>
                        <a:pt x="174" y="0"/>
                        <a:pt x="174" y="0"/>
                        <a:pt x="174" y="0"/>
                      </a:cubicBezTo>
                      <a:cubicBezTo>
                        <a:pt x="166" y="0"/>
                        <a:pt x="160" y="5"/>
                        <a:pt x="159" y="12"/>
                      </a:cubicBezTo>
                      <a:cubicBezTo>
                        <a:pt x="149" y="68"/>
                        <a:pt x="149" y="68"/>
                        <a:pt x="149" y="68"/>
                      </a:cubicBezTo>
                      <a:cubicBezTo>
                        <a:pt x="132" y="74"/>
                        <a:pt x="116" y="83"/>
                        <a:pt x="102" y="95"/>
                      </a:cubicBezTo>
                      <a:cubicBezTo>
                        <a:pt x="46" y="74"/>
                        <a:pt x="46" y="74"/>
                        <a:pt x="46" y="74"/>
                      </a:cubicBezTo>
                      <a:cubicBezTo>
                        <a:pt x="39" y="72"/>
                        <a:pt x="31" y="74"/>
                        <a:pt x="27" y="81"/>
                      </a:cubicBezTo>
                      <a:cubicBezTo>
                        <a:pt x="6" y="118"/>
                        <a:pt x="6" y="118"/>
                        <a:pt x="6" y="118"/>
                      </a:cubicBezTo>
                      <a:cubicBezTo>
                        <a:pt x="2" y="124"/>
                        <a:pt x="3" y="133"/>
                        <a:pt x="9" y="137"/>
                      </a:cubicBezTo>
                      <a:cubicBezTo>
                        <a:pt x="55" y="175"/>
                        <a:pt x="55" y="175"/>
                        <a:pt x="55" y="175"/>
                      </a:cubicBezTo>
                      <a:cubicBezTo>
                        <a:pt x="54" y="184"/>
                        <a:pt x="53" y="193"/>
                        <a:pt x="53" y="202"/>
                      </a:cubicBezTo>
                      <a:cubicBezTo>
                        <a:pt x="53" y="211"/>
                        <a:pt x="53" y="219"/>
                        <a:pt x="55" y="227"/>
                      </a:cubicBezTo>
                      <a:cubicBezTo>
                        <a:pt x="7" y="266"/>
                        <a:pt x="7" y="266"/>
                        <a:pt x="7" y="266"/>
                      </a:cubicBezTo>
                      <a:cubicBezTo>
                        <a:pt x="2" y="270"/>
                        <a:pt x="0" y="278"/>
                        <a:pt x="4" y="285"/>
                      </a:cubicBezTo>
                      <a:cubicBezTo>
                        <a:pt x="25" y="322"/>
                        <a:pt x="25" y="322"/>
                        <a:pt x="25" y="322"/>
                      </a:cubicBezTo>
                      <a:cubicBezTo>
                        <a:pt x="28" y="329"/>
                        <a:pt x="36" y="332"/>
                        <a:pt x="43" y="329"/>
                      </a:cubicBezTo>
                      <a:cubicBezTo>
                        <a:pt x="100" y="308"/>
                        <a:pt x="100" y="308"/>
                        <a:pt x="100" y="308"/>
                      </a:cubicBezTo>
                      <a:cubicBezTo>
                        <a:pt x="114" y="321"/>
                        <a:pt x="131" y="330"/>
                        <a:pt x="149" y="337"/>
                      </a:cubicBezTo>
                      <a:cubicBezTo>
                        <a:pt x="158" y="392"/>
                        <a:pt x="158" y="392"/>
                        <a:pt x="158" y="392"/>
                      </a:cubicBezTo>
                      <a:cubicBezTo>
                        <a:pt x="159" y="399"/>
                        <a:pt x="165" y="405"/>
                        <a:pt x="173" y="405"/>
                      </a:cubicBezTo>
                      <a:cubicBezTo>
                        <a:pt x="216" y="405"/>
                        <a:pt x="216" y="405"/>
                        <a:pt x="216" y="405"/>
                      </a:cubicBezTo>
                      <a:cubicBezTo>
                        <a:pt x="223" y="405"/>
                        <a:pt x="229" y="399"/>
                        <a:pt x="231" y="392"/>
                      </a:cubicBezTo>
                      <a:cubicBezTo>
                        <a:pt x="240" y="337"/>
                        <a:pt x="240" y="337"/>
                        <a:pt x="240" y="337"/>
                      </a:cubicBezTo>
                      <a:cubicBezTo>
                        <a:pt x="258" y="331"/>
                        <a:pt x="275" y="321"/>
                        <a:pt x="289" y="309"/>
                      </a:cubicBezTo>
                      <a:cubicBezTo>
                        <a:pt x="345" y="329"/>
                        <a:pt x="345" y="329"/>
                        <a:pt x="345" y="329"/>
                      </a:cubicBezTo>
                      <a:cubicBezTo>
                        <a:pt x="352" y="332"/>
                        <a:pt x="360" y="329"/>
                        <a:pt x="364" y="322"/>
                      </a:cubicBezTo>
                      <a:cubicBezTo>
                        <a:pt x="385" y="285"/>
                        <a:pt x="385" y="285"/>
                        <a:pt x="385" y="285"/>
                      </a:cubicBezTo>
                      <a:cubicBezTo>
                        <a:pt x="388" y="278"/>
                        <a:pt x="387" y="270"/>
                        <a:pt x="381" y="266"/>
                      </a:cubicBezTo>
                      <a:cubicBezTo>
                        <a:pt x="335" y="228"/>
                        <a:pt x="335" y="228"/>
                        <a:pt x="335" y="228"/>
                      </a:cubicBezTo>
                      <a:cubicBezTo>
                        <a:pt x="336" y="220"/>
                        <a:pt x="337" y="211"/>
                        <a:pt x="337" y="202"/>
                      </a:cubicBezTo>
                      <a:cubicBezTo>
                        <a:pt x="337" y="193"/>
                        <a:pt x="336" y="183"/>
                        <a:pt x="334" y="174"/>
                      </a:cubicBezTo>
                      <a:lnTo>
                        <a:pt x="379" y="137"/>
                      </a:lnTo>
                      <a:close/>
                      <a:moveTo>
                        <a:pt x="251" y="202"/>
                      </a:moveTo>
                      <a:cubicBezTo>
                        <a:pt x="251" y="233"/>
                        <a:pt x="226" y="259"/>
                        <a:pt x="195" y="259"/>
                      </a:cubicBezTo>
                      <a:cubicBezTo>
                        <a:pt x="163" y="259"/>
                        <a:pt x="138" y="233"/>
                        <a:pt x="138" y="202"/>
                      </a:cubicBezTo>
                      <a:cubicBezTo>
                        <a:pt x="138" y="171"/>
                        <a:pt x="163" y="145"/>
                        <a:pt x="195" y="145"/>
                      </a:cubicBezTo>
                      <a:cubicBezTo>
                        <a:pt x="226" y="145"/>
                        <a:pt x="251" y="171"/>
                        <a:pt x="251" y="20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3247" tIns="46623" rIns="93247" bIns="46623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32418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36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</a:endParaRPr>
                </a:p>
              </p:txBody>
            </p:sp>
          </p:grpSp>
        </p:grpSp>
        <p:grpSp>
          <p:nvGrpSpPr>
            <p:cNvPr id="216" name="Group 215"/>
            <p:cNvGrpSpPr/>
            <p:nvPr/>
          </p:nvGrpSpPr>
          <p:grpSpPr>
            <a:xfrm>
              <a:off x="10394862" y="2019905"/>
              <a:ext cx="704429" cy="852494"/>
              <a:chOff x="1156020" y="2248829"/>
              <a:chExt cx="704429" cy="852494"/>
            </a:xfrm>
          </p:grpSpPr>
          <p:sp>
            <p:nvSpPr>
              <p:cNvPr id="217" name="TextBox 216"/>
              <p:cNvSpPr txBox="1"/>
              <p:nvPr/>
            </p:nvSpPr>
            <p:spPr>
              <a:xfrm>
                <a:off x="1156020" y="2248829"/>
                <a:ext cx="704429" cy="186604"/>
              </a:xfrm>
              <a:prstGeom prst="rect">
                <a:avLst/>
              </a:prstGeom>
              <a:ln/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wrap="square" lIns="46623" tIns="46623" rIns="46623" bIns="46623" rtlCol="0" anchor="ctr">
                <a:noAutofit/>
              </a:bodyPr>
              <a:lstStyle/>
              <a:p>
                <a:pPr marL="0" marR="0" lvl="0" indent="0" algn="ctr" defTabSz="932418" eaLnBrk="1" fontAlgn="auto" latinLnBrk="0" hangingPunct="1">
                  <a:lnSpc>
                    <a:spcPct val="90000"/>
                  </a:lnSpc>
                  <a:spcBef>
                    <a:spcPts val="0"/>
                  </a:spcBef>
                  <a:spcAft>
                    <a:spcPts val="612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816" b="1" i="0" u="none" strike="noStrike" kern="0" cap="none" spc="0" normalizeH="0" baseline="0" noProof="0" dirty="0">
                    <a:ln>
                      <a:noFill/>
                    </a:ln>
                    <a:solidFill>
                      <a:schemeClr val="tx2"/>
                    </a:solidFill>
                    <a:effectLst/>
                    <a:uLnTx/>
                    <a:uFillTx/>
                  </a:rPr>
                  <a:t>CONTAINER</a:t>
                </a:r>
              </a:p>
            </p:txBody>
          </p:sp>
          <p:sp>
            <p:nvSpPr>
              <p:cNvPr id="218" name="Rectangle 217"/>
              <p:cNvSpPr/>
              <p:nvPr/>
            </p:nvSpPr>
            <p:spPr bwMode="auto">
              <a:xfrm>
                <a:off x="1156020" y="2435433"/>
                <a:ext cx="704429" cy="665890"/>
              </a:xfrm>
              <a:prstGeom prst="rect">
                <a:avLst/>
              </a:prstGeom>
              <a:ln>
                <a:headEnd type="none" w="med" len="med"/>
                <a:tailEnd type="none" w="med" len="med"/>
              </a:ln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ot="0" spcFirstLastPara="0" vertOverflow="overflow" horzOverflow="overflow" vert="horz" wrap="square" lIns="186494" tIns="149196" rIns="186494" bIns="149196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defTabSz="950846" eaLnBrk="1" fontAlgn="base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32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ea typeface="Segoe UI" pitchFamily="34" charset="0"/>
                  <a:cs typeface="Segoe UI" pitchFamily="34" charset="0"/>
                </a:endParaRPr>
              </a:p>
            </p:txBody>
          </p:sp>
          <p:grpSp>
            <p:nvGrpSpPr>
              <p:cNvPr id="219" name="Group 218"/>
              <p:cNvGrpSpPr/>
              <p:nvPr/>
            </p:nvGrpSpPr>
            <p:grpSpPr>
              <a:xfrm>
                <a:off x="1282952" y="2590867"/>
                <a:ext cx="471171" cy="380335"/>
                <a:chOff x="4406091" y="6049087"/>
                <a:chExt cx="3960813" cy="3197225"/>
              </a:xfrm>
              <a:solidFill>
                <a:schemeClr val="tx2"/>
              </a:solidFill>
            </p:grpSpPr>
            <p:sp>
              <p:nvSpPr>
                <p:cNvPr id="220" name="Freeform 24"/>
                <p:cNvSpPr>
                  <a:spLocks noEditPoints="1"/>
                </p:cNvSpPr>
                <p:nvPr/>
              </p:nvSpPr>
              <p:spPr bwMode="auto">
                <a:xfrm>
                  <a:off x="4406091" y="6049087"/>
                  <a:ext cx="2847975" cy="2813050"/>
                </a:xfrm>
                <a:custGeom>
                  <a:avLst/>
                  <a:gdLst>
                    <a:gd name="T0" fmla="*/ 744 w 757"/>
                    <a:gd name="T1" fmla="*/ 466 h 748"/>
                    <a:gd name="T2" fmla="*/ 755 w 757"/>
                    <a:gd name="T3" fmla="*/ 399 h 748"/>
                    <a:gd name="T4" fmla="*/ 739 w 757"/>
                    <a:gd name="T5" fmla="*/ 373 h 748"/>
                    <a:gd name="T6" fmla="*/ 644 w 757"/>
                    <a:gd name="T7" fmla="*/ 341 h 748"/>
                    <a:gd name="T8" fmla="*/ 638 w 757"/>
                    <a:gd name="T9" fmla="*/ 309 h 748"/>
                    <a:gd name="T10" fmla="*/ 716 w 757"/>
                    <a:gd name="T11" fmla="*/ 245 h 748"/>
                    <a:gd name="T12" fmla="*/ 721 w 757"/>
                    <a:gd name="T13" fmla="*/ 215 h 748"/>
                    <a:gd name="T14" fmla="*/ 687 w 757"/>
                    <a:gd name="T15" fmla="*/ 157 h 748"/>
                    <a:gd name="T16" fmla="*/ 658 w 757"/>
                    <a:gd name="T17" fmla="*/ 146 h 748"/>
                    <a:gd name="T18" fmla="*/ 565 w 757"/>
                    <a:gd name="T19" fmla="*/ 181 h 748"/>
                    <a:gd name="T20" fmla="*/ 536 w 757"/>
                    <a:gd name="T21" fmla="*/ 157 h 748"/>
                    <a:gd name="T22" fmla="*/ 556 w 757"/>
                    <a:gd name="T23" fmla="*/ 55 h 748"/>
                    <a:gd name="T24" fmla="*/ 541 w 757"/>
                    <a:gd name="T25" fmla="*/ 28 h 748"/>
                    <a:gd name="T26" fmla="*/ 477 w 757"/>
                    <a:gd name="T27" fmla="*/ 5 h 748"/>
                    <a:gd name="T28" fmla="*/ 449 w 757"/>
                    <a:gd name="T29" fmla="*/ 15 h 748"/>
                    <a:gd name="T30" fmla="*/ 397 w 757"/>
                    <a:gd name="T31" fmla="*/ 106 h 748"/>
                    <a:gd name="T32" fmla="*/ 378 w 757"/>
                    <a:gd name="T33" fmla="*/ 105 h 748"/>
                    <a:gd name="T34" fmla="*/ 362 w 757"/>
                    <a:gd name="T35" fmla="*/ 106 h 748"/>
                    <a:gd name="T36" fmla="*/ 311 w 757"/>
                    <a:gd name="T37" fmla="*/ 15 h 748"/>
                    <a:gd name="T38" fmla="*/ 282 w 757"/>
                    <a:gd name="T39" fmla="*/ 4 h 748"/>
                    <a:gd name="T40" fmla="*/ 218 w 757"/>
                    <a:gd name="T41" fmla="*/ 27 h 748"/>
                    <a:gd name="T42" fmla="*/ 203 w 757"/>
                    <a:gd name="T43" fmla="*/ 54 h 748"/>
                    <a:gd name="T44" fmla="*/ 222 w 757"/>
                    <a:gd name="T45" fmla="*/ 156 h 748"/>
                    <a:gd name="T46" fmla="*/ 192 w 757"/>
                    <a:gd name="T47" fmla="*/ 181 h 748"/>
                    <a:gd name="T48" fmla="*/ 103 w 757"/>
                    <a:gd name="T49" fmla="*/ 145 h 748"/>
                    <a:gd name="T50" fmla="*/ 74 w 757"/>
                    <a:gd name="T51" fmla="*/ 155 h 748"/>
                    <a:gd name="T52" fmla="*/ 39 w 757"/>
                    <a:gd name="T53" fmla="*/ 213 h 748"/>
                    <a:gd name="T54" fmla="*/ 44 w 757"/>
                    <a:gd name="T55" fmla="*/ 243 h 748"/>
                    <a:gd name="T56" fmla="*/ 119 w 757"/>
                    <a:gd name="T57" fmla="*/ 307 h 748"/>
                    <a:gd name="T58" fmla="*/ 113 w 757"/>
                    <a:gd name="T59" fmla="*/ 341 h 748"/>
                    <a:gd name="T60" fmla="*/ 17 w 757"/>
                    <a:gd name="T61" fmla="*/ 373 h 748"/>
                    <a:gd name="T62" fmla="*/ 2 w 757"/>
                    <a:gd name="T63" fmla="*/ 400 h 748"/>
                    <a:gd name="T64" fmla="*/ 13 w 757"/>
                    <a:gd name="T65" fmla="*/ 466 h 748"/>
                    <a:gd name="T66" fmla="*/ 37 w 757"/>
                    <a:gd name="T67" fmla="*/ 486 h 748"/>
                    <a:gd name="T68" fmla="*/ 136 w 757"/>
                    <a:gd name="T69" fmla="*/ 486 h 748"/>
                    <a:gd name="T70" fmla="*/ 154 w 757"/>
                    <a:gd name="T71" fmla="*/ 519 h 748"/>
                    <a:gd name="T72" fmla="*/ 102 w 757"/>
                    <a:gd name="T73" fmla="*/ 604 h 748"/>
                    <a:gd name="T74" fmla="*/ 107 w 757"/>
                    <a:gd name="T75" fmla="*/ 634 h 748"/>
                    <a:gd name="T76" fmla="*/ 158 w 757"/>
                    <a:gd name="T77" fmla="*/ 678 h 748"/>
                    <a:gd name="T78" fmla="*/ 189 w 757"/>
                    <a:gd name="T79" fmla="*/ 679 h 748"/>
                    <a:gd name="T80" fmla="*/ 265 w 757"/>
                    <a:gd name="T81" fmla="*/ 615 h 748"/>
                    <a:gd name="T82" fmla="*/ 303 w 757"/>
                    <a:gd name="T83" fmla="*/ 629 h 748"/>
                    <a:gd name="T84" fmla="*/ 318 w 757"/>
                    <a:gd name="T85" fmla="*/ 729 h 748"/>
                    <a:gd name="T86" fmla="*/ 342 w 757"/>
                    <a:gd name="T87" fmla="*/ 748 h 748"/>
                    <a:gd name="T88" fmla="*/ 409 w 757"/>
                    <a:gd name="T89" fmla="*/ 748 h 748"/>
                    <a:gd name="T90" fmla="*/ 433 w 757"/>
                    <a:gd name="T91" fmla="*/ 729 h 748"/>
                    <a:gd name="T92" fmla="*/ 450 w 757"/>
                    <a:gd name="T93" fmla="*/ 631 h 748"/>
                    <a:gd name="T94" fmla="*/ 489 w 757"/>
                    <a:gd name="T95" fmla="*/ 617 h 748"/>
                    <a:gd name="T96" fmla="*/ 562 w 757"/>
                    <a:gd name="T97" fmla="*/ 680 h 748"/>
                    <a:gd name="T98" fmla="*/ 592 w 757"/>
                    <a:gd name="T99" fmla="*/ 680 h 748"/>
                    <a:gd name="T100" fmla="*/ 644 w 757"/>
                    <a:gd name="T101" fmla="*/ 636 h 748"/>
                    <a:gd name="T102" fmla="*/ 649 w 757"/>
                    <a:gd name="T103" fmla="*/ 606 h 748"/>
                    <a:gd name="T104" fmla="*/ 600 w 757"/>
                    <a:gd name="T105" fmla="*/ 522 h 748"/>
                    <a:gd name="T106" fmla="*/ 621 w 757"/>
                    <a:gd name="T107" fmla="*/ 486 h 748"/>
                    <a:gd name="T108" fmla="*/ 721 w 757"/>
                    <a:gd name="T109" fmla="*/ 486 h 748"/>
                    <a:gd name="T110" fmla="*/ 744 w 757"/>
                    <a:gd name="T111" fmla="*/ 466 h 748"/>
                    <a:gd name="T112" fmla="*/ 528 w 757"/>
                    <a:gd name="T113" fmla="*/ 373 h 748"/>
                    <a:gd name="T114" fmla="*/ 378 w 757"/>
                    <a:gd name="T115" fmla="*/ 522 h 748"/>
                    <a:gd name="T116" fmla="*/ 229 w 757"/>
                    <a:gd name="T117" fmla="*/ 373 h 748"/>
                    <a:gd name="T118" fmla="*/ 378 w 757"/>
                    <a:gd name="T119" fmla="*/ 223 h 748"/>
                    <a:gd name="T120" fmla="*/ 528 w 757"/>
                    <a:gd name="T121" fmla="*/ 373 h 7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</a:cxnLst>
                  <a:rect l="0" t="0" r="r" b="b"/>
                  <a:pathLst>
                    <a:path w="757" h="748">
                      <a:moveTo>
                        <a:pt x="744" y="466"/>
                      </a:moveTo>
                      <a:cubicBezTo>
                        <a:pt x="755" y="399"/>
                        <a:pt x="755" y="399"/>
                        <a:pt x="755" y="399"/>
                      </a:cubicBezTo>
                      <a:cubicBezTo>
                        <a:pt x="757" y="388"/>
                        <a:pt x="750" y="377"/>
                        <a:pt x="739" y="373"/>
                      </a:cubicBezTo>
                      <a:cubicBezTo>
                        <a:pt x="644" y="341"/>
                        <a:pt x="644" y="341"/>
                        <a:pt x="644" y="341"/>
                      </a:cubicBezTo>
                      <a:cubicBezTo>
                        <a:pt x="643" y="330"/>
                        <a:pt x="641" y="319"/>
                        <a:pt x="638" y="309"/>
                      </a:cubicBezTo>
                      <a:cubicBezTo>
                        <a:pt x="716" y="245"/>
                        <a:pt x="716" y="245"/>
                        <a:pt x="716" y="245"/>
                      </a:cubicBezTo>
                      <a:cubicBezTo>
                        <a:pt x="725" y="238"/>
                        <a:pt x="727" y="225"/>
                        <a:pt x="721" y="215"/>
                      </a:cubicBezTo>
                      <a:cubicBezTo>
                        <a:pt x="687" y="157"/>
                        <a:pt x="687" y="157"/>
                        <a:pt x="687" y="157"/>
                      </a:cubicBezTo>
                      <a:cubicBezTo>
                        <a:pt x="681" y="147"/>
                        <a:pt x="669" y="142"/>
                        <a:pt x="658" y="146"/>
                      </a:cubicBezTo>
                      <a:cubicBezTo>
                        <a:pt x="565" y="181"/>
                        <a:pt x="565" y="181"/>
                        <a:pt x="565" y="181"/>
                      </a:cubicBezTo>
                      <a:cubicBezTo>
                        <a:pt x="556" y="172"/>
                        <a:pt x="547" y="164"/>
                        <a:pt x="536" y="157"/>
                      </a:cubicBezTo>
                      <a:cubicBezTo>
                        <a:pt x="556" y="55"/>
                        <a:pt x="556" y="55"/>
                        <a:pt x="556" y="55"/>
                      </a:cubicBezTo>
                      <a:cubicBezTo>
                        <a:pt x="558" y="43"/>
                        <a:pt x="552" y="32"/>
                        <a:pt x="541" y="28"/>
                      </a:cubicBezTo>
                      <a:cubicBezTo>
                        <a:pt x="477" y="5"/>
                        <a:pt x="477" y="5"/>
                        <a:pt x="477" y="5"/>
                      </a:cubicBezTo>
                      <a:cubicBezTo>
                        <a:pt x="467" y="1"/>
                        <a:pt x="455" y="5"/>
                        <a:pt x="449" y="15"/>
                      </a:cubicBezTo>
                      <a:cubicBezTo>
                        <a:pt x="397" y="106"/>
                        <a:pt x="397" y="106"/>
                        <a:pt x="397" y="106"/>
                      </a:cubicBezTo>
                      <a:cubicBezTo>
                        <a:pt x="391" y="105"/>
                        <a:pt x="385" y="105"/>
                        <a:pt x="378" y="105"/>
                      </a:cubicBezTo>
                      <a:cubicBezTo>
                        <a:pt x="373" y="105"/>
                        <a:pt x="367" y="105"/>
                        <a:pt x="362" y="106"/>
                      </a:cubicBezTo>
                      <a:cubicBezTo>
                        <a:pt x="311" y="15"/>
                        <a:pt x="311" y="15"/>
                        <a:pt x="311" y="15"/>
                      </a:cubicBezTo>
                      <a:cubicBezTo>
                        <a:pt x="305" y="4"/>
                        <a:pt x="293" y="0"/>
                        <a:pt x="282" y="4"/>
                      </a:cubicBezTo>
                      <a:cubicBezTo>
                        <a:pt x="218" y="27"/>
                        <a:pt x="218" y="27"/>
                        <a:pt x="218" y="27"/>
                      </a:cubicBezTo>
                      <a:cubicBezTo>
                        <a:pt x="208" y="31"/>
                        <a:pt x="201" y="42"/>
                        <a:pt x="203" y="54"/>
                      </a:cubicBezTo>
                      <a:cubicBezTo>
                        <a:pt x="222" y="156"/>
                        <a:pt x="222" y="156"/>
                        <a:pt x="222" y="156"/>
                      </a:cubicBezTo>
                      <a:cubicBezTo>
                        <a:pt x="211" y="163"/>
                        <a:pt x="201" y="172"/>
                        <a:pt x="192" y="181"/>
                      </a:cubicBezTo>
                      <a:cubicBezTo>
                        <a:pt x="103" y="145"/>
                        <a:pt x="103" y="145"/>
                        <a:pt x="103" y="145"/>
                      </a:cubicBezTo>
                      <a:cubicBezTo>
                        <a:pt x="92" y="141"/>
                        <a:pt x="80" y="145"/>
                        <a:pt x="74" y="155"/>
                      </a:cubicBezTo>
                      <a:cubicBezTo>
                        <a:pt x="39" y="213"/>
                        <a:pt x="39" y="213"/>
                        <a:pt x="39" y="213"/>
                      </a:cubicBezTo>
                      <a:cubicBezTo>
                        <a:pt x="33" y="223"/>
                        <a:pt x="35" y="235"/>
                        <a:pt x="44" y="243"/>
                      </a:cubicBezTo>
                      <a:cubicBezTo>
                        <a:pt x="119" y="307"/>
                        <a:pt x="119" y="307"/>
                        <a:pt x="119" y="307"/>
                      </a:cubicBezTo>
                      <a:cubicBezTo>
                        <a:pt x="116" y="318"/>
                        <a:pt x="114" y="329"/>
                        <a:pt x="113" y="341"/>
                      </a:cubicBezTo>
                      <a:cubicBezTo>
                        <a:pt x="17" y="373"/>
                        <a:pt x="17" y="373"/>
                        <a:pt x="17" y="373"/>
                      </a:cubicBezTo>
                      <a:cubicBezTo>
                        <a:pt x="6" y="377"/>
                        <a:pt x="0" y="388"/>
                        <a:pt x="2" y="400"/>
                      </a:cubicBezTo>
                      <a:cubicBezTo>
                        <a:pt x="13" y="466"/>
                        <a:pt x="13" y="466"/>
                        <a:pt x="13" y="466"/>
                      </a:cubicBezTo>
                      <a:cubicBezTo>
                        <a:pt x="15" y="478"/>
                        <a:pt x="25" y="486"/>
                        <a:pt x="37" y="486"/>
                      </a:cubicBezTo>
                      <a:cubicBezTo>
                        <a:pt x="136" y="486"/>
                        <a:pt x="136" y="486"/>
                        <a:pt x="136" y="486"/>
                      </a:cubicBezTo>
                      <a:cubicBezTo>
                        <a:pt x="141" y="498"/>
                        <a:pt x="147" y="509"/>
                        <a:pt x="154" y="519"/>
                      </a:cubicBezTo>
                      <a:cubicBezTo>
                        <a:pt x="102" y="604"/>
                        <a:pt x="102" y="604"/>
                        <a:pt x="102" y="604"/>
                      </a:cubicBezTo>
                      <a:cubicBezTo>
                        <a:pt x="96" y="614"/>
                        <a:pt x="98" y="627"/>
                        <a:pt x="107" y="634"/>
                      </a:cubicBezTo>
                      <a:cubicBezTo>
                        <a:pt x="158" y="678"/>
                        <a:pt x="158" y="678"/>
                        <a:pt x="158" y="678"/>
                      </a:cubicBezTo>
                      <a:cubicBezTo>
                        <a:pt x="167" y="686"/>
                        <a:pt x="180" y="686"/>
                        <a:pt x="189" y="679"/>
                      </a:cubicBezTo>
                      <a:cubicBezTo>
                        <a:pt x="265" y="615"/>
                        <a:pt x="265" y="615"/>
                        <a:pt x="265" y="615"/>
                      </a:cubicBezTo>
                      <a:cubicBezTo>
                        <a:pt x="277" y="621"/>
                        <a:pt x="290" y="626"/>
                        <a:pt x="303" y="629"/>
                      </a:cubicBezTo>
                      <a:cubicBezTo>
                        <a:pt x="318" y="729"/>
                        <a:pt x="318" y="729"/>
                        <a:pt x="318" y="729"/>
                      </a:cubicBezTo>
                      <a:cubicBezTo>
                        <a:pt x="320" y="740"/>
                        <a:pt x="330" y="748"/>
                        <a:pt x="342" y="748"/>
                      </a:cubicBezTo>
                      <a:cubicBezTo>
                        <a:pt x="409" y="748"/>
                        <a:pt x="409" y="748"/>
                        <a:pt x="409" y="748"/>
                      </a:cubicBezTo>
                      <a:cubicBezTo>
                        <a:pt x="421" y="748"/>
                        <a:pt x="431" y="740"/>
                        <a:pt x="433" y="729"/>
                      </a:cubicBezTo>
                      <a:cubicBezTo>
                        <a:pt x="450" y="631"/>
                        <a:pt x="450" y="631"/>
                        <a:pt x="450" y="631"/>
                      </a:cubicBezTo>
                      <a:cubicBezTo>
                        <a:pt x="463" y="627"/>
                        <a:pt x="476" y="622"/>
                        <a:pt x="489" y="617"/>
                      </a:cubicBezTo>
                      <a:cubicBezTo>
                        <a:pt x="562" y="680"/>
                        <a:pt x="562" y="680"/>
                        <a:pt x="562" y="680"/>
                      </a:cubicBezTo>
                      <a:cubicBezTo>
                        <a:pt x="570" y="687"/>
                        <a:pt x="583" y="687"/>
                        <a:pt x="592" y="680"/>
                      </a:cubicBezTo>
                      <a:cubicBezTo>
                        <a:pt x="644" y="636"/>
                        <a:pt x="644" y="636"/>
                        <a:pt x="644" y="636"/>
                      </a:cubicBezTo>
                      <a:cubicBezTo>
                        <a:pt x="653" y="629"/>
                        <a:pt x="655" y="616"/>
                        <a:pt x="649" y="606"/>
                      </a:cubicBezTo>
                      <a:cubicBezTo>
                        <a:pt x="600" y="522"/>
                        <a:pt x="600" y="522"/>
                        <a:pt x="600" y="522"/>
                      </a:cubicBezTo>
                      <a:cubicBezTo>
                        <a:pt x="608" y="511"/>
                        <a:pt x="615" y="499"/>
                        <a:pt x="621" y="486"/>
                      </a:cubicBezTo>
                      <a:cubicBezTo>
                        <a:pt x="721" y="486"/>
                        <a:pt x="721" y="486"/>
                        <a:pt x="721" y="486"/>
                      </a:cubicBezTo>
                      <a:cubicBezTo>
                        <a:pt x="732" y="486"/>
                        <a:pt x="742" y="478"/>
                        <a:pt x="744" y="466"/>
                      </a:cubicBezTo>
                      <a:close/>
                      <a:moveTo>
                        <a:pt x="528" y="373"/>
                      </a:moveTo>
                      <a:cubicBezTo>
                        <a:pt x="528" y="455"/>
                        <a:pt x="461" y="522"/>
                        <a:pt x="378" y="522"/>
                      </a:cubicBezTo>
                      <a:cubicBezTo>
                        <a:pt x="296" y="522"/>
                        <a:pt x="229" y="455"/>
                        <a:pt x="229" y="373"/>
                      </a:cubicBezTo>
                      <a:cubicBezTo>
                        <a:pt x="229" y="290"/>
                        <a:pt x="296" y="223"/>
                        <a:pt x="378" y="223"/>
                      </a:cubicBezTo>
                      <a:cubicBezTo>
                        <a:pt x="461" y="223"/>
                        <a:pt x="528" y="290"/>
                        <a:pt x="528" y="37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3247" tIns="46623" rIns="93247" bIns="46623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32418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36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21" name="Oval 25"/>
                <p:cNvSpPr>
                  <a:spLocks noChangeArrowheads="1"/>
                </p:cNvSpPr>
                <p:nvPr/>
              </p:nvSpPr>
              <p:spPr bwMode="auto">
                <a:xfrm>
                  <a:off x="5557028" y="7180975"/>
                  <a:ext cx="542925" cy="541338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3247" tIns="46623" rIns="93247" bIns="46623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32418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36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22" name="Freeform 26"/>
                <p:cNvSpPr>
                  <a:spLocks noEditPoints="1"/>
                </p:cNvSpPr>
                <p:nvPr/>
              </p:nvSpPr>
              <p:spPr bwMode="auto">
                <a:xfrm>
                  <a:off x="6907991" y="7722312"/>
                  <a:ext cx="1458913" cy="1524000"/>
                </a:xfrm>
                <a:custGeom>
                  <a:avLst/>
                  <a:gdLst>
                    <a:gd name="T0" fmla="*/ 379 w 388"/>
                    <a:gd name="T1" fmla="*/ 137 h 405"/>
                    <a:gd name="T2" fmla="*/ 383 w 388"/>
                    <a:gd name="T3" fmla="*/ 118 h 405"/>
                    <a:gd name="T4" fmla="*/ 361 w 388"/>
                    <a:gd name="T5" fmla="*/ 81 h 405"/>
                    <a:gd name="T6" fmla="*/ 343 w 388"/>
                    <a:gd name="T7" fmla="*/ 74 h 405"/>
                    <a:gd name="T8" fmla="*/ 287 w 388"/>
                    <a:gd name="T9" fmla="*/ 94 h 405"/>
                    <a:gd name="T10" fmla="*/ 241 w 388"/>
                    <a:gd name="T11" fmla="*/ 68 h 405"/>
                    <a:gd name="T12" fmla="*/ 232 w 388"/>
                    <a:gd name="T13" fmla="*/ 12 h 405"/>
                    <a:gd name="T14" fmla="*/ 217 w 388"/>
                    <a:gd name="T15" fmla="*/ 0 h 405"/>
                    <a:gd name="T16" fmla="*/ 174 w 388"/>
                    <a:gd name="T17" fmla="*/ 0 h 405"/>
                    <a:gd name="T18" fmla="*/ 159 w 388"/>
                    <a:gd name="T19" fmla="*/ 12 h 405"/>
                    <a:gd name="T20" fmla="*/ 149 w 388"/>
                    <a:gd name="T21" fmla="*/ 68 h 405"/>
                    <a:gd name="T22" fmla="*/ 102 w 388"/>
                    <a:gd name="T23" fmla="*/ 95 h 405"/>
                    <a:gd name="T24" fmla="*/ 46 w 388"/>
                    <a:gd name="T25" fmla="*/ 74 h 405"/>
                    <a:gd name="T26" fmla="*/ 27 w 388"/>
                    <a:gd name="T27" fmla="*/ 81 h 405"/>
                    <a:gd name="T28" fmla="*/ 6 w 388"/>
                    <a:gd name="T29" fmla="*/ 118 h 405"/>
                    <a:gd name="T30" fmla="*/ 9 w 388"/>
                    <a:gd name="T31" fmla="*/ 137 h 405"/>
                    <a:gd name="T32" fmla="*/ 55 w 388"/>
                    <a:gd name="T33" fmla="*/ 175 h 405"/>
                    <a:gd name="T34" fmla="*/ 53 w 388"/>
                    <a:gd name="T35" fmla="*/ 202 h 405"/>
                    <a:gd name="T36" fmla="*/ 55 w 388"/>
                    <a:gd name="T37" fmla="*/ 227 h 405"/>
                    <a:gd name="T38" fmla="*/ 7 w 388"/>
                    <a:gd name="T39" fmla="*/ 266 h 405"/>
                    <a:gd name="T40" fmla="*/ 4 w 388"/>
                    <a:gd name="T41" fmla="*/ 285 h 405"/>
                    <a:gd name="T42" fmla="*/ 25 w 388"/>
                    <a:gd name="T43" fmla="*/ 322 h 405"/>
                    <a:gd name="T44" fmla="*/ 43 w 388"/>
                    <a:gd name="T45" fmla="*/ 329 h 405"/>
                    <a:gd name="T46" fmla="*/ 100 w 388"/>
                    <a:gd name="T47" fmla="*/ 308 h 405"/>
                    <a:gd name="T48" fmla="*/ 149 w 388"/>
                    <a:gd name="T49" fmla="*/ 337 h 405"/>
                    <a:gd name="T50" fmla="*/ 158 w 388"/>
                    <a:gd name="T51" fmla="*/ 392 h 405"/>
                    <a:gd name="T52" fmla="*/ 173 w 388"/>
                    <a:gd name="T53" fmla="*/ 405 h 405"/>
                    <a:gd name="T54" fmla="*/ 216 w 388"/>
                    <a:gd name="T55" fmla="*/ 405 h 405"/>
                    <a:gd name="T56" fmla="*/ 231 w 388"/>
                    <a:gd name="T57" fmla="*/ 392 h 405"/>
                    <a:gd name="T58" fmla="*/ 240 w 388"/>
                    <a:gd name="T59" fmla="*/ 337 h 405"/>
                    <a:gd name="T60" fmla="*/ 289 w 388"/>
                    <a:gd name="T61" fmla="*/ 309 h 405"/>
                    <a:gd name="T62" fmla="*/ 345 w 388"/>
                    <a:gd name="T63" fmla="*/ 329 h 405"/>
                    <a:gd name="T64" fmla="*/ 364 w 388"/>
                    <a:gd name="T65" fmla="*/ 322 h 405"/>
                    <a:gd name="T66" fmla="*/ 385 w 388"/>
                    <a:gd name="T67" fmla="*/ 285 h 405"/>
                    <a:gd name="T68" fmla="*/ 381 w 388"/>
                    <a:gd name="T69" fmla="*/ 266 h 405"/>
                    <a:gd name="T70" fmla="*/ 335 w 388"/>
                    <a:gd name="T71" fmla="*/ 228 h 405"/>
                    <a:gd name="T72" fmla="*/ 337 w 388"/>
                    <a:gd name="T73" fmla="*/ 202 h 405"/>
                    <a:gd name="T74" fmla="*/ 334 w 388"/>
                    <a:gd name="T75" fmla="*/ 174 h 405"/>
                    <a:gd name="T76" fmla="*/ 379 w 388"/>
                    <a:gd name="T77" fmla="*/ 137 h 405"/>
                    <a:gd name="T78" fmla="*/ 251 w 388"/>
                    <a:gd name="T79" fmla="*/ 202 h 405"/>
                    <a:gd name="T80" fmla="*/ 195 w 388"/>
                    <a:gd name="T81" fmla="*/ 259 h 405"/>
                    <a:gd name="T82" fmla="*/ 138 w 388"/>
                    <a:gd name="T83" fmla="*/ 202 h 405"/>
                    <a:gd name="T84" fmla="*/ 195 w 388"/>
                    <a:gd name="T85" fmla="*/ 145 h 405"/>
                    <a:gd name="T86" fmla="*/ 251 w 388"/>
                    <a:gd name="T87" fmla="*/ 202 h 4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</a:cxnLst>
                  <a:rect l="0" t="0" r="r" b="b"/>
                  <a:pathLst>
                    <a:path w="388" h="405">
                      <a:moveTo>
                        <a:pt x="379" y="137"/>
                      </a:moveTo>
                      <a:cubicBezTo>
                        <a:pt x="385" y="133"/>
                        <a:pt x="386" y="124"/>
                        <a:pt x="383" y="118"/>
                      </a:cubicBezTo>
                      <a:cubicBezTo>
                        <a:pt x="361" y="81"/>
                        <a:pt x="361" y="81"/>
                        <a:pt x="361" y="81"/>
                      </a:cubicBezTo>
                      <a:cubicBezTo>
                        <a:pt x="357" y="74"/>
                        <a:pt x="350" y="72"/>
                        <a:pt x="343" y="74"/>
                      </a:cubicBezTo>
                      <a:cubicBezTo>
                        <a:pt x="287" y="94"/>
                        <a:pt x="287" y="94"/>
                        <a:pt x="287" y="94"/>
                      </a:cubicBezTo>
                      <a:cubicBezTo>
                        <a:pt x="274" y="83"/>
                        <a:pt x="258" y="74"/>
                        <a:pt x="241" y="68"/>
                      </a:cubicBezTo>
                      <a:cubicBezTo>
                        <a:pt x="232" y="12"/>
                        <a:pt x="232" y="12"/>
                        <a:pt x="232" y="12"/>
                      </a:cubicBezTo>
                      <a:cubicBezTo>
                        <a:pt x="231" y="5"/>
                        <a:pt x="224" y="0"/>
                        <a:pt x="217" y="0"/>
                      </a:cubicBezTo>
                      <a:cubicBezTo>
                        <a:pt x="174" y="0"/>
                        <a:pt x="174" y="0"/>
                        <a:pt x="174" y="0"/>
                      </a:cubicBezTo>
                      <a:cubicBezTo>
                        <a:pt x="166" y="0"/>
                        <a:pt x="160" y="5"/>
                        <a:pt x="159" y="12"/>
                      </a:cubicBezTo>
                      <a:cubicBezTo>
                        <a:pt x="149" y="68"/>
                        <a:pt x="149" y="68"/>
                        <a:pt x="149" y="68"/>
                      </a:cubicBezTo>
                      <a:cubicBezTo>
                        <a:pt x="132" y="74"/>
                        <a:pt x="116" y="83"/>
                        <a:pt x="102" y="95"/>
                      </a:cubicBezTo>
                      <a:cubicBezTo>
                        <a:pt x="46" y="74"/>
                        <a:pt x="46" y="74"/>
                        <a:pt x="46" y="74"/>
                      </a:cubicBezTo>
                      <a:cubicBezTo>
                        <a:pt x="39" y="72"/>
                        <a:pt x="31" y="74"/>
                        <a:pt x="27" y="81"/>
                      </a:cubicBezTo>
                      <a:cubicBezTo>
                        <a:pt x="6" y="118"/>
                        <a:pt x="6" y="118"/>
                        <a:pt x="6" y="118"/>
                      </a:cubicBezTo>
                      <a:cubicBezTo>
                        <a:pt x="2" y="124"/>
                        <a:pt x="3" y="133"/>
                        <a:pt x="9" y="137"/>
                      </a:cubicBezTo>
                      <a:cubicBezTo>
                        <a:pt x="55" y="175"/>
                        <a:pt x="55" y="175"/>
                        <a:pt x="55" y="175"/>
                      </a:cubicBezTo>
                      <a:cubicBezTo>
                        <a:pt x="54" y="184"/>
                        <a:pt x="53" y="193"/>
                        <a:pt x="53" y="202"/>
                      </a:cubicBezTo>
                      <a:cubicBezTo>
                        <a:pt x="53" y="211"/>
                        <a:pt x="53" y="219"/>
                        <a:pt x="55" y="227"/>
                      </a:cubicBezTo>
                      <a:cubicBezTo>
                        <a:pt x="7" y="266"/>
                        <a:pt x="7" y="266"/>
                        <a:pt x="7" y="266"/>
                      </a:cubicBezTo>
                      <a:cubicBezTo>
                        <a:pt x="2" y="270"/>
                        <a:pt x="0" y="278"/>
                        <a:pt x="4" y="285"/>
                      </a:cubicBezTo>
                      <a:cubicBezTo>
                        <a:pt x="25" y="322"/>
                        <a:pt x="25" y="322"/>
                        <a:pt x="25" y="322"/>
                      </a:cubicBezTo>
                      <a:cubicBezTo>
                        <a:pt x="28" y="329"/>
                        <a:pt x="36" y="332"/>
                        <a:pt x="43" y="329"/>
                      </a:cubicBezTo>
                      <a:cubicBezTo>
                        <a:pt x="100" y="308"/>
                        <a:pt x="100" y="308"/>
                        <a:pt x="100" y="308"/>
                      </a:cubicBezTo>
                      <a:cubicBezTo>
                        <a:pt x="114" y="321"/>
                        <a:pt x="131" y="330"/>
                        <a:pt x="149" y="337"/>
                      </a:cubicBezTo>
                      <a:cubicBezTo>
                        <a:pt x="158" y="392"/>
                        <a:pt x="158" y="392"/>
                        <a:pt x="158" y="392"/>
                      </a:cubicBezTo>
                      <a:cubicBezTo>
                        <a:pt x="159" y="399"/>
                        <a:pt x="165" y="405"/>
                        <a:pt x="173" y="405"/>
                      </a:cubicBezTo>
                      <a:cubicBezTo>
                        <a:pt x="216" y="405"/>
                        <a:pt x="216" y="405"/>
                        <a:pt x="216" y="405"/>
                      </a:cubicBezTo>
                      <a:cubicBezTo>
                        <a:pt x="223" y="405"/>
                        <a:pt x="229" y="399"/>
                        <a:pt x="231" y="392"/>
                      </a:cubicBezTo>
                      <a:cubicBezTo>
                        <a:pt x="240" y="337"/>
                        <a:pt x="240" y="337"/>
                        <a:pt x="240" y="337"/>
                      </a:cubicBezTo>
                      <a:cubicBezTo>
                        <a:pt x="258" y="331"/>
                        <a:pt x="275" y="321"/>
                        <a:pt x="289" y="309"/>
                      </a:cubicBezTo>
                      <a:cubicBezTo>
                        <a:pt x="345" y="329"/>
                        <a:pt x="345" y="329"/>
                        <a:pt x="345" y="329"/>
                      </a:cubicBezTo>
                      <a:cubicBezTo>
                        <a:pt x="352" y="332"/>
                        <a:pt x="360" y="329"/>
                        <a:pt x="364" y="322"/>
                      </a:cubicBezTo>
                      <a:cubicBezTo>
                        <a:pt x="385" y="285"/>
                        <a:pt x="385" y="285"/>
                        <a:pt x="385" y="285"/>
                      </a:cubicBezTo>
                      <a:cubicBezTo>
                        <a:pt x="388" y="278"/>
                        <a:pt x="387" y="270"/>
                        <a:pt x="381" y="266"/>
                      </a:cubicBezTo>
                      <a:cubicBezTo>
                        <a:pt x="335" y="228"/>
                        <a:pt x="335" y="228"/>
                        <a:pt x="335" y="228"/>
                      </a:cubicBezTo>
                      <a:cubicBezTo>
                        <a:pt x="336" y="220"/>
                        <a:pt x="337" y="211"/>
                        <a:pt x="337" y="202"/>
                      </a:cubicBezTo>
                      <a:cubicBezTo>
                        <a:pt x="337" y="193"/>
                        <a:pt x="336" y="183"/>
                        <a:pt x="334" y="174"/>
                      </a:cubicBezTo>
                      <a:lnTo>
                        <a:pt x="379" y="137"/>
                      </a:lnTo>
                      <a:close/>
                      <a:moveTo>
                        <a:pt x="251" y="202"/>
                      </a:moveTo>
                      <a:cubicBezTo>
                        <a:pt x="251" y="233"/>
                        <a:pt x="226" y="259"/>
                        <a:pt x="195" y="259"/>
                      </a:cubicBezTo>
                      <a:cubicBezTo>
                        <a:pt x="163" y="259"/>
                        <a:pt x="138" y="233"/>
                        <a:pt x="138" y="202"/>
                      </a:cubicBezTo>
                      <a:cubicBezTo>
                        <a:pt x="138" y="171"/>
                        <a:pt x="163" y="145"/>
                        <a:pt x="195" y="145"/>
                      </a:cubicBezTo>
                      <a:cubicBezTo>
                        <a:pt x="226" y="145"/>
                        <a:pt x="251" y="171"/>
                        <a:pt x="251" y="20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3247" tIns="46623" rIns="93247" bIns="46623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32418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36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</a:endParaRPr>
                </a:p>
              </p:txBody>
            </p:sp>
          </p:grpSp>
        </p:grpSp>
      </p:grpSp>
      <p:sp>
        <p:nvSpPr>
          <p:cNvPr id="223" name="TextBox 222"/>
          <p:cNvSpPr txBox="1"/>
          <p:nvPr/>
        </p:nvSpPr>
        <p:spPr>
          <a:xfrm>
            <a:off x="7264855" y="1439862"/>
            <a:ext cx="5029200" cy="58541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932418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12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36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Windows Server Containers</a:t>
            </a:r>
          </a:p>
          <a:p>
            <a:pPr marL="0" marR="0" lvl="0" indent="0" algn="ctr" defTabSz="932418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12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36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Maximum speed and density</a:t>
            </a:r>
          </a:p>
        </p:txBody>
      </p:sp>
      <p:grpSp>
        <p:nvGrpSpPr>
          <p:cNvPr id="23" name="Group 22"/>
          <p:cNvGrpSpPr/>
          <p:nvPr/>
        </p:nvGrpSpPr>
        <p:grpSpPr>
          <a:xfrm>
            <a:off x="8567207" y="5165203"/>
            <a:ext cx="2472063" cy="1643614"/>
            <a:chOff x="8630018" y="5165203"/>
            <a:chExt cx="2472063" cy="1643614"/>
          </a:xfrm>
        </p:grpSpPr>
        <p:grpSp>
          <p:nvGrpSpPr>
            <p:cNvPr id="18" name="Group 17"/>
            <p:cNvGrpSpPr/>
            <p:nvPr/>
          </p:nvGrpSpPr>
          <p:grpSpPr>
            <a:xfrm>
              <a:off x="8630413" y="6443056"/>
              <a:ext cx="2468878" cy="365761"/>
              <a:chOff x="8598897" y="6443056"/>
              <a:chExt cx="2468878" cy="365761"/>
            </a:xfrm>
          </p:grpSpPr>
          <p:sp>
            <p:nvSpPr>
              <p:cNvPr id="240" name="Rectangle 239"/>
              <p:cNvSpPr/>
              <p:nvPr/>
            </p:nvSpPr>
            <p:spPr bwMode="auto">
              <a:xfrm>
                <a:off x="8964655" y="6443057"/>
                <a:ext cx="2103120" cy="365760"/>
              </a:xfrm>
              <a:prstGeom prst="rect">
                <a:avLst/>
              </a:prstGeom>
              <a:ln>
                <a:solidFill>
                  <a:schemeClr val="tx2"/>
                </a:solidFill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6494" tIns="149196" rIns="186494" bIns="149196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defTabSz="950846" eaLnBrk="1" fontAlgn="base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200" b="0" i="0" u="none" strike="noStrike" kern="0" cap="none" spc="0" normalizeH="0" baseline="0" noProof="0" dirty="0">
                    <a:ln>
                      <a:noFill/>
                    </a:ln>
                    <a:gradFill>
                      <a:gsLst>
                        <a:gs pos="0">
                          <a:srgbClr val="FFFFFF"/>
                        </a:gs>
                        <a:gs pos="100000">
                          <a:srgbClr val="FFFFFF"/>
                        </a:gs>
                      </a:gsLst>
                      <a:lin ang="5400000" scaled="0"/>
                    </a:gradFill>
                    <a:effectLst/>
                    <a:uLnTx/>
                    <a:uFillTx/>
                    <a:ea typeface="Segoe UI" pitchFamily="34" charset="0"/>
                    <a:cs typeface="Segoe UI" pitchFamily="34" charset="0"/>
                  </a:rPr>
                  <a:t>Hyper-V</a:t>
                </a:r>
                <a:endParaRPr kumimoji="0" lang="en-US" sz="1632" b="0" i="0" u="none" strike="noStrike" kern="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effectLst/>
                  <a:uLnTx/>
                  <a:uFillTx/>
                  <a:ea typeface="Segoe UI" pitchFamily="34" charset="0"/>
                  <a:cs typeface="Segoe UI" pitchFamily="34" charset="0"/>
                </a:endParaRPr>
              </a:p>
            </p:txBody>
          </p:sp>
          <p:grpSp>
            <p:nvGrpSpPr>
              <p:cNvPr id="17" name="Group 16"/>
              <p:cNvGrpSpPr/>
              <p:nvPr/>
            </p:nvGrpSpPr>
            <p:grpSpPr>
              <a:xfrm>
                <a:off x="8598897" y="6443056"/>
                <a:ext cx="365760" cy="365760"/>
                <a:chOff x="8598897" y="6443056"/>
                <a:chExt cx="365760" cy="365760"/>
              </a:xfrm>
            </p:grpSpPr>
            <p:sp>
              <p:nvSpPr>
                <p:cNvPr id="239" name="Rectangle 238"/>
                <p:cNvSpPr/>
                <p:nvPr/>
              </p:nvSpPr>
              <p:spPr bwMode="auto">
                <a:xfrm>
                  <a:off x="8598897" y="6443056"/>
                  <a:ext cx="365760" cy="365760"/>
                </a:xfrm>
                <a:prstGeom prst="rect">
                  <a:avLst/>
                </a:prstGeom>
                <a:ln>
                  <a:headEnd type="none" w="med" len="med"/>
                  <a:tailEnd type="none" w="med" len="med"/>
                </a:ln>
              </p:spPr>
              <p:style>
                <a:lnRef idx="2">
                  <a:schemeClr val="accent1"/>
                </a:lnRef>
                <a:fillRef idx="1">
                  <a:schemeClr val="lt1"/>
                </a:fillRef>
                <a:effectRef idx="0">
                  <a:schemeClr val="accent1"/>
                </a:effectRef>
                <a:fontRef idx="minor">
                  <a:schemeClr val="dk1"/>
                </a:fontRef>
              </p:style>
              <p:txBody>
                <a:bodyPr rot="0" spcFirstLastPara="0" vertOverflow="overflow" horzOverflow="overflow" vert="horz" wrap="square" lIns="186494" tIns="149196" rIns="186494" bIns="149196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defTabSz="950846" eaLnBrk="1" fontAlgn="base" latinLnBrk="0" hangingPunct="1">
                    <a:lnSpc>
                      <a:spcPct val="9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632" b="0" i="0" u="none" strike="noStrike" kern="0" cap="none" spc="0" normalizeH="0" baseline="0" noProof="0" dirty="0">
                    <a:ln>
                      <a:noFill/>
                    </a:ln>
                    <a:gradFill>
                      <a:gsLst>
                        <a:gs pos="0">
                          <a:srgbClr val="FFFFFF"/>
                        </a:gs>
                        <a:gs pos="100000">
                          <a:srgbClr val="FFFFFF"/>
                        </a:gs>
                      </a:gsLst>
                      <a:lin ang="5400000" scaled="0"/>
                    </a:gradFill>
                    <a:effectLst/>
                    <a:uLnTx/>
                    <a:uFillTx/>
                    <a:ea typeface="Segoe UI" pitchFamily="34" charset="0"/>
                    <a:cs typeface="Segoe UI" pitchFamily="34" charset="0"/>
                  </a:endParaRPr>
                </a:p>
              </p:txBody>
            </p:sp>
            <p:grpSp>
              <p:nvGrpSpPr>
                <p:cNvPr id="241" name="Group 240"/>
                <p:cNvGrpSpPr/>
                <p:nvPr/>
              </p:nvGrpSpPr>
              <p:grpSpPr>
                <a:xfrm>
                  <a:off x="8703931" y="6525062"/>
                  <a:ext cx="155693" cy="201748"/>
                  <a:chOff x="5260975" y="2352675"/>
                  <a:chExt cx="1663700" cy="2155825"/>
                </a:xfrm>
                <a:solidFill>
                  <a:schemeClr val="tx2"/>
                </a:solidFill>
              </p:grpSpPr>
              <p:sp>
                <p:nvSpPr>
                  <p:cNvPr id="242" name="Freeform 16"/>
                  <p:cNvSpPr>
                    <a:spLocks noEditPoints="1"/>
                  </p:cNvSpPr>
                  <p:nvPr/>
                </p:nvSpPr>
                <p:spPr bwMode="auto">
                  <a:xfrm>
                    <a:off x="5260975" y="2352675"/>
                    <a:ext cx="1663700" cy="2155825"/>
                  </a:xfrm>
                  <a:custGeom>
                    <a:avLst/>
                    <a:gdLst>
                      <a:gd name="T0" fmla="*/ 0 w 441"/>
                      <a:gd name="T1" fmla="*/ 0 h 572"/>
                      <a:gd name="T2" fmla="*/ 0 w 441"/>
                      <a:gd name="T3" fmla="*/ 572 h 572"/>
                      <a:gd name="T4" fmla="*/ 441 w 441"/>
                      <a:gd name="T5" fmla="*/ 572 h 572"/>
                      <a:gd name="T6" fmla="*/ 441 w 441"/>
                      <a:gd name="T7" fmla="*/ 0 h 572"/>
                      <a:gd name="T8" fmla="*/ 0 w 441"/>
                      <a:gd name="T9" fmla="*/ 0 h 572"/>
                      <a:gd name="T10" fmla="*/ 394 w 441"/>
                      <a:gd name="T11" fmla="*/ 421 h 572"/>
                      <a:gd name="T12" fmla="*/ 364 w 441"/>
                      <a:gd name="T13" fmla="*/ 448 h 572"/>
                      <a:gd name="T14" fmla="*/ 77 w 441"/>
                      <a:gd name="T15" fmla="*/ 448 h 572"/>
                      <a:gd name="T16" fmla="*/ 47 w 441"/>
                      <a:gd name="T17" fmla="*/ 421 h 572"/>
                      <a:gd name="T18" fmla="*/ 47 w 441"/>
                      <a:gd name="T19" fmla="*/ 415 h 572"/>
                      <a:gd name="T20" fmla="*/ 77 w 441"/>
                      <a:gd name="T21" fmla="*/ 387 h 572"/>
                      <a:gd name="T22" fmla="*/ 232 w 441"/>
                      <a:gd name="T23" fmla="*/ 387 h 572"/>
                      <a:gd name="T24" fmla="*/ 364 w 441"/>
                      <a:gd name="T25" fmla="*/ 387 h 572"/>
                      <a:gd name="T26" fmla="*/ 394 w 441"/>
                      <a:gd name="T27" fmla="*/ 415 h 572"/>
                      <a:gd name="T28" fmla="*/ 394 w 441"/>
                      <a:gd name="T29" fmla="*/ 421 h 572"/>
                      <a:gd name="T30" fmla="*/ 394 w 441"/>
                      <a:gd name="T31" fmla="*/ 313 h 572"/>
                      <a:gd name="T32" fmla="*/ 364 w 441"/>
                      <a:gd name="T33" fmla="*/ 340 h 572"/>
                      <a:gd name="T34" fmla="*/ 77 w 441"/>
                      <a:gd name="T35" fmla="*/ 340 h 572"/>
                      <a:gd name="T36" fmla="*/ 47 w 441"/>
                      <a:gd name="T37" fmla="*/ 313 h 572"/>
                      <a:gd name="T38" fmla="*/ 47 w 441"/>
                      <a:gd name="T39" fmla="*/ 307 h 572"/>
                      <a:gd name="T40" fmla="*/ 77 w 441"/>
                      <a:gd name="T41" fmla="*/ 280 h 572"/>
                      <a:gd name="T42" fmla="*/ 232 w 441"/>
                      <a:gd name="T43" fmla="*/ 280 h 572"/>
                      <a:gd name="T44" fmla="*/ 364 w 441"/>
                      <a:gd name="T45" fmla="*/ 280 h 572"/>
                      <a:gd name="T46" fmla="*/ 394 w 441"/>
                      <a:gd name="T47" fmla="*/ 307 h 572"/>
                      <a:gd name="T48" fmla="*/ 394 w 441"/>
                      <a:gd name="T49" fmla="*/ 313 h 572"/>
                      <a:gd name="T50" fmla="*/ 394 w 441"/>
                      <a:gd name="T51" fmla="*/ 205 h 572"/>
                      <a:gd name="T52" fmla="*/ 364 w 441"/>
                      <a:gd name="T53" fmla="*/ 233 h 572"/>
                      <a:gd name="T54" fmla="*/ 77 w 441"/>
                      <a:gd name="T55" fmla="*/ 233 h 572"/>
                      <a:gd name="T56" fmla="*/ 47 w 441"/>
                      <a:gd name="T57" fmla="*/ 205 h 572"/>
                      <a:gd name="T58" fmla="*/ 47 w 441"/>
                      <a:gd name="T59" fmla="*/ 199 h 572"/>
                      <a:gd name="T60" fmla="*/ 77 w 441"/>
                      <a:gd name="T61" fmla="*/ 172 h 572"/>
                      <a:gd name="T62" fmla="*/ 232 w 441"/>
                      <a:gd name="T63" fmla="*/ 172 h 572"/>
                      <a:gd name="T64" fmla="*/ 364 w 441"/>
                      <a:gd name="T65" fmla="*/ 172 h 572"/>
                      <a:gd name="T66" fmla="*/ 394 w 441"/>
                      <a:gd name="T67" fmla="*/ 199 h 572"/>
                      <a:gd name="T68" fmla="*/ 394 w 441"/>
                      <a:gd name="T69" fmla="*/ 205 h 572"/>
                      <a:gd name="T70" fmla="*/ 394 w 441"/>
                      <a:gd name="T71" fmla="*/ 97 h 572"/>
                      <a:gd name="T72" fmla="*/ 364 w 441"/>
                      <a:gd name="T73" fmla="*/ 125 h 572"/>
                      <a:gd name="T74" fmla="*/ 77 w 441"/>
                      <a:gd name="T75" fmla="*/ 125 h 572"/>
                      <a:gd name="T76" fmla="*/ 47 w 441"/>
                      <a:gd name="T77" fmla="*/ 97 h 572"/>
                      <a:gd name="T78" fmla="*/ 47 w 441"/>
                      <a:gd name="T79" fmla="*/ 92 h 572"/>
                      <a:gd name="T80" fmla="*/ 77 w 441"/>
                      <a:gd name="T81" fmla="*/ 64 h 572"/>
                      <a:gd name="T82" fmla="*/ 232 w 441"/>
                      <a:gd name="T83" fmla="*/ 64 h 572"/>
                      <a:gd name="T84" fmla="*/ 364 w 441"/>
                      <a:gd name="T85" fmla="*/ 64 h 572"/>
                      <a:gd name="T86" fmla="*/ 394 w 441"/>
                      <a:gd name="T87" fmla="*/ 92 h 572"/>
                      <a:gd name="T88" fmla="*/ 394 w 441"/>
                      <a:gd name="T89" fmla="*/ 97 h 57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</a:cxnLst>
                    <a:rect l="0" t="0" r="r" b="b"/>
                    <a:pathLst>
                      <a:path w="441" h="572">
                        <a:moveTo>
                          <a:pt x="0" y="0"/>
                        </a:moveTo>
                        <a:cubicBezTo>
                          <a:pt x="0" y="572"/>
                          <a:pt x="0" y="572"/>
                          <a:pt x="0" y="572"/>
                        </a:cubicBezTo>
                        <a:cubicBezTo>
                          <a:pt x="441" y="572"/>
                          <a:pt x="441" y="572"/>
                          <a:pt x="441" y="572"/>
                        </a:cubicBezTo>
                        <a:cubicBezTo>
                          <a:pt x="441" y="0"/>
                          <a:pt x="441" y="0"/>
                          <a:pt x="441" y="0"/>
                        </a:cubicBezTo>
                        <a:lnTo>
                          <a:pt x="0" y="0"/>
                        </a:lnTo>
                        <a:close/>
                        <a:moveTo>
                          <a:pt x="394" y="421"/>
                        </a:moveTo>
                        <a:cubicBezTo>
                          <a:pt x="394" y="448"/>
                          <a:pt x="364" y="448"/>
                          <a:pt x="364" y="448"/>
                        </a:cubicBezTo>
                        <a:cubicBezTo>
                          <a:pt x="77" y="448"/>
                          <a:pt x="77" y="448"/>
                          <a:pt x="77" y="448"/>
                        </a:cubicBezTo>
                        <a:cubicBezTo>
                          <a:pt x="47" y="448"/>
                          <a:pt x="47" y="421"/>
                          <a:pt x="47" y="421"/>
                        </a:cubicBezTo>
                        <a:cubicBezTo>
                          <a:pt x="47" y="415"/>
                          <a:pt x="47" y="415"/>
                          <a:pt x="47" y="415"/>
                        </a:cubicBezTo>
                        <a:cubicBezTo>
                          <a:pt x="47" y="387"/>
                          <a:pt x="77" y="387"/>
                          <a:pt x="77" y="387"/>
                        </a:cubicBezTo>
                        <a:cubicBezTo>
                          <a:pt x="232" y="387"/>
                          <a:pt x="232" y="387"/>
                          <a:pt x="232" y="387"/>
                        </a:cubicBezTo>
                        <a:cubicBezTo>
                          <a:pt x="364" y="387"/>
                          <a:pt x="364" y="387"/>
                          <a:pt x="364" y="387"/>
                        </a:cubicBezTo>
                        <a:cubicBezTo>
                          <a:pt x="394" y="387"/>
                          <a:pt x="394" y="415"/>
                          <a:pt x="394" y="415"/>
                        </a:cubicBezTo>
                        <a:lnTo>
                          <a:pt x="394" y="421"/>
                        </a:lnTo>
                        <a:close/>
                        <a:moveTo>
                          <a:pt x="394" y="313"/>
                        </a:moveTo>
                        <a:cubicBezTo>
                          <a:pt x="394" y="340"/>
                          <a:pt x="364" y="340"/>
                          <a:pt x="364" y="340"/>
                        </a:cubicBezTo>
                        <a:cubicBezTo>
                          <a:pt x="77" y="340"/>
                          <a:pt x="77" y="340"/>
                          <a:pt x="77" y="340"/>
                        </a:cubicBezTo>
                        <a:cubicBezTo>
                          <a:pt x="47" y="340"/>
                          <a:pt x="47" y="313"/>
                          <a:pt x="47" y="313"/>
                        </a:cubicBezTo>
                        <a:cubicBezTo>
                          <a:pt x="47" y="307"/>
                          <a:pt x="47" y="307"/>
                          <a:pt x="47" y="307"/>
                        </a:cubicBezTo>
                        <a:cubicBezTo>
                          <a:pt x="47" y="280"/>
                          <a:pt x="77" y="280"/>
                          <a:pt x="77" y="280"/>
                        </a:cubicBezTo>
                        <a:cubicBezTo>
                          <a:pt x="232" y="280"/>
                          <a:pt x="232" y="280"/>
                          <a:pt x="232" y="280"/>
                        </a:cubicBezTo>
                        <a:cubicBezTo>
                          <a:pt x="364" y="280"/>
                          <a:pt x="364" y="280"/>
                          <a:pt x="364" y="280"/>
                        </a:cubicBezTo>
                        <a:cubicBezTo>
                          <a:pt x="394" y="280"/>
                          <a:pt x="394" y="307"/>
                          <a:pt x="394" y="307"/>
                        </a:cubicBezTo>
                        <a:lnTo>
                          <a:pt x="394" y="313"/>
                        </a:lnTo>
                        <a:close/>
                        <a:moveTo>
                          <a:pt x="394" y="205"/>
                        </a:moveTo>
                        <a:cubicBezTo>
                          <a:pt x="394" y="233"/>
                          <a:pt x="364" y="233"/>
                          <a:pt x="364" y="233"/>
                        </a:cubicBezTo>
                        <a:cubicBezTo>
                          <a:pt x="77" y="233"/>
                          <a:pt x="77" y="233"/>
                          <a:pt x="77" y="233"/>
                        </a:cubicBezTo>
                        <a:cubicBezTo>
                          <a:pt x="47" y="233"/>
                          <a:pt x="47" y="205"/>
                          <a:pt x="47" y="205"/>
                        </a:cubicBezTo>
                        <a:cubicBezTo>
                          <a:pt x="47" y="199"/>
                          <a:pt x="47" y="199"/>
                          <a:pt x="47" y="199"/>
                        </a:cubicBezTo>
                        <a:cubicBezTo>
                          <a:pt x="47" y="172"/>
                          <a:pt x="77" y="172"/>
                          <a:pt x="77" y="172"/>
                        </a:cubicBezTo>
                        <a:cubicBezTo>
                          <a:pt x="232" y="172"/>
                          <a:pt x="232" y="172"/>
                          <a:pt x="232" y="172"/>
                        </a:cubicBezTo>
                        <a:cubicBezTo>
                          <a:pt x="364" y="172"/>
                          <a:pt x="364" y="172"/>
                          <a:pt x="364" y="172"/>
                        </a:cubicBezTo>
                        <a:cubicBezTo>
                          <a:pt x="394" y="172"/>
                          <a:pt x="394" y="199"/>
                          <a:pt x="394" y="199"/>
                        </a:cubicBezTo>
                        <a:lnTo>
                          <a:pt x="394" y="205"/>
                        </a:lnTo>
                        <a:close/>
                        <a:moveTo>
                          <a:pt x="394" y="97"/>
                        </a:moveTo>
                        <a:cubicBezTo>
                          <a:pt x="394" y="125"/>
                          <a:pt x="364" y="125"/>
                          <a:pt x="364" y="125"/>
                        </a:cubicBezTo>
                        <a:cubicBezTo>
                          <a:pt x="77" y="125"/>
                          <a:pt x="77" y="125"/>
                          <a:pt x="77" y="125"/>
                        </a:cubicBezTo>
                        <a:cubicBezTo>
                          <a:pt x="47" y="125"/>
                          <a:pt x="47" y="97"/>
                          <a:pt x="47" y="97"/>
                        </a:cubicBezTo>
                        <a:cubicBezTo>
                          <a:pt x="47" y="92"/>
                          <a:pt x="47" y="92"/>
                          <a:pt x="47" y="92"/>
                        </a:cubicBezTo>
                        <a:cubicBezTo>
                          <a:pt x="47" y="64"/>
                          <a:pt x="77" y="64"/>
                          <a:pt x="77" y="64"/>
                        </a:cubicBezTo>
                        <a:cubicBezTo>
                          <a:pt x="232" y="64"/>
                          <a:pt x="232" y="64"/>
                          <a:pt x="232" y="64"/>
                        </a:cubicBezTo>
                        <a:cubicBezTo>
                          <a:pt x="364" y="64"/>
                          <a:pt x="364" y="64"/>
                          <a:pt x="364" y="64"/>
                        </a:cubicBezTo>
                        <a:cubicBezTo>
                          <a:pt x="394" y="64"/>
                          <a:pt x="394" y="92"/>
                          <a:pt x="394" y="92"/>
                        </a:cubicBezTo>
                        <a:lnTo>
                          <a:pt x="394" y="97"/>
                        </a:lnTo>
                        <a:close/>
                      </a:path>
                    </a:pathLst>
                  </a:custGeom>
                  <a:grpFill/>
                  <a:ln w="9525">
                    <a:solidFill>
                      <a:schemeClr val="tx2"/>
                    </a:solidFill>
                    <a:round/>
                    <a:headEnd/>
                    <a:tailEnd/>
                  </a:ln>
                  <a:extLst/>
                </p:spPr>
                <p:txBody>
                  <a:bodyPr vert="horz" wrap="square" lIns="93247" tIns="46623" rIns="93247" bIns="46623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932418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428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243" name="Oval 17"/>
                  <p:cNvSpPr>
                    <a:spLocks noChangeArrowheads="1"/>
                  </p:cNvSpPr>
                  <p:nvPr/>
                </p:nvSpPr>
                <p:spPr bwMode="auto">
                  <a:xfrm>
                    <a:off x="6546850" y="2643188"/>
                    <a:ext cx="128588" cy="123825"/>
                  </a:xfrm>
                  <a:prstGeom prst="ellipse">
                    <a:avLst/>
                  </a:prstGeom>
                  <a:grpFill/>
                  <a:ln w="9525">
                    <a:solidFill>
                      <a:schemeClr val="tx2"/>
                    </a:solidFill>
                    <a:round/>
                    <a:headEnd/>
                    <a:tailEnd/>
                  </a:ln>
                  <a:extLst/>
                </p:spPr>
                <p:txBody>
                  <a:bodyPr vert="horz" wrap="square" lIns="93247" tIns="46623" rIns="93247" bIns="46623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932418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428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244" name="Oval 18"/>
                  <p:cNvSpPr>
                    <a:spLocks noChangeArrowheads="1"/>
                  </p:cNvSpPr>
                  <p:nvPr/>
                </p:nvSpPr>
                <p:spPr bwMode="auto">
                  <a:xfrm>
                    <a:off x="6546850" y="3049588"/>
                    <a:ext cx="128588" cy="125413"/>
                  </a:xfrm>
                  <a:prstGeom prst="ellipse">
                    <a:avLst/>
                  </a:prstGeom>
                  <a:grpFill/>
                  <a:ln w="9525">
                    <a:solidFill>
                      <a:schemeClr val="tx2"/>
                    </a:solidFill>
                    <a:round/>
                    <a:headEnd/>
                    <a:tailEnd/>
                  </a:ln>
                  <a:extLst/>
                </p:spPr>
                <p:txBody>
                  <a:bodyPr vert="horz" wrap="square" lIns="93247" tIns="46623" rIns="93247" bIns="46623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932418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428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245" name="Oval 19"/>
                  <p:cNvSpPr>
                    <a:spLocks noChangeArrowheads="1"/>
                  </p:cNvSpPr>
                  <p:nvPr/>
                </p:nvSpPr>
                <p:spPr bwMode="auto">
                  <a:xfrm>
                    <a:off x="6546850" y="3457575"/>
                    <a:ext cx="128588" cy="123825"/>
                  </a:xfrm>
                  <a:prstGeom prst="ellipse">
                    <a:avLst/>
                  </a:prstGeom>
                  <a:grpFill/>
                  <a:ln w="9525">
                    <a:solidFill>
                      <a:schemeClr val="tx2"/>
                    </a:solidFill>
                    <a:round/>
                    <a:headEnd/>
                    <a:tailEnd/>
                  </a:ln>
                  <a:extLst/>
                </p:spPr>
                <p:txBody>
                  <a:bodyPr vert="horz" wrap="square" lIns="93247" tIns="46623" rIns="93247" bIns="46623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932418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428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246" name="Oval 20"/>
                  <p:cNvSpPr>
                    <a:spLocks noChangeArrowheads="1"/>
                  </p:cNvSpPr>
                  <p:nvPr/>
                </p:nvSpPr>
                <p:spPr bwMode="auto">
                  <a:xfrm>
                    <a:off x="6546850" y="3863975"/>
                    <a:ext cx="128588" cy="123825"/>
                  </a:xfrm>
                  <a:prstGeom prst="ellipse">
                    <a:avLst/>
                  </a:prstGeom>
                  <a:grpFill/>
                  <a:ln w="9525">
                    <a:solidFill>
                      <a:schemeClr val="tx2"/>
                    </a:solidFill>
                    <a:round/>
                    <a:headEnd/>
                    <a:tailEnd/>
                  </a:ln>
                  <a:extLst/>
                </p:spPr>
                <p:txBody>
                  <a:bodyPr vert="horz" wrap="square" lIns="93247" tIns="46623" rIns="93247" bIns="46623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932418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428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</a:endParaRPr>
                  </a:p>
                </p:txBody>
              </p:sp>
            </p:grpSp>
          </p:grpSp>
        </p:grpSp>
        <p:grpSp>
          <p:nvGrpSpPr>
            <p:cNvPr id="19" name="Group 18"/>
            <p:cNvGrpSpPr/>
            <p:nvPr/>
          </p:nvGrpSpPr>
          <p:grpSpPr>
            <a:xfrm>
              <a:off x="8630018" y="5165203"/>
              <a:ext cx="777240" cy="1246735"/>
              <a:chOff x="8599821" y="5165203"/>
              <a:chExt cx="777240" cy="1246735"/>
            </a:xfrm>
          </p:grpSpPr>
          <p:grpSp>
            <p:nvGrpSpPr>
              <p:cNvPr id="9" name="Group 8"/>
              <p:cNvGrpSpPr/>
              <p:nvPr/>
            </p:nvGrpSpPr>
            <p:grpSpPr>
              <a:xfrm>
                <a:off x="8636227" y="5198401"/>
                <a:ext cx="704429" cy="1174494"/>
                <a:chOff x="8635106" y="4651691"/>
                <a:chExt cx="704429" cy="1174494"/>
              </a:xfrm>
            </p:grpSpPr>
            <p:grpSp>
              <p:nvGrpSpPr>
                <p:cNvPr id="4" name="Group 3"/>
                <p:cNvGrpSpPr/>
                <p:nvPr/>
              </p:nvGrpSpPr>
              <p:grpSpPr>
                <a:xfrm>
                  <a:off x="8635106" y="5551434"/>
                  <a:ext cx="704429" cy="274751"/>
                  <a:chOff x="8635106" y="5542669"/>
                  <a:chExt cx="704429" cy="274751"/>
                </a:xfrm>
              </p:grpSpPr>
              <p:sp>
                <p:nvSpPr>
                  <p:cNvPr id="176" name="Rectangle 175"/>
                  <p:cNvSpPr/>
                  <p:nvPr/>
                </p:nvSpPr>
                <p:spPr bwMode="auto">
                  <a:xfrm>
                    <a:off x="8909594" y="5542669"/>
                    <a:ext cx="429941" cy="274751"/>
                  </a:xfrm>
                  <a:prstGeom prst="rect">
                    <a:avLst/>
                  </a:prstGeom>
                  <a:ln>
                    <a:solidFill>
                      <a:schemeClr val="tx2"/>
                    </a:solidFill>
                    <a:headEnd type="none" w="med" len="med"/>
                    <a:tailEnd type="none" w="med" len="me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18288" tIns="149196" rIns="0" bIns="149196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marL="0" marR="0" lvl="0" indent="0" defTabSz="950846" eaLnBrk="1" fontAlgn="base" latinLnBrk="0" hangingPunct="1">
                      <a:lnSpc>
                        <a:spcPct val="9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US" sz="105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</a:rPr>
                      <a:t>Kernel</a:t>
                    </a:r>
                    <a:endParaRPr kumimoji="0" lang="en-US" sz="11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chemeClr val="bg1"/>
                      </a:solidFill>
                      <a:effectLst/>
                      <a:uLnTx/>
                      <a:uFillTx/>
                    </a:endParaRPr>
                  </a:p>
                </p:txBody>
              </p:sp>
              <p:grpSp>
                <p:nvGrpSpPr>
                  <p:cNvPr id="177" name="Group 176"/>
                  <p:cNvGrpSpPr/>
                  <p:nvPr/>
                </p:nvGrpSpPr>
                <p:grpSpPr>
                  <a:xfrm>
                    <a:off x="8635106" y="5542670"/>
                    <a:ext cx="276948" cy="274750"/>
                    <a:chOff x="4498836" y="2852262"/>
                    <a:chExt cx="501628" cy="497646"/>
                  </a:xfrm>
                </p:grpSpPr>
                <p:sp>
                  <p:nvSpPr>
                    <p:cNvPr id="178" name="Rectangle 177"/>
                    <p:cNvSpPr/>
                    <p:nvPr/>
                  </p:nvSpPr>
                  <p:spPr bwMode="auto">
                    <a:xfrm>
                      <a:off x="4498836" y="2852262"/>
                      <a:ext cx="501628" cy="497646"/>
                    </a:xfrm>
                    <a:prstGeom prst="rect">
                      <a:avLst/>
                    </a:prstGeom>
                    <a:ln>
                      <a:headEnd type="none" w="med" len="med"/>
                      <a:tailEnd type="none" w="med" len="med"/>
                    </a:ln>
                  </p:spPr>
                  <p:style>
                    <a:lnRef idx="2">
                      <a:schemeClr val="accent1"/>
                    </a:lnRef>
                    <a:fillRef idx="1">
                      <a:schemeClr val="lt1"/>
                    </a:fillRef>
                    <a:effectRef idx="0">
                      <a:schemeClr val="accent1"/>
                    </a:effectRef>
                    <a:fontRef idx="minor">
                      <a:schemeClr val="dk1"/>
                    </a:fontRef>
                  </p:style>
                  <p:txBody>
                    <a:bodyPr rot="0" spcFirstLastPara="0" vertOverflow="overflow" horzOverflow="overflow" vert="horz" wrap="square" lIns="186494" tIns="149196" rIns="186494" bIns="149196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marL="0" marR="0" lvl="0" indent="0" defTabSz="950846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632" b="0" i="0" u="none" strike="noStrike" kern="0" cap="none" spc="0" normalizeH="0" baseline="0" noProof="0" dirty="0">
                        <a:ln>
                          <a:noFill/>
                        </a:ln>
                        <a:gradFill>
                          <a:gsLst>
                            <a:gs pos="0">
                              <a:srgbClr val="FFFFFF"/>
                            </a:gs>
                            <a:gs pos="100000">
                              <a:srgbClr val="FFFFFF"/>
                            </a:gs>
                          </a:gsLst>
                          <a:lin ang="5400000" scaled="0"/>
                        </a:gradFill>
                        <a:effectLst/>
                        <a:uLnTx/>
                        <a:uFillTx/>
                        <a:ea typeface="Segoe UI" pitchFamily="34" charset="0"/>
                        <a:cs typeface="Segoe UI" pitchFamily="34" charset="0"/>
                      </a:endParaRPr>
                    </a:p>
                  </p:txBody>
                </p:sp>
                <p:sp>
                  <p:nvSpPr>
                    <p:cNvPr id="179" name="Freeform 73"/>
                    <p:cNvSpPr>
                      <a:spLocks noChangeAspect="1" noEditPoints="1"/>
                    </p:cNvSpPr>
                    <p:nvPr/>
                  </p:nvSpPr>
                  <p:spPr bwMode="black">
                    <a:xfrm>
                      <a:off x="4600290" y="2951725"/>
                      <a:ext cx="298721" cy="298720"/>
                    </a:xfrm>
                    <a:custGeom>
                      <a:avLst/>
                      <a:gdLst>
                        <a:gd name="T0" fmla="*/ 313 w 330"/>
                        <a:gd name="T1" fmla="*/ 161 h 330"/>
                        <a:gd name="T2" fmla="*/ 313 w 330"/>
                        <a:gd name="T3" fmla="*/ 128 h 330"/>
                        <a:gd name="T4" fmla="*/ 284 w 330"/>
                        <a:gd name="T5" fmla="*/ 137 h 330"/>
                        <a:gd name="T6" fmla="*/ 298 w 330"/>
                        <a:gd name="T7" fmla="*/ 111 h 330"/>
                        <a:gd name="T8" fmla="*/ 330 w 330"/>
                        <a:gd name="T9" fmla="*/ 103 h 330"/>
                        <a:gd name="T10" fmla="*/ 298 w 330"/>
                        <a:gd name="T11" fmla="*/ 95 h 330"/>
                        <a:gd name="T12" fmla="*/ 284 w 330"/>
                        <a:gd name="T13" fmla="*/ 87 h 330"/>
                        <a:gd name="T14" fmla="*/ 235 w 330"/>
                        <a:gd name="T15" fmla="*/ 46 h 330"/>
                        <a:gd name="T16" fmla="*/ 244 w 330"/>
                        <a:gd name="T17" fmla="*/ 17 h 330"/>
                        <a:gd name="T18" fmla="*/ 211 w 330"/>
                        <a:gd name="T19" fmla="*/ 17 h 330"/>
                        <a:gd name="T20" fmla="*/ 219 w 330"/>
                        <a:gd name="T21" fmla="*/ 46 h 330"/>
                        <a:gd name="T22" fmla="*/ 194 w 330"/>
                        <a:gd name="T23" fmla="*/ 32 h 330"/>
                        <a:gd name="T24" fmla="*/ 186 w 330"/>
                        <a:gd name="T25" fmla="*/ 0 h 330"/>
                        <a:gd name="T26" fmla="*/ 178 w 330"/>
                        <a:gd name="T27" fmla="*/ 32 h 330"/>
                        <a:gd name="T28" fmla="*/ 152 w 330"/>
                        <a:gd name="T29" fmla="*/ 46 h 330"/>
                        <a:gd name="T30" fmla="*/ 161 w 330"/>
                        <a:gd name="T31" fmla="*/ 17 h 330"/>
                        <a:gd name="T32" fmla="*/ 128 w 330"/>
                        <a:gd name="T33" fmla="*/ 17 h 330"/>
                        <a:gd name="T34" fmla="*/ 137 w 330"/>
                        <a:gd name="T35" fmla="*/ 46 h 330"/>
                        <a:gd name="T36" fmla="*/ 111 w 330"/>
                        <a:gd name="T37" fmla="*/ 32 h 330"/>
                        <a:gd name="T38" fmla="*/ 103 w 330"/>
                        <a:gd name="T39" fmla="*/ 0 h 330"/>
                        <a:gd name="T40" fmla="*/ 95 w 330"/>
                        <a:gd name="T41" fmla="*/ 32 h 330"/>
                        <a:gd name="T42" fmla="*/ 87 w 330"/>
                        <a:gd name="T43" fmla="*/ 46 h 330"/>
                        <a:gd name="T44" fmla="*/ 46 w 330"/>
                        <a:gd name="T45" fmla="*/ 95 h 330"/>
                        <a:gd name="T46" fmla="*/ 17 w 330"/>
                        <a:gd name="T47" fmla="*/ 86 h 330"/>
                        <a:gd name="T48" fmla="*/ 17 w 330"/>
                        <a:gd name="T49" fmla="*/ 120 h 330"/>
                        <a:gd name="T50" fmla="*/ 46 w 330"/>
                        <a:gd name="T51" fmla="*/ 111 h 330"/>
                        <a:gd name="T52" fmla="*/ 32 w 330"/>
                        <a:gd name="T53" fmla="*/ 137 h 330"/>
                        <a:gd name="T54" fmla="*/ 0 w 330"/>
                        <a:gd name="T55" fmla="*/ 144 h 330"/>
                        <a:gd name="T56" fmla="*/ 32 w 330"/>
                        <a:gd name="T57" fmla="*/ 152 h 330"/>
                        <a:gd name="T58" fmla="*/ 46 w 330"/>
                        <a:gd name="T59" fmla="*/ 178 h 330"/>
                        <a:gd name="T60" fmla="*/ 17 w 330"/>
                        <a:gd name="T61" fmla="*/ 169 h 330"/>
                        <a:gd name="T62" fmla="*/ 17 w 330"/>
                        <a:gd name="T63" fmla="*/ 203 h 330"/>
                        <a:gd name="T64" fmla="*/ 46 w 330"/>
                        <a:gd name="T65" fmla="*/ 194 h 330"/>
                        <a:gd name="T66" fmla="*/ 32 w 330"/>
                        <a:gd name="T67" fmla="*/ 219 h 330"/>
                        <a:gd name="T68" fmla="*/ 0 w 330"/>
                        <a:gd name="T69" fmla="*/ 227 h 330"/>
                        <a:gd name="T70" fmla="*/ 32 w 330"/>
                        <a:gd name="T71" fmla="*/ 235 h 330"/>
                        <a:gd name="T72" fmla="*/ 46 w 330"/>
                        <a:gd name="T73" fmla="*/ 243 h 330"/>
                        <a:gd name="T74" fmla="*/ 95 w 330"/>
                        <a:gd name="T75" fmla="*/ 284 h 330"/>
                        <a:gd name="T76" fmla="*/ 86 w 330"/>
                        <a:gd name="T77" fmla="*/ 313 h 330"/>
                        <a:gd name="T78" fmla="*/ 120 w 330"/>
                        <a:gd name="T79" fmla="*/ 313 h 330"/>
                        <a:gd name="T80" fmla="*/ 111 w 330"/>
                        <a:gd name="T81" fmla="*/ 284 h 330"/>
                        <a:gd name="T82" fmla="*/ 137 w 330"/>
                        <a:gd name="T83" fmla="*/ 298 h 330"/>
                        <a:gd name="T84" fmla="*/ 144 w 330"/>
                        <a:gd name="T85" fmla="*/ 330 h 330"/>
                        <a:gd name="T86" fmla="*/ 152 w 330"/>
                        <a:gd name="T87" fmla="*/ 298 h 330"/>
                        <a:gd name="T88" fmla="*/ 178 w 330"/>
                        <a:gd name="T89" fmla="*/ 284 h 330"/>
                        <a:gd name="T90" fmla="*/ 169 w 330"/>
                        <a:gd name="T91" fmla="*/ 313 h 330"/>
                        <a:gd name="T92" fmla="*/ 203 w 330"/>
                        <a:gd name="T93" fmla="*/ 313 h 330"/>
                        <a:gd name="T94" fmla="*/ 194 w 330"/>
                        <a:gd name="T95" fmla="*/ 284 h 330"/>
                        <a:gd name="T96" fmla="*/ 219 w 330"/>
                        <a:gd name="T97" fmla="*/ 298 h 330"/>
                        <a:gd name="T98" fmla="*/ 227 w 330"/>
                        <a:gd name="T99" fmla="*/ 330 h 330"/>
                        <a:gd name="T100" fmla="*/ 235 w 330"/>
                        <a:gd name="T101" fmla="*/ 298 h 330"/>
                        <a:gd name="T102" fmla="*/ 243 w 330"/>
                        <a:gd name="T103" fmla="*/ 284 h 330"/>
                        <a:gd name="T104" fmla="*/ 284 w 330"/>
                        <a:gd name="T105" fmla="*/ 235 h 330"/>
                        <a:gd name="T106" fmla="*/ 313 w 330"/>
                        <a:gd name="T107" fmla="*/ 244 h 330"/>
                        <a:gd name="T108" fmla="*/ 313 w 330"/>
                        <a:gd name="T109" fmla="*/ 211 h 330"/>
                        <a:gd name="T110" fmla="*/ 284 w 330"/>
                        <a:gd name="T111" fmla="*/ 219 h 330"/>
                        <a:gd name="T112" fmla="*/ 298 w 330"/>
                        <a:gd name="T113" fmla="*/ 194 h 330"/>
                        <a:gd name="T114" fmla="*/ 330 w 330"/>
                        <a:gd name="T115" fmla="*/ 186 h 330"/>
                        <a:gd name="T116" fmla="*/ 298 w 330"/>
                        <a:gd name="T117" fmla="*/ 178 h 330"/>
                        <a:gd name="T118" fmla="*/ 284 w 330"/>
                        <a:gd name="T119" fmla="*/ 152 h 330"/>
                        <a:gd name="T120" fmla="*/ 165 w 330"/>
                        <a:gd name="T121" fmla="*/ 267 h 330"/>
                        <a:gd name="T122" fmla="*/ 165 w 330"/>
                        <a:gd name="T123" fmla="*/ 63 h 330"/>
                        <a:gd name="T124" fmla="*/ 165 w 330"/>
                        <a:gd name="T125" fmla="*/ 267 h 330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  <a:cxn ang="0">
                          <a:pos x="T36" y="T37"/>
                        </a:cxn>
                        <a:cxn ang="0">
                          <a:pos x="T38" y="T39"/>
                        </a:cxn>
                        <a:cxn ang="0">
                          <a:pos x="T40" y="T41"/>
                        </a:cxn>
                        <a:cxn ang="0">
                          <a:pos x="T42" y="T43"/>
                        </a:cxn>
                        <a:cxn ang="0">
                          <a:pos x="T44" y="T45"/>
                        </a:cxn>
                        <a:cxn ang="0">
                          <a:pos x="T46" y="T47"/>
                        </a:cxn>
                        <a:cxn ang="0">
                          <a:pos x="T48" y="T49"/>
                        </a:cxn>
                        <a:cxn ang="0">
                          <a:pos x="T50" y="T51"/>
                        </a:cxn>
                        <a:cxn ang="0">
                          <a:pos x="T52" y="T53"/>
                        </a:cxn>
                        <a:cxn ang="0">
                          <a:pos x="T54" y="T55"/>
                        </a:cxn>
                        <a:cxn ang="0">
                          <a:pos x="T56" y="T57"/>
                        </a:cxn>
                        <a:cxn ang="0">
                          <a:pos x="T58" y="T59"/>
                        </a:cxn>
                        <a:cxn ang="0">
                          <a:pos x="T60" y="T61"/>
                        </a:cxn>
                        <a:cxn ang="0">
                          <a:pos x="T62" y="T63"/>
                        </a:cxn>
                        <a:cxn ang="0">
                          <a:pos x="T64" y="T65"/>
                        </a:cxn>
                        <a:cxn ang="0">
                          <a:pos x="T66" y="T67"/>
                        </a:cxn>
                        <a:cxn ang="0">
                          <a:pos x="T68" y="T69"/>
                        </a:cxn>
                        <a:cxn ang="0">
                          <a:pos x="T70" y="T71"/>
                        </a:cxn>
                        <a:cxn ang="0">
                          <a:pos x="T72" y="T73"/>
                        </a:cxn>
                        <a:cxn ang="0">
                          <a:pos x="T74" y="T75"/>
                        </a:cxn>
                        <a:cxn ang="0">
                          <a:pos x="T76" y="T77"/>
                        </a:cxn>
                        <a:cxn ang="0">
                          <a:pos x="T78" y="T79"/>
                        </a:cxn>
                        <a:cxn ang="0">
                          <a:pos x="T80" y="T81"/>
                        </a:cxn>
                        <a:cxn ang="0">
                          <a:pos x="T82" y="T83"/>
                        </a:cxn>
                        <a:cxn ang="0">
                          <a:pos x="T84" y="T85"/>
                        </a:cxn>
                        <a:cxn ang="0">
                          <a:pos x="T86" y="T87"/>
                        </a:cxn>
                        <a:cxn ang="0">
                          <a:pos x="T88" y="T89"/>
                        </a:cxn>
                        <a:cxn ang="0">
                          <a:pos x="T90" y="T91"/>
                        </a:cxn>
                        <a:cxn ang="0">
                          <a:pos x="T92" y="T93"/>
                        </a:cxn>
                        <a:cxn ang="0">
                          <a:pos x="T94" y="T95"/>
                        </a:cxn>
                        <a:cxn ang="0">
                          <a:pos x="T96" y="T97"/>
                        </a:cxn>
                        <a:cxn ang="0">
                          <a:pos x="T98" y="T99"/>
                        </a:cxn>
                        <a:cxn ang="0">
                          <a:pos x="T100" y="T101"/>
                        </a:cxn>
                        <a:cxn ang="0">
                          <a:pos x="T102" y="T103"/>
                        </a:cxn>
                        <a:cxn ang="0">
                          <a:pos x="T104" y="T105"/>
                        </a:cxn>
                        <a:cxn ang="0">
                          <a:pos x="T106" y="T107"/>
                        </a:cxn>
                        <a:cxn ang="0">
                          <a:pos x="T108" y="T109"/>
                        </a:cxn>
                        <a:cxn ang="0">
                          <a:pos x="T110" y="T111"/>
                        </a:cxn>
                        <a:cxn ang="0">
                          <a:pos x="T112" y="T113"/>
                        </a:cxn>
                        <a:cxn ang="0">
                          <a:pos x="T114" y="T115"/>
                        </a:cxn>
                        <a:cxn ang="0">
                          <a:pos x="T116" y="T117"/>
                        </a:cxn>
                        <a:cxn ang="0">
                          <a:pos x="T118" y="T119"/>
                        </a:cxn>
                        <a:cxn ang="0">
                          <a:pos x="T120" y="T121"/>
                        </a:cxn>
                        <a:cxn ang="0">
                          <a:pos x="T122" y="T123"/>
                        </a:cxn>
                        <a:cxn ang="0">
                          <a:pos x="T124" y="T125"/>
                        </a:cxn>
                      </a:cxnLst>
                      <a:rect l="0" t="0" r="r" b="b"/>
                      <a:pathLst>
                        <a:path w="330" h="330">
                          <a:moveTo>
                            <a:pt x="298" y="152"/>
                          </a:moveTo>
                          <a:cubicBezTo>
                            <a:pt x="301" y="158"/>
                            <a:pt x="307" y="161"/>
                            <a:pt x="313" y="161"/>
                          </a:cubicBezTo>
                          <a:cubicBezTo>
                            <a:pt x="322" y="161"/>
                            <a:pt x="330" y="154"/>
                            <a:pt x="330" y="144"/>
                          </a:cubicBezTo>
                          <a:cubicBezTo>
                            <a:pt x="330" y="135"/>
                            <a:pt x="322" y="128"/>
                            <a:pt x="313" y="128"/>
                          </a:cubicBezTo>
                          <a:cubicBezTo>
                            <a:pt x="307" y="128"/>
                            <a:pt x="301" y="131"/>
                            <a:pt x="298" y="137"/>
                          </a:cubicBezTo>
                          <a:cubicBezTo>
                            <a:pt x="284" y="137"/>
                            <a:pt x="284" y="137"/>
                            <a:pt x="284" y="137"/>
                          </a:cubicBezTo>
                          <a:cubicBezTo>
                            <a:pt x="284" y="111"/>
                            <a:pt x="284" y="111"/>
                            <a:pt x="284" y="111"/>
                          </a:cubicBezTo>
                          <a:cubicBezTo>
                            <a:pt x="298" y="111"/>
                            <a:pt x="298" y="111"/>
                            <a:pt x="298" y="111"/>
                          </a:cubicBezTo>
                          <a:cubicBezTo>
                            <a:pt x="301" y="116"/>
                            <a:pt x="307" y="120"/>
                            <a:pt x="313" y="120"/>
                          </a:cubicBezTo>
                          <a:cubicBezTo>
                            <a:pt x="322" y="120"/>
                            <a:pt x="330" y="112"/>
                            <a:pt x="330" y="103"/>
                          </a:cubicBezTo>
                          <a:cubicBezTo>
                            <a:pt x="330" y="94"/>
                            <a:pt x="322" y="86"/>
                            <a:pt x="313" y="86"/>
                          </a:cubicBezTo>
                          <a:cubicBezTo>
                            <a:pt x="307" y="86"/>
                            <a:pt x="301" y="90"/>
                            <a:pt x="298" y="95"/>
                          </a:cubicBezTo>
                          <a:cubicBezTo>
                            <a:pt x="284" y="95"/>
                            <a:pt x="284" y="95"/>
                            <a:pt x="284" y="95"/>
                          </a:cubicBezTo>
                          <a:cubicBezTo>
                            <a:pt x="284" y="87"/>
                            <a:pt x="284" y="87"/>
                            <a:pt x="284" y="87"/>
                          </a:cubicBezTo>
                          <a:cubicBezTo>
                            <a:pt x="284" y="65"/>
                            <a:pt x="266" y="46"/>
                            <a:pt x="243" y="46"/>
                          </a:cubicBezTo>
                          <a:cubicBezTo>
                            <a:pt x="235" y="46"/>
                            <a:pt x="235" y="46"/>
                            <a:pt x="235" y="46"/>
                          </a:cubicBezTo>
                          <a:cubicBezTo>
                            <a:pt x="235" y="32"/>
                            <a:pt x="235" y="32"/>
                            <a:pt x="235" y="32"/>
                          </a:cubicBezTo>
                          <a:cubicBezTo>
                            <a:pt x="240" y="29"/>
                            <a:pt x="244" y="23"/>
                            <a:pt x="244" y="17"/>
                          </a:cubicBezTo>
                          <a:cubicBezTo>
                            <a:pt x="244" y="8"/>
                            <a:pt x="237" y="0"/>
                            <a:pt x="227" y="0"/>
                          </a:cubicBezTo>
                          <a:cubicBezTo>
                            <a:pt x="218" y="0"/>
                            <a:pt x="211" y="8"/>
                            <a:pt x="211" y="17"/>
                          </a:cubicBezTo>
                          <a:cubicBezTo>
                            <a:pt x="211" y="23"/>
                            <a:pt x="214" y="29"/>
                            <a:pt x="219" y="32"/>
                          </a:cubicBezTo>
                          <a:cubicBezTo>
                            <a:pt x="219" y="46"/>
                            <a:pt x="219" y="46"/>
                            <a:pt x="219" y="46"/>
                          </a:cubicBezTo>
                          <a:cubicBezTo>
                            <a:pt x="194" y="46"/>
                            <a:pt x="194" y="46"/>
                            <a:pt x="194" y="46"/>
                          </a:cubicBezTo>
                          <a:cubicBezTo>
                            <a:pt x="194" y="32"/>
                            <a:pt x="194" y="32"/>
                            <a:pt x="194" y="32"/>
                          </a:cubicBezTo>
                          <a:cubicBezTo>
                            <a:pt x="199" y="29"/>
                            <a:pt x="203" y="23"/>
                            <a:pt x="203" y="17"/>
                          </a:cubicBezTo>
                          <a:cubicBezTo>
                            <a:pt x="203" y="8"/>
                            <a:pt x="195" y="0"/>
                            <a:pt x="186" y="0"/>
                          </a:cubicBezTo>
                          <a:cubicBezTo>
                            <a:pt x="177" y="0"/>
                            <a:pt x="169" y="8"/>
                            <a:pt x="169" y="17"/>
                          </a:cubicBezTo>
                          <a:cubicBezTo>
                            <a:pt x="169" y="23"/>
                            <a:pt x="173" y="29"/>
                            <a:pt x="178" y="32"/>
                          </a:cubicBezTo>
                          <a:cubicBezTo>
                            <a:pt x="178" y="46"/>
                            <a:pt x="178" y="46"/>
                            <a:pt x="178" y="46"/>
                          </a:cubicBezTo>
                          <a:cubicBezTo>
                            <a:pt x="152" y="46"/>
                            <a:pt x="152" y="46"/>
                            <a:pt x="152" y="46"/>
                          </a:cubicBezTo>
                          <a:cubicBezTo>
                            <a:pt x="152" y="32"/>
                            <a:pt x="152" y="32"/>
                            <a:pt x="152" y="32"/>
                          </a:cubicBezTo>
                          <a:cubicBezTo>
                            <a:pt x="158" y="29"/>
                            <a:pt x="161" y="23"/>
                            <a:pt x="161" y="17"/>
                          </a:cubicBezTo>
                          <a:cubicBezTo>
                            <a:pt x="161" y="8"/>
                            <a:pt x="154" y="0"/>
                            <a:pt x="144" y="0"/>
                          </a:cubicBezTo>
                          <a:cubicBezTo>
                            <a:pt x="135" y="0"/>
                            <a:pt x="128" y="8"/>
                            <a:pt x="128" y="17"/>
                          </a:cubicBezTo>
                          <a:cubicBezTo>
                            <a:pt x="128" y="23"/>
                            <a:pt x="131" y="29"/>
                            <a:pt x="137" y="32"/>
                          </a:cubicBezTo>
                          <a:cubicBezTo>
                            <a:pt x="137" y="46"/>
                            <a:pt x="137" y="46"/>
                            <a:pt x="137" y="46"/>
                          </a:cubicBezTo>
                          <a:cubicBezTo>
                            <a:pt x="111" y="46"/>
                            <a:pt x="111" y="46"/>
                            <a:pt x="111" y="46"/>
                          </a:cubicBezTo>
                          <a:cubicBezTo>
                            <a:pt x="111" y="32"/>
                            <a:pt x="111" y="32"/>
                            <a:pt x="111" y="32"/>
                          </a:cubicBezTo>
                          <a:cubicBezTo>
                            <a:pt x="116" y="29"/>
                            <a:pt x="120" y="23"/>
                            <a:pt x="120" y="17"/>
                          </a:cubicBezTo>
                          <a:cubicBezTo>
                            <a:pt x="120" y="8"/>
                            <a:pt x="112" y="0"/>
                            <a:pt x="103" y="0"/>
                          </a:cubicBezTo>
                          <a:cubicBezTo>
                            <a:pt x="94" y="0"/>
                            <a:pt x="86" y="8"/>
                            <a:pt x="86" y="17"/>
                          </a:cubicBezTo>
                          <a:cubicBezTo>
                            <a:pt x="86" y="23"/>
                            <a:pt x="90" y="29"/>
                            <a:pt x="95" y="32"/>
                          </a:cubicBezTo>
                          <a:cubicBezTo>
                            <a:pt x="95" y="46"/>
                            <a:pt x="95" y="46"/>
                            <a:pt x="95" y="46"/>
                          </a:cubicBezTo>
                          <a:cubicBezTo>
                            <a:pt x="87" y="46"/>
                            <a:pt x="87" y="46"/>
                            <a:pt x="87" y="46"/>
                          </a:cubicBezTo>
                          <a:cubicBezTo>
                            <a:pt x="65" y="46"/>
                            <a:pt x="46" y="65"/>
                            <a:pt x="46" y="87"/>
                          </a:cubicBezTo>
                          <a:cubicBezTo>
                            <a:pt x="46" y="95"/>
                            <a:pt x="46" y="95"/>
                            <a:pt x="46" y="95"/>
                          </a:cubicBezTo>
                          <a:cubicBezTo>
                            <a:pt x="32" y="95"/>
                            <a:pt x="32" y="95"/>
                            <a:pt x="32" y="95"/>
                          </a:cubicBezTo>
                          <a:cubicBezTo>
                            <a:pt x="29" y="90"/>
                            <a:pt x="23" y="86"/>
                            <a:pt x="17" y="86"/>
                          </a:cubicBezTo>
                          <a:cubicBezTo>
                            <a:pt x="8" y="86"/>
                            <a:pt x="0" y="94"/>
                            <a:pt x="0" y="103"/>
                          </a:cubicBezTo>
                          <a:cubicBezTo>
                            <a:pt x="0" y="112"/>
                            <a:pt x="8" y="120"/>
                            <a:pt x="17" y="120"/>
                          </a:cubicBezTo>
                          <a:cubicBezTo>
                            <a:pt x="23" y="120"/>
                            <a:pt x="29" y="116"/>
                            <a:pt x="32" y="111"/>
                          </a:cubicBezTo>
                          <a:cubicBezTo>
                            <a:pt x="46" y="111"/>
                            <a:pt x="46" y="111"/>
                            <a:pt x="46" y="111"/>
                          </a:cubicBezTo>
                          <a:cubicBezTo>
                            <a:pt x="46" y="137"/>
                            <a:pt x="46" y="137"/>
                            <a:pt x="46" y="137"/>
                          </a:cubicBezTo>
                          <a:cubicBezTo>
                            <a:pt x="32" y="137"/>
                            <a:pt x="32" y="137"/>
                            <a:pt x="32" y="137"/>
                          </a:cubicBezTo>
                          <a:cubicBezTo>
                            <a:pt x="29" y="131"/>
                            <a:pt x="23" y="128"/>
                            <a:pt x="17" y="128"/>
                          </a:cubicBezTo>
                          <a:cubicBezTo>
                            <a:pt x="8" y="128"/>
                            <a:pt x="0" y="135"/>
                            <a:pt x="0" y="144"/>
                          </a:cubicBezTo>
                          <a:cubicBezTo>
                            <a:pt x="0" y="154"/>
                            <a:pt x="8" y="161"/>
                            <a:pt x="17" y="161"/>
                          </a:cubicBezTo>
                          <a:cubicBezTo>
                            <a:pt x="23" y="161"/>
                            <a:pt x="29" y="158"/>
                            <a:pt x="32" y="152"/>
                          </a:cubicBezTo>
                          <a:cubicBezTo>
                            <a:pt x="46" y="152"/>
                            <a:pt x="46" y="152"/>
                            <a:pt x="46" y="152"/>
                          </a:cubicBezTo>
                          <a:cubicBezTo>
                            <a:pt x="46" y="178"/>
                            <a:pt x="46" y="178"/>
                            <a:pt x="46" y="178"/>
                          </a:cubicBezTo>
                          <a:cubicBezTo>
                            <a:pt x="32" y="178"/>
                            <a:pt x="32" y="178"/>
                            <a:pt x="32" y="178"/>
                          </a:cubicBezTo>
                          <a:cubicBezTo>
                            <a:pt x="29" y="173"/>
                            <a:pt x="23" y="169"/>
                            <a:pt x="17" y="169"/>
                          </a:cubicBezTo>
                          <a:cubicBezTo>
                            <a:pt x="8" y="169"/>
                            <a:pt x="0" y="177"/>
                            <a:pt x="0" y="186"/>
                          </a:cubicBezTo>
                          <a:cubicBezTo>
                            <a:pt x="0" y="195"/>
                            <a:pt x="8" y="203"/>
                            <a:pt x="17" y="203"/>
                          </a:cubicBezTo>
                          <a:cubicBezTo>
                            <a:pt x="23" y="203"/>
                            <a:pt x="29" y="199"/>
                            <a:pt x="32" y="194"/>
                          </a:cubicBezTo>
                          <a:cubicBezTo>
                            <a:pt x="46" y="194"/>
                            <a:pt x="46" y="194"/>
                            <a:pt x="46" y="194"/>
                          </a:cubicBezTo>
                          <a:cubicBezTo>
                            <a:pt x="46" y="219"/>
                            <a:pt x="46" y="219"/>
                            <a:pt x="46" y="219"/>
                          </a:cubicBezTo>
                          <a:cubicBezTo>
                            <a:pt x="32" y="219"/>
                            <a:pt x="32" y="219"/>
                            <a:pt x="32" y="219"/>
                          </a:cubicBezTo>
                          <a:cubicBezTo>
                            <a:pt x="29" y="214"/>
                            <a:pt x="23" y="211"/>
                            <a:pt x="17" y="211"/>
                          </a:cubicBezTo>
                          <a:cubicBezTo>
                            <a:pt x="8" y="211"/>
                            <a:pt x="0" y="218"/>
                            <a:pt x="0" y="227"/>
                          </a:cubicBezTo>
                          <a:cubicBezTo>
                            <a:pt x="0" y="237"/>
                            <a:pt x="8" y="244"/>
                            <a:pt x="17" y="244"/>
                          </a:cubicBezTo>
                          <a:cubicBezTo>
                            <a:pt x="23" y="244"/>
                            <a:pt x="29" y="240"/>
                            <a:pt x="32" y="235"/>
                          </a:cubicBezTo>
                          <a:cubicBezTo>
                            <a:pt x="46" y="235"/>
                            <a:pt x="46" y="235"/>
                            <a:pt x="46" y="235"/>
                          </a:cubicBezTo>
                          <a:cubicBezTo>
                            <a:pt x="46" y="243"/>
                            <a:pt x="46" y="243"/>
                            <a:pt x="46" y="243"/>
                          </a:cubicBezTo>
                          <a:cubicBezTo>
                            <a:pt x="46" y="266"/>
                            <a:pt x="65" y="284"/>
                            <a:pt x="87" y="284"/>
                          </a:cubicBezTo>
                          <a:cubicBezTo>
                            <a:pt x="95" y="284"/>
                            <a:pt x="95" y="284"/>
                            <a:pt x="95" y="284"/>
                          </a:cubicBezTo>
                          <a:cubicBezTo>
                            <a:pt x="95" y="298"/>
                            <a:pt x="95" y="298"/>
                            <a:pt x="95" y="298"/>
                          </a:cubicBezTo>
                          <a:cubicBezTo>
                            <a:pt x="90" y="301"/>
                            <a:pt x="86" y="307"/>
                            <a:pt x="86" y="313"/>
                          </a:cubicBezTo>
                          <a:cubicBezTo>
                            <a:pt x="86" y="322"/>
                            <a:pt x="94" y="330"/>
                            <a:pt x="103" y="330"/>
                          </a:cubicBezTo>
                          <a:cubicBezTo>
                            <a:pt x="112" y="330"/>
                            <a:pt x="120" y="322"/>
                            <a:pt x="120" y="313"/>
                          </a:cubicBezTo>
                          <a:cubicBezTo>
                            <a:pt x="120" y="307"/>
                            <a:pt x="116" y="301"/>
                            <a:pt x="111" y="298"/>
                          </a:cubicBezTo>
                          <a:cubicBezTo>
                            <a:pt x="111" y="284"/>
                            <a:pt x="111" y="284"/>
                            <a:pt x="111" y="284"/>
                          </a:cubicBezTo>
                          <a:cubicBezTo>
                            <a:pt x="137" y="284"/>
                            <a:pt x="137" y="284"/>
                            <a:pt x="137" y="284"/>
                          </a:cubicBezTo>
                          <a:cubicBezTo>
                            <a:pt x="137" y="298"/>
                            <a:pt x="137" y="298"/>
                            <a:pt x="137" y="298"/>
                          </a:cubicBezTo>
                          <a:cubicBezTo>
                            <a:pt x="131" y="301"/>
                            <a:pt x="128" y="307"/>
                            <a:pt x="128" y="313"/>
                          </a:cubicBezTo>
                          <a:cubicBezTo>
                            <a:pt x="128" y="322"/>
                            <a:pt x="135" y="330"/>
                            <a:pt x="144" y="330"/>
                          </a:cubicBezTo>
                          <a:cubicBezTo>
                            <a:pt x="154" y="330"/>
                            <a:pt x="161" y="322"/>
                            <a:pt x="161" y="313"/>
                          </a:cubicBezTo>
                          <a:cubicBezTo>
                            <a:pt x="161" y="307"/>
                            <a:pt x="158" y="301"/>
                            <a:pt x="152" y="298"/>
                          </a:cubicBezTo>
                          <a:cubicBezTo>
                            <a:pt x="152" y="284"/>
                            <a:pt x="152" y="284"/>
                            <a:pt x="152" y="284"/>
                          </a:cubicBezTo>
                          <a:cubicBezTo>
                            <a:pt x="178" y="284"/>
                            <a:pt x="178" y="284"/>
                            <a:pt x="178" y="284"/>
                          </a:cubicBezTo>
                          <a:cubicBezTo>
                            <a:pt x="178" y="298"/>
                            <a:pt x="178" y="298"/>
                            <a:pt x="178" y="298"/>
                          </a:cubicBezTo>
                          <a:cubicBezTo>
                            <a:pt x="173" y="301"/>
                            <a:pt x="169" y="307"/>
                            <a:pt x="169" y="313"/>
                          </a:cubicBezTo>
                          <a:cubicBezTo>
                            <a:pt x="169" y="322"/>
                            <a:pt x="177" y="330"/>
                            <a:pt x="186" y="330"/>
                          </a:cubicBezTo>
                          <a:cubicBezTo>
                            <a:pt x="195" y="330"/>
                            <a:pt x="203" y="322"/>
                            <a:pt x="203" y="313"/>
                          </a:cubicBezTo>
                          <a:cubicBezTo>
                            <a:pt x="203" y="307"/>
                            <a:pt x="199" y="301"/>
                            <a:pt x="194" y="298"/>
                          </a:cubicBezTo>
                          <a:cubicBezTo>
                            <a:pt x="194" y="284"/>
                            <a:pt x="194" y="284"/>
                            <a:pt x="194" y="284"/>
                          </a:cubicBezTo>
                          <a:cubicBezTo>
                            <a:pt x="219" y="284"/>
                            <a:pt x="219" y="284"/>
                            <a:pt x="219" y="284"/>
                          </a:cubicBezTo>
                          <a:cubicBezTo>
                            <a:pt x="219" y="298"/>
                            <a:pt x="219" y="298"/>
                            <a:pt x="219" y="298"/>
                          </a:cubicBezTo>
                          <a:cubicBezTo>
                            <a:pt x="214" y="301"/>
                            <a:pt x="211" y="307"/>
                            <a:pt x="211" y="313"/>
                          </a:cubicBezTo>
                          <a:cubicBezTo>
                            <a:pt x="211" y="322"/>
                            <a:pt x="218" y="330"/>
                            <a:pt x="227" y="330"/>
                          </a:cubicBezTo>
                          <a:cubicBezTo>
                            <a:pt x="237" y="330"/>
                            <a:pt x="244" y="322"/>
                            <a:pt x="244" y="313"/>
                          </a:cubicBezTo>
                          <a:cubicBezTo>
                            <a:pt x="244" y="307"/>
                            <a:pt x="240" y="301"/>
                            <a:pt x="235" y="298"/>
                          </a:cubicBezTo>
                          <a:cubicBezTo>
                            <a:pt x="235" y="284"/>
                            <a:pt x="235" y="284"/>
                            <a:pt x="235" y="284"/>
                          </a:cubicBezTo>
                          <a:cubicBezTo>
                            <a:pt x="243" y="284"/>
                            <a:pt x="243" y="284"/>
                            <a:pt x="243" y="284"/>
                          </a:cubicBezTo>
                          <a:cubicBezTo>
                            <a:pt x="266" y="284"/>
                            <a:pt x="284" y="266"/>
                            <a:pt x="284" y="243"/>
                          </a:cubicBezTo>
                          <a:cubicBezTo>
                            <a:pt x="284" y="235"/>
                            <a:pt x="284" y="235"/>
                            <a:pt x="284" y="235"/>
                          </a:cubicBezTo>
                          <a:cubicBezTo>
                            <a:pt x="298" y="235"/>
                            <a:pt x="298" y="235"/>
                            <a:pt x="298" y="235"/>
                          </a:cubicBezTo>
                          <a:cubicBezTo>
                            <a:pt x="301" y="240"/>
                            <a:pt x="307" y="244"/>
                            <a:pt x="313" y="244"/>
                          </a:cubicBezTo>
                          <a:cubicBezTo>
                            <a:pt x="322" y="244"/>
                            <a:pt x="330" y="237"/>
                            <a:pt x="330" y="227"/>
                          </a:cubicBezTo>
                          <a:cubicBezTo>
                            <a:pt x="330" y="218"/>
                            <a:pt x="322" y="211"/>
                            <a:pt x="313" y="211"/>
                          </a:cubicBezTo>
                          <a:cubicBezTo>
                            <a:pt x="307" y="211"/>
                            <a:pt x="301" y="214"/>
                            <a:pt x="298" y="219"/>
                          </a:cubicBezTo>
                          <a:cubicBezTo>
                            <a:pt x="284" y="219"/>
                            <a:pt x="284" y="219"/>
                            <a:pt x="284" y="219"/>
                          </a:cubicBezTo>
                          <a:cubicBezTo>
                            <a:pt x="284" y="194"/>
                            <a:pt x="284" y="194"/>
                            <a:pt x="284" y="194"/>
                          </a:cubicBezTo>
                          <a:cubicBezTo>
                            <a:pt x="298" y="194"/>
                            <a:pt x="298" y="194"/>
                            <a:pt x="298" y="194"/>
                          </a:cubicBezTo>
                          <a:cubicBezTo>
                            <a:pt x="301" y="199"/>
                            <a:pt x="307" y="203"/>
                            <a:pt x="313" y="203"/>
                          </a:cubicBezTo>
                          <a:cubicBezTo>
                            <a:pt x="322" y="203"/>
                            <a:pt x="330" y="195"/>
                            <a:pt x="330" y="186"/>
                          </a:cubicBezTo>
                          <a:cubicBezTo>
                            <a:pt x="330" y="177"/>
                            <a:pt x="322" y="169"/>
                            <a:pt x="313" y="169"/>
                          </a:cubicBezTo>
                          <a:cubicBezTo>
                            <a:pt x="307" y="169"/>
                            <a:pt x="301" y="173"/>
                            <a:pt x="298" y="178"/>
                          </a:cubicBezTo>
                          <a:cubicBezTo>
                            <a:pt x="284" y="178"/>
                            <a:pt x="284" y="178"/>
                            <a:pt x="284" y="178"/>
                          </a:cubicBezTo>
                          <a:cubicBezTo>
                            <a:pt x="284" y="152"/>
                            <a:pt x="284" y="152"/>
                            <a:pt x="284" y="152"/>
                          </a:cubicBezTo>
                          <a:lnTo>
                            <a:pt x="298" y="152"/>
                          </a:lnTo>
                          <a:close/>
                          <a:moveTo>
                            <a:pt x="165" y="267"/>
                          </a:moveTo>
                          <a:cubicBezTo>
                            <a:pt x="109" y="267"/>
                            <a:pt x="63" y="221"/>
                            <a:pt x="63" y="165"/>
                          </a:cubicBezTo>
                          <a:cubicBezTo>
                            <a:pt x="63" y="109"/>
                            <a:pt x="109" y="63"/>
                            <a:pt x="165" y="63"/>
                          </a:cubicBezTo>
                          <a:cubicBezTo>
                            <a:pt x="221" y="63"/>
                            <a:pt x="267" y="109"/>
                            <a:pt x="267" y="165"/>
                          </a:cubicBezTo>
                          <a:cubicBezTo>
                            <a:pt x="267" y="221"/>
                            <a:pt x="221" y="267"/>
                            <a:pt x="165" y="267"/>
                          </a:cubicBezTo>
                          <a:close/>
                        </a:path>
                      </a:pathLst>
                    </a:custGeom>
                    <a:solidFill>
                      <a:schemeClr val="tx2"/>
                    </a:solidFill>
                    <a:ln>
                      <a:solidFill>
                        <a:schemeClr val="bg2"/>
                      </a:solidFill>
                      <a:headEnd type="none" w="med" len="med"/>
                      <a:tailEnd type="none" w="med" len="med"/>
                    </a:ln>
                    <a:effectLst/>
                    <a:extLst/>
                  </p:spPr>
                  <p:style>
                    <a:lnRef idx="1">
                      <a:schemeClr val="accent2"/>
                    </a:lnRef>
                    <a:fillRef idx="3">
                      <a:schemeClr val="accent2"/>
                    </a:fillRef>
                    <a:effectRef idx="2">
                      <a:schemeClr val="accent2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marL="0" marR="0" lvl="0" indent="0" algn="ctr" defTabSz="932472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2400" b="0" i="0" u="none" strike="noStrike" kern="0" cap="none" spc="0" normalizeH="0" baseline="0" noProof="0" dirty="0">
                        <a:ln>
                          <a:noFill/>
                        </a:ln>
                        <a:gradFill>
                          <a:gsLst>
                            <a:gs pos="0">
                              <a:srgbClr val="FFFFFF"/>
                            </a:gs>
                            <a:gs pos="100000">
                              <a:srgbClr val="FFFFFF"/>
                            </a:gs>
                          </a:gsLst>
                          <a:lin ang="5400000" scaled="0"/>
                        </a:gradFill>
                        <a:effectLst/>
                        <a:uLnTx/>
                        <a:uFillTx/>
                        <a:ea typeface="Segoe UI" pitchFamily="34" charset="0"/>
                        <a:cs typeface="Segoe UI" pitchFamily="34" charset="0"/>
                      </a:endParaRPr>
                    </a:p>
                  </p:txBody>
                </p:sp>
              </p:grpSp>
            </p:grpSp>
            <p:grpSp>
              <p:nvGrpSpPr>
                <p:cNvPr id="180" name="Group 179"/>
                <p:cNvGrpSpPr/>
                <p:nvPr/>
              </p:nvGrpSpPr>
              <p:grpSpPr>
                <a:xfrm>
                  <a:off x="8635106" y="4651691"/>
                  <a:ext cx="704429" cy="852494"/>
                  <a:chOff x="1156020" y="2248829"/>
                  <a:chExt cx="704429" cy="852494"/>
                </a:xfrm>
              </p:grpSpPr>
              <p:sp>
                <p:nvSpPr>
                  <p:cNvPr id="181" name="TextBox 180"/>
                  <p:cNvSpPr txBox="1"/>
                  <p:nvPr/>
                </p:nvSpPr>
                <p:spPr>
                  <a:xfrm>
                    <a:off x="1156020" y="2248829"/>
                    <a:ext cx="704429" cy="186604"/>
                  </a:xfrm>
                  <a:prstGeom prst="rect">
                    <a:avLst/>
                  </a:prstGeom>
                  <a:ln/>
                </p:spPr>
                <p:style>
                  <a:lnRef idx="2">
                    <a:schemeClr val="accent1"/>
                  </a:lnRef>
                  <a:fillRef idx="1">
                    <a:schemeClr val="lt1"/>
                  </a:fillRef>
                  <a:effectRef idx="0">
                    <a:schemeClr val="accent1"/>
                  </a:effectRef>
                  <a:fontRef idx="minor">
                    <a:schemeClr val="dk1"/>
                  </a:fontRef>
                </p:style>
                <p:txBody>
                  <a:bodyPr wrap="square" lIns="46623" tIns="46623" rIns="46623" bIns="46623" rtlCol="0" anchor="ctr">
                    <a:noAutofit/>
                  </a:bodyPr>
                  <a:lstStyle/>
                  <a:p>
                    <a:pPr marL="0" marR="0" lvl="0" indent="0" algn="ctr" defTabSz="932418" eaLnBrk="1" fontAlgn="auto" latinLnBrk="0" hangingPunct="1">
                      <a:lnSpc>
                        <a:spcPct val="90000"/>
                      </a:lnSpc>
                      <a:spcBef>
                        <a:spcPts val="0"/>
                      </a:spcBef>
                      <a:spcAft>
                        <a:spcPts val="612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US" sz="816" b="1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uLnTx/>
                        <a:uFillTx/>
                      </a:rPr>
                      <a:t>CONTAINER</a:t>
                    </a:r>
                  </a:p>
                </p:txBody>
              </p:sp>
              <p:sp>
                <p:nvSpPr>
                  <p:cNvPr id="182" name="Rectangle 181"/>
                  <p:cNvSpPr/>
                  <p:nvPr/>
                </p:nvSpPr>
                <p:spPr bwMode="auto">
                  <a:xfrm>
                    <a:off x="1156020" y="2435433"/>
                    <a:ext cx="704429" cy="665890"/>
                  </a:xfrm>
                  <a:prstGeom prst="rect">
                    <a:avLst/>
                  </a:prstGeom>
                  <a:ln>
                    <a:headEnd type="none" w="med" len="med"/>
                    <a:tailEnd type="none" w="med" len="med"/>
                  </a:ln>
                </p:spPr>
                <p:style>
                  <a:lnRef idx="2">
                    <a:schemeClr val="accent1"/>
                  </a:lnRef>
                  <a:fillRef idx="1">
                    <a:schemeClr val="lt1"/>
                  </a:fillRef>
                  <a:effectRef idx="0">
                    <a:schemeClr val="accent1"/>
                  </a:effectRef>
                  <a:fontRef idx="minor">
                    <a:schemeClr val="dk1"/>
                  </a:fontRef>
                </p:style>
                <p:txBody>
                  <a:bodyPr rot="0" spcFirstLastPara="0" vertOverflow="overflow" horzOverflow="overflow" vert="horz" wrap="square" lIns="186494" tIns="149196" rIns="186494" bIns="149196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marL="0" marR="0" lvl="0" indent="0" defTabSz="950846" eaLnBrk="1" fontAlgn="base" latinLnBrk="0" hangingPunct="1">
                      <a:lnSpc>
                        <a:spcPct val="9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632" b="0" i="0" u="none" strike="noStrike" kern="0" cap="none" spc="0" normalizeH="0" baseline="0" noProof="0" dirty="0">
                      <a:ln>
                        <a:noFill/>
                      </a:ln>
                      <a:solidFill>
                        <a:schemeClr val="bg1"/>
                      </a:solidFill>
                      <a:effectLst/>
                      <a:uLnTx/>
                      <a:uFillTx/>
                      <a:ea typeface="Segoe UI" pitchFamily="34" charset="0"/>
                      <a:cs typeface="Segoe UI" pitchFamily="34" charset="0"/>
                    </a:endParaRPr>
                  </a:p>
                </p:txBody>
              </p:sp>
              <p:grpSp>
                <p:nvGrpSpPr>
                  <p:cNvPr id="183" name="Group 182"/>
                  <p:cNvGrpSpPr/>
                  <p:nvPr/>
                </p:nvGrpSpPr>
                <p:grpSpPr>
                  <a:xfrm>
                    <a:off x="1282952" y="2590867"/>
                    <a:ext cx="471171" cy="380335"/>
                    <a:chOff x="4406091" y="6049087"/>
                    <a:chExt cx="3960813" cy="3197225"/>
                  </a:xfrm>
                  <a:solidFill>
                    <a:schemeClr val="tx2"/>
                  </a:solidFill>
                </p:grpSpPr>
                <p:sp>
                  <p:nvSpPr>
                    <p:cNvPr id="184" name="Freeform 24"/>
                    <p:cNvSpPr>
                      <a:spLocks noEditPoints="1"/>
                    </p:cNvSpPr>
                    <p:nvPr/>
                  </p:nvSpPr>
                  <p:spPr bwMode="auto">
                    <a:xfrm>
                      <a:off x="4406091" y="6049087"/>
                      <a:ext cx="2847975" cy="2813050"/>
                    </a:xfrm>
                    <a:custGeom>
                      <a:avLst/>
                      <a:gdLst>
                        <a:gd name="T0" fmla="*/ 744 w 757"/>
                        <a:gd name="T1" fmla="*/ 466 h 748"/>
                        <a:gd name="T2" fmla="*/ 755 w 757"/>
                        <a:gd name="T3" fmla="*/ 399 h 748"/>
                        <a:gd name="T4" fmla="*/ 739 w 757"/>
                        <a:gd name="T5" fmla="*/ 373 h 748"/>
                        <a:gd name="T6" fmla="*/ 644 w 757"/>
                        <a:gd name="T7" fmla="*/ 341 h 748"/>
                        <a:gd name="T8" fmla="*/ 638 w 757"/>
                        <a:gd name="T9" fmla="*/ 309 h 748"/>
                        <a:gd name="T10" fmla="*/ 716 w 757"/>
                        <a:gd name="T11" fmla="*/ 245 h 748"/>
                        <a:gd name="T12" fmla="*/ 721 w 757"/>
                        <a:gd name="T13" fmla="*/ 215 h 748"/>
                        <a:gd name="T14" fmla="*/ 687 w 757"/>
                        <a:gd name="T15" fmla="*/ 157 h 748"/>
                        <a:gd name="T16" fmla="*/ 658 w 757"/>
                        <a:gd name="T17" fmla="*/ 146 h 748"/>
                        <a:gd name="T18" fmla="*/ 565 w 757"/>
                        <a:gd name="T19" fmla="*/ 181 h 748"/>
                        <a:gd name="T20" fmla="*/ 536 w 757"/>
                        <a:gd name="T21" fmla="*/ 157 h 748"/>
                        <a:gd name="T22" fmla="*/ 556 w 757"/>
                        <a:gd name="T23" fmla="*/ 55 h 748"/>
                        <a:gd name="T24" fmla="*/ 541 w 757"/>
                        <a:gd name="T25" fmla="*/ 28 h 748"/>
                        <a:gd name="T26" fmla="*/ 477 w 757"/>
                        <a:gd name="T27" fmla="*/ 5 h 748"/>
                        <a:gd name="T28" fmla="*/ 449 w 757"/>
                        <a:gd name="T29" fmla="*/ 15 h 748"/>
                        <a:gd name="T30" fmla="*/ 397 w 757"/>
                        <a:gd name="T31" fmla="*/ 106 h 748"/>
                        <a:gd name="T32" fmla="*/ 378 w 757"/>
                        <a:gd name="T33" fmla="*/ 105 h 748"/>
                        <a:gd name="T34" fmla="*/ 362 w 757"/>
                        <a:gd name="T35" fmla="*/ 106 h 748"/>
                        <a:gd name="T36" fmla="*/ 311 w 757"/>
                        <a:gd name="T37" fmla="*/ 15 h 748"/>
                        <a:gd name="T38" fmla="*/ 282 w 757"/>
                        <a:gd name="T39" fmla="*/ 4 h 748"/>
                        <a:gd name="T40" fmla="*/ 218 w 757"/>
                        <a:gd name="T41" fmla="*/ 27 h 748"/>
                        <a:gd name="T42" fmla="*/ 203 w 757"/>
                        <a:gd name="T43" fmla="*/ 54 h 748"/>
                        <a:gd name="T44" fmla="*/ 222 w 757"/>
                        <a:gd name="T45" fmla="*/ 156 h 748"/>
                        <a:gd name="T46" fmla="*/ 192 w 757"/>
                        <a:gd name="T47" fmla="*/ 181 h 748"/>
                        <a:gd name="T48" fmla="*/ 103 w 757"/>
                        <a:gd name="T49" fmla="*/ 145 h 748"/>
                        <a:gd name="T50" fmla="*/ 74 w 757"/>
                        <a:gd name="T51" fmla="*/ 155 h 748"/>
                        <a:gd name="T52" fmla="*/ 39 w 757"/>
                        <a:gd name="T53" fmla="*/ 213 h 748"/>
                        <a:gd name="T54" fmla="*/ 44 w 757"/>
                        <a:gd name="T55" fmla="*/ 243 h 748"/>
                        <a:gd name="T56" fmla="*/ 119 w 757"/>
                        <a:gd name="T57" fmla="*/ 307 h 748"/>
                        <a:gd name="T58" fmla="*/ 113 w 757"/>
                        <a:gd name="T59" fmla="*/ 341 h 748"/>
                        <a:gd name="T60" fmla="*/ 17 w 757"/>
                        <a:gd name="T61" fmla="*/ 373 h 748"/>
                        <a:gd name="T62" fmla="*/ 2 w 757"/>
                        <a:gd name="T63" fmla="*/ 400 h 748"/>
                        <a:gd name="T64" fmla="*/ 13 w 757"/>
                        <a:gd name="T65" fmla="*/ 466 h 748"/>
                        <a:gd name="T66" fmla="*/ 37 w 757"/>
                        <a:gd name="T67" fmla="*/ 486 h 748"/>
                        <a:gd name="T68" fmla="*/ 136 w 757"/>
                        <a:gd name="T69" fmla="*/ 486 h 748"/>
                        <a:gd name="T70" fmla="*/ 154 w 757"/>
                        <a:gd name="T71" fmla="*/ 519 h 748"/>
                        <a:gd name="T72" fmla="*/ 102 w 757"/>
                        <a:gd name="T73" fmla="*/ 604 h 748"/>
                        <a:gd name="T74" fmla="*/ 107 w 757"/>
                        <a:gd name="T75" fmla="*/ 634 h 748"/>
                        <a:gd name="T76" fmla="*/ 158 w 757"/>
                        <a:gd name="T77" fmla="*/ 678 h 748"/>
                        <a:gd name="T78" fmla="*/ 189 w 757"/>
                        <a:gd name="T79" fmla="*/ 679 h 748"/>
                        <a:gd name="T80" fmla="*/ 265 w 757"/>
                        <a:gd name="T81" fmla="*/ 615 h 748"/>
                        <a:gd name="T82" fmla="*/ 303 w 757"/>
                        <a:gd name="T83" fmla="*/ 629 h 748"/>
                        <a:gd name="T84" fmla="*/ 318 w 757"/>
                        <a:gd name="T85" fmla="*/ 729 h 748"/>
                        <a:gd name="T86" fmla="*/ 342 w 757"/>
                        <a:gd name="T87" fmla="*/ 748 h 748"/>
                        <a:gd name="T88" fmla="*/ 409 w 757"/>
                        <a:gd name="T89" fmla="*/ 748 h 748"/>
                        <a:gd name="T90" fmla="*/ 433 w 757"/>
                        <a:gd name="T91" fmla="*/ 729 h 748"/>
                        <a:gd name="T92" fmla="*/ 450 w 757"/>
                        <a:gd name="T93" fmla="*/ 631 h 748"/>
                        <a:gd name="T94" fmla="*/ 489 w 757"/>
                        <a:gd name="T95" fmla="*/ 617 h 748"/>
                        <a:gd name="T96" fmla="*/ 562 w 757"/>
                        <a:gd name="T97" fmla="*/ 680 h 748"/>
                        <a:gd name="T98" fmla="*/ 592 w 757"/>
                        <a:gd name="T99" fmla="*/ 680 h 748"/>
                        <a:gd name="T100" fmla="*/ 644 w 757"/>
                        <a:gd name="T101" fmla="*/ 636 h 748"/>
                        <a:gd name="T102" fmla="*/ 649 w 757"/>
                        <a:gd name="T103" fmla="*/ 606 h 748"/>
                        <a:gd name="T104" fmla="*/ 600 w 757"/>
                        <a:gd name="T105" fmla="*/ 522 h 748"/>
                        <a:gd name="T106" fmla="*/ 621 w 757"/>
                        <a:gd name="T107" fmla="*/ 486 h 748"/>
                        <a:gd name="T108" fmla="*/ 721 w 757"/>
                        <a:gd name="T109" fmla="*/ 486 h 748"/>
                        <a:gd name="T110" fmla="*/ 744 w 757"/>
                        <a:gd name="T111" fmla="*/ 466 h 748"/>
                        <a:gd name="T112" fmla="*/ 528 w 757"/>
                        <a:gd name="T113" fmla="*/ 373 h 748"/>
                        <a:gd name="T114" fmla="*/ 378 w 757"/>
                        <a:gd name="T115" fmla="*/ 522 h 748"/>
                        <a:gd name="T116" fmla="*/ 229 w 757"/>
                        <a:gd name="T117" fmla="*/ 373 h 748"/>
                        <a:gd name="T118" fmla="*/ 378 w 757"/>
                        <a:gd name="T119" fmla="*/ 223 h 748"/>
                        <a:gd name="T120" fmla="*/ 528 w 757"/>
                        <a:gd name="T121" fmla="*/ 373 h 748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  <a:cxn ang="0">
                          <a:pos x="T36" y="T37"/>
                        </a:cxn>
                        <a:cxn ang="0">
                          <a:pos x="T38" y="T39"/>
                        </a:cxn>
                        <a:cxn ang="0">
                          <a:pos x="T40" y="T41"/>
                        </a:cxn>
                        <a:cxn ang="0">
                          <a:pos x="T42" y="T43"/>
                        </a:cxn>
                        <a:cxn ang="0">
                          <a:pos x="T44" y="T45"/>
                        </a:cxn>
                        <a:cxn ang="0">
                          <a:pos x="T46" y="T47"/>
                        </a:cxn>
                        <a:cxn ang="0">
                          <a:pos x="T48" y="T49"/>
                        </a:cxn>
                        <a:cxn ang="0">
                          <a:pos x="T50" y="T51"/>
                        </a:cxn>
                        <a:cxn ang="0">
                          <a:pos x="T52" y="T53"/>
                        </a:cxn>
                        <a:cxn ang="0">
                          <a:pos x="T54" y="T55"/>
                        </a:cxn>
                        <a:cxn ang="0">
                          <a:pos x="T56" y="T57"/>
                        </a:cxn>
                        <a:cxn ang="0">
                          <a:pos x="T58" y="T59"/>
                        </a:cxn>
                        <a:cxn ang="0">
                          <a:pos x="T60" y="T61"/>
                        </a:cxn>
                        <a:cxn ang="0">
                          <a:pos x="T62" y="T63"/>
                        </a:cxn>
                        <a:cxn ang="0">
                          <a:pos x="T64" y="T65"/>
                        </a:cxn>
                        <a:cxn ang="0">
                          <a:pos x="T66" y="T67"/>
                        </a:cxn>
                        <a:cxn ang="0">
                          <a:pos x="T68" y="T69"/>
                        </a:cxn>
                        <a:cxn ang="0">
                          <a:pos x="T70" y="T71"/>
                        </a:cxn>
                        <a:cxn ang="0">
                          <a:pos x="T72" y="T73"/>
                        </a:cxn>
                        <a:cxn ang="0">
                          <a:pos x="T74" y="T75"/>
                        </a:cxn>
                        <a:cxn ang="0">
                          <a:pos x="T76" y="T77"/>
                        </a:cxn>
                        <a:cxn ang="0">
                          <a:pos x="T78" y="T79"/>
                        </a:cxn>
                        <a:cxn ang="0">
                          <a:pos x="T80" y="T81"/>
                        </a:cxn>
                        <a:cxn ang="0">
                          <a:pos x="T82" y="T83"/>
                        </a:cxn>
                        <a:cxn ang="0">
                          <a:pos x="T84" y="T85"/>
                        </a:cxn>
                        <a:cxn ang="0">
                          <a:pos x="T86" y="T87"/>
                        </a:cxn>
                        <a:cxn ang="0">
                          <a:pos x="T88" y="T89"/>
                        </a:cxn>
                        <a:cxn ang="0">
                          <a:pos x="T90" y="T91"/>
                        </a:cxn>
                        <a:cxn ang="0">
                          <a:pos x="T92" y="T93"/>
                        </a:cxn>
                        <a:cxn ang="0">
                          <a:pos x="T94" y="T95"/>
                        </a:cxn>
                        <a:cxn ang="0">
                          <a:pos x="T96" y="T97"/>
                        </a:cxn>
                        <a:cxn ang="0">
                          <a:pos x="T98" y="T99"/>
                        </a:cxn>
                        <a:cxn ang="0">
                          <a:pos x="T100" y="T101"/>
                        </a:cxn>
                        <a:cxn ang="0">
                          <a:pos x="T102" y="T103"/>
                        </a:cxn>
                        <a:cxn ang="0">
                          <a:pos x="T104" y="T105"/>
                        </a:cxn>
                        <a:cxn ang="0">
                          <a:pos x="T106" y="T107"/>
                        </a:cxn>
                        <a:cxn ang="0">
                          <a:pos x="T108" y="T109"/>
                        </a:cxn>
                        <a:cxn ang="0">
                          <a:pos x="T110" y="T111"/>
                        </a:cxn>
                        <a:cxn ang="0">
                          <a:pos x="T112" y="T113"/>
                        </a:cxn>
                        <a:cxn ang="0">
                          <a:pos x="T114" y="T115"/>
                        </a:cxn>
                        <a:cxn ang="0">
                          <a:pos x="T116" y="T117"/>
                        </a:cxn>
                        <a:cxn ang="0">
                          <a:pos x="T118" y="T119"/>
                        </a:cxn>
                        <a:cxn ang="0">
                          <a:pos x="T120" y="T121"/>
                        </a:cxn>
                      </a:cxnLst>
                      <a:rect l="0" t="0" r="r" b="b"/>
                      <a:pathLst>
                        <a:path w="757" h="748">
                          <a:moveTo>
                            <a:pt x="744" y="466"/>
                          </a:moveTo>
                          <a:cubicBezTo>
                            <a:pt x="755" y="399"/>
                            <a:pt x="755" y="399"/>
                            <a:pt x="755" y="399"/>
                          </a:cubicBezTo>
                          <a:cubicBezTo>
                            <a:pt x="757" y="388"/>
                            <a:pt x="750" y="377"/>
                            <a:pt x="739" y="373"/>
                          </a:cubicBezTo>
                          <a:cubicBezTo>
                            <a:pt x="644" y="341"/>
                            <a:pt x="644" y="341"/>
                            <a:pt x="644" y="341"/>
                          </a:cubicBezTo>
                          <a:cubicBezTo>
                            <a:pt x="643" y="330"/>
                            <a:pt x="641" y="319"/>
                            <a:pt x="638" y="309"/>
                          </a:cubicBezTo>
                          <a:cubicBezTo>
                            <a:pt x="716" y="245"/>
                            <a:pt x="716" y="245"/>
                            <a:pt x="716" y="245"/>
                          </a:cubicBezTo>
                          <a:cubicBezTo>
                            <a:pt x="725" y="238"/>
                            <a:pt x="727" y="225"/>
                            <a:pt x="721" y="215"/>
                          </a:cubicBezTo>
                          <a:cubicBezTo>
                            <a:pt x="687" y="157"/>
                            <a:pt x="687" y="157"/>
                            <a:pt x="687" y="157"/>
                          </a:cubicBezTo>
                          <a:cubicBezTo>
                            <a:pt x="681" y="147"/>
                            <a:pt x="669" y="142"/>
                            <a:pt x="658" y="146"/>
                          </a:cubicBezTo>
                          <a:cubicBezTo>
                            <a:pt x="565" y="181"/>
                            <a:pt x="565" y="181"/>
                            <a:pt x="565" y="181"/>
                          </a:cubicBezTo>
                          <a:cubicBezTo>
                            <a:pt x="556" y="172"/>
                            <a:pt x="547" y="164"/>
                            <a:pt x="536" y="157"/>
                          </a:cubicBezTo>
                          <a:cubicBezTo>
                            <a:pt x="556" y="55"/>
                            <a:pt x="556" y="55"/>
                            <a:pt x="556" y="55"/>
                          </a:cubicBezTo>
                          <a:cubicBezTo>
                            <a:pt x="558" y="43"/>
                            <a:pt x="552" y="32"/>
                            <a:pt x="541" y="28"/>
                          </a:cubicBezTo>
                          <a:cubicBezTo>
                            <a:pt x="477" y="5"/>
                            <a:pt x="477" y="5"/>
                            <a:pt x="477" y="5"/>
                          </a:cubicBezTo>
                          <a:cubicBezTo>
                            <a:pt x="467" y="1"/>
                            <a:pt x="455" y="5"/>
                            <a:pt x="449" y="15"/>
                          </a:cubicBezTo>
                          <a:cubicBezTo>
                            <a:pt x="397" y="106"/>
                            <a:pt x="397" y="106"/>
                            <a:pt x="397" y="106"/>
                          </a:cubicBezTo>
                          <a:cubicBezTo>
                            <a:pt x="391" y="105"/>
                            <a:pt x="385" y="105"/>
                            <a:pt x="378" y="105"/>
                          </a:cubicBezTo>
                          <a:cubicBezTo>
                            <a:pt x="373" y="105"/>
                            <a:pt x="367" y="105"/>
                            <a:pt x="362" y="106"/>
                          </a:cubicBezTo>
                          <a:cubicBezTo>
                            <a:pt x="311" y="15"/>
                            <a:pt x="311" y="15"/>
                            <a:pt x="311" y="15"/>
                          </a:cubicBezTo>
                          <a:cubicBezTo>
                            <a:pt x="305" y="4"/>
                            <a:pt x="293" y="0"/>
                            <a:pt x="282" y="4"/>
                          </a:cubicBezTo>
                          <a:cubicBezTo>
                            <a:pt x="218" y="27"/>
                            <a:pt x="218" y="27"/>
                            <a:pt x="218" y="27"/>
                          </a:cubicBezTo>
                          <a:cubicBezTo>
                            <a:pt x="208" y="31"/>
                            <a:pt x="201" y="42"/>
                            <a:pt x="203" y="54"/>
                          </a:cubicBezTo>
                          <a:cubicBezTo>
                            <a:pt x="222" y="156"/>
                            <a:pt x="222" y="156"/>
                            <a:pt x="222" y="156"/>
                          </a:cubicBezTo>
                          <a:cubicBezTo>
                            <a:pt x="211" y="163"/>
                            <a:pt x="201" y="172"/>
                            <a:pt x="192" y="181"/>
                          </a:cubicBezTo>
                          <a:cubicBezTo>
                            <a:pt x="103" y="145"/>
                            <a:pt x="103" y="145"/>
                            <a:pt x="103" y="145"/>
                          </a:cubicBezTo>
                          <a:cubicBezTo>
                            <a:pt x="92" y="141"/>
                            <a:pt x="80" y="145"/>
                            <a:pt x="74" y="155"/>
                          </a:cubicBezTo>
                          <a:cubicBezTo>
                            <a:pt x="39" y="213"/>
                            <a:pt x="39" y="213"/>
                            <a:pt x="39" y="213"/>
                          </a:cubicBezTo>
                          <a:cubicBezTo>
                            <a:pt x="33" y="223"/>
                            <a:pt x="35" y="235"/>
                            <a:pt x="44" y="243"/>
                          </a:cubicBezTo>
                          <a:cubicBezTo>
                            <a:pt x="119" y="307"/>
                            <a:pt x="119" y="307"/>
                            <a:pt x="119" y="307"/>
                          </a:cubicBezTo>
                          <a:cubicBezTo>
                            <a:pt x="116" y="318"/>
                            <a:pt x="114" y="329"/>
                            <a:pt x="113" y="341"/>
                          </a:cubicBezTo>
                          <a:cubicBezTo>
                            <a:pt x="17" y="373"/>
                            <a:pt x="17" y="373"/>
                            <a:pt x="17" y="373"/>
                          </a:cubicBezTo>
                          <a:cubicBezTo>
                            <a:pt x="6" y="377"/>
                            <a:pt x="0" y="388"/>
                            <a:pt x="2" y="400"/>
                          </a:cubicBezTo>
                          <a:cubicBezTo>
                            <a:pt x="13" y="466"/>
                            <a:pt x="13" y="466"/>
                            <a:pt x="13" y="466"/>
                          </a:cubicBezTo>
                          <a:cubicBezTo>
                            <a:pt x="15" y="478"/>
                            <a:pt x="25" y="486"/>
                            <a:pt x="37" y="486"/>
                          </a:cubicBezTo>
                          <a:cubicBezTo>
                            <a:pt x="136" y="486"/>
                            <a:pt x="136" y="486"/>
                            <a:pt x="136" y="486"/>
                          </a:cubicBezTo>
                          <a:cubicBezTo>
                            <a:pt x="141" y="498"/>
                            <a:pt x="147" y="509"/>
                            <a:pt x="154" y="519"/>
                          </a:cubicBezTo>
                          <a:cubicBezTo>
                            <a:pt x="102" y="604"/>
                            <a:pt x="102" y="604"/>
                            <a:pt x="102" y="604"/>
                          </a:cubicBezTo>
                          <a:cubicBezTo>
                            <a:pt x="96" y="614"/>
                            <a:pt x="98" y="627"/>
                            <a:pt x="107" y="634"/>
                          </a:cubicBezTo>
                          <a:cubicBezTo>
                            <a:pt x="158" y="678"/>
                            <a:pt x="158" y="678"/>
                            <a:pt x="158" y="678"/>
                          </a:cubicBezTo>
                          <a:cubicBezTo>
                            <a:pt x="167" y="686"/>
                            <a:pt x="180" y="686"/>
                            <a:pt x="189" y="679"/>
                          </a:cubicBezTo>
                          <a:cubicBezTo>
                            <a:pt x="265" y="615"/>
                            <a:pt x="265" y="615"/>
                            <a:pt x="265" y="615"/>
                          </a:cubicBezTo>
                          <a:cubicBezTo>
                            <a:pt x="277" y="621"/>
                            <a:pt x="290" y="626"/>
                            <a:pt x="303" y="629"/>
                          </a:cubicBezTo>
                          <a:cubicBezTo>
                            <a:pt x="318" y="729"/>
                            <a:pt x="318" y="729"/>
                            <a:pt x="318" y="729"/>
                          </a:cubicBezTo>
                          <a:cubicBezTo>
                            <a:pt x="320" y="740"/>
                            <a:pt x="330" y="748"/>
                            <a:pt x="342" y="748"/>
                          </a:cubicBezTo>
                          <a:cubicBezTo>
                            <a:pt x="409" y="748"/>
                            <a:pt x="409" y="748"/>
                            <a:pt x="409" y="748"/>
                          </a:cubicBezTo>
                          <a:cubicBezTo>
                            <a:pt x="421" y="748"/>
                            <a:pt x="431" y="740"/>
                            <a:pt x="433" y="729"/>
                          </a:cubicBezTo>
                          <a:cubicBezTo>
                            <a:pt x="450" y="631"/>
                            <a:pt x="450" y="631"/>
                            <a:pt x="450" y="631"/>
                          </a:cubicBezTo>
                          <a:cubicBezTo>
                            <a:pt x="463" y="627"/>
                            <a:pt x="476" y="622"/>
                            <a:pt x="489" y="617"/>
                          </a:cubicBezTo>
                          <a:cubicBezTo>
                            <a:pt x="562" y="680"/>
                            <a:pt x="562" y="680"/>
                            <a:pt x="562" y="680"/>
                          </a:cubicBezTo>
                          <a:cubicBezTo>
                            <a:pt x="570" y="687"/>
                            <a:pt x="583" y="687"/>
                            <a:pt x="592" y="680"/>
                          </a:cubicBezTo>
                          <a:cubicBezTo>
                            <a:pt x="644" y="636"/>
                            <a:pt x="644" y="636"/>
                            <a:pt x="644" y="636"/>
                          </a:cubicBezTo>
                          <a:cubicBezTo>
                            <a:pt x="653" y="629"/>
                            <a:pt x="655" y="616"/>
                            <a:pt x="649" y="606"/>
                          </a:cubicBezTo>
                          <a:cubicBezTo>
                            <a:pt x="600" y="522"/>
                            <a:pt x="600" y="522"/>
                            <a:pt x="600" y="522"/>
                          </a:cubicBezTo>
                          <a:cubicBezTo>
                            <a:pt x="608" y="511"/>
                            <a:pt x="615" y="499"/>
                            <a:pt x="621" y="486"/>
                          </a:cubicBezTo>
                          <a:cubicBezTo>
                            <a:pt x="721" y="486"/>
                            <a:pt x="721" y="486"/>
                            <a:pt x="721" y="486"/>
                          </a:cubicBezTo>
                          <a:cubicBezTo>
                            <a:pt x="732" y="486"/>
                            <a:pt x="742" y="478"/>
                            <a:pt x="744" y="466"/>
                          </a:cubicBezTo>
                          <a:close/>
                          <a:moveTo>
                            <a:pt x="528" y="373"/>
                          </a:moveTo>
                          <a:cubicBezTo>
                            <a:pt x="528" y="455"/>
                            <a:pt x="461" y="522"/>
                            <a:pt x="378" y="522"/>
                          </a:cubicBezTo>
                          <a:cubicBezTo>
                            <a:pt x="296" y="522"/>
                            <a:pt x="229" y="455"/>
                            <a:pt x="229" y="373"/>
                          </a:cubicBezTo>
                          <a:cubicBezTo>
                            <a:pt x="229" y="290"/>
                            <a:pt x="296" y="223"/>
                            <a:pt x="378" y="223"/>
                          </a:cubicBezTo>
                          <a:cubicBezTo>
                            <a:pt x="461" y="223"/>
                            <a:pt x="528" y="290"/>
                            <a:pt x="528" y="373"/>
                          </a:cubicBezTo>
                          <a:close/>
                        </a:path>
                      </a:pathLst>
                    </a:custGeom>
                    <a:grpFill/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square" lIns="93247" tIns="46623" rIns="93247" bIns="46623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marL="0" marR="0" lvl="0" indent="0" defTabSz="932418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836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</a:endParaRPr>
                    </a:p>
                  </p:txBody>
                </p:sp>
                <p:sp>
                  <p:nvSpPr>
                    <p:cNvPr id="185" name="Oval 25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5557028" y="7180975"/>
                      <a:ext cx="542925" cy="541338"/>
                    </a:xfrm>
                    <a:prstGeom prst="ellipse">
                      <a:avLst/>
                    </a:prstGeom>
                    <a:grpFill/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square" lIns="93247" tIns="46623" rIns="93247" bIns="46623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marL="0" marR="0" lvl="0" indent="0" defTabSz="932418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836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</a:endParaRPr>
                    </a:p>
                  </p:txBody>
                </p:sp>
                <p:sp>
                  <p:nvSpPr>
                    <p:cNvPr id="186" name="Freeform 26"/>
                    <p:cNvSpPr>
                      <a:spLocks noEditPoints="1"/>
                    </p:cNvSpPr>
                    <p:nvPr/>
                  </p:nvSpPr>
                  <p:spPr bwMode="auto">
                    <a:xfrm>
                      <a:off x="6907991" y="7722312"/>
                      <a:ext cx="1458913" cy="1524000"/>
                    </a:xfrm>
                    <a:custGeom>
                      <a:avLst/>
                      <a:gdLst>
                        <a:gd name="T0" fmla="*/ 379 w 388"/>
                        <a:gd name="T1" fmla="*/ 137 h 405"/>
                        <a:gd name="T2" fmla="*/ 383 w 388"/>
                        <a:gd name="T3" fmla="*/ 118 h 405"/>
                        <a:gd name="T4" fmla="*/ 361 w 388"/>
                        <a:gd name="T5" fmla="*/ 81 h 405"/>
                        <a:gd name="T6" fmla="*/ 343 w 388"/>
                        <a:gd name="T7" fmla="*/ 74 h 405"/>
                        <a:gd name="T8" fmla="*/ 287 w 388"/>
                        <a:gd name="T9" fmla="*/ 94 h 405"/>
                        <a:gd name="T10" fmla="*/ 241 w 388"/>
                        <a:gd name="T11" fmla="*/ 68 h 405"/>
                        <a:gd name="T12" fmla="*/ 232 w 388"/>
                        <a:gd name="T13" fmla="*/ 12 h 405"/>
                        <a:gd name="T14" fmla="*/ 217 w 388"/>
                        <a:gd name="T15" fmla="*/ 0 h 405"/>
                        <a:gd name="T16" fmla="*/ 174 w 388"/>
                        <a:gd name="T17" fmla="*/ 0 h 405"/>
                        <a:gd name="T18" fmla="*/ 159 w 388"/>
                        <a:gd name="T19" fmla="*/ 12 h 405"/>
                        <a:gd name="T20" fmla="*/ 149 w 388"/>
                        <a:gd name="T21" fmla="*/ 68 h 405"/>
                        <a:gd name="T22" fmla="*/ 102 w 388"/>
                        <a:gd name="T23" fmla="*/ 95 h 405"/>
                        <a:gd name="T24" fmla="*/ 46 w 388"/>
                        <a:gd name="T25" fmla="*/ 74 h 405"/>
                        <a:gd name="T26" fmla="*/ 27 w 388"/>
                        <a:gd name="T27" fmla="*/ 81 h 405"/>
                        <a:gd name="T28" fmla="*/ 6 w 388"/>
                        <a:gd name="T29" fmla="*/ 118 h 405"/>
                        <a:gd name="T30" fmla="*/ 9 w 388"/>
                        <a:gd name="T31" fmla="*/ 137 h 405"/>
                        <a:gd name="T32" fmla="*/ 55 w 388"/>
                        <a:gd name="T33" fmla="*/ 175 h 405"/>
                        <a:gd name="T34" fmla="*/ 53 w 388"/>
                        <a:gd name="T35" fmla="*/ 202 h 405"/>
                        <a:gd name="T36" fmla="*/ 55 w 388"/>
                        <a:gd name="T37" fmla="*/ 227 h 405"/>
                        <a:gd name="T38" fmla="*/ 7 w 388"/>
                        <a:gd name="T39" fmla="*/ 266 h 405"/>
                        <a:gd name="T40" fmla="*/ 4 w 388"/>
                        <a:gd name="T41" fmla="*/ 285 h 405"/>
                        <a:gd name="T42" fmla="*/ 25 w 388"/>
                        <a:gd name="T43" fmla="*/ 322 h 405"/>
                        <a:gd name="T44" fmla="*/ 43 w 388"/>
                        <a:gd name="T45" fmla="*/ 329 h 405"/>
                        <a:gd name="T46" fmla="*/ 100 w 388"/>
                        <a:gd name="T47" fmla="*/ 308 h 405"/>
                        <a:gd name="T48" fmla="*/ 149 w 388"/>
                        <a:gd name="T49" fmla="*/ 337 h 405"/>
                        <a:gd name="T50" fmla="*/ 158 w 388"/>
                        <a:gd name="T51" fmla="*/ 392 h 405"/>
                        <a:gd name="T52" fmla="*/ 173 w 388"/>
                        <a:gd name="T53" fmla="*/ 405 h 405"/>
                        <a:gd name="T54" fmla="*/ 216 w 388"/>
                        <a:gd name="T55" fmla="*/ 405 h 405"/>
                        <a:gd name="T56" fmla="*/ 231 w 388"/>
                        <a:gd name="T57" fmla="*/ 392 h 405"/>
                        <a:gd name="T58" fmla="*/ 240 w 388"/>
                        <a:gd name="T59" fmla="*/ 337 h 405"/>
                        <a:gd name="T60" fmla="*/ 289 w 388"/>
                        <a:gd name="T61" fmla="*/ 309 h 405"/>
                        <a:gd name="T62" fmla="*/ 345 w 388"/>
                        <a:gd name="T63" fmla="*/ 329 h 405"/>
                        <a:gd name="T64" fmla="*/ 364 w 388"/>
                        <a:gd name="T65" fmla="*/ 322 h 405"/>
                        <a:gd name="T66" fmla="*/ 385 w 388"/>
                        <a:gd name="T67" fmla="*/ 285 h 405"/>
                        <a:gd name="T68" fmla="*/ 381 w 388"/>
                        <a:gd name="T69" fmla="*/ 266 h 405"/>
                        <a:gd name="T70" fmla="*/ 335 w 388"/>
                        <a:gd name="T71" fmla="*/ 228 h 405"/>
                        <a:gd name="T72" fmla="*/ 337 w 388"/>
                        <a:gd name="T73" fmla="*/ 202 h 405"/>
                        <a:gd name="T74" fmla="*/ 334 w 388"/>
                        <a:gd name="T75" fmla="*/ 174 h 405"/>
                        <a:gd name="T76" fmla="*/ 379 w 388"/>
                        <a:gd name="T77" fmla="*/ 137 h 405"/>
                        <a:gd name="T78" fmla="*/ 251 w 388"/>
                        <a:gd name="T79" fmla="*/ 202 h 405"/>
                        <a:gd name="T80" fmla="*/ 195 w 388"/>
                        <a:gd name="T81" fmla="*/ 259 h 405"/>
                        <a:gd name="T82" fmla="*/ 138 w 388"/>
                        <a:gd name="T83" fmla="*/ 202 h 405"/>
                        <a:gd name="T84" fmla="*/ 195 w 388"/>
                        <a:gd name="T85" fmla="*/ 145 h 405"/>
                        <a:gd name="T86" fmla="*/ 251 w 388"/>
                        <a:gd name="T87" fmla="*/ 202 h 405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  <a:cxn ang="0">
                          <a:pos x="T36" y="T37"/>
                        </a:cxn>
                        <a:cxn ang="0">
                          <a:pos x="T38" y="T39"/>
                        </a:cxn>
                        <a:cxn ang="0">
                          <a:pos x="T40" y="T41"/>
                        </a:cxn>
                        <a:cxn ang="0">
                          <a:pos x="T42" y="T43"/>
                        </a:cxn>
                        <a:cxn ang="0">
                          <a:pos x="T44" y="T45"/>
                        </a:cxn>
                        <a:cxn ang="0">
                          <a:pos x="T46" y="T47"/>
                        </a:cxn>
                        <a:cxn ang="0">
                          <a:pos x="T48" y="T49"/>
                        </a:cxn>
                        <a:cxn ang="0">
                          <a:pos x="T50" y="T51"/>
                        </a:cxn>
                        <a:cxn ang="0">
                          <a:pos x="T52" y="T53"/>
                        </a:cxn>
                        <a:cxn ang="0">
                          <a:pos x="T54" y="T55"/>
                        </a:cxn>
                        <a:cxn ang="0">
                          <a:pos x="T56" y="T57"/>
                        </a:cxn>
                        <a:cxn ang="0">
                          <a:pos x="T58" y="T59"/>
                        </a:cxn>
                        <a:cxn ang="0">
                          <a:pos x="T60" y="T61"/>
                        </a:cxn>
                        <a:cxn ang="0">
                          <a:pos x="T62" y="T63"/>
                        </a:cxn>
                        <a:cxn ang="0">
                          <a:pos x="T64" y="T65"/>
                        </a:cxn>
                        <a:cxn ang="0">
                          <a:pos x="T66" y="T67"/>
                        </a:cxn>
                        <a:cxn ang="0">
                          <a:pos x="T68" y="T69"/>
                        </a:cxn>
                        <a:cxn ang="0">
                          <a:pos x="T70" y="T71"/>
                        </a:cxn>
                        <a:cxn ang="0">
                          <a:pos x="T72" y="T73"/>
                        </a:cxn>
                        <a:cxn ang="0">
                          <a:pos x="T74" y="T75"/>
                        </a:cxn>
                        <a:cxn ang="0">
                          <a:pos x="T76" y="T77"/>
                        </a:cxn>
                        <a:cxn ang="0">
                          <a:pos x="T78" y="T79"/>
                        </a:cxn>
                        <a:cxn ang="0">
                          <a:pos x="T80" y="T81"/>
                        </a:cxn>
                        <a:cxn ang="0">
                          <a:pos x="T82" y="T83"/>
                        </a:cxn>
                        <a:cxn ang="0">
                          <a:pos x="T84" y="T85"/>
                        </a:cxn>
                        <a:cxn ang="0">
                          <a:pos x="T86" y="T87"/>
                        </a:cxn>
                      </a:cxnLst>
                      <a:rect l="0" t="0" r="r" b="b"/>
                      <a:pathLst>
                        <a:path w="388" h="405">
                          <a:moveTo>
                            <a:pt x="379" y="137"/>
                          </a:moveTo>
                          <a:cubicBezTo>
                            <a:pt x="385" y="133"/>
                            <a:pt x="386" y="124"/>
                            <a:pt x="383" y="118"/>
                          </a:cubicBezTo>
                          <a:cubicBezTo>
                            <a:pt x="361" y="81"/>
                            <a:pt x="361" y="81"/>
                            <a:pt x="361" y="81"/>
                          </a:cubicBezTo>
                          <a:cubicBezTo>
                            <a:pt x="357" y="74"/>
                            <a:pt x="350" y="72"/>
                            <a:pt x="343" y="74"/>
                          </a:cubicBezTo>
                          <a:cubicBezTo>
                            <a:pt x="287" y="94"/>
                            <a:pt x="287" y="94"/>
                            <a:pt x="287" y="94"/>
                          </a:cubicBezTo>
                          <a:cubicBezTo>
                            <a:pt x="274" y="83"/>
                            <a:pt x="258" y="74"/>
                            <a:pt x="241" y="68"/>
                          </a:cubicBezTo>
                          <a:cubicBezTo>
                            <a:pt x="232" y="12"/>
                            <a:pt x="232" y="12"/>
                            <a:pt x="232" y="12"/>
                          </a:cubicBezTo>
                          <a:cubicBezTo>
                            <a:pt x="231" y="5"/>
                            <a:pt x="224" y="0"/>
                            <a:pt x="217" y="0"/>
                          </a:cubicBezTo>
                          <a:cubicBezTo>
                            <a:pt x="174" y="0"/>
                            <a:pt x="174" y="0"/>
                            <a:pt x="174" y="0"/>
                          </a:cubicBezTo>
                          <a:cubicBezTo>
                            <a:pt x="166" y="0"/>
                            <a:pt x="160" y="5"/>
                            <a:pt x="159" y="12"/>
                          </a:cubicBezTo>
                          <a:cubicBezTo>
                            <a:pt x="149" y="68"/>
                            <a:pt x="149" y="68"/>
                            <a:pt x="149" y="68"/>
                          </a:cubicBezTo>
                          <a:cubicBezTo>
                            <a:pt x="132" y="74"/>
                            <a:pt x="116" y="83"/>
                            <a:pt x="102" y="95"/>
                          </a:cubicBezTo>
                          <a:cubicBezTo>
                            <a:pt x="46" y="74"/>
                            <a:pt x="46" y="74"/>
                            <a:pt x="46" y="74"/>
                          </a:cubicBezTo>
                          <a:cubicBezTo>
                            <a:pt x="39" y="72"/>
                            <a:pt x="31" y="74"/>
                            <a:pt x="27" y="81"/>
                          </a:cubicBezTo>
                          <a:cubicBezTo>
                            <a:pt x="6" y="118"/>
                            <a:pt x="6" y="118"/>
                            <a:pt x="6" y="118"/>
                          </a:cubicBezTo>
                          <a:cubicBezTo>
                            <a:pt x="2" y="124"/>
                            <a:pt x="3" y="133"/>
                            <a:pt x="9" y="137"/>
                          </a:cubicBezTo>
                          <a:cubicBezTo>
                            <a:pt x="55" y="175"/>
                            <a:pt x="55" y="175"/>
                            <a:pt x="55" y="175"/>
                          </a:cubicBezTo>
                          <a:cubicBezTo>
                            <a:pt x="54" y="184"/>
                            <a:pt x="53" y="193"/>
                            <a:pt x="53" y="202"/>
                          </a:cubicBezTo>
                          <a:cubicBezTo>
                            <a:pt x="53" y="211"/>
                            <a:pt x="53" y="219"/>
                            <a:pt x="55" y="227"/>
                          </a:cubicBezTo>
                          <a:cubicBezTo>
                            <a:pt x="7" y="266"/>
                            <a:pt x="7" y="266"/>
                            <a:pt x="7" y="266"/>
                          </a:cubicBezTo>
                          <a:cubicBezTo>
                            <a:pt x="2" y="270"/>
                            <a:pt x="0" y="278"/>
                            <a:pt x="4" y="285"/>
                          </a:cubicBezTo>
                          <a:cubicBezTo>
                            <a:pt x="25" y="322"/>
                            <a:pt x="25" y="322"/>
                            <a:pt x="25" y="322"/>
                          </a:cubicBezTo>
                          <a:cubicBezTo>
                            <a:pt x="28" y="329"/>
                            <a:pt x="36" y="332"/>
                            <a:pt x="43" y="329"/>
                          </a:cubicBezTo>
                          <a:cubicBezTo>
                            <a:pt x="100" y="308"/>
                            <a:pt x="100" y="308"/>
                            <a:pt x="100" y="308"/>
                          </a:cubicBezTo>
                          <a:cubicBezTo>
                            <a:pt x="114" y="321"/>
                            <a:pt x="131" y="330"/>
                            <a:pt x="149" y="337"/>
                          </a:cubicBezTo>
                          <a:cubicBezTo>
                            <a:pt x="158" y="392"/>
                            <a:pt x="158" y="392"/>
                            <a:pt x="158" y="392"/>
                          </a:cubicBezTo>
                          <a:cubicBezTo>
                            <a:pt x="159" y="399"/>
                            <a:pt x="165" y="405"/>
                            <a:pt x="173" y="405"/>
                          </a:cubicBezTo>
                          <a:cubicBezTo>
                            <a:pt x="216" y="405"/>
                            <a:pt x="216" y="405"/>
                            <a:pt x="216" y="405"/>
                          </a:cubicBezTo>
                          <a:cubicBezTo>
                            <a:pt x="223" y="405"/>
                            <a:pt x="229" y="399"/>
                            <a:pt x="231" y="392"/>
                          </a:cubicBezTo>
                          <a:cubicBezTo>
                            <a:pt x="240" y="337"/>
                            <a:pt x="240" y="337"/>
                            <a:pt x="240" y="337"/>
                          </a:cubicBezTo>
                          <a:cubicBezTo>
                            <a:pt x="258" y="331"/>
                            <a:pt x="275" y="321"/>
                            <a:pt x="289" y="309"/>
                          </a:cubicBezTo>
                          <a:cubicBezTo>
                            <a:pt x="345" y="329"/>
                            <a:pt x="345" y="329"/>
                            <a:pt x="345" y="329"/>
                          </a:cubicBezTo>
                          <a:cubicBezTo>
                            <a:pt x="352" y="332"/>
                            <a:pt x="360" y="329"/>
                            <a:pt x="364" y="322"/>
                          </a:cubicBezTo>
                          <a:cubicBezTo>
                            <a:pt x="385" y="285"/>
                            <a:pt x="385" y="285"/>
                            <a:pt x="385" y="285"/>
                          </a:cubicBezTo>
                          <a:cubicBezTo>
                            <a:pt x="388" y="278"/>
                            <a:pt x="387" y="270"/>
                            <a:pt x="381" y="266"/>
                          </a:cubicBezTo>
                          <a:cubicBezTo>
                            <a:pt x="335" y="228"/>
                            <a:pt x="335" y="228"/>
                            <a:pt x="335" y="228"/>
                          </a:cubicBezTo>
                          <a:cubicBezTo>
                            <a:pt x="336" y="220"/>
                            <a:pt x="337" y="211"/>
                            <a:pt x="337" y="202"/>
                          </a:cubicBezTo>
                          <a:cubicBezTo>
                            <a:pt x="337" y="193"/>
                            <a:pt x="336" y="183"/>
                            <a:pt x="334" y="174"/>
                          </a:cubicBezTo>
                          <a:lnTo>
                            <a:pt x="379" y="137"/>
                          </a:lnTo>
                          <a:close/>
                          <a:moveTo>
                            <a:pt x="251" y="202"/>
                          </a:moveTo>
                          <a:cubicBezTo>
                            <a:pt x="251" y="233"/>
                            <a:pt x="226" y="259"/>
                            <a:pt x="195" y="259"/>
                          </a:cubicBezTo>
                          <a:cubicBezTo>
                            <a:pt x="163" y="259"/>
                            <a:pt x="138" y="233"/>
                            <a:pt x="138" y="202"/>
                          </a:cubicBezTo>
                          <a:cubicBezTo>
                            <a:pt x="138" y="171"/>
                            <a:pt x="163" y="145"/>
                            <a:pt x="195" y="145"/>
                          </a:cubicBezTo>
                          <a:cubicBezTo>
                            <a:pt x="226" y="145"/>
                            <a:pt x="251" y="171"/>
                            <a:pt x="251" y="202"/>
                          </a:cubicBezTo>
                          <a:close/>
                        </a:path>
                      </a:pathLst>
                    </a:custGeom>
                    <a:grpFill/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square" lIns="93247" tIns="46623" rIns="93247" bIns="46623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marL="0" marR="0" lvl="0" indent="0" defTabSz="932418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836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</a:endParaRPr>
                    </a:p>
                  </p:txBody>
                </p:sp>
              </p:grpSp>
            </p:grpSp>
          </p:grpSp>
          <p:sp>
            <p:nvSpPr>
              <p:cNvPr id="8" name="Rectangle 7"/>
              <p:cNvSpPr/>
              <p:nvPr/>
            </p:nvSpPr>
            <p:spPr bwMode="auto">
              <a:xfrm>
                <a:off x="8599821" y="5165203"/>
                <a:ext cx="777240" cy="1246735"/>
              </a:xfrm>
              <a:prstGeom prst="rect">
                <a:avLst/>
              </a:prstGeom>
              <a:noFill/>
              <a:ln w="9525">
                <a:solidFill>
                  <a:schemeClr val="tx2"/>
                </a:solidFill>
                <a:prstDash val="dash"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32472" eaLnBrk="1" fontAlgn="base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400" b="0" i="0" u="none" strike="noStrike" kern="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effectLst/>
                  <a:uLnTx/>
                  <a:uFillTx/>
                  <a:ea typeface="Segoe UI" pitchFamily="34" charset="0"/>
                  <a:cs typeface="Segoe UI" pitchFamily="34" charset="0"/>
                </a:endParaRPr>
              </a:p>
            </p:txBody>
          </p:sp>
        </p:grpSp>
        <p:grpSp>
          <p:nvGrpSpPr>
            <p:cNvPr id="16" name="Group 15"/>
            <p:cNvGrpSpPr/>
            <p:nvPr/>
          </p:nvGrpSpPr>
          <p:grpSpPr>
            <a:xfrm>
              <a:off x="9477430" y="5165203"/>
              <a:ext cx="777240" cy="1246735"/>
              <a:chOff x="9428529" y="5165203"/>
              <a:chExt cx="777240" cy="1246735"/>
            </a:xfrm>
          </p:grpSpPr>
          <p:grpSp>
            <p:nvGrpSpPr>
              <p:cNvPr id="248" name="Group 247"/>
              <p:cNvGrpSpPr/>
              <p:nvPr/>
            </p:nvGrpSpPr>
            <p:grpSpPr>
              <a:xfrm>
                <a:off x="9464935" y="5198401"/>
                <a:ext cx="704429" cy="1174494"/>
                <a:chOff x="8635106" y="4651691"/>
                <a:chExt cx="704429" cy="1174494"/>
              </a:xfrm>
            </p:grpSpPr>
            <p:grpSp>
              <p:nvGrpSpPr>
                <p:cNvPr id="250" name="Group 249"/>
                <p:cNvGrpSpPr/>
                <p:nvPr/>
              </p:nvGrpSpPr>
              <p:grpSpPr>
                <a:xfrm>
                  <a:off x="8635106" y="5551434"/>
                  <a:ext cx="704429" cy="274751"/>
                  <a:chOff x="8635106" y="5542669"/>
                  <a:chExt cx="704429" cy="274751"/>
                </a:xfrm>
              </p:grpSpPr>
              <p:sp>
                <p:nvSpPr>
                  <p:cNvPr id="258" name="Rectangle 257"/>
                  <p:cNvSpPr/>
                  <p:nvPr/>
                </p:nvSpPr>
                <p:spPr bwMode="auto">
                  <a:xfrm>
                    <a:off x="8909594" y="5542669"/>
                    <a:ext cx="429941" cy="274751"/>
                  </a:xfrm>
                  <a:prstGeom prst="rect">
                    <a:avLst/>
                  </a:prstGeom>
                  <a:ln>
                    <a:solidFill>
                      <a:schemeClr val="tx2"/>
                    </a:solidFill>
                    <a:headEnd type="none" w="med" len="med"/>
                    <a:tailEnd type="none" w="med" len="me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18288" tIns="149196" rIns="0" bIns="149196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marL="0" marR="0" lvl="0" indent="0" defTabSz="950846" eaLnBrk="1" fontAlgn="base" latinLnBrk="0" hangingPunct="1">
                      <a:lnSpc>
                        <a:spcPct val="9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US" sz="105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</a:rPr>
                      <a:t>Kernel</a:t>
                    </a:r>
                    <a:endParaRPr kumimoji="0" lang="en-US" sz="11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chemeClr val="bg1"/>
                      </a:solidFill>
                      <a:effectLst/>
                      <a:uLnTx/>
                      <a:uFillTx/>
                    </a:endParaRPr>
                  </a:p>
                </p:txBody>
              </p:sp>
              <p:grpSp>
                <p:nvGrpSpPr>
                  <p:cNvPr id="259" name="Group 258"/>
                  <p:cNvGrpSpPr/>
                  <p:nvPr/>
                </p:nvGrpSpPr>
                <p:grpSpPr>
                  <a:xfrm>
                    <a:off x="8635106" y="5542670"/>
                    <a:ext cx="276948" cy="274750"/>
                    <a:chOff x="4498836" y="2852262"/>
                    <a:chExt cx="501628" cy="497646"/>
                  </a:xfrm>
                </p:grpSpPr>
                <p:sp>
                  <p:nvSpPr>
                    <p:cNvPr id="260" name="Rectangle 259"/>
                    <p:cNvSpPr/>
                    <p:nvPr/>
                  </p:nvSpPr>
                  <p:spPr bwMode="auto">
                    <a:xfrm>
                      <a:off x="4498836" y="2852262"/>
                      <a:ext cx="501628" cy="497646"/>
                    </a:xfrm>
                    <a:prstGeom prst="rect">
                      <a:avLst/>
                    </a:prstGeom>
                    <a:ln>
                      <a:headEnd type="none" w="med" len="med"/>
                      <a:tailEnd type="none" w="med" len="med"/>
                    </a:ln>
                  </p:spPr>
                  <p:style>
                    <a:lnRef idx="2">
                      <a:schemeClr val="accent1"/>
                    </a:lnRef>
                    <a:fillRef idx="1">
                      <a:schemeClr val="lt1"/>
                    </a:fillRef>
                    <a:effectRef idx="0">
                      <a:schemeClr val="accent1"/>
                    </a:effectRef>
                    <a:fontRef idx="minor">
                      <a:schemeClr val="dk1"/>
                    </a:fontRef>
                  </p:style>
                  <p:txBody>
                    <a:bodyPr rot="0" spcFirstLastPara="0" vertOverflow="overflow" horzOverflow="overflow" vert="horz" wrap="square" lIns="186494" tIns="149196" rIns="186494" bIns="149196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marL="0" marR="0" lvl="0" indent="0" defTabSz="950846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632" b="0" i="0" u="none" strike="noStrike" kern="0" cap="none" spc="0" normalizeH="0" baseline="0" noProof="0" dirty="0">
                        <a:ln>
                          <a:noFill/>
                        </a:ln>
                        <a:gradFill>
                          <a:gsLst>
                            <a:gs pos="0">
                              <a:srgbClr val="FFFFFF"/>
                            </a:gs>
                            <a:gs pos="100000">
                              <a:srgbClr val="FFFFFF"/>
                            </a:gs>
                          </a:gsLst>
                          <a:lin ang="5400000" scaled="0"/>
                        </a:gradFill>
                        <a:effectLst/>
                        <a:uLnTx/>
                        <a:uFillTx/>
                        <a:ea typeface="Segoe UI" pitchFamily="34" charset="0"/>
                        <a:cs typeface="Segoe UI" pitchFamily="34" charset="0"/>
                      </a:endParaRPr>
                    </a:p>
                  </p:txBody>
                </p:sp>
                <p:sp>
                  <p:nvSpPr>
                    <p:cNvPr id="261" name="Freeform 73"/>
                    <p:cNvSpPr>
                      <a:spLocks noChangeAspect="1" noEditPoints="1"/>
                    </p:cNvSpPr>
                    <p:nvPr/>
                  </p:nvSpPr>
                  <p:spPr bwMode="black">
                    <a:xfrm>
                      <a:off x="4600290" y="2951725"/>
                      <a:ext cx="298721" cy="298720"/>
                    </a:xfrm>
                    <a:custGeom>
                      <a:avLst/>
                      <a:gdLst>
                        <a:gd name="T0" fmla="*/ 313 w 330"/>
                        <a:gd name="T1" fmla="*/ 161 h 330"/>
                        <a:gd name="T2" fmla="*/ 313 w 330"/>
                        <a:gd name="T3" fmla="*/ 128 h 330"/>
                        <a:gd name="T4" fmla="*/ 284 w 330"/>
                        <a:gd name="T5" fmla="*/ 137 h 330"/>
                        <a:gd name="T6" fmla="*/ 298 w 330"/>
                        <a:gd name="T7" fmla="*/ 111 h 330"/>
                        <a:gd name="T8" fmla="*/ 330 w 330"/>
                        <a:gd name="T9" fmla="*/ 103 h 330"/>
                        <a:gd name="T10" fmla="*/ 298 w 330"/>
                        <a:gd name="T11" fmla="*/ 95 h 330"/>
                        <a:gd name="T12" fmla="*/ 284 w 330"/>
                        <a:gd name="T13" fmla="*/ 87 h 330"/>
                        <a:gd name="T14" fmla="*/ 235 w 330"/>
                        <a:gd name="T15" fmla="*/ 46 h 330"/>
                        <a:gd name="T16" fmla="*/ 244 w 330"/>
                        <a:gd name="T17" fmla="*/ 17 h 330"/>
                        <a:gd name="T18" fmla="*/ 211 w 330"/>
                        <a:gd name="T19" fmla="*/ 17 h 330"/>
                        <a:gd name="T20" fmla="*/ 219 w 330"/>
                        <a:gd name="T21" fmla="*/ 46 h 330"/>
                        <a:gd name="T22" fmla="*/ 194 w 330"/>
                        <a:gd name="T23" fmla="*/ 32 h 330"/>
                        <a:gd name="T24" fmla="*/ 186 w 330"/>
                        <a:gd name="T25" fmla="*/ 0 h 330"/>
                        <a:gd name="T26" fmla="*/ 178 w 330"/>
                        <a:gd name="T27" fmla="*/ 32 h 330"/>
                        <a:gd name="T28" fmla="*/ 152 w 330"/>
                        <a:gd name="T29" fmla="*/ 46 h 330"/>
                        <a:gd name="T30" fmla="*/ 161 w 330"/>
                        <a:gd name="T31" fmla="*/ 17 h 330"/>
                        <a:gd name="T32" fmla="*/ 128 w 330"/>
                        <a:gd name="T33" fmla="*/ 17 h 330"/>
                        <a:gd name="T34" fmla="*/ 137 w 330"/>
                        <a:gd name="T35" fmla="*/ 46 h 330"/>
                        <a:gd name="T36" fmla="*/ 111 w 330"/>
                        <a:gd name="T37" fmla="*/ 32 h 330"/>
                        <a:gd name="T38" fmla="*/ 103 w 330"/>
                        <a:gd name="T39" fmla="*/ 0 h 330"/>
                        <a:gd name="T40" fmla="*/ 95 w 330"/>
                        <a:gd name="T41" fmla="*/ 32 h 330"/>
                        <a:gd name="T42" fmla="*/ 87 w 330"/>
                        <a:gd name="T43" fmla="*/ 46 h 330"/>
                        <a:gd name="T44" fmla="*/ 46 w 330"/>
                        <a:gd name="T45" fmla="*/ 95 h 330"/>
                        <a:gd name="T46" fmla="*/ 17 w 330"/>
                        <a:gd name="T47" fmla="*/ 86 h 330"/>
                        <a:gd name="T48" fmla="*/ 17 w 330"/>
                        <a:gd name="T49" fmla="*/ 120 h 330"/>
                        <a:gd name="T50" fmla="*/ 46 w 330"/>
                        <a:gd name="T51" fmla="*/ 111 h 330"/>
                        <a:gd name="T52" fmla="*/ 32 w 330"/>
                        <a:gd name="T53" fmla="*/ 137 h 330"/>
                        <a:gd name="T54" fmla="*/ 0 w 330"/>
                        <a:gd name="T55" fmla="*/ 144 h 330"/>
                        <a:gd name="T56" fmla="*/ 32 w 330"/>
                        <a:gd name="T57" fmla="*/ 152 h 330"/>
                        <a:gd name="T58" fmla="*/ 46 w 330"/>
                        <a:gd name="T59" fmla="*/ 178 h 330"/>
                        <a:gd name="T60" fmla="*/ 17 w 330"/>
                        <a:gd name="T61" fmla="*/ 169 h 330"/>
                        <a:gd name="T62" fmla="*/ 17 w 330"/>
                        <a:gd name="T63" fmla="*/ 203 h 330"/>
                        <a:gd name="T64" fmla="*/ 46 w 330"/>
                        <a:gd name="T65" fmla="*/ 194 h 330"/>
                        <a:gd name="T66" fmla="*/ 32 w 330"/>
                        <a:gd name="T67" fmla="*/ 219 h 330"/>
                        <a:gd name="T68" fmla="*/ 0 w 330"/>
                        <a:gd name="T69" fmla="*/ 227 h 330"/>
                        <a:gd name="T70" fmla="*/ 32 w 330"/>
                        <a:gd name="T71" fmla="*/ 235 h 330"/>
                        <a:gd name="T72" fmla="*/ 46 w 330"/>
                        <a:gd name="T73" fmla="*/ 243 h 330"/>
                        <a:gd name="T74" fmla="*/ 95 w 330"/>
                        <a:gd name="T75" fmla="*/ 284 h 330"/>
                        <a:gd name="T76" fmla="*/ 86 w 330"/>
                        <a:gd name="T77" fmla="*/ 313 h 330"/>
                        <a:gd name="T78" fmla="*/ 120 w 330"/>
                        <a:gd name="T79" fmla="*/ 313 h 330"/>
                        <a:gd name="T80" fmla="*/ 111 w 330"/>
                        <a:gd name="T81" fmla="*/ 284 h 330"/>
                        <a:gd name="T82" fmla="*/ 137 w 330"/>
                        <a:gd name="T83" fmla="*/ 298 h 330"/>
                        <a:gd name="T84" fmla="*/ 144 w 330"/>
                        <a:gd name="T85" fmla="*/ 330 h 330"/>
                        <a:gd name="T86" fmla="*/ 152 w 330"/>
                        <a:gd name="T87" fmla="*/ 298 h 330"/>
                        <a:gd name="T88" fmla="*/ 178 w 330"/>
                        <a:gd name="T89" fmla="*/ 284 h 330"/>
                        <a:gd name="T90" fmla="*/ 169 w 330"/>
                        <a:gd name="T91" fmla="*/ 313 h 330"/>
                        <a:gd name="T92" fmla="*/ 203 w 330"/>
                        <a:gd name="T93" fmla="*/ 313 h 330"/>
                        <a:gd name="T94" fmla="*/ 194 w 330"/>
                        <a:gd name="T95" fmla="*/ 284 h 330"/>
                        <a:gd name="T96" fmla="*/ 219 w 330"/>
                        <a:gd name="T97" fmla="*/ 298 h 330"/>
                        <a:gd name="T98" fmla="*/ 227 w 330"/>
                        <a:gd name="T99" fmla="*/ 330 h 330"/>
                        <a:gd name="T100" fmla="*/ 235 w 330"/>
                        <a:gd name="T101" fmla="*/ 298 h 330"/>
                        <a:gd name="T102" fmla="*/ 243 w 330"/>
                        <a:gd name="T103" fmla="*/ 284 h 330"/>
                        <a:gd name="T104" fmla="*/ 284 w 330"/>
                        <a:gd name="T105" fmla="*/ 235 h 330"/>
                        <a:gd name="T106" fmla="*/ 313 w 330"/>
                        <a:gd name="T107" fmla="*/ 244 h 330"/>
                        <a:gd name="T108" fmla="*/ 313 w 330"/>
                        <a:gd name="T109" fmla="*/ 211 h 330"/>
                        <a:gd name="T110" fmla="*/ 284 w 330"/>
                        <a:gd name="T111" fmla="*/ 219 h 330"/>
                        <a:gd name="T112" fmla="*/ 298 w 330"/>
                        <a:gd name="T113" fmla="*/ 194 h 330"/>
                        <a:gd name="T114" fmla="*/ 330 w 330"/>
                        <a:gd name="T115" fmla="*/ 186 h 330"/>
                        <a:gd name="T116" fmla="*/ 298 w 330"/>
                        <a:gd name="T117" fmla="*/ 178 h 330"/>
                        <a:gd name="T118" fmla="*/ 284 w 330"/>
                        <a:gd name="T119" fmla="*/ 152 h 330"/>
                        <a:gd name="T120" fmla="*/ 165 w 330"/>
                        <a:gd name="T121" fmla="*/ 267 h 330"/>
                        <a:gd name="T122" fmla="*/ 165 w 330"/>
                        <a:gd name="T123" fmla="*/ 63 h 330"/>
                        <a:gd name="T124" fmla="*/ 165 w 330"/>
                        <a:gd name="T125" fmla="*/ 267 h 330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  <a:cxn ang="0">
                          <a:pos x="T36" y="T37"/>
                        </a:cxn>
                        <a:cxn ang="0">
                          <a:pos x="T38" y="T39"/>
                        </a:cxn>
                        <a:cxn ang="0">
                          <a:pos x="T40" y="T41"/>
                        </a:cxn>
                        <a:cxn ang="0">
                          <a:pos x="T42" y="T43"/>
                        </a:cxn>
                        <a:cxn ang="0">
                          <a:pos x="T44" y="T45"/>
                        </a:cxn>
                        <a:cxn ang="0">
                          <a:pos x="T46" y="T47"/>
                        </a:cxn>
                        <a:cxn ang="0">
                          <a:pos x="T48" y="T49"/>
                        </a:cxn>
                        <a:cxn ang="0">
                          <a:pos x="T50" y="T51"/>
                        </a:cxn>
                        <a:cxn ang="0">
                          <a:pos x="T52" y="T53"/>
                        </a:cxn>
                        <a:cxn ang="0">
                          <a:pos x="T54" y="T55"/>
                        </a:cxn>
                        <a:cxn ang="0">
                          <a:pos x="T56" y="T57"/>
                        </a:cxn>
                        <a:cxn ang="0">
                          <a:pos x="T58" y="T59"/>
                        </a:cxn>
                        <a:cxn ang="0">
                          <a:pos x="T60" y="T61"/>
                        </a:cxn>
                        <a:cxn ang="0">
                          <a:pos x="T62" y="T63"/>
                        </a:cxn>
                        <a:cxn ang="0">
                          <a:pos x="T64" y="T65"/>
                        </a:cxn>
                        <a:cxn ang="0">
                          <a:pos x="T66" y="T67"/>
                        </a:cxn>
                        <a:cxn ang="0">
                          <a:pos x="T68" y="T69"/>
                        </a:cxn>
                        <a:cxn ang="0">
                          <a:pos x="T70" y="T71"/>
                        </a:cxn>
                        <a:cxn ang="0">
                          <a:pos x="T72" y="T73"/>
                        </a:cxn>
                        <a:cxn ang="0">
                          <a:pos x="T74" y="T75"/>
                        </a:cxn>
                        <a:cxn ang="0">
                          <a:pos x="T76" y="T77"/>
                        </a:cxn>
                        <a:cxn ang="0">
                          <a:pos x="T78" y="T79"/>
                        </a:cxn>
                        <a:cxn ang="0">
                          <a:pos x="T80" y="T81"/>
                        </a:cxn>
                        <a:cxn ang="0">
                          <a:pos x="T82" y="T83"/>
                        </a:cxn>
                        <a:cxn ang="0">
                          <a:pos x="T84" y="T85"/>
                        </a:cxn>
                        <a:cxn ang="0">
                          <a:pos x="T86" y="T87"/>
                        </a:cxn>
                        <a:cxn ang="0">
                          <a:pos x="T88" y="T89"/>
                        </a:cxn>
                        <a:cxn ang="0">
                          <a:pos x="T90" y="T91"/>
                        </a:cxn>
                        <a:cxn ang="0">
                          <a:pos x="T92" y="T93"/>
                        </a:cxn>
                        <a:cxn ang="0">
                          <a:pos x="T94" y="T95"/>
                        </a:cxn>
                        <a:cxn ang="0">
                          <a:pos x="T96" y="T97"/>
                        </a:cxn>
                        <a:cxn ang="0">
                          <a:pos x="T98" y="T99"/>
                        </a:cxn>
                        <a:cxn ang="0">
                          <a:pos x="T100" y="T101"/>
                        </a:cxn>
                        <a:cxn ang="0">
                          <a:pos x="T102" y="T103"/>
                        </a:cxn>
                        <a:cxn ang="0">
                          <a:pos x="T104" y="T105"/>
                        </a:cxn>
                        <a:cxn ang="0">
                          <a:pos x="T106" y="T107"/>
                        </a:cxn>
                        <a:cxn ang="0">
                          <a:pos x="T108" y="T109"/>
                        </a:cxn>
                        <a:cxn ang="0">
                          <a:pos x="T110" y="T111"/>
                        </a:cxn>
                        <a:cxn ang="0">
                          <a:pos x="T112" y="T113"/>
                        </a:cxn>
                        <a:cxn ang="0">
                          <a:pos x="T114" y="T115"/>
                        </a:cxn>
                        <a:cxn ang="0">
                          <a:pos x="T116" y="T117"/>
                        </a:cxn>
                        <a:cxn ang="0">
                          <a:pos x="T118" y="T119"/>
                        </a:cxn>
                        <a:cxn ang="0">
                          <a:pos x="T120" y="T121"/>
                        </a:cxn>
                        <a:cxn ang="0">
                          <a:pos x="T122" y="T123"/>
                        </a:cxn>
                        <a:cxn ang="0">
                          <a:pos x="T124" y="T125"/>
                        </a:cxn>
                      </a:cxnLst>
                      <a:rect l="0" t="0" r="r" b="b"/>
                      <a:pathLst>
                        <a:path w="330" h="330">
                          <a:moveTo>
                            <a:pt x="298" y="152"/>
                          </a:moveTo>
                          <a:cubicBezTo>
                            <a:pt x="301" y="158"/>
                            <a:pt x="307" y="161"/>
                            <a:pt x="313" y="161"/>
                          </a:cubicBezTo>
                          <a:cubicBezTo>
                            <a:pt x="322" y="161"/>
                            <a:pt x="330" y="154"/>
                            <a:pt x="330" y="144"/>
                          </a:cubicBezTo>
                          <a:cubicBezTo>
                            <a:pt x="330" y="135"/>
                            <a:pt x="322" y="128"/>
                            <a:pt x="313" y="128"/>
                          </a:cubicBezTo>
                          <a:cubicBezTo>
                            <a:pt x="307" y="128"/>
                            <a:pt x="301" y="131"/>
                            <a:pt x="298" y="137"/>
                          </a:cubicBezTo>
                          <a:cubicBezTo>
                            <a:pt x="284" y="137"/>
                            <a:pt x="284" y="137"/>
                            <a:pt x="284" y="137"/>
                          </a:cubicBezTo>
                          <a:cubicBezTo>
                            <a:pt x="284" y="111"/>
                            <a:pt x="284" y="111"/>
                            <a:pt x="284" y="111"/>
                          </a:cubicBezTo>
                          <a:cubicBezTo>
                            <a:pt x="298" y="111"/>
                            <a:pt x="298" y="111"/>
                            <a:pt x="298" y="111"/>
                          </a:cubicBezTo>
                          <a:cubicBezTo>
                            <a:pt x="301" y="116"/>
                            <a:pt x="307" y="120"/>
                            <a:pt x="313" y="120"/>
                          </a:cubicBezTo>
                          <a:cubicBezTo>
                            <a:pt x="322" y="120"/>
                            <a:pt x="330" y="112"/>
                            <a:pt x="330" y="103"/>
                          </a:cubicBezTo>
                          <a:cubicBezTo>
                            <a:pt x="330" y="94"/>
                            <a:pt x="322" y="86"/>
                            <a:pt x="313" y="86"/>
                          </a:cubicBezTo>
                          <a:cubicBezTo>
                            <a:pt x="307" y="86"/>
                            <a:pt x="301" y="90"/>
                            <a:pt x="298" y="95"/>
                          </a:cubicBezTo>
                          <a:cubicBezTo>
                            <a:pt x="284" y="95"/>
                            <a:pt x="284" y="95"/>
                            <a:pt x="284" y="95"/>
                          </a:cubicBezTo>
                          <a:cubicBezTo>
                            <a:pt x="284" y="87"/>
                            <a:pt x="284" y="87"/>
                            <a:pt x="284" y="87"/>
                          </a:cubicBezTo>
                          <a:cubicBezTo>
                            <a:pt x="284" y="65"/>
                            <a:pt x="266" y="46"/>
                            <a:pt x="243" y="46"/>
                          </a:cubicBezTo>
                          <a:cubicBezTo>
                            <a:pt x="235" y="46"/>
                            <a:pt x="235" y="46"/>
                            <a:pt x="235" y="46"/>
                          </a:cubicBezTo>
                          <a:cubicBezTo>
                            <a:pt x="235" y="32"/>
                            <a:pt x="235" y="32"/>
                            <a:pt x="235" y="32"/>
                          </a:cubicBezTo>
                          <a:cubicBezTo>
                            <a:pt x="240" y="29"/>
                            <a:pt x="244" y="23"/>
                            <a:pt x="244" y="17"/>
                          </a:cubicBezTo>
                          <a:cubicBezTo>
                            <a:pt x="244" y="8"/>
                            <a:pt x="237" y="0"/>
                            <a:pt x="227" y="0"/>
                          </a:cubicBezTo>
                          <a:cubicBezTo>
                            <a:pt x="218" y="0"/>
                            <a:pt x="211" y="8"/>
                            <a:pt x="211" y="17"/>
                          </a:cubicBezTo>
                          <a:cubicBezTo>
                            <a:pt x="211" y="23"/>
                            <a:pt x="214" y="29"/>
                            <a:pt x="219" y="32"/>
                          </a:cubicBezTo>
                          <a:cubicBezTo>
                            <a:pt x="219" y="46"/>
                            <a:pt x="219" y="46"/>
                            <a:pt x="219" y="46"/>
                          </a:cubicBezTo>
                          <a:cubicBezTo>
                            <a:pt x="194" y="46"/>
                            <a:pt x="194" y="46"/>
                            <a:pt x="194" y="46"/>
                          </a:cubicBezTo>
                          <a:cubicBezTo>
                            <a:pt x="194" y="32"/>
                            <a:pt x="194" y="32"/>
                            <a:pt x="194" y="32"/>
                          </a:cubicBezTo>
                          <a:cubicBezTo>
                            <a:pt x="199" y="29"/>
                            <a:pt x="203" y="23"/>
                            <a:pt x="203" y="17"/>
                          </a:cubicBezTo>
                          <a:cubicBezTo>
                            <a:pt x="203" y="8"/>
                            <a:pt x="195" y="0"/>
                            <a:pt x="186" y="0"/>
                          </a:cubicBezTo>
                          <a:cubicBezTo>
                            <a:pt x="177" y="0"/>
                            <a:pt x="169" y="8"/>
                            <a:pt x="169" y="17"/>
                          </a:cubicBezTo>
                          <a:cubicBezTo>
                            <a:pt x="169" y="23"/>
                            <a:pt x="173" y="29"/>
                            <a:pt x="178" y="32"/>
                          </a:cubicBezTo>
                          <a:cubicBezTo>
                            <a:pt x="178" y="46"/>
                            <a:pt x="178" y="46"/>
                            <a:pt x="178" y="46"/>
                          </a:cubicBezTo>
                          <a:cubicBezTo>
                            <a:pt x="152" y="46"/>
                            <a:pt x="152" y="46"/>
                            <a:pt x="152" y="46"/>
                          </a:cubicBezTo>
                          <a:cubicBezTo>
                            <a:pt x="152" y="32"/>
                            <a:pt x="152" y="32"/>
                            <a:pt x="152" y="32"/>
                          </a:cubicBezTo>
                          <a:cubicBezTo>
                            <a:pt x="158" y="29"/>
                            <a:pt x="161" y="23"/>
                            <a:pt x="161" y="17"/>
                          </a:cubicBezTo>
                          <a:cubicBezTo>
                            <a:pt x="161" y="8"/>
                            <a:pt x="154" y="0"/>
                            <a:pt x="144" y="0"/>
                          </a:cubicBezTo>
                          <a:cubicBezTo>
                            <a:pt x="135" y="0"/>
                            <a:pt x="128" y="8"/>
                            <a:pt x="128" y="17"/>
                          </a:cubicBezTo>
                          <a:cubicBezTo>
                            <a:pt x="128" y="23"/>
                            <a:pt x="131" y="29"/>
                            <a:pt x="137" y="32"/>
                          </a:cubicBezTo>
                          <a:cubicBezTo>
                            <a:pt x="137" y="46"/>
                            <a:pt x="137" y="46"/>
                            <a:pt x="137" y="46"/>
                          </a:cubicBezTo>
                          <a:cubicBezTo>
                            <a:pt x="111" y="46"/>
                            <a:pt x="111" y="46"/>
                            <a:pt x="111" y="46"/>
                          </a:cubicBezTo>
                          <a:cubicBezTo>
                            <a:pt x="111" y="32"/>
                            <a:pt x="111" y="32"/>
                            <a:pt x="111" y="32"/>
                          </a:cubicBezTo>
                          <a:cubicBezTo>
                            <a:pt x="116" y="29"/>
                            <a:pt x="120" y="23"/>
                            <a:pt x="120" y="17"/>
                          </a:cubicBezTo>
                          <a:cubicBezTo>
                            <a:pt x="120" y="8"/>
                            <a:pt x="112" y="0"/>
                            <a:pt x="103" y="0"/>
                          </a:cubicBezTo>
                          <a:cubicBezTo>
                            <a:pt x="94" y="0"/>
                            <a:pt x="86" y="8"/>
                            <a:pt x="86" y="17"/>
                          </a:cubicBezTo>
                          <a:cubicBezTo>
                            <a:pt x="86" y="23"/>
                            <a:pt x="90" y="29"/>
                            <a:pt x="95" y="32"/>
                          </a:cubicBezTo>
                          <a:cubicBezTo>
                            <a:pt x="95" y="46"/>
                            <a:pt x="95" y="46"/>
                            <a:pt x="95" y="46"/>
                          </a:cubicBezTo>
                          <a:cubicBezTo>
                            <a:pt x="87" y="46"/>
                            <a:pt x="87" y="46"/>
                            <a:pt x="87" y="46"/>
                          </a:cubicBezTo>
                          <a:cubicBezTo>
                            <a:pt x="65" y="46"/>
                            <a:pt x="46" y="65"/>
                            <a:pt x="46" y="87"/>
                          </a:cubicBezTo>
                          <a:cubicBezTo>
                            <a:pt x="46" y="95"/>
                            <a:pt x="46" y="95"/>
                            <a:pt x="46" y="95"/>
                          </a:cubicBezTo>
                          <a:cubicBezTo>
                            <a:pt x="32" y="95"/>
                            <a:pt x="32" y="95"/>
                            <a:pt x="32" y="95"/>
                          </a:cubicBezTo>
                          <a:cubicBezTo>
                            <a:pt x="29" y="90"/>
                            <a:pt x="23" y="86"/>
                            <a:pt x="17" y="86"/>
                          </a:cubicBezTo>
                          <a:cubicBezTo>
                            <a:pt x="8" y="86"/>
                            <a:pt x="0" y="94"/>
                            <a:pt x="0" y="103"/>
                          </a:cubicBezTo>
                          <a:cubicBezTo>
                            <a:pt x="0" y="112"/>
                            <a:pt x="8" y="120"/>
                            <a:pt x="17" y="120"/>
                          </a:cubicBezTo>
                          <a:cubicBezTo>
                            <a:pt x="23" y="120"/>
                            <a:pt x="29" y="116"/>
                            <a:pt x="32" y="111"/>
                          </a:cubicBezTo>
                          <a:cubicBezTo>
                            <a:pt x="46" y="111"/>
                            <a:pt x="46" y="111"/>
                            <a:pt x="46" y="111"/>
                          </a:cubicBezTo>
                          <a:cubicBezTo>
                            <a:pt x="46" y="137"/>
                            <a:pt x="46" y="137"/>
                            <a:pt x="46" y="137"/>
                          </a:cubicBezTo>
                          <a:cubicBezTo>
                            <a:pt x="32" y="137"/>
                            <a:pt x="32" y="137"/>
                            <a:pt x="32" y="137"/>
                          </a:cubicBezTo>
                          <a:cubicBezTo>
                            <a:pt x="29" y="131"/>
                            <a:pt x="23" y="128"/>
                            <a:pt x="17" y="128"/>
                          </a:cubicBezTo>
                          <a:cubicBezTo>
                            <a:pt x="8" y="128"/>
                            <a:pt x="0" y="135"/>
                            <a:pt x="0" y="144"/>
                          </a:cubicBezTo>
                          <a:cubicBezTo>
                            <a:pt x="0" y="154"/>
                            <a:pt x="8" y="161"/>
                            <a:pt x="17" y="161"/>
                          </a:cubicBezTo>
                          <a:cubicBezTo>
                            <a:pt x="23" y="161"/>
                            <a:pt x="29" y="158"/>
                            <a:pt x="32" y="152"/>
                          </a:cubicBezTo>
                          <a:cubicBezTo>
                            <a:pt x="46" y="152"/>
                            <a:pt x="46" y="152"/>
                            <a:pt x="46" y="152"/>
                          </a:cubicBezTo>
                          <a:cubicBezTo>
                            <a:pt x="46" y="178"/>
                            <a:pt x="46" y="178"/>
                            <a:pt x="46" y="178"/>
                          </a:cubicBezTo>
                          <a:cubicBezTo>
                            <a:pt x="32" y="178"/>
                            <a:pt x="32" y="178"/>
                            <a:pt x="32" y="178"/>
                          </a:cubicBezTo>
                          <a:cubicBezTo>
                            <a:pt x="29" y="173"/>
                            <a:pt x="23" y="169"/>
                            <a:pt x="17" y="169"/>
                          </a:cubicBezTo>
                          <a:cubicBezTo>
                            <a:pt x="8" y="169"/>
                            <a:pt x="0" y="177"/>
                            <a:pt x="0" y="186"/>
                          </a:cubicBezTo>
                          <a:cubicBezTo>
                            <a:pt x="0" y="195"/>
                            <a:pt x="8" y="203"/>
                            <a:pt x="17" y="203"/>
                          </a:cubicBezTo>
                          <a:cubicBezTo>
                            <a:pt x="23" y="203"/>
                            <a:pt x="29" y="199"/>
                            <a:pt x="32" y="194"/>
                          </a:cubicBezTo>
                          <a:cubicBezTo>
                            <a:pt x="46" y="194"/>
                            <a:pt x="46" y="194"/>
                            <a:pt x="46" y="194"/>
                          </a:cubicBezTo>
                          <a:cubicBezTo>
                            <a:pt x="46" y="219"/>
                            <a:pt x="46" y="219"/>
                            <a:pt x="46" y="219"/>
                          </a:cubicBezTo>
                          <a:cubicBezTo>
                            <a:pt x="32" y="219"/>
                            <a:pt x="32" y="219"/>
                            <a:pt x="32" y="219"/>
                          </a:cubicBezTo>
                          <a:cubicBezTo>
                            <a:pt x="29" y="214"/>
                            <a:pt x="23" y="211"/>
                            <a:pt x="17" y="211"/>
                          </a:cubicBezTo>
                          <a:cubicBezTo>
                            <a:pt x="8" y="211"/>
                            <a:pt x="0" y="218"/>
                            <a:pt x="0" y="227"/>
                          </a:cubicBezTo>
                          <a:cubicBezTo>
                            <a:pt x="0" y="237"/>
                            <a:pt x="8" y="244"/>
                            <a:pt x="17" y="244"/>
                          </a:cubicBezTo>
                          <a:cubicBezTo>
                            <a:pt x="23" y="244"/>
                            <a:pt x="29" y="240"/>
                            <a:pt x="32" y="235"/>
                          </a:cubicBezTo>
                          <a:cubicBezTo>
                            <a:pt x="46" y="235"/>
                            <a:pt x="46" y="235"/>
                            <a:pt x="46" y="235"/>
                          </a:cubicBezTo>
                          <a:cubicBezTo>
                            <a:pt x="46" y="243"/>
                            <a:pt x="46" y="243"/>
                            <a:pt x="46" y="243"/>
                          </a:cubicBezTo>
                          <a:cubicBezTo>
                            <a:pt x="46" y="266"/>
                            <a:pt x="65" y="284"/>
                            <a:pt x="87" y="284"/>
                          </a:cubicBezTo>
                          <a:cubicBezTo>
                            <a:pt x="95" y="284"/>
                            <a:pt x="95" y="284"/>
                            <a:pt x="95" y="284"/>
                          </a:cubicBezTo>
                          <a:cubicBezTo>
                            <a:pt x="95" y="298"/>
                            <a:pt x="95" y="298"/>
                            <a:pt x="95" y="298"/>
                          </a:cubicBezTo>
                          <a:cubicBezTo>
                            <a:pt x="90" y="301"/>
                            <a:pt x="86" y="307"/>
                            <a:pt x="86" y="313"/>
                          </a:cubicBezTo>
                          <a:cubicBezTo>
                            <a:pt x="86" y="322"/>
                            <a:pt x="94" y="330"/>
                            <a:pt x="103" y="330"/>
                          </a:cubicBezTo>
                          <a:cubicBezTo>
                            <a:pt x="112" y="330"/>
                            <a:pt x="120" y="322"/>
                            <a:pt x="120" y="313"/>
                          </a:cubicBezTo>
                          <a:cubicBezTo>
                            <a:pt x="120" y="307"/>
                            <a:pt x="116" y="301"/>
                            <a:pt x="111" y="298"/>
                          </a:cubicBezTo>
                          <a:cubicBezTo>
                            <a:pt x="111" y="284"/>
                            <a:pt x="111" y="284"/>
                            <a:pt x="111" y="284"/>
                          </a:cubicBezTo>
                          <a:cubicBezTo>
                            <a:pt x="137" y="284"/>
                            <a:pt x="137" y="284"/>
                            <a:pt x="137" y="284"/>
                          </a:cubicBezTo>
                          <a:cubicBezTo>
                            <a:pt x="137" y="298"/>
                            <a:pt x="137" y="298"/>
                            <a:pt x="137" y="298"/>
                          </a:cubicBezTo>
                          <a:cubicBezTo>
                            <a:pt x="131" y="301"/>
                            <a:pt x="128" y="307"/>
                            <a:pt x="128" y="313"/>
                          </a:cubicBezTo>
                          <a:cubicBezTo>
                            <a:pt x="128" y="322"/>
                            <a:pt x="135" y="330"/>
                            <a:pt x="144" y="330"/>
                          </a:cubicBezTo>
                          <a:cubicBezTo>
                            <a:pt x="154" y="330"/>
                            <a:pt x="161" y="322"/>
                            <a:pt x="161" y="313"/>
                          </a:cubicBezTo>
                          <a:cubicBezTo>
                            <a:pt x="161" y="307"/>
                            <a:pt x="158" y="301"/>
                            <a:pt x="152" y="298"/>
                          </a:cubicBezTo>
                          <a:cubicBezTo>
                            <a:pt x="152" y="284"/>
                            <a:pt x="152" y="284"/>
                            <a:pt x="152" y="284"/>
                          </a:cubicBezTo>
                          <a:cubicBezTo>
                            <a:pt x="178" y="284"/>
                            <a:pt x="178" y="284"/>
                            <a:pt x="178" y="284"/>
                          </a:cubicBezTo>
                          <a:cubicBezTo>
                            <a:pt x="178" y="298"/>
                            <a:pt x="178" y="298"/>
                            <a:pt x="178" y="298"/>
                          </a:cubicBezTo>
                          <a:cubicBezTo>
                            <a:pt x="173" y="301"/>
                            <a:pt x="169" y="307"/>
                            <a:pt x="169" y="313"/>
                          </a:cubicBezTo>
                          <a:cubicBezTo>
                            <a:pt x="169" y="322"/>
                            <a:pt x="177" y="330"/>
                            <a:pt x="186" y="330"/>
                          </a:cubicBezTo>
                          <a:cubicBezTo>
                            <a:pt x="195" y="330"/>
                            <a:pt x="203" y="322"/>
                            <a:pt x="203" y="313"/>
                          </a:cubicBezTo>
                          <a:cubicBezTo>
                            <a:pt x="203" y="307"/>
                            <a:pt x="199" y="301"/>
                            <a:pt x="194" y="298"/>
                          </a:cubicBezTo>
                          <a:cubicBezTo>
                            <a:pt x="194" y="284"/>
                            <a:pt x="194" y="284"/>
                            <a:pt x="194" y="284"/>
                          </a:cubicBezTo>
                          <a:cubicBezTo>
                            <a:pt x="219" y="284"/>
                            <a:pt x="219" y="284"/>
                            <a:pt x="219" y="284"/>
                          </a:cubicBezTo>
                          <a:cubicBezTo>
                            <a:pt x="219" y="298"/>
                            <a:pt x="219" y="298"/>
                            <a:pt x="219" y="298"/>
                          </a:cubicBezTo>
                          <a:cubicBezTo>
                            <a:pt x="214" y="301"/>
                            <a:pt x="211" y="307"/>
                            <a:pt x="211" y="313"/>
                          </a:cubicBezTo>
                          <a:cubicBezTo>
                            <a:pt x="211" y="322"/>
                            <a:pt x="218" y="330"/>
                            <a:pt x="227" y="330"/>
                          </a:cubicBezTo>
                          <a:cubicBezTo>
                            <a:pt x="237" y="330"/>
                            <a:pt x="244" y="322"/>
                            <a:pt x="244" y="313"/>
                          </a:cubicBezTo>
                          <a:cubicBezTo>
                            <a:pt x="244" y="307"/>
                            <a:pt x="240" y="301"/>
                            <a:pt x="235" y="298"/>
                          </a:cubicBezTo>
                          <a:cubicBezTo>
                            <a:pt x="235" y="284"/>
                            <a:pt x="235" y="284"/>
                            <a:pt x="235" y="284"/>
                          </a:cubicBezTo>
                          <a:cubicBezTo>
                            <a:pt x="243" y="284"/>
                            <a:pt x="243" y="284"/>
                            <a:pt x="243" y="284"/>
                          </a:cubicBezTo>
                          <a:cubicBezTo>
                            <a:pt x="266" y="284"/>
                            <a:pt x="284" y="266"/>
                            <a:pt x="284" y="243"/>
                          </a:cubicBezTo>
                          <a:cubicBezTo>
                            <a:pt x="284" y="235"/>
                            <a:pt x="284" y="235"/>
                            <a:pt x="284" y="235"/>
                          </a:cubicBezTo>
                          <a:cubicBezTo>
                            <a:pt x="298" y="235"/>
                            <a:pt x="298" y="235"/>
                            <a:pt x="298" y="235"/>
                          </a:cubicBezTo>
                          <a:cubicBezTo>
                            <a:pt x="301" y="240"/>
                            <a:pt x="307" y="244"/>
                            <a:pt x="313" y="244"/>
                          </a:cubicBezTo>
                          <a:cubicBezTo>
                            <a:pt x="322" y="244"/>
                            <a:pt x="330" y="237"/>
                            <a:pt x="330" y="227"/>
                          </a:cubicBezTo>
                          <a:cubicBezTo>
                            <a:pt x="330" y="218"/>
                            <a:pt x="322" y="211"/>
                            <a:pt x="313" y="211"/>
                          </a:cubicBezTo>
                          <a:cubicBezTo>
                            <a:pt x="307" y="211"/>
                            <a:pt x="301" y="214"/>
                            <a:pt x="298" y="219"/>
                          </a:cubicBezTo>
                          <a:cubicBezTo>
                            <a:pt x="284" y="219"/>
                            <a:pt x="284" y="219"/>
                            <a:pt x="284" y="219"/>
                          </a:cubicBezTo>
                          <a:cubicBezTo>
                            <a:pt x="284" y="194"/>
                            <a:pt x="284" y="194"/>
                            <a:pt x="284" y="194"/>
                          </a:cubicBezTo>
                          <a:cubicBezTo>
                            <a:pt x="298" y="194"/>
                            <a:pt x="298" y="194"/>
                            <a:pt x="298" y="194"/>
                          </a:cubicBezTo>
                          <a:cubicBezTo>
                            <a:pt x="301" y="199"/>
                            <a:pt x="307" y="203"/>
                            <a:pt x="313" y="203"/>
                          </a:cubicBezTo>
                          <a:cubicBezTo>
                            <a:pt x="322" y="203"/>
                            <a:pt x="330" y="195"/>
                            <a:pt x="330" y="186"/>
                          </a:cubicBezTo>
                          <a:cubicBezTo>
                            <a:pt x="330" y="177"/>
                            <a:pt x="322" y="169"/>
                            <a:pt x="313" y="169"/>
                          </a:cubicBezTo>
                          <a:cubicBezTo>
                            <a:pt x="307" y="169"/>
                            <a:pt x="301" y="173"/>
                            <a:pt x="298" y="178"/>
                          </a:cubicBezTo>
                          <a:cubicBezTo>
                            <a:pt x="284" y="178"/>
                            <a:pt x="284" y="178"/>
                            <a:pt x="284" y="178"/>
                          </a:cubicBezTo>
                          <a:cubicBezTo>
                            <a:pt x="284" y="152"/>
                            <a:pt x="284" y="152"/>
                            <a:pt x="284" y="152"/>
                          </a:cubicBezTo>
                          <a:lnTo>
                            <a:pt x="298" y="152"/>
                          </a:lnTo>
                          <a:close/>
                          <a:moveTo>
                            <a:pt x="165" y="267"/>
                          </a:moveTo>
                          <a:cubicBezTo>
                            <a:pt x="109" y="267"/>
                            <a:pt x="63" y="221"/>
                            <a:pt x="63" y="165"/>
                          </a:cubicBezTo>
                          <a:cubicBezTo>
                            <a:pt x="63" y="109"/>
                            <a:pt x="109" y="63"/>
                            <a:pt x="165" y="63"/>
                          </a:cubicBezTo>
                          <a:cubicBezTo>
                            <a:pt x="221" y="63"/>
                            <a:pt x="267" y="109"/>
                            <a:pt x="267" y="165"/>
                          </a:cubicBezTo>
                          <a:cubicBezTo>
                            <a:pt x="267" y="221"/>
                            <a:pt x="221" y="267"/>
                            <a:pt x="165" y="267"/>
                          </a:cubicBezTo>
                          <a:close/>
                        </a:path>
                      </a:pathLst>
                    </a:custGeom>
                    <a:solidFill>
                      <a:schemeClr val="tx2"/>
                    </a:solidFill>
                    <a:ln>
                      <a:solidFill>
                        <a:schemeClr val="bg2"/>
                      </a:solidFill>
                      <a:headEnd type="none" w="med" len="med"/>
                      <a:tailEnd type="none" w="med" len="med"/>
                    </a:ln>
                    <a:effectLst/>
                    <a:extLst/>
                  </p:spPr>
                  <p:style>
                    <a:lnRef idx="1">
                      <a:schemeClr val="accent2"/>
                    </a:lnRef>
                    <a:fillRef idx="3">
                      <a:schemeClr val="accent2"/>
                    </a:fillRef>
                    <a:effectRef idx="2">
                      <a:schemeClr val="accent2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marL="0" marR="0" lvl="0" indent="0" algn="ctr" defTabSz="932472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2400" b="0" i="0" u="none" strike="noStrike" kern="0" cap="none" spc="0" normalizeH="0" baseline="0" noProof="0" dirty="0">
                        <a:ln>
                          <a:noFill/>
                        </a:ln>
                        <a:gradFill>
                          <a:gsLst>
                            <a:gs pos="0">
                              <a:srgbClr val="FFFFFF"/>
                            </a:gs>
                            <a:gs pos="100000">
                              <a:srgbClr val="FFFFFF"/>
                            </a:gs>
                          </a:gsLst>
                          <a:lin ang="5400000" scaled="0"/>
                        </a:gradFill>
                        <a:effectLst/>
                        <a:uLnTx/>
                        <a:uFillTx/>
                        <a:ea typeface="Segoe UI" pitchFamily="34" charset="0"/>
                        <a:cs typeface="Segoe UI" pitchFamily="34" charset="0"/>
                      </a:endParaRPr>
                    </a:p>
                  </p:txBody>
                </p:sp>
              </p:grpSp>
            </p:grpSp>
            <p:grpSp>
              <p:nvGrpSpPr>
                <p:cNvPr id="251" name="Group 250"/>
                <p:cNvGrpSpPr/>
                <p:nvPr/>
              </p:nvGrpSpPr>
              <p:grpSpPr>
                <a:xfrm>
                  <a:off x="8635106" y="4651691"/>
                  <a:ext cx="704429" cy="852494"/>
                  <a:chOff x="1156020" y="2248829"/>
                  <a:chExt cx="704429" cy="852494"/>
                </a:xfrm>
              </p:grpSpPr>
              <p:sp>
                <p:nvSpPr>
                  <p:cNvPr id="252" name="TextBox 251"/>
                  <p:cNvSpPr txBox="1"/>
                  <p:nvPr/>
                </p:nvSpPr>
                <p:spPr>
                  <a:xfrm>
                    <a:off x="1156020" y="2248829"/>
                    <a:ext cx="704429" cy="186604"/>
                  </a:xfrm>
                  <a:prstGeom prst="rect">
                    <a:avLst/>
                  </a:prstGeom>
                  <a:ln/>
                </p:spPr>
                <p:style>
                  <a:lnRef idx="2">
                    <a:schemeClr val="accent1"/>
                  </a:lnRef>
                  <a:fillRef idx="1">
                    <a:schemeClr val="lt1"/>
                  </a:fillRef>
                  <a:effectRef idx="0">
                    <a:schemeClr val="accent1"/>
                  </a:effectRef>
                  <a:fontRef idx="minor">
                    <a:schemeClr val="dk1"/>
                  </a:fontRef>
                </p:style>
                <p:txBody>
                  <a:bodyPr wrap="square" lIns="46623" tIns="46623" rIns="46623" bIns="46623" rtlCol="0" anchor="ctr">
                    <a:noAutofit/>
                  </a:bodyPr>
                  <a:lstStyle/>
                  <a:p>
                    <a:pPr marL="0" marR="0" lvl="0" indent="0" algn="ctr" defTabSz="932418" eaLnBrk="1" fontAlgn="auto" latinLnBrk="0" hangingPunct="1">
                      <a:lnSpc>
                        <a:spcPct val="90000"/>
                      </a:lnSpc>
                      <a:spcBef>
                        <a:spcPts val="0"/>
                      </a:spcBef>
                      <a:spcAft>
                        <a:spcPts val="612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US" sz="816" b="1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uLnTx/>
                        <a:uFillTx/>
                      </a:rPr>
                      <a:t>CONTAINER</a:t>
                    </a:r>
                  </a:p>
                </p:txBody>
              </p:sp>
              <p:sp>
                <p:nvSpPr>
                  <p:cNvPr id="253" name="Rectangle 252"/>
                  <p:cNvSpPr/>
                  <p:nvPr/>
                </p:nvSpPr>
                <p:spPr bwMode="auto">
                  <a:xfrm>
                    <a:off x="1156020" y="2435433"/>
                    <a:ext cx="704429" cy="665890"/>
                  </a:xfrm>
                  <a:prstGeom prst="rect">
                    <a:avLst/>
                  </a:prstGeom>
                  <a:ln>
                    <a:headEnd type="none" w="med" len="med"/>
                    <a:tailEnd type="none" w="med" len="med"/>
                  </a:ln>
                </p:spPr>
                <p:style>
                  <a:lnRef idx="2">
                    <a:schemeClr val="accent1"/>
                  </a:lnRef>
                  <a:fillRef idx="1">
                    <a:schemeClr val="lt1"/>
                  </a:fillRef>
                  <a:effectRef idx="0">
                    <a:schemeClr val="accent1"/>
                  </a:effectRef>
                  <a:fontRef idx="minor">
                    <a:schemeClr val="dk1"/>
                  </a:fontRef>
                </p:style>
                <p:txBody>
                  <a:bodyPr rot="0" spcFirstLastPara="0" vertOverflow="overflow" horzOverflow="overflow" vert="horz" wrap="square" lIns="186494" tIns="149196" rIns="186494" bIns="149196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marL="0" marR="0" lvl="0" indent="0" defTabSz="950846" eaLnBrk="1" fontAlgn="base" latinLnBrk="0" hangingPunct="1">
                      <a:lnSpc>
                        <a:spcPct val="9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632" b="0" i="0" u="none" strike="noStrike" kern="0" cap="none" spc="0" normalizeH="0" baseline="0" noProof="0" dirty="0">
                      <a:ln>
                        <a:noFill/>
                      </a:ln>
                      <a:solidFill>
                        <a:schemeClr val="bg1"/>
                      </a:solidFill>
                      <a:effectLst/>
                      <a:uLnTx/>
                      <a:uFillTx/>
                      <a:ea typeface="Segoe UI" pitchFamily="34" charset="0"/>
                      <a:cs typeface="Segoe UI" pitchFamily="34" charset="0"/>
                    </a:endParaRPr>
                  </a:p>
                </p:txBody>
              </p:sp>
              <p:grpSp>
                <p:nvGrpSpPr>
                  <p:cNvPr id="254" name="Group 253"/>
                  <p:cNvGrpSpPr/>
                  <p:nvPr/>
                </p:nvGrpSpPr>
                <p:grpSpPr>
                  <a:xfrm>
                    <a:off x="1282952" y="2590867"/>
                    <a:ext cx="471171" cy="380335"/>
                    <a:chOff x="4406091" y="6049087"/>
                    <a:chExt cx="3960813" cy="3197225"/>
                  </a:xfrm>
                  <a:solidFill>
                    <a:schemeClr val="tx2"/>
                  </a:solidFill>
                </p:grpSpPr>
                <p:sp>
                  <p:nvSpPr>
                    <p:cNvPr id="255" name="Freeform 24"/>
                    <p:cNvSpPr>
                      <a:spLocks noEditPoints="1"/>
                    </p:cNvSpPr>
                    <p:nvPr/>
                  </p:nvSpPr>
                  <p:spPr bwMode="auto">
                    <a:xfrm>
                      <a:off x="4406091" y="6049087"/>
                      <a:ext cx="2847975" cy="2813050"/>
                    </a:xfrm>
                    <a:custGeom>
                      <a:avLst/>
                      <a:gdLst>
                        <a:gd name="T0" fmla="*/ 744 w 757"/>
                        <a:gd name="T1" fmla="*/ 466 h 748"/>
                        <a:gd name="T2" fmla="*/ 755 w 757"/>
                        <a:gd name="T3" fmla="*/ 399 h 748"/>
                        <a:gd name="T4" fmla="*/ 739 w 757"/>
                        <a:gd name="T5" fmla="*/ 373 h 748"/>
                        <a:gd name="T6" fmla="*/ 644 w 757"/>
                        <a:gd name="T7" fmla="*/ 341 h 748"/>
                        <a:gd name="T8" fmla="*/ 638 w 757"/>
                        <a:gd name="T9" fmla="*/ 309 h 748"/>
                        <a:gd name="T10" fmla="*/ 716 w 757"/>
                        <a:gd name="T11" fmla="*/ 245 h 748"/>
                        <a:gd name="T12" fmla="*/ 721 w 757"/>
                        <a:gd name="T13" fmla="*/ 215 h 748"/>
                        <a:gd name="T14" fmla="*/ 687 w 757"/>
                        <a:gd name="T15" fmla="*/ 157 h 748"/>
                        <a:gd name="T16" fmla="*/ 658 w 757"/>
                        <a:gd name="T17" fmla="*/ 146 h 748"/>
                        <a:gd name="T18" fmla="*/ 565 w 757"/>
                        <a:gd name="T19" fmla="*/ 181 h 748"/>
                        <a:gd name="T20" fmla="*/ 536 w 757"/>
                        <a:gd name="T21" fmla="*/ 157 h 748"/>
                        <a:gd name="T22" fmla="*/ 556 w 757"/>
                        <a:gd name="T23" fmla="*/ 55 h 748"/>
                        <a:gd name="T24" fmla="*/ 541 w 757"/>
                        <a:gd name="T25" fmla="*/ 28 h 748"/>
                        <a:gd name="T26" fmla="*/ 477 w 757"/>
                        <a:gd name="T27" fmla="*/ 5 h 748"/>
                        <a:gd name="T28" fmla="*/ 449 w 757"/>
                        <a:gd name="T29" fmla="*/ 15 h 748"/>
                        <a:gd name="T30" fmla="*/ 397 w 757"/>
                        <a:gd name="T31" fmla="*/ 106 h 748"/>
                        <a:gd name="T32" fmla="*/ 378 w 757"/>
                        <a:gd name="T33" fmla="*/ 105 h 748"/>
                        <a:gd name="T34" fmla="*/ 362 w 757"/>
                        <a:gd name="T35" fmla="*/ 106 h 748"/>
                        <a:gd name="T36" fmla="*/ 311 w 757"/>
                        <a:gd name="T37" fmla="*/ 15 h 748"/>
                        <a:gd name="T38" fmla="*/ 282 w 757"/>
                        <a:gd name="T39" fmla="*/ 4 h 748"/>
                        <a:gd name="T40" fmla="*/ 218 w 757"/>
                        <a:gd name="T41" fmla="*/ 27 h 748"/>
                        <a:gd name="T42" fmla="*/ 203 w 757"/>
                        <a:gd name="T43" fmla="*/ 54 h 748"/>
                        <a:gd name="T44" fmla="*/ 222 w 757"/>
                        <a:gd name="T45" fmla="*/ 156 h 748"/>
                        <a:gd name="T46" fmla="*/ 192 w 757"/>
                        <a:gd name="T47" fmla="*/ 181 h 748"/>
                        <a:gd name="T48" fmla="*/ 103 w 757"/>
                        <a:gd name="T49" fmla="*/ 145 h 748"/>
                        <a:gd name="T50" fmla="*/ 74 w 757"/>
                        <a:gd name="T51" fmla="*/ 155 h 748"/>
                        <a:gd name="T52" fmla="*/ 39 w 757"/>
                        <a:gd name="T53" fmla="*/ 213 h 748"/>
                        <a:gd name="T54" fmla="*/ 44 w 757"/>
                        <a:gd name="T55" fmla="*/ 243 h 748"/>
                        <a:gd name="T56" fmla="*/ 119 w 757"/>
                        <a:gd name="T57" fmla="*/ 307 h 748"/>
                        <a:gd name="T58" fmla="*/ 113 w 757"/>
                        <a:gd name="T59" fmla="*/ 341 h 748"/>
                        <a:gd name="T60" fmla="*/ 17 w 757"/>
                        <a:gd name="T61" fmla="*/ 373 h 748"/>
                        <a:gd name="T62" fmla="*/ 2 w 757"/>
                        <a:gd name="T63" fmla="*/ 400 h 748"/>
                        <a:gd name="T64" fmla="*/ 13 w 757"/>
                        <a:gd name="T65" fmla="*/ 466 h 748"/>
                        <a:gd name="T66" fmla="*/ 37 w 757"/>
                        <a:gd name="T67" fmla="*/ 486 h 748"/>
                        <a:gd name="T68" fmla="*/ 136 w 757"/>
                        <a:gd name="T69" fmla="*/ 486 h 748"/>
                        <a:gd name="T70" fmla="*/ 154 w 757"/>
                        <a:gd name="T71" fmla="*/ 519 h 748"/>
                        <a:gd name="T72" fmla="*/ 102 w 757"/>
                        <a:gd name="T73" fmla="*/ 604 h 748"/>
                        <a:gd name="T74" fmla="*/ 107 w 757"/>
                        <a:gd name="T75" fmla="*/ 634 h 748"/>
                        <a:gd name="T76" fmla="*/ 158 w 757"/>
                        <a:gd name="T77" fmla="*/ 678 h 748"/>
                        <a:gd name="T78" fmla="*/ 189 w 757"/>
                        <a:gd name="T79" fmla="*/ 679 h 748"/>
                        <a:gd name="T80" fmla="*/ 265 w 757"/>
                        <a:gd name="T81" fmla="*/ 615 h 748"/>
                        <a:gd name="T82" fmla="*/ 303 w 757"/>
                        <a:gd name="T83" fmla="*/ 629 h 748"/>
                        <a:gd name="T84" fmla="*/ 318 w 757"/>
                        <a:gd name="T85" fmla="*/ 729 h 748"/>
                        <a:gd name="T86" fmla="*/ 342 w 757"/>
                        <a:gd name="T87" fmla="*/ 748 h 748"/>
                        <a:gd name="T88" fmla="*/ 409 w 757"/>
                        <a:gd name="T89" fmla="*/ 748 h 748"/>
                        <a:gd name="T90" fmla="*/ 433 w 757"/>
                        <a:gd name="T91" fmla="*/ 729 h 748"/>
                        <a:gd name="T92" fmla="*/ 450 w 757"/>
                        <a:gd name="T93" fmla="*/ 631 h 748"/>
                        <a:gd name="T94" fmla="*/ 489 w 757"/>
                        <a:gd name="T95" fmla="*/ 617 h 748"/>
                        <a:gd name="T96" fmla="*/ 562 w 757"/>
                        <a:gd name="T97" fmla="*/ 680 h 748"/>
                        <a:gd name="T98" fmla="*/ 592 w 757"/>
                        <a:gd name="T99" fmla="*/ 680 h 748"/>
                        <a:gd name="T100" fmla="*/ 644 w 757"/>
                        <a:gd name="T101" fmla="*/ 636 h 748"/>
                        <a:gd name="T102" fmla="*/ 649 w 757"/>
                        <a:gd name="T103" fmla="*/ 606 h 748"/>
                        <a:gd name="T104" fmla="*/ 600 w 757"/>
                        <a:gd name="T105" fmla="*/ 522 h 748"/>
                        <a:gd name="T106" fmla="*/ 621 w 757"/>
                        <a:gd name="T107" fmla="*/ 486 h 748"/>
                        <a:gd name="T108" fmla="*/ 721 w 757"/>
                        <a:gd name="T109" fmla="*/ 486 h 748"/>
                        <a:gd name="T110" fmla="*/ 744 w 757"/>
                        <a:gd name="T111" fmla="*/ 466 h 748"/>
                        <a:gd name="T112" fmla="*/ 528 w 757"/>
                        <a:gd name="T113" fmla="*/ 373 h 748"/>
                        <a:gd name="T114" fmla="*/ 378 w 757"/>
                        <a:gd name="T115" fmla="*/ 522 h 748"/>
                        <a:gd name="T116" fmla="*/ 229 w 757"/>
                        <a:gd name="T117" fmla="*/ 373 h 748"/>
                        <a:gd name="T118" fmla="*/ 378 w 757"/>
                        <a:gd name="T119" fmla="*/ 223 h 748"/>
                        <a:gd name="T120" fmla="*/ 528 w 757"/>
                        <a:gd name="T121" fmla="*/ 373 h 748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  <a:cxn ang="0">
                          <a:pos x="T36" y="T37"/>
                        </a:cxn>
                        <a:cxn ang="0">
                          <a:pos x="T38" y="T39"/>
                        </a:cxn>
                        <a:cxn ang="0">
                          <a:pos x="T40" y="T41"/>
                        </a:cxn>
                        <a:cxn ang="0">
                          <a:pos x="T42" y="T43"/>
                        </a:cxn>
                        <a:cxn ang="0">
                          <a:pos x="T44" y="T45"/>
                        </a:cxn>
                        <a:cxn ang="0">
                          <a:pos x="T46" y="T47"/>
                        </a:cxn>
                        <a:cxn ang="0">
                          <a:pos x="T48" y="T49"/>
                        </a:cxn>
                        <a:cxn ang="0">
                          <a:pos x="T50" y="T51"/>
                        </a:cxn>
                        <a:cxn ang="0">
                          <a:pos x="T52" y="T53"/>
                        </a:cxn>
                        <a:cxn ang="0">
                          <a:pos x="T54" y="T55"/>
                        </a:cxn>
                        <a:cxn ang="0">
                          <a:pos x="T56" y="T57"/>
                        </a:cxn>
                        <a:cxn ang="0">
                          <a:pos x="T58" y="T59"/>
                        </a:cxn>
                        <a:cxn ang="0">
                          <a:pos x="T60" y="T61"/>
                        </a:cxn>
                        <a:cxn ang="0">
                          <a:pos x="T62" y="T63"/>
                        </a:cxn>
                        <a:cxn ang="0">
                          <a:pos x="T64" y="T65"/>
                        </a:cxn>
                        <a:cxn ang="0">
                          <a:pos x="T66" y="T67"/>
                        </a:cxn>
                        <a:cxn ang="0">
                          <a:pos x="T68" y="T69"/>
                        </a:cxn>
                        <a:cxn ang="0">
                          <a:pos x="T70" y="T71"/>
                        </a:cxn>
                        <a:cxn ang="0">
                          <a:pos x="T72" y="T73"/>
                        </a:cxn>
                        <a:cxn ang="0">
                          <a:pos x="T74" y="T75"/>
                        </a:cxn>
                        <a:cxn ang="0">
                          <a:pos x="T76" y="T77"/>
                        </a:cxn>
                        <a:cxn ang="0">
                          <a:pos x="T78" y="T79"/>
                        </a:cxn>
                        <a:cxn ang="0">
                          <a:pos x="T80" y="T81"/>
                        </a:cxn>
                        <a:cxn ang="0">
                          <a:pos x="T82" y="T83"/>
                        </a:cxn>
                        <a:cxn ang="0">
                          <a:pos x="T84" y="T85"/>
                        </a:cxn>
                        <a:cxn ang="0">
                          <a:pos x="T86" y="T87"/>
                        </a:cxn>
                        <a:cxn ang="0">
                          <a:pos x="T88" y="T89"/>
                        </a:cxn>
                        <a:cxn ang="0">
                          <a:pos x="T90" y="T91"/>
                        </a:cxn>
                        <a:cxn ang="0">
                          <a:pos x="T92" y="T93"/>
                        </a:cxn>
                        <a:cxn ang="0">
                          <a:pos x="T94" y="T95"/>
                        </a:cxn>
                        <a:cxn ang="0">
                          <a:pos x="T96" y="T97"/>
                        </a:cxn>
                        <a:cxn ang="0">
                          <a:pos x="T98" y="T99"/>
                        </a:cxn>
                        <a:cxn ang="0">
                          <a:pos x="T100" y="T101"/>
                        </a:cxn>
                        <a:cxn ang="0">
                          <a:pos x="T102" y="T103"/>
                        </a:cxn>
                        <a:cxn ang="0">
                          <a:pos x="T104" y="T105"/>
                        </a:cxn>
                        <a:cxn ang="0">
                          <a:pos x="T106" y="T107"/>
                        </a:cxn>
                        <a:cxn ang="0">
                          <a:pos x="T108" y="T109"/>
                        </a:cxn>
                        <a:cxn ang="0">
                          <a:pos x="T110" y="T111"/>
                        </a:cxn>
                        <a:cxn ang="0">
                          <a:pos x="T112" y="T113"/>
                        </a:cxn>
                        <a:cxn ang="0">
                          <a:pos x="T114" y="T115"/>
                        </a:cxn>
                        <a:cxn ang="0">
                          <a:pos x="T116" y="T117"/>
                        </a:cxn>
                        <a:cxn ang="0">
                          <a:pos x="T118" y="T119"/>
                        </a:cxn>
                        <a:cxn ang="0">
                          <a:pos x="T120" y="T121"/>
                        </a:cxn>
                      </a:cxnLst>
                      <a:rect l="0" t="0" r="r" b="b"/>
                      <a:pathLst>
                        <a:path w="757" h="748">
                          <a:moveTo>
                            <a:pt x="744" y="466"/>
                          </a:moveTo>
                          <a:cubicBezTo>
                            <a:pt x="755" y="399"/>
                            <a:pt x="755" y="399"/>
                            <a:pt x="755" y="399"/>
                          </a:cubicBezTo>
                          <a:cubicBezTo>
                            <a:pt x="757" y="388"/>
                            <a:pt x="750" y="377"/>
                            <a:pt x="739" y="373"/>
                          </a:cubicBezTo>
                          <a:cubicBezTo>
                            <a:pt x="644" y="341"/>
                            <a:pt x="644" y="341"/>
                            <a:pt x="644" y="341"/>
                          </a:cubicBezTo>
                          <a:cubicBezTo>
                            <a:pt x="643" y="330"/>
                            <a:pt x="641" y="319"/>
                            <a:pt x="638" y="309"/>
                          </a:cubicBezTo>
                          <a:cubicBezTo>
                            <a:pt x="716" y="245"/>
                            <a:pt x="716" y="245"/>
                            <a:pt x="716" y="245"/>
                          </a:cubicBezTo>
                          <a:cubicBezTo>
                            <a:pt x="725" y="238"/>
                            <a:pt x="727" y="225"/>
                            <a:pt x="721" y="215"/>
                          </a:cubicBezTo>
                          <a:cubicBezTo>
                            <a:pt x="687" y="157"/>
                            <a:pt x="687" y="157"/>
                            <a:pt x="687" y="157"/>
                          </a:cubicBezTo>
                          <a:cubicBezTo>
                            <a:pt x="681" y="147"/>
                            <a:pt x="669" y="142"/>
                            <a:pt x="658" y="146"/>
                          </a:cubicBezTo>
                          <a:cubicBezTo>
                            <a:pt x="565" y="181"/>
                            <a:pt x="565" y="181"/>
                            <a:pt x="565" y="181"/>
                          </a:cubicBezTo>
                          <a:cubicBezTo>
                            <a:pt x="556" y="172"/>
                            <a:pt x="547" y="164"/>
                            <a:pt x="536" y="157"/>
                          </a:cubicBezTo>
                          <a:cubicBezTo>
                            <a:pt x="556" y="55"/>
                            <a:pt x="556" y="55"/>
                            <a:pt x="556" y="55"/>
                          </a:cubicBezTo>
                          <a:cubicBezTo>
                            <a:pt x="558" y="43"/>
                            <a:pt x="552" y="32"/>
                            <a:pt x="541" y="28"/>
                          </a:cubicBezTo>
                          <a:cubicBezTo>
                            <a:pt x="477" y="5"/>
                            <a:pt x="477" y="5"/>
                            <a:pt x="477" y="5"/>
                          </a:cubicBezTo>
                          <a:cubicBezTo>
                            <a:pt x="467" y="1"/>
                            <a:pt x="455" y="5"/>
                            <a:pt x="449" y="15"/>
                          </a:cubicBezTo>
                          <a:cubicBezTo>
                            <a:pt x="397" y="106"/>
                            <a:pt x="397" y="106"/>
                            <a:pt x="397" y="106"/>
                          </a:cubicBezTo>
                          <a:cubicBezTo>
                            <a:pt x="391" y="105"/>
                            <a:pt x="385" y="105"/>
                            <a:pt x="378" y="105"/>
                          </a:cubicBezTo>
                          <a:cubicBezTo>
                            <a:pt x="373" y="105"/>
                            <a:pt x="367" y="105"/>
                            <a:pt x="362" y="106"/>
                          </a:cubicBezTo>
                          <a:cubicBezTo>
                            <a:pt x="311" y="15"/>
                            <a:pt x="311" y="15"/>
                            <a:pt x="311" y="15"/>
                          </a:cubicBezTo>
                          <a:cubicBezTo>
                            <a:pt x="305" y="4"/>
                            <a:pt x="293" y="0"/>
                            <a:pt x="282" y="4"/>
                          </a:cubicBezTo>
                          <a:cubicBezTo>
                            <a:pt x="218" y="27"/>
                            <a:pt x="218" y="27"/>
                            <a:pt x="218" y="27"/>
                          </a:cubicBezTo>
                          <a:cubicBezTo>
                            <a:pt x="208" y="31"/>
                            <a:pt x="201" y="42"/>
                            <a:pt x="203" y="54"/>
                          </a:cubicBezTo>
                          <a:cubicBezTo>
                            <a:pt x="222" y="156"/>
                            <a:pt x="222" y="156"/>
                            <a:pt x="222" y="156"/>
                          </a:cubicBezTo>
                          <a:cubicBezTo>
                            <a:pt x="211" y="163"/>
                            <a:pt x="201" y="172"/>
                            <a:pt x="192" y="181"/>
                          </a:cubicBezTo>
                          <a:cubicBezTo>
                            <a:pt x="103" y="145"/>
                            <a:pt x="103" y="145"/>
                            <a:pt x="103" y="145"/>
                          </a:cubicBezTo>
                          <a:cubicBezTo>
                            <a:pt x="92" y="141"/>
                            <a:pt x="80" y="145"/>
                            <a:pt x="74" y="155"/>
                          </a:cubicBezTo>
                          <a:cubicBezTo>
                            <a:pt x="39" y="213"/>
                            <a:pt x="39" y="213"/>
                            <a:pt x="39" y="213"/>
                          </a:cubicBezTo>
                          <a:cubicBezTo>
                            <a:pt x="33" y="223"/>
                            <a:pt x="35" y="235"/>
                            <a:pt x="44" y="243"/>
                          </a:cubicBezTo>
                          <a:cubicBezTo>
                            <a:pt x="119" y="307"/>
                            <a:pt x="119" y="307"/>
                            <a:pt x="119" y="307"/>
                          </a:cubicBezTo>
                          <a:cubicBezTo>
                            <a:pt x="116" y="318"/>
                            <a:pt x="114" y="329"/>
                            <a:pt x="113" y="341"/>
                          </a:cubicBezTo>
                          <a:cubicBezTo>
                            <a:pt x="17" y="373"/>
                            <a:pt x="17" y="373"/>
                            <a:pt x="17" y="373"/>
                          </a:cubicBezTo>
                          <a:cubicBezTo>
                            <a:pt x="6" y="377"/>
                            <a:pt x="0" y="388"/>
                            <a:pt x="2" y="400"/>
                          </a:cubicBezTo>
                          <a:cubicBezTo>
                            <a:pt x="13" y="466"/>
                            <a:pt x="13" y="466"/>
                            <a:pt x="13" y="466"/>
                          </a:cubicBezTo>
                          <a:cubicBezTo>
                            <a:pt x="15" y="478"/>
                            <a:pt x="25" y="486"/>
                            <a:pt x="37" y="486"/>
                          </a:cubicBezTo>
                          <a:cubicBezTo>
                            <a:pt x="136" y="486"/>
                            <a:pt x="136" y="486"/>
                            <a:pt x="136" y="486"/>
                          </a:cubicBezTo>
                          <a:cubicBezTo>
                            <a:pt x="141" y="498"/>
                            <a:pt x="147" y="509"/>
                            <a:pt x="154" y="519"/>
                          </a:cubicBezTo>
                          <a:cubicBezTo>
                            <a:pt x="102" y="604"/>
                            <a:pt x="102" y="604"/>
                            <a:pt x="102" y="604"/>
                          </a:cubicBezTo>
                          <a:cubicBezTo>
                            <a:pt x="96" y="614"/>
                            <a:pt x="98" y="627"/>
                            <a:pt x="107" y="634"/>
                          </a:cubicBezTo>
                          <a:cubicBezTo>
                            <a:pt x="158" y="678"/>
                            <a:pt x="158" y="678"/>
                            <a:pt x="158" y="678"/>
                          </a:cubicBezTo>
                          <a:cubicBezTo>
                            <a:pt x="167" y="686"/>
                            <a:pt x="180" y="686"/>
                            <a:pt x="189" y="679"/>
                          </a:cubicBezTo>
                          <a:cubicBezTo>
                            <a:pt x="265" y="615"/>
                            <a:pt x="265" y="615"/>
                            <a:pt x="265" y="615"/>
                          </a:cubicBezTo>
                          <a:cubicBezTo>
                            <a:pt x="277" y="621"/>
                            <a:pt x="290" y="626"/>
                            <a:pt x="303" y="629"/>
                          </a:cubicBezTo>
                          <a:cubicBezTo>
                            <a:pt x="318" y="729"/>
                            <a:pt x="318" y="729"/>
                            <a:pt x="318" y="729"/>
                          </a:cubicBezTo>
                          <a:cubicBezTo>
                            <a:pt x="320" y="740"/>
                            <a:pt x="330" y="748"/>
                            <a:pt x="342" y="748"/>
                          </a:cubicBezTo>
                          <a:cubicBezTo>
                            <a:pt x="409" y="748"/>
                            <a:pt x="409" y="748"/>
                            <a:pt x="409" y="748"/>
                          </a:cubicBezTo>
                          <a:cubicBezTo>
                            <a:pt x="421" y="748"/>
                            <a:pt x="431" y="740"/>
                            <a:pt x="433" y="729"/>
                          </a:cubicBezTo>
                          <a:cubicBezTo>
                            <a:pt x="450" y="631"/>
                            <a:pt x="450" y="631"/>
                            <a:pt x="450" y="631"/>
                          </a:cubicBezTo>
                          <a:cubicBezTo>
                            <a:pt x="463" y="627"/>
                            <a:pt x="476" y="622"/>
                            <a:pt x="489" y="617"/>
                          </a:cubicBezTo>
                          <a:cubicBezTo>
                            <a:pt x="562" y="680"/>
                            <a:pt x="562" y="680"/>
                            <a:pt x="562" y="680"/>
                          </a:cubicBezTo>
                          <a:cubicBezTo>
                            <a:pt x="570" y="687"/>
                            <a:pt x="583" y="687"/>
                            <a:pt x="592" y="680"/>
                          </a:cubicBezTo>
                          <a:cubicBezTo>
                            <a:pt x="644" y="636"/>
                            <a:pt x="644" y="636"/>
                            <a:pt x="644" y="636"/>
                          </a:cubicBezTo>
                          <a:cubicBezTo>
                            <a:pt x="653" y="629"/>
                            <a:pt x="655" y="616"/>
                            <a:pt x="649" y="606"/>
                          </a:cubicBezTo>
                          <a:cubicBezTo>
                            <a:pt x="600" y="522"/>
                            <a:pt x="600" y="522"/>
                            <a:pt x="600" y="522"/>
                          </a:cubicBezTo>
                          <a:cubicBezTo>
                            <a:pt x="608" y="511"/>
                            <a:pt x="615" y="499"/>
                            <a:pt x="621" y="486"/>
                          </a:cubicBezTo>
                          <a:cubicBezTo>
                            <a:pt x="721" y="486"/>
                            <a:pt x="721" y="486"/>
                            <a:pt x="721" y="486"/>
                          </a:cubicBezTo>
                          <a:cubicBezTo>
                            <a:pt x="732" y="486"/>
                            <a:pt x="742" y="478"/>
                            <a:pt x="744" y="466"/>
                          </a:cubicBezTo>
                          <a:close/>
                          <a:moveTo>
                            <a:pt x="528" y="373"/>
                          </a:moveTo>
                          <a:cubicBezTo>
                            <a:pt x="528" y="455"/>
                            <a:pt x="461" y="522"/>
                            <a:pt x="378" y="522"/>
                          </a:cubicBezTo>
                          <a:cubicBezTo>
                            <a:pt x="296" y="522"/>
                            <a:pt x="229" y="455"/>
                            <a:pt x="229" y="373"/>
                          </a:cubicBezTo>
                          <a:cubicBezTo>
                            <a:pt x="229" y="290"/>
                            <a:pt x="296" y="223"/>
                            <a:pt x="378" y="223"/>
                          </a:cubicBezTo>
                          <a:cubicBezTo>
                            <a:pt x="461" y="223"/>
                            <a:pt x="528" y="290"/>
                            <a:pt x="528" y="373"/>
                          </a:cubicBezTo>
                          <a:close/>
                        </a:path>
                      </a:pathLst>
                    </a:custGeom>
                    <a:grpFill/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square" lIns="93247" tIns="46623" rIns="93247" bIns="46623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marL="0" marR="0" lvl="0" indent="0" defTabSz="932418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836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</a:endParaRPr>
                    </a:p>
                  </p:txBody>
                </p:sp>
                <p:sp>
                  <p:nvSpPr>
                    <p:cNvPr id="256" name="Oval 25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5557028" y="7180975"/>
                      <a:ext cx="542925" cy="541338"/>
                    </a:xfrm>
                    <a:prstGeom prst="ellipse">
                      <a:avLst/>
                    </a:prstGeom>
                    <a:grpFill/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square" lIns="93247" tIns="46623" rIns="93247" bIns="46623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marL="0" marR="0" lvl="0" indent="0" defTabSz="932418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836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</a:endParaRPr>
                    </a:p>
                  </p:txBody>
                </p:sp>
                <p:sp>
                  <p:nvSpPr>
                    <p:cNvPr id="257" name="Freeform 26"/>
                    <p:cNvSpPr>
                      <a:spLocks noEditPoints="1"/>
                    </p:cNvSpPr>
                    <p:nvPr/>
                  </p:nvSpPr>
                  <p:spPr bwMode="auto">
                    <a:xfrm>
                      <a:off x="6907991" y="7722312"/>
                      <a:ext cx="1458913" cy="1524000"/>
                    </a:xfrm>
                    <a:custGeom>
                      <a:avLst/>
                      <a:gdLst>
                        <a:gd name="T0" fmla="*/ 379 w 388"/>
                        <a:gd name="T1" fmla="*/ 137 h 405"/>
                        <a:gd name="T2" fmla="*/ 383 w 388"/>
                        <a:gd name="T3" fmla="*/ 118 h 405"/>
                        <a:gd name="T4" fmla="*/ 361 w 388"/>
                        <a:gd name="T5" fmla="*/ 81 h 405"/>
                        <a:gd name="T6" fmla="*/ 343 w 388"/>
                        <a:gd name="T7" fmla="*/ 74 h 405"/>
                        <a:gd name="T8" fmla="*/ 287 w 388"/>
                        <a:gd name="T9" fmla="*/ 94 h 405"/>
                        <a:gd name="T10" fmla="*/ 241 w 388"/>
                        <a:gd name="T11" fmla="*/ 68 h 405"/>
                        <a:gd name="T12" fmla="*/ 232 w 388"/>
                        <a:gd name="T13" fmla="*/ 12 h 405"/>
                        <a:gd name="T14" fmla="*/ 217 w 388"/>
                        <a:gd name="T15" fmla="*/ 0 h 405"/>
                        <a:gd name="T16" fmla="*/ 174 w 388"/>
                        <a:gd name="T17" fmla="*/ 0 h 405"/>
                        <a:gd name="T18" fmla="*/ 159 w 388"/>
                        <a:gd name="T19" fmla="*/ 12 h 405"/>
                        <a:gd name="T20" fmla="*/ 149 w 388"/>
                        <a:gd name="T21" fmla="*/ 68 h 405"/>
                        <a:gd name="T22" fmla="*/ 102 w 388"/>
                        <a:gd name="T23" fmla="*/ 95 h 405"/>
                        <a:gd name="T24" fmla="*/ 46 w 388"/>
                        <a:gd name="T25" fmla="*/ 74 h 405"/>
                        <a:gd name="T26" fmla="*/ 27 w 388"/>
                        <a:gd name="T27" fmla="*/ 81 h 405"/>
                        <a:gd name="T28" fmla="*/ 6 w 388"/>
                        <a:gd name="T29" fmla="*/ 118 h 405"/>
                        <a:gd name="T30" fmla="*/ 9 w 388"/>
                        <a:gd name="T31" fmla="*/ 137 h 405"/>
                        <a:gd name="T32" fmla="*/ 55 w 388"/>
                        <a:gd name="T33" fmla="*/ 175 h 405"/>
                        <a:gd name="T34" fmla="*/ 53 w 388"/>
                        <a:gd name="T35" fmla="*/ 202 h 405"/>
                        <a:gd name="T36" fmla="*/ 55 w 388"/>
                        <a:gd name="T37" fmla="*/ 227 h 405"/>
                        <a:gd name="T38" fmla="*/ 7 w 388"/>
                        <a:gd name="T39" fmla="*/ 266 h 405"/>
                        <a:gd name="T40" fmla="*/ 4 w 388"/>
                        <a:gd name="T41" fmla="*/ 285 h 405"/>
                        <a:gd name="T42" fmla="*/ 25 w 388"/>
                        <a:gd name="T43" fmla="*/ 322 h 405"/>
                        <a:gd name="T44" fmla="*/ 43 w 388"/>
                        <a:gd name="T45" fmla="*/ 329 h 405"/>
                        <a:gd name="T46" fmla="*/ 100 w 388"/>
                        <a:gd name="T47" fmla="*/ 308 h 405"/>
                        <a:gd name="T48" fmla="*/ 149 w 388"/>
                        <a:gd name="T49" fmla="*/ 337 h 405"/>
                        <a:gd name="T50" fmla="*/ 158 w 388"/>
                        <a:gd name="T51" fmla="*/ 392 h 405"/>
                        <a:gd name="T52" fmla="*/ 173 w 388"/>
                        <a:gd name="T53" fmla="*/ 405 h 405"/>
                        <a:gd name="T54" fmla="*/ 216 w 388"/>
                        <a:gd name="T55" fmla="*/ 405 h 405"/>
                        <a:gd name="T56" fmla="*/ 231 w 388"/>
                        <a:gd name="T57" fmla="*/ 392 h 405"/>
                        <a:gd name="T58" fmla="*/ 240 w 388"/>
                        <a:gd name="T59" fmla="*/ 337 h 405"/>
                        <a:gd name="T60" fmla="*/ 289 w 388"/>
                        <a:gd name="T61" fmla="*/ 309 h 405"/>
                        <a:gd name="T62" fmla="*/ 345 w 388"/>
                        <a:gd name="T63" fmla="*/ 329 h 405"/>
                        <a:gd name="T64" fmla="*/ 364 w 388"/>
                        <a:gd name="T65" fmla="*/ 322 h 405"/>
                        <a:gd name="T66" fmla="*/ 385 w 388"/>
                        <a:gd name="T67" fmla="*/ 285 h 405"/>
                        <a:gd name="T68" fmla="*/ 381 w 388"/>
                        <a:gd name="T69" fmla="*/ 266 h 405"/>
                        <a:gd name="T70" fmla="*/ 335 w 388"/>
                        <a:gd name="T71" fmla="*/ 228 h 405"/>
                        <a:gd name="T72" fmla="*/ 337 w 388"/>
                        <a:gd name="T73" fmla="*/ 202 h 405"/>
                        <a:gd name="T74" fmla="*/ 334 w 388"/>
                        <a:gd name="T75" fmla="*/ 174 h 405"/>
                        <a:gd name="T76" fmla="*/ 379 w 388"/>
                        <a:gd name="T77" fmla="*/ 137 h 405"/>
                        <a:gd name="T78" fmla="*/ 251 w 388"/>
                        <a:gd name="T79" fmla="*/ 202 h 405"/>
                        <a:gd name="T80" fmla="*/ 195 w 388"/>
                        <a:gd name="T81" fmla="*/ 259 h 405"/>
                        <a:gd name="T82" fmla="*/ 138 w 388"/>
                        <a:gd name="T83" fmla="*/ 202 h 405"/>
                        <a:gd name="T84" fmla="*/ 195 w 388"/>
                        <a:gd name="T85" fmla="*/ 145 h 405"/>
                        <a:gd name="T86" fmla="*/ 251 w 388"/>
                        <a:gd name="T87" fmla="*/ 202 h 405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  <a:cxn ang="0">
                          <a:pos x="T36" y="T37"/>
                        </a:cxn>
                        <a:cxn ang="0">
                          <a:pos x="T38" y="T39"/>
                        </a:cxn>
                        <a:cxn ang="0">
                          <a:pos x="T40" y="T41"/>
                        </a:cxn>
                        <a:cxn ang="0">
                          <a:pos x="T42" y="T43"/>
                        </a:cxn>
                        <a:cxn ang="0">
                          <a:pos x="T44" y="T45"/>
                        </a:cxn>
                        <a:cxn ang="0">
                          <a:pos x="T46" y="T47"/>
                        </a:cxn>
                        <a:cxn ang="0">
                          <a:pos x="T48" y="T49"/>
                        </a:cxn>
                        <a:cxn ang="0">
                          <a:pos x="T50" y="T51"/>
                        </a:cxn>
                        <a:cxn ang="0">
                          <a:pos x="T52" y="T53"/>
                        </a:cxn>
                        <a:cxn ang="0">
                          <a:pos x="T54" y="T55"/>
                        </a:cxn>
                        <a:cxn ang="0">
                          <a:pos x="T56" y="T57"/>
                        </a:cxn>
                        <a:cxn ang="0">
                          <a:pos x="T58" y="T59"/>
                        </a:cxn>
                        <a:cxn ang="0">
                          <a:pos x="T60" y="T61"/>
                        </a:cxn>
                        <a:cxn ang="0">
                          <a:pos x="T62" y="T63"/>
                        </a:cxn>
                        <a:cxn ang="0">
                          <a:pos x="T64" y="T65"/>
                        </a:cxn>
                        <a:cxn ang="0">
                          <a:pos x="T66" y="T67"/>
                        </a:cxn>
                        <a:cxn ang="0">
                          <a:pos x="T68" y="T69"/>
                        </a:cxn>
                        <a:cxn ang="0">
                          <a:pos x="T70" y="T71"/>
                        </a:cxn>
                        <a:cxn ang="0">
                          <a:pos x="T72" y="T73"/>
                        </a:cxn>
                        <a:cxn ang="0">
                          <a:pos x="T74" y="T75"/>
                        </a:cxn>
                        <a:cxn ang="0">
                          <a:pos x="T76" y="T77"/>
                        </a:cxn>
                        <a:cxn ang="0">
                          <a:pos x="T78" y="T79"/>
                        </a:cxn>
                        <a:cxn ang="0">
                          <a:pos x="T80" y="T81"/>
                        </a:cxn>
                        <a:cxn ang="0">
                          <a:pos x="T82" y="T83"/>
                        </a:cxn>
                        <a:cxn ang="0">
                          <a:pos x="T84" y="T85"/>
                        </a:cxn>
                        <a:cxn ang="0">
                          <a:pos x="T86" y="T87"/>
                        </a:cxn>
                      </a:cxnLst>
                      <a:rect l="0" t="0" r="r" b="b"/>
                      <a:pathLst>
                        <a:path w="388" h="405">
                          <a:moveTo>
                            <a:pt x="379" y="137"/>
                          </a:moveTo>
                          <a:cubicBezTo>
                            <a:pt x="385" y="133"/>
                            <a:pt x="386" y="124"/>
                            <a:pt x="383" y="118"/>
                          </a:cubicBezTo>
                          <a:cubicBezTo>
                            <a:pt x="361" y="81"/>
                            <a:pt x="361" y="81"/>
                            <a:pt x="361" y="81"/>
                          </a:cubicBezTo>
                          <a:cubicBezTo>
                            <a:pt x="357" y="74"/>
                            <a:pt x="350" y="72"/>
                            <a:pt x="343" y="74"/>
                          </a:cubicBezTo>
                          <a:cubicBezTo>
                            <a:pt x="287" y="94"/>
                            <a:pt x="287" y="94"/>
                            <a:pt x="287" y="94"/>
                          </a:cubicBezTo>
                          <a:cubicBezTo>
                            <a:pt x="274" y="83"/>
                            <a:pt x="258" y="74"/>
                            <a:pt x="241" y="68"/>
                          </a:cubicBezTo>
                          <a:cubicBezTo>
                            <a:pt x="232" y="12"/>
                            <a:pt x="232" y="12"/>
                            <a:pt x="232" y="12"/>
                          </a:cubicBezTo>
                          <a:cubicBezTo>
                            <a:pt x="231" y="5"/>
                            <a:pt x="224" y="0"/>
                            <a:pt x="217" y="0"/>
                          </a:cubicBezTo>
                          <a:cubicBezTo>
                            <a:pt x="174" y="0"/>
                            <a:pt x="174" y="0"/>
                            <a:pt x="174" y="0"/>
                          </a:cubicBezTo>
                          <a:cubicBezTo>
                            <a:pt x="166" y="0"/>
                            <a:pt x="160" y="5"/>
                            <a:pt x="159" y="12"/>
                          </a:cubicBezTo>
                          <a:cubicBezTo>
                            <a:pt x="149" y="68"/>
                            <a:pt x="149" y="68"/>
                            <a:pt x="149" y="68"/>
                          </a:cubicBezTo>
                          <a:cubicBezTo>
                            <a:pt x="132" y="74"/>
                            <a:pt x="116" y="83"/>
                            <a:pt x="102" y="95"/>
                          </a:cubicBezTo>
                          <a:cubicBezTo>
                            <a:pt x="46" y="74"/>
                            <a:pt x="46" y="74"/>
                            <a:pt x="46" y="74"/>
                          </a:cubicBezTo>
                          <a:cubicBezTo>
                            <a:pt x="39" y="72"/>
                            <a:pt x="31" y="74"/>
                            <a:pt x="27" y="81"/>
                          </a:cubicBezTo>
                          <a:cubicBezTo>
                            <a:pt x="6" y="118"/>
                            <a:pt x="6" y="118"/>
                            <a:pt x="6" y="118"/>
                          </a:cubicBezTo>
                          <a:cubicBezTo>
                            <a:pt x="2" y="124"/>
                            <a:pt x="3" y="133"/>
                            <a:pt x="9" y="137"/>
                          </a:cubicBezTo>
                          <a:cubicBezTo>
                            <a:pt x="55" y="175"/>
                            <a:pt x="55" y="175"/>
                            <a:pt x="55" y="175"/>
                          </a:cubicBezTo>
                          <a:cubicBezTo>
                            <a:pt x="54" y="184"/>
                            <a:pt x="53" y="193"/>
                            <a:pt x="53" y="202"/>
                          </a:cubicBezTo>
                          <a:cubicBezTo>
                            <a:pt x="53" y="211"/>
                            <a:pt x="53" y="219"/>
                            <a:pt x="55" y="227"/>
                          </a:cubicBezTo>
                          <a:cubicBezTo>
                            <a:pt x="7" y="266"/>
                            <a:pt x="7" y="266"/>
                            <a:pt x="7" y="266"/>
                          </a:cubicBezTo>
                          <a:cubicBezTo>
                            <a:pt x="2" y="270"/>
                            <a:pt x="0" y="278"/>
                            <a:pt x="4" y="285"/>
                          </a:cubicBezTo>
                          <a:cubicBezTo>
                            <a:pt x="25" y="322"/>
                            <a:pt x="25" y="322"/>
                            <a:pt x="25" y="322"/>
                          </a:cubicBezTo>
                          <a:cubicBezTo>
                            <a:pt x="28" y="329"/>
                            <a:pt x="36" y="332"/>
                            <a:pt x="43" y="329"/>
                          </a:cubicBezTo>
                          <a:cubicBezTo>
                            <a:pt x="100" y="308"/>
                            <a:pt x="100" y="308"/>
                            <a:pt x="100" y="308"/>
                          </a:cubicBezTo>
                          <a:cubicBezTo>
                            <a:pt x="114" y="321"/>
                            <a:pt x="131" y="330"/>
                            <a:pt x="149" y="337"/>
                          </a:cubicBezTo>
                          <a:cubicBezTo>
                            <a:pt x="158" y="392"/>
                            <a:pt x="158" y="392"/>
                            <a:pt x="158" y="392"/>
                          </a:cubicBezTo>
                          <a:cubicBezTo>
                            <a:pt x="159" y="399"/>
                            <a:pt x="165" y="405"/>
                            <a:pt x="173" y="405"/>
                          </a:cubicBezTo>
                          <a:cubicBezTo>
                            <a:pt x="216" y="405"/>
                            <a:pt x="216" y="405"/>
                            <a:pt x="216" y="405"/>
                          </a:cubicBezTo>
                          <a:cubicBezTo>
                            <a:pt x="223" y="405"/>
                            <a:pt x="229" y="399"/>
                            <a:pt x="231" y="392"/>
                          </a:cubicBezTo>
                          <a:cubicBezTo>
                            <a:pt x="240" y="337"/>
                            <a:pt x="240" y="337"/>
                            <a:pt x="240" y="337"/>
                          </a:cubicBezTo>
                          <a:cubicBezTo>
                            <a:pt x="258" y="331"/>
                            <a:pt x="275" y="321"/>
                            <a:pt x="289" y="309"/>
                          </a:cubicBezTo>
                          <a:cubicBezTo>
                            <a:pt x="345" y="329"/>
                            <a:pt x="345" y="329"/>
                            <a:pt x="345" y="329"/>
                          </a:cubicBezTo>
                          <a:cubicBezTo>
                            <a:pt x="352" y="332"/>
                            <a:pt x="360" y="329"/>
                            <a:pt x="364" y="322"/>
                          </a:cubicBezTo>
                          <a:cubicBezTo>
                            <a:pt x="385" y="285"/>
                            <a:pt x="385" y="285"/>
                            <a:pt x="385" y="285"/>
                          </a:cubicBezTo>
                          <a:cubicBezTo>
                            <a:pt x="388" y="278"/>
                            <a:pt x="387" y="270"/>
                            <a:pt x="381" y="266"/>
                          </a:cubicBezTo>
                          <a:cubicBezTo>
                            <a:pt x="335" y="228"/>
                            <a:pt x="335" y="228"/>
                            <a:pt x="335" y="228"/>
                          </a:cubicBezTo>
                          <a:cubicBezTo>
                            <a:pt x="336" y="220"/>
                            <a:pt x="337" y="211"/>
                            <a:pt x="337" y="202"/>
                          </a:cubicBezTo>
                          <a:cubicBezTo>
                            <a:pt x="337" y="193"/>
                            <a:pt x="336" y="183"/>
                            <a:pt x="334" y="174"/>
                          </a:cubicBezTo>
                          <a:lnTo>
                            <a:pt x="379" y="137"/>
                          </a:lnTo>
                          <a:close/>
                          <a:moveTo>
                            <a:pt x="251" y="202"/>
                          </a:moveTo>
                          <a:cubicBezTo>
                            <a:pt x="251" y="233"/>
                            <a:pt x="226" y="259"/>
                            <a:pt x="195" y="259"/>
                          </a:cubicBezTo>
                          <a:cubicBezTo>
                            <a:pt x="163" y="259"/>
                            <a:pt x="138" y="233"/>
                            <a:pt x="138" y="202"/>
                          </a:cubicBezTo>
                          <a:cubicBezTo>
                            <a:pt x="138" y="171"/>
                            <a:pt x="163" y="145"/>
                            <a:pt x="195" y="145"/>
                          </a:cubicBezTo>
                          <a:cubicBezTo>
                            <a:pt x="226" y="145"/>
                            <a:pt x="251" y="171"/>
                            <a:pt x="251" y="202"/>
                          </a:cubicBezTo>
                          <a:close/>
                        </a:path>
                      </a:pathLst>
                    </a:custGeom>
                    <a:grpFill/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square" lIns="93247" tIns="46623" rIns="93247" bIns="46623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marL="0" marR="0" lvl="0" indent="0" defTabSz="932418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836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</a:endParaRPr>
                    </a:p>
                  </p:txBody>
                </p:sp>
              </p:grpSp>
            </p:grpSp>
          </p:grpSp>
          <p:sp>
            <p:nvSpPr>
              <p:cNvPr id="249" name="Rectangle 248"/>
              <p:cNvSpPr/>
              <p:nvPr/>
            </p:nvSpPr>
            <p:spPr bwMode="auto">
              <a:xfrm>
                <a:off x="9428529" y="5165203"/>
                <a:ext cx="777240" cy="1246735"/>
              </a:xfrm>
              <a:prstGeom prst="rect">
                <a:avLst/>
              </a:prstGeom>
              <a:noFill/>
              <a:ln w="9525">
                <a:solidFill>
                  <a:schemeClr val="tx2"/>
                </a:solidFill>
                <a:prstDash val="dash"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32472" eaLnBrk="1" fontAlgn="base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400" b="0" i="0" u="none" strike="noStrike" kern="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effectLst/>
                  <a:uLnTx/>
                  <a:uFillTx/>
                  <a:ea typeface="Segoe UI" pitchFamily="34" charset="0"/>
                  <a:cs typeface="Segoe UI" pitchFamily="34" charset="0"/>
                </a:endParaRPr>
              </a:p>
            </p:txBody>
          </p:sp>
        </p:grpSp>
        <p:grpSp>
          <p:nvGrpSpPr>
            <p:cNvPr id="15" name="Group 14"/>
            <p:cNvGrpSpPr/>
            <p:nvPr/>
          </p:nvGrpSpPr>
          <p:grpSpPr>
            <a:xfrm>
              <a:off x="10324841" y="5165203"/>
              <a:ext cx="777240" cy="1246735"/>
              <a:chOff x="10263860" y="5165203"/>
              <a:chExt cx="777240" cy="1246735"/>
            </a:xfrm>
          </p:grpSpPr>
          <p:grpSp>
            <p:nvGrpSpPr>
              <p:cNvPr id="263" name="Group 262"/>
              <p:cNvGrpSpPr/>
              <p:nvPr/>
            </p:nvGrpSpPr>
            <p:grpSpPr>
              <a:xfrm>
                <a:off x="10300266" y="5198401"/>
                <a:ext cx="704429" cy="1174494"/>
                <a:chOff x="8635106" y="4651691"/>
                <a:chExt cx="704429" cy="1174494"/>
              </a:xfrm>
            </p:grpSpPr>
            <p:grpSp>
              <p:nvGrpSpPr>
                <p:cNvPr id="265" name="Group 264"/>
                <p:cNvGrpSpPr/>
                <p:nvPr/>
              </p:nvGrpSpPr>
              <p:grpSpPr>
                <a:xfrm>
                  <a:off x="8635106" y="5551434"/>
                  <a:ext cx="704429" cy="274751"/>
                  <a:chOff x="8635106" y="5542669"/>
                  <a:chExt cx="704429" cy="274751"/>
                </a:xfrm>
              </p:grpSpPr>
              <p:sp>
                <p:nvSpPr>
                  <p:cNvPr id="273" name="Rectangle 272"/>
                  <p:cNvSpPr/>
                  <p:nvPr/>
                </p:nvSpPr>
                <p:spPr bwMode="auto">
                  <a:xfrm>
                    <a:off x="8909594" y="5542669"/>
                    <a:ext cx="429941" cy="274751"/>
                  </a:xfrm>
                  <a:prstGeom prst="rect">
                    <a:avLst/>
                  </a:prstGeom>
                  <a:ln>
                    <a:solidFill>
                      <a:schemeClr val="tx2"/>
                    </a:solidFill>
                    <a:headEnd type="none" w="med" len="med"/>
                    <a:tailEnd type="none" w="med" len="me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18288" tIns="149196" rIns="0" bIns="149196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marL="0" marR="0" lvl="0" indent="0" defTabSz="950846" eaLnBrk="1" fontAlgn="base" latinLnBrk="0" hangingPunct="1">
                      <a:lnSpc>
                        <a:spcPct val="9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US" sz="105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</a:rPr>
                      <a:t>Kernel</a:t>
                    </a:r>
                    <a:endParaRPr kumimoji="0" lang="en-US" sz="11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chemeClr val="bg1"/>
                      </a:solidFill>
                      <a:effectLst/>
                      <a:uLnTx/>
                      <a:uFillTx/>
                    </a:endParaRPr>
                  </a:p>
                </p:txBody>
              </p:sp>
              <p:grpSp>
                <p:nvGrpSpPr>
                  <p:cNvPr id="274" name="Group 273"/>
                  <p:cNvGrpSpPr/>
                  <p:nvPr/>
                </p:nvGrpSpPr>
                <p:grpSpPr>
                  <a:xfrm>
                    <a:off x="8635106" y="5542670"/>
                    <a:ext cx="276948" cy="274750"/>
                    <a:chOff x="4498836" y="2852262"/>
                    <a:chExt cx="501628" cy="497646"/>
                  </a:xfrm>
                </p:grpSpPr>
                <p:sp>
                  <p:nvSpPr>
                    <p:cNvPr id="275" name="Rectangle 274"/>
                    <p:cNvSpPr/>
                    <p:nvPr/>
                  </p:nvSpPr>
                  <p:spPr bwMode="auto">
                    <a:xfrm>
                      <a:off x="4498836" y="2852262"/>
                      <a:ext cx="501628" cy="497646"/>
                    </a:xfrm>
                    <a:prstGeom prst="rect">
                      <a:avLst/>
                    </a:prstGeom>
                    <a:ln>
                      <a:headEnd type="none" w="med" len="med"/>
                      <a:tailEnd type="none" w="med" len="med"/>
                    </a:ln>
                  </p:spPr>
                  <p:style>
                    <a:lnRef idx="2">
                      <a:schemeClr val="accent1"/>
                    </a:lnRef>
                    <a:fillRef idx="1">
                      <a:schemeClr val="lt1"/>
                    </a:fillRef>
                    <a:effectRef idx="0">
                      <a:schemeClr val="accent1"/>
                    </a:effectRef>
                    <a:fontRef idx="minor">
                      <a:schemeClr val="dk1"/>
                    </a:fontRef>
                  </p:style>
                  <p:txBody>
                    <a:bodyPr rot="0" spcFirstLastPara="0" vertOverflow="overflow" horzOverflow="overflow" vert="horz" wrap="square" lIns="186494" tIns="149196" rIns="186494" bIns="149196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marL="0" marR="0" lvl="0" indent="0" defTabSz="950846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632" b="0" i="0" u="none" strike="noStrike" kern="0" cap="none" spc="0" normalizeH="0" baseline="0" noProof="0" dirty="0">
                        <a:ln>
                          <a:noFill/>
                        </a:ln>
                        <a:gradFill>
                          <a:gsLst>
                            <a:gs pos="0">
                              <a:srgbClr val="FFFFFF"/>
                            </a:gs>
                            <a:gs pos="100000">
                              <a:srgbClr val="FFFFFF"/>
                            </a:gs>
                          </a:gsLst>
                          <a:lin ang="5400000" scaled="0"/>
                        </a:gradFill>
                        <a:effectLst/>
                        <a:uLnTx/>
                        <a:uFillTx/>
                        <a:ea typeface="Segoe UI" pitchFamily="34" charset="0"/>
                        <a:cs typeface="Segoe UI" pitchFamily="34" charset="0"/>
                      </a:endParaRPr>
                    </a:p>
                  </p:txBody>
                </p:sp>
                <p:sp>
                  <p:nvSpPr>
                    <p:cNvPr id="276" name="Freeform 73"/>
                    <p:cNvSpPr>
                      <a:spLocks noChangeAspect="1" noEditPoints="1"/>
                    </p:cNvSpPr>
                    <p:nvPr/>
                  </p:nvSpPr>
                  <p:spPr bwMode="black">
                    <a:xfrm>
                      <a:off x="4600290" y="2951725"/>
                      <a:ext cx="298721" cy="298720"/>
                    </a:xfrm>
                    <a:custGeom>
                      <a:avLst/>
                      <a:gdLst>
                        <a:gd name="T0" fmla="*/ 313 w 330"/>
                        <a:gd name="T1" fmla="*/ 161 h 330"/>
                        <a:gd name="T2" fmla="*/ 313 w 330"/>
                        <a:gd name="T3" fmla="*/ 128 h 330"/>
                        <a:gd name="T4" fmla="*/ 284 w 330"/>
                        <a:gd name="T5" fmla="*/ 137 h 330"/>
                        <a:gd name="T6" fmla="*/ 298 w 330"/>
                        <a:gd name="T7" fmla="*/ 111 h 330"/>
                        <a:gd name="T8" fmla="*/ 330 w 330"/>
                        <a:gd name="T9" fmla="*/ 103 h 330"/>
                        <a:gd name="T10" fmla="*/ 298 w 330"/>
                        <a:gd name="T11" fmla="*/ 95 h 330"/>
                        <a:gd name="T12" fmla="*/ 284 w 330"/>
                        <a:gd name="T13" fmla="*/ 87 h 330"/>
                        <a:gd name="T14" fmla="*/ 235 w 330"/>
                        <a:gd name="T15" fmla="*/ 46 h 330"/>
                        <a:gd name="T16" fmla="*/ 244 w 330"/>
                        <a:gd name="T17" fmla="*/ 17 h 330"/>
                        <a:gd name="T18" fmla="*/ 211 w 330"/>
                        <a:gd name="T19" fmla="*/ 17 h 330"/>
                        <a:gd name="T20" fmla="*/ 219 w 330"/>
                        <a:gd name="T21" fmla="*/ 46 h 330"/>
                        <a:gd name="T22" fmla="*/ 194 w 330"/>
                        <a:gd name="T23" fmla="*/ 32 h 330"/>
                        <a:gd name="T24" fmla="*/ 186 w 330"/>
                        <a:gd name="T25" fmla="*/ 0 h 330"/>
                        <a:gd name="T26" fmla="*/ 178 w 330"/>
                        <a:gd name="T27" fmla="*/ 32 h 330"/>
                        <a:gd name="T28" fmla="*/ 152 w 330"/>
                        <a:gd name="T29" fmla="*/ 46 h 330"/>
                        <a:gd name="T30" fmla="*/ 161 w 330"/>
                        <a:gd name="T31" fmla="*/ 17 h 330"/>
                        <a:gd name="T32" fmla="*/ 128 w 330"/>
                        <a:gd name="T33" fmla="*/ 17 h 330"/>
                        <a:gd name="T34" fmla="*/ 137 w 330"/>
                        <a:gd name="T35" fmla="*/ 46 h 330"/>
                        <a:gd name="T36" fmla="*/ 111 w 330"/>
                        <a:gd name="T37" fmla="*/ 32 h 330"/>
                        <a:gd name="T38" fmla="*/ 103 w 330"/>
                        <a:gd name="T39" fmla="*/ 0 h 330"/>
                        <a:gd name="T40" fmla="*/ 95 w 330"/>
                        <a:gd name="T41" fmla="*/ 32 h 330"/>
                        <a:gd name="T42" fmla="*/ 87 w 330"/>
                        <a:gd name="T43" fmla="*/ 46 h 330"/>
                        <a:gd name="T44" fmla="*/ 46 w 330"/>
                        <a:gd name="T45" fmla="*/ 95 h 330"/>
                        <a:gd name="T46" fmla="*/ 17 w 330"/>
                        <a:gd name="T47" fmla="*/ 86 h 330"/>
                        <a:gd name="T48" fmla="*/ 17 w 330"/>
                        <a:gd name="T49" fmla="*/ 120 h 330"/>
                        <a:gd name="T50" fmla="*/ 46 w 330"/>
                        <a:gd name="T51" fmla="*/ 111 h 330"/>
                        <a:gd name="T52" fmla="*/ 32 w 330"/>
                        <a:gd name="T53" fmla="*/ 137 h 330"/>
                        <a:gd name="T54" fmla="*/ 0 w 330"/>
                        <a:gd name="T55" fmla="*/ 144 h 330"/>
                        <a:gd name="T56" fmla="*/ 32 w 330"/>
                        <a:gd name="T57" fmla="*/ 152 h 330"/>
                        <a:gd name="T58" fmla="*/ 46 w 330"/>
                        <a:gd name="T59" fmla="*/ 178 h 330"/>
                        <a:gd name="T60" fmla="*/ 17 w 330"/>
                        <a:gd name="T61" fmla="*/ 169 h 330"/>
                        <a:gd name="T62" fmla="*/ 17 w 330"/>
                        <a:gd name="T63" fmla="*/ 203 h 330"/>
                        <a:gd name="T64" fmla="*/ 46 w 330"/>
                        <a:gd name="T65" fmla="*/ 194 h 330"/>
                        <a:gd name="T66" fmla="*/ 32 w 330"/>
                        <a:gd name="T67" fmla="*/ 219 h 330"/>
                        <a:gd name="T68" fmla="*/ 0 w 330"/>
                        <a:gd name="T69" fmla="*/ 227 h 330"/>
                        <a:gd name="T70" fmla="*/ 32 w 330"/>
                        <a:gd name="T71" fmla="*/ 235 h 330"/>
                        <a:gd name="T72" fmla="*/ 46 w 330"/>
                        <a:gd name="T73" fmla="*/ 243 h 330"/>
                        <a:gd name="T74" fmla="*/ 95 w 330"/>
                        <a:gd name="T75" fmla="*/ 284 h 330"/>
                        <a:gd name="T76" fmla="*/ 86 w 330"/>
                        <a:gd name="T77" fmla="*/ 313 h 330"/>
                        <a:gd name="T78" fmla="*/ 120 w 330"/>
                        <a:gd name="T79" fmla="*/ 313 h 330"/>
                        <a:gd name="T80" fmla="*/ 111 w 330"/>
                        <a:gd name="T81" fmla="*/ 284 h 330"/>
                        <a:gd name="T82" fmla="*/ 137 w 330"/>
                        <a:gd name="T83" fmla="*/ 298 h 330"/>
                        <a:gd name="T84" fmla="*/ 144 w 330"/>
                        <a:gd name="T85" fmla="*/ 330 h 330"/>
                        <a:gd name="T86" fmla="*/ 152 w 330"/>
                        <a:gd name="T87" fmla="*/ 298 h 330"/>
                        <a:gd name="T88" fmla="*/ 178 w 330"/>
                        <a:gd name="T89" fmla="*/ 284 h 330"/>
                        <a:gd name="T90" fmla="*/ 169 w 330"/>
                        <a:gd name="T91" fmla="*/ 313 h 330"/>
                        <a:gd name="T92" fmla="*/ 203 w 330"/>
                        <a:gd name="T93" fmla="*/ 313 h 330"/>
                        <a:gd name="T94" fmla="*/ 194 w 330"/>
                        <a:gd name="T95" fmla="*/ 284 h 330"/>
                        <a:gd name="T96" fmla="*/ 219 w 330"/>
                        <a:gd name="T97" fmla="*/ 298 h 330"/>
                        <a:gd name="T98" fmla="*/ 227 w 330"/>
                        <a:gd name="T99" fmla="*/ 330 h 330"/>
                        <a:gd name="T100" fmla="*/ 235 w 330"/>
                        <a:gd name="T101" fmla="*/ 298 h 330"/>
                        <a:gd name="T102" fmla="*/ 243 w 330"/>
                        <a:gd name="T103" fmla="*/ 284 h 330"/>
                        <a:gd name="T104" fmla="*/ 284 w 330"/>
                        <a:gd name="T105" fmla="*/ 235 h 330"/>
                        <a:gd name="T106" fmla="*/ 313 w 330"/>
                        <a:gd name="T107" fmla="*/ 244 h 330"/>
                        <a:gd name="T108" fmla="*/ 313 w 330"/>
                        <a:gd name="T109" fmla="*/ 211 h 330"/>
                        <a:gd name="T110" fmla="*/ 284 w 330"/>
                        <a:gd name="T111" fmla="*/ 219 h 330"/>
                        <a:gd name="T112" fmla="*/ 298 w 330"/>
                        <a:gd name="T113" fmla="*/ 194 h 330"/>
                        <a:gd name="T114" fmla="*/ 330 w 330"/>
                        <a:gd name="T115" fmla="*/ 186 h 330"/>
                        <a:gd name="T116" fmla="*/ 298 w 330"/>
                        <a:gd name="T117" fmla="*/ 178 h 330"/>
                        <a:gd name="T118" fmla="*/ 284 w 330"/>
                        <a:gd name="T119" fmla="*/ 152 h 330"/>
                        <a:gd name="T120" fmla="*/ 165 w 330"/>
                        <a:gd name="T121" fmla="*/ 267 h 330"/>
                        <a:gd name="T122" fmla="*/ 165 w 330"/>
                        <a:gd name="T123" fmla="*/ 63 h 330"/>
                        <a:gd name="T124" fmla="*/ 165 w 330"/>
                        <a:gd name="T125" fmla="*/ 267 h 330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  <a:cxn ang="0">
                          <a:pos x="T36" y="T37"/>
                        </a:cxn>
                        <a:cxn ang="0">
                          <a:pos x="T38" y="T39"/>
                        </a:cxn>
                        <a:cxn ang="0">
                          <a:pos x="T40" y="T41"/>
                        </a:cxn>
                        <a:cxn ang="0">
                          <a:pos x="T42" y="T43"/>
                        </a:cxn>
                        <a:cxn ang="0">
                          <a:pos x="T44" y="T45"/>
                        </a:cxn>
                        <a:cxn ang="0">
                          <a:pos x="T46" y="T47"/>
                        </a:cxn>
                        <a:cxn ang="0">
                          <a:pos x="T48" y="T49"/>
                        </a:cxn>
                        <a:cxn ang="0">
                          <a:pos x="T50" y="T51"/>
                        </a:cxn>
                        <a:cxn ang="0">
                          <a:pos x="T52" y="T53"/>
                        </a:cxn>
                        <a:cxn ang="0">
                          <a:pos x="T54" y="T55"/>
                        </a:cxn>
                        <a:cxn ang="0">
                          <a:pos x="T56" y="T57"/>
                        </a:cxn>
                        <a:cxn ang="0">
                          <a:pos x="T58" y="T59"/>
                        </a:cxn>
                        <a:cxn ang="0">
                          <a:pos x="T60" y="T61"/>
                        </a:cxn>
                        <a:cxn ang="0">
                          <a:pos x="T62" y="T63"/>
                        </a:cxn>
                        <a:cxn ang="0">
                          <a:pos x="T64" y="T65"/>
                        </a:cxn>
                        <a:cxn ang="0">
                          <a:pos x="T66" y="T67"/>
                        </a:cxn>
                        <a:cxn ang="0">
                          <a:pos x="T68" y="T69"/>
                        </a:cxn>
                        <a:cxn ang="0">
                          <a:pos x="T70" y="T71"/>
                        </a:cxn>
                        <a:cxn ang="0">
                          <a:pos x="T72" y="T73"/>
                        </a:cxn>
                        <a:cxn ang="0">
                          <a:pos x="T74" y="T75"/>
                        </a:cxn>
                        <a:cxn ang="0">
                          <a:pos x="T76" y="T77"/>
                        </a:cxn>
                        <a:cxn ang="0">
                          <a:pos x="T78" y="T79"/>
                        </a:cxn>
                        <a:cxn ang="0">
                          <a:pos x="T80" y="T81"/>
                        </a:cxn>
                        <a:cxn ang="0">
                          <a:pos x="T82" y="T83"/>
                        </a:cxn>
                        <a:cxn ang="0">
                          <a:pos x="T84" y="T85"/>
                        </a:cxn>
                        <a:cxn ang="0">
                          <a:pos x="T86" y="T87"/>
                        </a:cxn>
                        <a:cxn ang="0">
                          <a:pos x="T88" y="T89"/>
                        </a:cxn>
                        <a:cxn ang="0">
                          <a:pos x="T90" y="T91"/>
                        </a:cxn>
                        <a:cxn ang="0">
                          <a:pos x="T92" y="T93"/>
                        </a:cxn>
                        <a:cxn ang="0">
                          <a:pos x="T94" y="T95"/>
                        </a:cxn>
                        <a:cxn ang="0">
                          <a:pos x="T96" y="T97"/>
                        </a:cxn>
                        <a:cxn ang="0">
                          <a:pos x="T98" y="T99"/>
                        </a:cxn>
                        <a:cxn ang="0">
                          <a:pos x="T100" y="T101"/>
                        </a:cxn>
                        <a:cxn ang="0">
                          <a:pos x="T102" y="T103"/>
                        </a:cxn>
                        <a:cxn ang="0">
                          <a:pos x="T104" y="T105"/>
                        </a:cxn>
                        <a:cxn ang="0">
                          <a:pos x="T106" y="T107"/>
                        </a:cxn>
                        <a:cxn ang="0">
                          <a:pos x="T108" y="T109"/>
                        </a:cxn>
                        <a:cxn ang="0">
                          <a:pos x="T110" y="T111"/>
                        </a:cxn>
                        <a:cxn ang="0">
                          <a:pos x="T112" y="T113"/>
                        </a:cxn>
                        <a:cxn ang="0">
                          <a:pos x="T114" y="T115"/>
                        </a:cxn>
                        <a:cxn ang="0">
                          <a:pos x="T116" y="T117"/>
                        </a:cxn>
                        <a:cxn ang="0">
                          <a:pos x="T118" y="T119"/>
                        </a:cxn>
                        <a:cxn ang="0">
                          <a:pos x="T120" y="T121"/>
                        </a:cxn>
                        <a:cxn ang="0">
                          <a:pos x="T122" y="T123"/>
                        </a:cxn>
                        <a:cxn ang="0">
                          <a:pos x="T124" y="T125"/>
                        </a:cxn>
                      </a:cxnLst>
                      <a:rect l="0" t="0" r="r" b="b"/>
                      <a:pathLst>
                        <a:path w="330" h="330">
                          <a:moveTo>
                            <a:pt x="298" y="152"/>
                          </a:moveTo>
                          <a:cubicBezTo>
                            <a:pt x="301" y="158"/>
                            <a:pt x="307" y="161"/>
                            <a:pt x="313" y="161"/>
                          </a:cubicBezTo>
                          <a:cubicBezTo>
                            <a:pt x="322" y="161"/>
                            <a:pt x="330" y="154"/>
                            <a:pt x="330" y="144"/>
                          </a:cubicBezTo>
                          <a:cubicBezTo>
                            <a:pt x="330" y="135"/>
                            <a:pt x="322" y="128"/>
                            <a:pt x="313" y="128"/>
                          </a:cubicBezTo>
                          <a:cubicBezTo>
                            <a:pt x="307" y="128"/>
                            <a:pt x="301" y="131"/>
                            <a:pt x="298" y="137"/>
                          </a:cubicBezTo>
                          <a:cubicBezTo>
                            <a:pt x="284" y="137"/>
                            <a:pt x="284" y="137"/>
                            <a:pt x="284" y="137"/>
                          </a:cubicBezTo>
                          <a:cubicBezTo>
                            <a:pt x="284" y="111"/>
                            <a:pt x="284" y="111"/>
                            <a:pt x="284" y="111"/>
                          </a:cubicBezTo>
                          <a:cubicBezTo>
                            <a:pt x="298" y="111"/>
                            <a:pt x="298" y="111"/>
                            <a:pt x="298" y="111"/>
                          </a:cubicBezTo>
                          <a:cubicBezTo>
                            <a:pt x="301" y="116"/>
                            <a:pt x="307" y="120"/>
                            <a:pt x="313" y="120"/>
                          </a:cubicBezTo>
                          <a:cubicBezTo>
                            <a:pt x="322" y="120"/>
                            <a:pt x="330" y="112"/>
                            <a:pt x="330" y="103"/>
                          </a:cubicBezTo>
                          <a:cubicBezTo>
                            <a:pt x="330" y="94"/>
                            <a:pt x="322" y="86"/>
                            <a:pt x="313" y="86"/>
                          </a:cubicBezTo>
                          <a:cubicBezTo>
                            <a:pt x="307" y="86"/>
                            <a:pt x="301" y="90"/>
                            <a:pt x="298" y="95"/>
                          </a:cubicBezTo>
                          <a:cubicBezTo>
                            <a:pt x="284" y="95"/>
                            <a:pt x="284" y="95"/>
                            <a:pt x="284" y="95"/>
                          </a:cubicBezTo>
                          <a:cubicBezTo>
                            <a:pt x="284" y="87"/>
                            <a:pt x="284" y="87"/>
                            <a:pt x="284" y="87"/>
                          </a:cubicBezTo>
                          <a:cubicBezTo>
                            <a:pt x="284" y="65"/>
                            <a:pt x="266" y="46"/>
                            <a:pt x="243" y="46"/>
                          </a:cubicBezTo>
                          <a:cubicBezTo>
                            <a:pt x="235" y="46"/>
                            <a:pt x="235" y="46"/>
                            <a:pt x="235" y="46"/>
                          </a:cubicBezTo>
                          <a:cubicBezTo>
                            <a:pt x="235" y="32"/>
                            <a:pt x="235" y="32"/>
                            <a:pt x="235" y="32"/>
                          </a:cubicBezTo>
                          <a:cubicBezTo>
                            <a:pt x="240" y="29"/>
                            <a:pt x="244" y="23"/>
                            <a:pt x="244" y="17"/>
                          </a:cubicBezTo>
                          <a:cubicBezTo>
                            <a:pt x="244" y="8"/>
                            <a:pt x="237" y="0"/>
                            <a:pt x="227" y="0"/>
                          </a:cubicBezTo>
                          <a:cubicBezTo>
                            <a:pt x="218" y="0"/>
                            <a:pt x="211" y="8"/>
                            <a:pt x="211" y="17"/>
                          </a:cubicBezTo>
                          <a:cubicBezTo>
                            <a:pt x="211" y="23"/>
                            <a:pt x="214" y="29"/>
                            <a:pt x="219" y="32"/>
                          </a:cubicBezTo>
                          <a:cubicBezTo>
                            <a:pt x="219" y="46"/>
                            <a:pt x="219" y="46"/>
                            <a:pt x="219" y="46"/>
                          </a:cubicBezTo>
                          <a:cubicBezTo>
                            <a:pt x="194" y="46"/>
                            <a:pt x="194" y="46"/>
                            <a:pt x="194" y="46"/>
                          </a:cubicBezTo>
                          <a:cubicBezTo>
                            <a:pt x="194" y="32"/>
                            <a:pt x="194" y="32"/>
                            <a:pt x="194" y="32"/>
                          </a:cubicBezTo>
                          <a:cubicBezTo>
                            <a:pt x="199" y="29"/>
                            <a:pt x="203" y="23"/>
                            <a:pt x="203" y="17"/>
                          </a:cubicBezTo>
                          <a:cubicBezTo>
                            <a:pt x="203" y="8"/>
                            <a:pt x="195" y="0"/>
                            <a:pt x="186" y="0"/>
                          </a:cubicBezTo>
                          <a:cubicBezTo>
                            <a:pt x="177" y="0"/>
                            <a:pt x="169" y="8"/>
                            <a:pt x="169" y="17"/>
                          </a:cubicBezTo>
                          <a:cubicBezTo>
                            <a:pt x="169" y="23"/>
                            <a:pt x="173" y="29"/>
                            <a:pt x="178" y="32"/>
                          </a:cubicBezTo>
                          <a:cubicBezTo>
                            <a:pt x="178" y="46"/>
                            <a:pt x="178" y="46"/>
                            <a:pt x="178" y="46"/>
                          </a:cubicBezTo>
                          <a:cubicBezTo>
                            <a:pt x="152" y="46"/>
                            <a:pt x="152" y="46"/>
                            <a:pt x="152" y="46"/>
                          </a:cubicBezTo>
                          <a:cubicBezTo>
                            <a:pt x="152" y="32"/>
                            <a:pt x="152" y="32"/>
                            <a:pt x="152" y="32"/>
                          </a:cubicBezTo>
                          <a:cubicBezTo>
                            <a:pt x="158" y="29"/>
                            <a:pt x="161" y="23"/>
                            <a:pt x="161" y="17"/>
                          </a:cubicBezTo>
                          <a:cubicBezTo>
                            <a:pt x="161" y="8"/>
                            <a:pt x="154" y="0"/>
                            <a:pt x="144" y="0"/>
                          </a:cubicBezTo>
                          <a:cubicBezTo>
                            <a:pt x="135" y="0"/>
                            <a:pt x="128" y="8"/>
                            <a:pt x="128" y="17"/>
                          </a:cubicBezTo>
                          <a:cubicBezTo>
                            <a:pt x="128" y="23"/>
                            <a:pt x="131" y="29"/>
                            <a:pt x="137" y="32"/>
                          </a:cubicBezTo>
                          <a:cubicBezTo>
                            <a:pt x="137" y="46"/>
                            <a:pt x="137" y="46"/>
                            <a:pt x="137" y="46"/>
                          </a:cubicBezTo>
                          <a:cubicBezTo>
                            <a:pt x="111" y="46"/>
                            <a:pt x="111" y="46"/>
                            <a:pt x="111" y="46"/>
                          </a:cubicBezTo>
                          <a:cubicBezTo>
                            <a:pt x="111" y="32"/>
                            <a:pt x="111" y="32"/>
                            <a:pt x="111" y="32"/>
                          </a:cubicBezTo>
                          <a:cubicBezTo>
                            <a:pt x="116" y="29"/>
                            <a:pt x="120" y="23"/>
                            <a:pt x="120" y="17"/>
                          </a:cubicBezTo>
                          <a:cubicBezTo>
                            <a:pt x="120" y="8"/>
                            <a:pt x="112" y="0"/>
                            <a:pt x="103" y="0"/>
                          </a:cubicBezTo>
                          <a:cubicBezTo>
                            <a:pt x="94" y="0"/>
                            <a:pt x="86" y="8"/>
                            <a:pt x="86" y="17"/>
                          </a:cubicBezTo>
                          <a:cubicBezTo>
                            <a:pt x="86" y="23"/>
                            <a:pt x="90" y="29"/>
                            <a:pt x="95" y="32"/>
                          </a:cubicBezTo>
                          <a:cubicBezTo>
                            <a:pt x="95" y="46"/>
                            <a:pt x="95" y="46"/>
                            <a:pt x="95" y="46"/>
                          </a:cubicBezTo>
                          <a:cubicBezTo>
                            <a:pt x="87" y="46"/>
                            <a:pt x="87" y="46"/>
                            <a:pt x="87" y="46"/>
                          </a:cubicBezTo>
                          <a:cubicBezTo>
                            <a:pt x="65" y="46"/>
                            <a:pt x="46" y="65"/>
                            <a:pt x="46" y="87"/>
                          </a:cubicBezTo>
                          <a:cubicBezTo>
                            <a:pt x="46" y="95"/>
                            <a:pt x="46" y="95"/>
                            <a:pt x="46" y="95"/>
                          </a:cubicBezTo>
                          <a:cubicBezTo>
                            <a:pt x="32" y="95"/>
                            <a:pt x="32" y="95"/>
                            <a:pt x="32" y="95"/>
                          </a:cubicBezTo>
                          <a:cubicBezTo>
                            <a:pt x="29" y="90"/>
                            <a:pt x="23" y="86"/>
                            <a:pt x="17" y="86"/>
                          </a:cubicBezTo>
                          <a:cubicBezTo>
                            <a:pt x="8" y="86"/>
                            <a:pt x="0" y="94"/>
                            <a:pt x="0" y="103"/>
                          </a:cubicBezTo>
                          <a:cubicBezTo>
                            <a:pt x="0" y="112"/>
                            <a:pt x="8" y="120"/>
                            <a:pt x="17" y="120"/>
                          </a:cubicBezTo>
                          <a:cubicBezTo>
                            <a:pt x="23" y="120"/>
                            <a:pt x="29" y="116"/>
                            <a:pt x="32" y="111"/>
                          </a:cubicBezTo>
                          <a:cubicBezTo>
                            <a:pt x="46" y="111"/>
                            <a:pt x="46" y="111"/>
                            <a:pt x="46" y="111"/>
                          </a:cubicBezTo>
                          <a:cubicBezTo>
                            <a:pt x="46" y="137"/>
                            <a:pt x="46" y="137"/>
                            <a:pt x="46" y="137"/>
                          </a:cubicBezTo>
                          <a:cubicBezTo>
                            <a:pt x="32" y="137"/>
                            <a:pt x="32" y="137"/>
                            <a:pt x="32" y="137"/>
                          </a:cubicBezTo>
                          <a:cubicBezTo>
                            <a:pt x="29" y="131"/>
                            <a:pt x="23" y="128"/>
                            <a:pt x="17" y="128"/>
                          </a:cubicBezTo>
                          <a:cubicBezTo>
                            <a:pt x="8" y="128"/>
                            <a:pt x="0" y="135"/>
                            <a:pt x="0" y="144"/>
                          </a:cubicBezTo>
                          <a:cubicBezTo>
                            <a:pt x="0" y="154"/>
                            <a:pt x="8" y="161"/>
                            <a:pt x="17" y="161"/>
                          </a:cubicBezTo>
                          <a:cubicBezTo>
                            <a:pt x="23" y="161"/>
                            <a:pt x="29" y="158"/>
                            <a:pt x="32" y="152"/>
                          </a:cubicBezTo>
                          <a:cubicBezTo>
                            <a:pt x="46" y="152"/>
                            <a:pt x="46" y="152"/>
                            <a:pt x="46" y="152"/>
                          </a:cubicBezTo>
                          <a:cubicBezTo>
                            <a:pt x="46" y="178"/>
                            <a:pt x="46" y="178"/>
                            <a:pt x="46" y="178"/>
                          </a:cubicBezTo>
                          <a:cubicBezTo>
                            <a:pt x="32" y="178"/>
                            <a:pt x="32" y="178"/>
                            <a:pt x="32" y="178"/>
                          </a:cubicBezTo>
                          <a:cubicBezTo>
                            <a:pt x="29" y="173"/>
                            <a:pt x="23" y="169"/>
                            <a:pt x="17" y="169"/>
                          </a:cubicBezTo>
                          <a:cubicBezTo>
                            <a:pt x="8" y="169"/>
                            <a:pt x="0" y="177"/>
                            <a:pt x="0" y="186"/>
                          </a:cubicBezTo>
                          <a:cubicBezTo>
                            <a:pt x="0" y="195"/>
                            <a:pt x="8" y="203"/>
                            <a:pt x="17" y="203"/>
                          </a:cubicBezTo>
                          <a:cubicBezTo>
                            <a:pt x="23" y="203"/>
                            <a:pt x="29" y="199"/>
                            <a:pt x="32" y="194"/>
                          </a:cubicBezTo>
                          <a:cubicBezTo>
                            <a:pt x="46" y="194"/>
                            <a:pt x="46" y="194"/>
                            <a:pt x="46" y="194"/>
                          </a:cubicBezTo>
                          <a:cubicBezTo>
                            <a:pt x="46" y="219"/>
                            <a:pt x="46" y="219"/>
                            <a:pt x="46" y="219"/>
                          </a:cubicBezTo>
                          <a:cubicBezTo>
                            <a:pt x="32" y="219"/>
                            <a:pt x="32" y="219"/>
                            <a:pt x="32" y="219"/>
                          </a:cubicBezTo>
                          <a:cubicBezTo>
                            <a:pt x="29" y="214"/>
                            <a:pt x="23" y="211"/>
                            <a:pt x="17" y="211"/>
                          </a:cubicBezTo>
                          <a:cubicBezTo>
                            <a:pt x="8" y="211"/>
                            <a:pt x="0" y="218"/>
                            <a:pt x="0" y="227"/>
                          </a:cubicBezTo>
                          <a:cubicBezTo>
                            <a:pt x="0" y="237"/>
                            <a:pt x="8" y="244"/>
                            <a:pt x="17" y="244"/>
                          </a:cubicBezTo>
                          <a:cubicBezTo>
                            <a:pt x="23" y="244"/>
                            <a:pt x="29" y="240"/>
                            <a:pt x="32" y="235"/>
                          </a:cubicBezTo>
                          <a:cubicBezTo>
                            <a:pt x="46" y="235"/>
                            <a:pt x="46" y="235"/>
                            <a:pt x="46" y="235"/>
                          </a:cubicBezTo>
                          <a:cubicBezTo>
                            <a:pt x="46" y="243"/>
                            <a:pt x="46" y="243"/>
                            <a:pt x="46" y="243"/>
                          </a:cubicBezTo>
                          <a:cubicBezTo>
                            <a:pt x="46" y="266"/>
                            <a:pt x="65" y="284"/>
                            <a:pt x="87" y="284"/>
                          </a:cubicBezTo>
                          <a:cubicBezTo>
                            <a:pt x="95" y="284"/>
                            <a:pt x="95" y="284"/>
                            <a:pt x="95" y="284"/>
                          </a:cubicBezTo>
                          <a:cubicBezTo>
                            <a:pt x="95" y="298"/>
                            <a:pt x="95" y="298"/>
                            <a:pt x="95" y="298"/>
                          </a:cubicBezTo>
                          <a:cubicBezTo>
                            <a:pt x="90" y="301"/>
                            <a:pt x="86" y="307"/>
                            <a:pt x="86" y="313"/>
                          </a:cubicBezTo>
                          <a:cubicBezTo>
                            <a:pt x="86" y="322"/>
                            <a:pt x="94" y="330"/>
                            <a:pt x="103" y="330"/>
                          </a:cubicBezTo>
                          <a:cubicBezTo>
                            <a:pt x="112" y="330"/>
                            <a:pt x="120" y="322"/>
                            <a:pt x="120" y="313"/>
                          </a:cubicBezTo>
                          <a:cubicBezTo>
                            <a:pt x="120" y="307"/>
                            <a:pt x="116" y="301"/>
                            <a:pt x="111" y="298"/>
                          </a:cubicBezTo>
                          <a:cubicBezTo>
                            <a:pt x="111" y="284"/>
                            <a:pt x="111" y="284"/>
                            <a:pt x="111" y="284"/>
                          </a:cubicBezTo>
                          <a:cubicBezTo>
                            <a:pt x="137" y="284"/>
                            <a:pt x="137" y="284"/>
                            <a:pt x="137" y="284"/>
                          </a:cubicBezTo>
                          <a:cubicBezTo>
                            <a:pt x="137" y="298"/>
                            <a:pt x="137" y="298"/>
                            <a:pt x="137" y="298"/>
                          </a:cubicBezTo>
                          <a:cubicBezTo>
                            <a:pt x="131" y="301"/>
                            <a:pt x="128" y="307"/>
                            <a:pt x="128" y="313"/>
                          </a:cubicBezTo>
                          <a:cubicBezTo>
                            <a:pt x="128" y="322"/>
                            <a:pt x="135" y="330"/>
                            <a:pt x="144" y="330"/>
                          </a:cubicBezTo>
                          <a:cubicBezTo>
                            <a:pt x="154" y="330"/>
                            <a:pt x="161" y="322"/>
                            <a:pt x="161" y="313"/>
                          </a:cubicBezTo>
                          <a:cubicBezTo>
                            <a:pt x="161" y="307"/>
                            <a:pt x="158" y="301"/>
                            <a:pt x="152" y="298"/>
                          </a:cubicBezTo>
                          <a:cubicBezTo>
                            <a:pt x="152" y="284"/>
                            <a:pt x="152" y="284"/>
                            <a:pt x="152" y="284"/>
                          </a:cubicBezTo>
                          <a:cubicBezTo>
                            <a:pt x="178" y="284"/>
                            <a:pt x="178" y="284"/>
                            <a:pt x="178" y="284"/>
                          </a:cubicBezTo>
                          <a:cubicBezTo>
                            <a:pt x="178" y="298"/>
                            <a:pt x="178" y="298"/>
                            <a:pt x="178" y="298"/>
                          </a:cubicBezTo>
                          <a:cubicBezTo>
                            <a:pt x="173" y="301"/>
                            <a:pt x="169" y="307"/>
                            <a:pt x="169" y="313"/>
                          </a:cubicBezTo>
                          <a:cubicBezTo>
                            <a:pt x="169" y="322"/>
                            <a:pt x="177" y="330"/>
                            <a:pt x="186" y="330"/>
                          </a:cubicBezTo>
                          <a:cubicBezTo>
                            <a:pt x="195" y="330"/>
                            <a:pt x="203" y="322"/>
                            <a:pt x="203" y="313"/>
                          </a:cubicBezTo>
                          <a:cubicBezTo>
                            <a:pt x="203" y="307"/>
                            <a:pt x="199" y="301"/>
                            <a:pt x="194" y="298"/>
                          </a:cubicBezTo>
                          <a:cubicBezTo>
                            <a:pt x="194" y="284"/>
                            <a:pt x="194" y="284"/>
                            <a:pt x="194" y="284"/>
                          </a:cubicBezTo>
                          <a:cubicBezTo>
                            <a:pt x="219" y="284"/>
                            <a:pt x="219" y="284"/>
                            <a:pt x="219" y="284"/>
                          </a:cubicBezTo>
                          <a:cubicBezTo>
                            <a:pt x="219" y="298"/>
                            <a:pt x="219" y="298"/>
                            <a:pt x="219" y="298"/>
                          </a:cubicBezTo>
                          <a:cubicBezTo>
                            <a:pt x="214" y="301"/>
                            <a:pt x="211" y="307"/>
                            <a:pt x="211" y="313"/>
                          </a:cubicBezTo>
                          <a:cubicBezTo>
                            <a:pt x="211" y="322"/>
                            <a:pt x="218" y="330"/>
                            <a:pt x="227" y="330"/>
                          </a:cubicBezTo>
                          <a:cubicBezTo>
                            <a:pt x="237" y="330"/>
                            <a:pt x="244" y="322"/>
                            <a:pt x="244" y="313"/>
                          </a:cubicBezTo>
                          <a:cubicBezTo>
                            <a:pt x="244" y="307"/>
                            <a:pt x="240" y="301"/>
                            <a:pt x="235" y="298"/>
                          </a:cubicBezTo>
                          <a:cubicBezTo>
                            <a:pt x="235" y="284"/>
                            <a:pt x="235" y="284"/>
                            <a:pt x="235" y="284"/>
                          </a:cubicBezTo>
                          <a:cubicBezTo>
                            <a:pt x="243" y="284"/>
                            <a:pt x="243" y="284"/>
                            <a:pt x="243" y="284"/>
                          </a:cubicBezTo>
                          <a:cubicBezTo>
                            <a:pt x="266" y="284"/>
                            <a:pt x="284" y="266"/>
                            <a:pt x="284" y="243"/>
                          </a:cubicBezTo>
                          <a:cubicBezTo>
                            <a:pt x="284" y="235"/>
                            <a:pt x="284" y="235"/>
                            <a:pt x="284" y="235"/>
                          </a:cubicBezTo>
                          <a:cubicBezTo>
                            <a:pt x="298" y="235"/>
                            <a:pt x="298" y="235"/>
                            <a:pt x="298" y="235"/>
                          </a:cubicBezTo>
                          <a:cubicBezTo>
                            <a:pt x="301" y="240"/>
                            <a:pt x="307" y="244"/>
                            <a:pt x="313" y="244"/>
                          </a:cubicBezTo>
                          <a:cubicBezTo>
                            <a:pt x="322" y="244"/>
                            <a:pt x="330" y="237"/>
                            <a:pt x="330" y="227"/>
                          </a:cubicBezTo>
                          <a:cubicBezTo>
                            <a:pt x="330" y="218"/>
                            <a:pt x="322" y="211"/>
                            <a:pt x="313" y="211"/>
                          </a:cubicBezTo>
                          <a:cubicBezTo>
                            <a:pt x="307" y="211"/>
                            <a:pt x="301" y="214"/>
                            <a:pt x="298" y="219"/>
                          </a:cubicBezTo>
                          <a:cubicBezTo>
                            <a:pt x="284" y="219"/>
                            <a:pt x="284" y="219"/>
                            <a:pt x="284" y="219"/>
                          </a:cubicBezTo>
                          <a:cubicBezTo>
                            <a:pt x="284" y="194"/>
                            <a:pt x="284" y="194"/>
                            <a:pt x="284" y="194"/>
                          </a:cubicBezTo>
                          <a:cubicBezTo>
                            <a:pt x="298" y="194"/>
                            <a:pt x="298" y="194"/>
                            <a:pt x="298" y="194"/>
                          </a:cubicBezTo>
                          <a:cubicBezTo>
                            <a:pt x="301" y="199"/>
                            <a:pt x="307" y="203"/>
                            <a:pt x="313" y="203"/>
                          </a:cubicBezTo>
                          <a:cubicBezTo>
                            <a:pt x="322" y="203"/>
                            <a:pt x="330" y="195"/>
                            <a:pt x="330" y="186"/>
                          </a:cubicBezTo>
                          <a:cubicBezTo>
                            <a:pt x="330" y="177"/>
                            <a:pt x="322" y="169"/>
                            <a:pt x="313" y="169"/>
                          </a:cubicBezTo>
                          <a:cubicBezTo>
                            <a:pt x="307" y="169"/>
                            <a:pt x="301" y="173"/>
                            <a:pt x="298" y="178"/>
                          </a:cubicBezTo>
                          <a:cubicBezTo>
                            <a:pt x="284" y="178"/>
                            <a:pt x="284" y="178"/>
                            <a:pt x="284" y="178"/>
                          </a:cubicBezTo>
                          <a:cubicBezTo>
                            <a:pt x="284" y="152"/>
                            <a:pt x="284" y="152"/>
                            <a:pt x="284" y="152"/>
                          </a:cubicBezTo>
                          <a:lnTo>
                            <a:pt x="298" y="152"/>
                          </a:lnTo>
                          <a:close/>
                          <a:moveTo>
                            <a:pt x="165" y="267"/>
                          </a:moveTo>
                          <a:cubicBezTo>
                            <a:pt x="109" y="267"/>
                            <a:pt x="63" y="221"/>
                            <a:pt x="63" y="165"/>
                          </a:cubicBezTo>
                          <a:cubicBezTo>
                            <a:pt x="63" y="109"/>
                            <a:pt x="109" y="63"/>
                            <a:pt x="165" y="63"/>
                          </a:cubicBezTo>
                          <a:cubicBezTo>
                            <a:pt x="221" y="63"/>
                            <a:pt x="267" y="109"/>
                            <a:pt x="267" y="165"/>
                          </a:cubicBezTo>
                          <a:cubicBezTo>
                            <a:pt x="267" y="221"/>
                            <a:pt x="221" y="267"/>
                            <a:pt x="165" y="267"/>
                          </a:cubicBezTo>
                          <a:close/>
                        </a:path>
                      </a:pathLst>
                    </a:custGeom>
                    <a:solidFill>
                      <a:schemeClr val="tx2"/>
                    </a:solidFill>
                    <a:ln>
                      <a:solidFill>
                        <a:schemeClr val="bg2"/>
                      </a:solidFill>
                      <a:headEnd type="none" w="med" len="med"/>
                      <a:tailEnd type="none" w="med" len="med"/>
                    </a:ln>
                    <a:effectLst/>
                    <a:extLst/>
                  </p:spPr>
                  <p:style>
                    <a:lnRef idx="1">
                      <a:schemeClr val="accent2"/>
                    </a:lnRef>
                    <a:fillRef idx="3">
                      <a:schemeClr val="accent2"/>
                    </a:fillRef>
                    <a:effectRef idx="2">
                      <a:schemeClr val="accent2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marL="0" marR="0" lvl="0" indent="0" algn="ctr" defTabSz="932472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2400" b="0" i="0" u="none" strike="noStrike" kern="0" cap="none" spc="0" normalizeH="0" baseline="0" noProof="0" dirty="0">
                        <a:ln>
                          <a:noFill/>
                        </a:ln>
                        <a:gradFill>
                          <a:gsLst>
                            <a:gs pos="0">
                              <a:srgbClr val="FFFFFF"/>
                            </a:gs>
                            <a:gs pos="100000">
                              <a:srgbClr val="FFFFFF"/>
                            </a:gs>
                          </a:gsLst>
                          <a:lin ang="5400000" scaled="0"/>
                        </a:gradFill>
                        <a:effectLst/>
                        <a:uLnTx/>
                        <a:uFillTx/>
                        <a:ea typeface="Segoe UI" pitchFamily="34" charset="0"/>
                        <a:cs typeface="Segoe UI" pitchFamily="34" charset="0"/>
                      </a:endParaRPr>
                    </a:p>
                  </p:txBody>
                </p:sp>
              </p:grpSp>
            </p:grpSp>
            <p:grpSp>
              <p:nvGrpSpPr>
                <p:cNvPr id="266" name="Group 265"/>
                <p:cNvGrpSpPr/>
                <p:nvPr/>
              </p:nvGrpSpPr>
              <p:grpSpPr>
                <a:xfrm>
                  <a:off x="8635106" y="4651691"/>
                  <a:ext cx="704429" cy="852494"/>
                  <a:chOff x="1156020" y="2248829"/>
                  <a:chExt cx="704429" cy="852494"/>
                </a:xfrm>
              </p:grpSpPr>
              <p:sp>
                <p:nvSpPr>
                  <p:cNvPr id="267" name="TextBox 266"/>
                  <p:cNvSpPr txBox="1"/>
                  <p:nvPr/>
                </p:nvSpPr>
                <p:spPr>
                  <a:xfrm>
                    <a:off x="1156020" y="2248829"/>
                    <a:ext cx="704429" cy="186604"/>
                  </a:xfrm>
                  <a:prstGeom prst="rect">
                    <a:avLst/>
                  </a:prstGeom>
                  <a:ln/>
                </p:spPr>
                <p:style>
                  <a:lnRef idx="2">
                    <a:schemeClr val="accent1"/>
                  </a:lnRef>
                  <a:fillRef idx="1">
                    <a:schemeClr val="lt1"/>
                  </a:fillRef>
                  <a:effectRef idx="0">
                    <a:schemeClr val="accent1"/>
                  </a:effectRef>
                  <a:fontRef idx="minor">
                    <a:schemeClr val="dk1"/>
                  </a:fontRef>
                </p:style>
                <p:txBody>
                  <a:bodyPr wrap="square" lIns="46623" tIns="46623" rIns="46623" bIns="46623" rtlCol="0" anchor="ctr">
                    <a:noAutofit/>
                  </a:bodyPr>
                  <a:lstStyle/>
                  <a:p>
                    <a:pPr marL="0" marR="0" lvl="0" indent="0" algn="ctr" defTabSz="932418" eaLnBrk="1" fontAlgn="auto" latinLnBrk="0" hangingPunct="1">
                      <a:lnSpc>
                        <a:spcPct val="90000"/>
                      </a:lnSpc>
                      <a:spcBef>
                        <a:spcPts val="0"/>
                      </a:spcBef>
                      <a:spcAft>
                        <a:spcPts val="612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US" sz="816" b="1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uLnTx/>
                        <a:uFillTx/>
                      </a:rPr>
                      <a:t>CONTAINER</a:t>
                    </a:r>
                  </a:p>
                </p:txBody>
              </p:sp>
              <p:sp>
                <p:nvSpPr>
                  <p:cNvPr id="268" name="Rectangle 267"/>
                  <p:cNvSpPr/>
                  <p:nvPr/>
                </p:nvSpPr>
                <p:spPr bwMode="auto">
                  <a:xfrm>
                    <a:off x="1156020" y="2435433"/>
                    <a:ext cx="704429" cy="665890"/>
                  </a:xfrm>
                  <a:prstGeom prst="rect">
                    <a:avLst/>
                  </a:prstGeom>
                  <a:ln>
                    <a:headEnd type="none" w="med" len="med"/>
                    <a:tailEnd type="none" w="med" len="med"/>
                  </a:ln>
                </p:spPr>
                <p:style>
                  <a:lnRef idx="2">
                    <a:schemeClr val="accent1"/>
                  </a:lnRef>
                  <a:fillRef idx="1">
                    <a:schemeClr val="lt1"/>
                  </a:fillRef>
                  <a:effectRef idx="0">
                    <a:schemeClr val="accent1"/>
                  </a:effectRef>
                  <a:fontRef idx="minor">
                    <a:schemeClr val="dk1"/>
                  </a:fontRef>
                </p:style>
                <p:txBody>
                  <a:bodyPr rot="0" spcFirstLastPara="0" vertOverflow="overflow" horzOverflow="overflow" vert="horz" wrap="square" lIns="186494" tIns="149196" rIns="186494" bIns="149196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marL="0" marR="0" lvl="0" indent="0" defTabSz="950846" eaLnBrk="1" fontAlgn="base" latinLnBrk="0" hangingPunct="1">
                      <a:lnSpc>
                        <a:spcPct val="9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632" b="0" i="0" u="none" strike="noStrike" kern="0" cap="none" spc="0" normalizeH="0" baseline="0" noProof="0" dirty="0">
                      <a:ln>
                        <a:noFill/>
                      </a:ln>
                      <a:solidFill>
                        <a:schemeClr val="bg1"/>
                      </a:solidFill>
                      <a:effectLst/>
                      <a:uLnTx/>
                      <a:uFillTx/>
                      <a:ea typeface="Segoe UI" pitchFamily="34" charset="0"/>
                      <a:cs typeface="Segoe UI" pitchFamily="34" charset="0"/>
                    </a:endParaRPr>
                  </a:p>
                </p:txBody>
              </p:sp>
              <p:grpSp>
                <p:nvGrpSpPr>
                  <p:cNvPr id="269" name="Group 268"/>
                  <p:cNvGrpSpPr/>
                  <p:nvPr/>
                </p:nvGrpSpPr>
                <p:grpSpPr>
                  <a:xfrm>
                    <a:off x="1282952" y="2590867"/>
                    <a:ext cx="471171" cy="380335"/>
                    <a:chOff x="4406091" y="6049087"/>
                    <a:chExt cx="3960813" cy="3197225"/>
                  </a:xfrm>
                  <a:solidFill>
                    <a:schemeClr val="tx2"/>
                  </a:solidFill>
                </p:grpSpPr>
                <p:sp>
                  <p:nvSpPr>
                    <p:cNvPr id="270" name="Freeform 24"/>
                    <p:cNvSpPr>
                      <a:spLocks noEditPoints="1"/>
                    </p:cNvSpPr>
                    <p:nvPr/>
                  </p:nvSpPr>
                  <p:spPr bwMode="auto">
                    <a:xfrm>
                      <a:off x="4406091" y="6049087"/>
                      <a:ext cx="2847975" cy="2813050"/>
                    </a:xfrm>
                    <a:custGeom>
                      <a:avLst/>
                      <a:gdLst>
                        <a:gd name="T0" fmla="*/ 744 w 757"/>
                        <a:gd name="T1" fmla="*/ 466 h 748"/>
                        <a:gd name="T2" fmla="*/ 755 w 757"/>
                        <a:gd name="T3" fmla="*/ 399 h 748"/>
                        <a:gd name="T4" fmla="*/ 739 w 757"/>
                        <a:gd name="T5" fmla="*/ 373 h 748"/>
                        <a:gd name="T6" fmla="*/ 644 w 757"/>
                        <a:gd name="T7" fmla="*/ 341 h 748"/>
                        <a:gd name="T8" fmla="*/ 638 w 757"/>
                        <a:gd name="T9" fmla="*/ 309 h 748"/>
                        <a:gd name="T10" fmla="*/ 716 w 757"/>
                        <a:gd name="T11" fmla="*/ 245 h 748"/>
                        <a:gd name="T12" fmla="*/ 721 w 757"/>
                        <a:gd name="T13" fmla="*/ 215 h 748"/>
                        <a:gd name="T14" fmla="*/ 687 w 757"/>
                        <a:gd name="T15" fmla="*/ 157 h 748"/>
                        <a:gd name="T16" fmla="*/ 658 w 757"/>
                        <a:gd name="T17" fmla="*/ 146 h 748"/>
                        <a:gd name="T18" fmla="*/ 565 w 757"/>
                        <a:gd name="T19" fmla="*/ 181 h 748"/>
                        <a:gd name="T20" fmla="*/ 536 w 757"/>
                        <a:gd name="T21" fmla="*/ 157 h 748"/>
                        <a:gd name="T22" fmla="*/ 556 w 757"/>
                        <a:gd name="T23" fmla="*/ 55 h 748"/>
                        <a:gd name="T24" fmla="*/ 541 w 757"/>
                        <a:gd name="T25" fmla="*/ 28 h 748"/>
                        <a:gd name="T26" fmla="*/ 477 w 757"/>
                        <a:gd name="T27" fmla="*/ 5 h 748"/>
                        <a:gd name="T28" fmla="*/ 449 w 757"/>
                        <a:gd name="T29" fmla="*/ 15 h 748"/>
                        <a:gd name="T30" fmla="*/ 397 w 757"/>
                        <a:gd name="T31" fmla="*/ 106 h 748"/>
                        <a:gd name="T32" fmla="*/ 378 w 757"/>
                        <a:gd name="T33" fmla="*/ 105 h 748"/>
                        <a:gd name="T34" fmla="*/ 362 w 757"/>
                        <a:gd name="T35" fmla="*/ 106 h 748"/>
                        <a:gd name="T36" fmla="*/ 311 w 757"/>
                        <a:gd name="T37" fmla="*/ 15 h 748"/>
                        <a:gd name="T38" fmla="*/ 282 w 757"/>
                        <a:gd name="T39" fmla="*/ 4 h 748"/>
                        <a:gd name="T40" fmla="*/ 218 w 757"/>
                        <a:gd name="T41" fmla="*/ 27 h 748"/>
                        <a:gd name="T42" fmla="*/ 203 w 757"/>
                        <a:gd name="T43" fmla="*/ 54 h 748"/>
                        <a:gd name="T44" fmla="*/ 222 w 757"/>
                        <a:gd name="T45" fmla="*/ 156 h 748"/>
                        <a:gd name="T46" fmla="*/ 192 w 757"/>
                        <a:gd name="T47" fmla="*/ 181 h 748"/>
                        <a:gd name="T48" fmla="*/ 103 w 757"/>
                        <a:gd name="T49" fmla="*/ 145 h 748"/>
                        <a:gd name="T50" fmla="*/ 74 w 757"/>
                        <a:gd name="T51" fmla="*/ 155 h 748"/>
                        <a:gd name="T52" fmla="*/ 39 w 757"/>
                        <a:gd name="T53" fmla="*/ 213 h 748"/>
                        <a:gd name="T54" fmla="*/ 44 w 757"/>
                        <a:gd name="T55" fmla="*/ 243 h 748"/>
                        <a:gd name="T56" fmla="*/ 119 w 757"/>
                        <a:gd name="T57" fmla="*/ 307 h 748"/>
                        <a:gd name="T58" fmla="*/ 113 w 757"/>
                        <a:gd name="T59" fmla="*/ 341 h 748"/>
                        <a:gd name="T60" fmla="*/ 17 w 757"/>
                        <a:gd name="T61" fmla="*/ 373 h 748"/>
                        <a:gd name="T62" fmla="*/ 2 w 757"/>
                        <a:gd name="T63" fmla="*/ 400 h 748"/>
                        <a:gd name="T64" fmla="*/ 13 w 757"/>
                        <a:gd name="T65" fmla="*/ 466 h 748"/>
                        <a:gd name="T66" fmla="*/ 37 w 757"/>
                        <a:gd name="T67" fmla="*/ 486 h 748"/>
                        <a:gd name="T68" fmla="*/ 136 w 757"/>
                        <a:gd name="T69" fmla="*/ 486 h 748"/>
                        <a:gd name="T70" fmla="*/ 154 w 757"/>
                        <a:gd name="T71" fmla="*/ 519 h 748"/>
                        <a:gd name="T72" fmla="*/ 102 w 757"/>
                        <a:gd name="T73" fmla="*/ 604 h 748"/>
                        <a:gd name="T74" fmla="*/ 107 w 757"/>
                        <a:gd name="T75" fmla="*/ 634 h 748"/>
                        <a:gd name="T76" fmla="*/ 158 w 757"/>
                        <a:gd name="T77" fmla="*/ 678 h 748"/>
                        <a:gd name="T78" fmla="*/ 189 w 757"/>
                        <a:gd name="T79" fmla="*/ 679 h 748"/>
                        <a:gd name="T80" fmla="*/ 265 w 757"/>
                        <a:gd name="T81" fmla="*/ 615 h 748"/>
                        <a:gd name="T82" fmla="*/ 303 w 757"/>
                        <a:gd name="T83" fmla="*/ 629 h 748"/>
                        <a:gd name="T84" fmla="*/ 318 w 757"/>
                        <a:gd name="T85" fmla="*/ 729 h 748"/>
                        <a:gd name="T86" fmla="*/ 342 w 757"/>
                        <a:gd name="T87" fmla="*/ 748 h 748"/>
                        <a:gd name="T88" fmla="*/ 409 w 757"/>
                        <a:gd name="T89" fmla="*/ 748 h 748"/>
                        <a:gd name="T90" fmla="*/ 433 w 757"/>
                        <a:gd name="T91" fmla="*/ 729 h 748"/>
                        <a:gd name="T92" fmla="*/ 450 w 757"/>
                        <a:gd name="T93" fmla="*/ 631 h 748"/>
                        <a:gd name="T94" fmla="*/ 489 w 757"/>
                        <a:gd name="T95" fmla="*/ 617 h 748"/>
                        <a:gd name="T96" fmla="*/ 562 w 757"/>
                        <a:gd name="T97" fmla="*/ 680 h 748"/>
                        <a:gd name="T98" fmla="*/ 592 w 757"/>
                        <a:gd name="T99" fmla="*/ 680 h 748"/>
                        <a:gd name="T100" fmla="*/ 644 w 757"/>
                        <a:gd name="T101" fmla="*/ 636 h 748"/>
                        <a:gd name="T102" fmla="*/ 649 w 757"/>
                        <a:gd name="T103" fmla="*/ 606 h 748"/>
                        <a:gd name="T104" fmla="*/ 600 w 757"/>
                        <a:gd name="T105" fmla="*/ 522 h 748"/>
                        <a:gd name="T106" fmla="*/ 621 w 757"/>
                        <a:gd name="T107" fmla="*/ 486 h 748"/>
                        <a:gd name="T108" fmla="*/ 721 w 757"/>
                        <a:gd name="T109" fmla="*/ 486 h 748"/>
                        <a:gd name="T110" fmla="*/ 744 w 757"/>
                        <a:gd name="T111" fmla="*/ 466 h 748"/>
                        <a:gd name="T112" fmla="*/ 528 w 757"/>
                        <a:gd name="T113" fmla="*/ 373 h 748"/>
                        <a:gd name="T114" fmla="*/ 378 w 757"/>
                        <a:gd name="T115" fmla="*/ 522 h 748"/>
                        <a:gd name="T116" fmla="*/ 229 w 757"/>
                        <a:gd name="T117" fmla="*/ 373 h 748"/>
                        <a:gd name="T118" fmla="*/ 378 w 757"/>
                        <a:gd name="T119" fmla="*/ 223 h 748"/>
                        <a:gd name="T120" fmla="*/ 528 w 757"/>
                        <a:gd name="T121" fmla="*/ 373 h 748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  <a:cxn ang="0">
                          <a:pos x="T36" y="T37"/>
                        </a:cxn>
                        <a:cxn ang="0">
                          <a:pos x="T38" y="T39"/>
                        </a:cxn>
                        <a:cxn ang="0">
                          <a:pos x="T40" y="T41"/>
                        </a:cxn>
                        <a:cxn ang="0">
                          <a:pos x="T42" y="T43"/>
                        </a:cxn>
                        <a:cxn ang="0">
                          <a:pos x="T44" y="T45"/>
                        </a:cxn>
                        <a:cxn ang="0">
                          <a:pos x="T46" y="T47"/>
                        </a:cxn>
                        <a:cxn ang="0">
                          <a:pos x="T48" y="T49"/>
                        </a:cxn>
                        <a:cxn ang="0">
                          <a:pos x="T50" y="T51"/>
                        </a:cxn>
                        <a:cxn ang="0">
                          <a:pos x="T52" y="T53"/>
                        </a:cxn>
                        <a:cxn ang="0">
                          <a:pos x="T54" y="T55"/>
                        </a:cxn>
                        <a:cxn ang="0">
                          <a:pos x="T56" y="T57"/>
                        </a:cxn>
                        <a:cxn ang="0">
                          <a:pos x="T58" y="T59"/>
                        </a:cxn>
                        <a:cxn ang="0">
                          <a:pos x="T60" y="T61"/>
                        </a:cxn>
                        <a:cxn ang="0">
                          <a:pos x="T62" y="T63"/>
                        </a:cxn>
                        <a:cxn ang="0">
                          <a:pos x="T64" y="T65"/>
                        </a:cxn>
                        <a:cxn ang="0">
                          <a:pos x="T66" y="T67"/>
                        </a:cxn>
                        <a:cxn ang="0">
                          <a:pos x="T68" y="T69"/>
                        </a:cxn>
                        <a:cxn ang="0">
                          <a:pos x="T70" y="T71"/>
                        </a:cxn>
                        <a:cxn ang="0">
                          <a:pos x="T72" y="T73"/>
                        </a:cxn>
                        <a:cxn ang="0">
                          <a:pos x="T74" y="T75"/>
                        </a:cxn>
                        <a:cxn ang="0">
                          <a:pos x="T76" y="T77"/>
                        </a:cxn>
                        <a:cxn ang="0">
                          <a:pos x="T78" y="T79"/>
                        </a:cxn>
                        <a:cxn ang="0">
                          <a:pos x="T80" y="T81"/>
                        </a:cxn>
                        <a:cxn ang="0">
                          <a:pos x="T82" y="T83"/>
                        </a:cxn>
                        <a:cxn ang="0">
                          <a:pos x="T84" y="T85"/>
                        </a:cxn>
                        <a:cxn ang="0">
                          <a:pos x="T86" y="T87"/>
                        </a:cxn>
                        <a:cxn ang="0">
                          <a:pos x="T88" y="T89"/>
                        </a:cxn>
                        <a:cxn ang="0">
                          <a:pos x="T90" y="T91"/>
                        </a:cxn>
                        <a:cxn ang="0">
                          <a:pos x="T92" y="T93"/>
                        </a:cxn>
                        <a:cxn ang="0">
                          <a:pos x="T94" y="T95"/>
                        </a:cxn>
                        <a:cxn ang="0">
                          <a:pos x="T96" y="T97"/>
                        </a:cxn>
                        <a:cxn ang="0">
                          <a:pos x="T98" y="T99"/>
                        </a:cxn>
                        <a:cxn ang="0">
                          <a:pos x="T100" y="T101"/>
                        </a:cxn>
                        <a:cxn ang="0">
                          <a:pos x="T102" y="T103"/>
                        </a:cxn>
                        <a:cxn ang="0">
                          <a:pos x="T104" y="T105"/>
                        </a:cxn>
                        <a:cxn ang="0">
                          <a:pos x="T106" y="T107"/>
                        </a:cxn>
                        <a:cxn ang="0">
                          <a:pos x="T108" y="T109"/>
                        </a:cxn>
                        <a:cxn ang="0">
                          <a:pos x="T110" y="T111"/>
                        </a:cxn>
                        <a:cxn ang="0">
                          <a:pos x="T112" y="T113"/>
                        </a:cxn>
                        <a:cxn ang="0">
                          <a:pos x="T114" y="T115"/>
                        </a:cxn>
                        <a:cxn ang="0">
                          <a:pos x="T116" y="T117"/>
                        </a:cxn>
                        <a:cxn ang="0">
                          <a:pos x="T118" y="T119"/>
                        </a:cxn>
                        <a:cxn ang="0">
                          <a:pos x="T120" y="T121"/>
                        </a:cxn>
                      </a:cxnLst>
                      <a:rect l="0" t="0" r="r" b="b"/>
                      <a:pathLst>
                        <a:path w="757" h="748">
                          <a:moveTo>
                            <a:pt x="744" y="466"/>
                          </a:moveTo>
                          <a:cubicBezTo>
                            <a:pt x="755" y="399"/>
                            <a:pt x="755" y="399"/>
                            <a:pt x="755" y="399"/>
                          </a:cubicBezTo>
                          <a:cubicBezTo>
                            <a:pt x="757" y="388"/>
                            <a:pt x="750" y="377"/>
                            <a:pt x="739" y="373"/>
                          </a:cubicBezTo>
                          <a:cubicBezTo>
                            <a:pt x="644" y="341"/>
                            <a:pt x="644" y="341"/>
                            <a:pt x="644" y="341"/>
                          </a:cubicBezTo>
                          <a:cubicBezTo>
                            <a:pt x="643" y="330"/>
                            <a:pt x="641" y="319"/>
                            <a:pt x="638" y="309"/>
                          </a:cubicBezTo>
                          <a:cubicBezTo>
                            <a:pt x="716" y="245"/>
                            <a:pt x="716" y="245"/>
                            <a:pt x="716" y="245"/>
                          </a:cubicBezTo>
                          <a:cubicBezTo>
                            <a:pt x="725" y="238"/>
                            <a:pt x="727" y="225"/>
                            <a:pt x="721" y="215"/>
                          </a:cubicBezTo>
                          <a:cubicBezTo>
                            <a:pt x="687" y="157"/>
                            <a:pt x="687" y="157"/>
                            <a:pt x="687" y="157"/>
                          </a:cubicBezTo>
                          <a:cubicBezTo>
                            <a:pt x="681" y="147"/>
                            <a:pt x="669" y="142"/>
                            <a:pt x="658" y="146"/>
                          </a:cubicBezTo>
                          <a:cubicBezTo>
                            <a:pt x="565" y="181"/>
                            <a:pt x="565" y="181"/>
                            <a:pt x="565" y="181"/>
                          </a:cubicBezTo>
                          <a:cubicBezTo>
                            <a:pt x="556" y="172"/>
                            <a:pt x="547" y="164"/>
                            <a:pt x="536" y="157"/>
                          </a:cubicBezTo>
                          <a:cubicBezTo>
                            <a:pt x="556" y="55"/>
                            <a:pt x="556" y="55"/>
                            <a:pt x="556" y="55"/>
                          </a:cubicBezTo>
                          <a:cubicBezTo>
                            <a:pt x="558" y="43"/>
                            <a:pt x="552" y="32"/>
                            <a:pt x="541" y="28"/>
                          </a:cubicBezTo>
                          <a:cubicBezTo>
                            <a:pt x="477" y="5"/>
                            <a:pt x="477" y="5"/>
                            <a:pt x="477" y="5"/>
                          </a:cubicBezTo>
                          <a:cubicBezTo>
                            <a:pt x="467" y="1"/>
                            <a:pt x="455" y="5"/>
                            <a:pt x="449" y="15"/>
                          </a:cubicBezTo>
                          <a:cubicBezTo>
                            <a:pt x="397" y="106"/>
                            <a:pt x="397" y="106"/>
                            <a:pt x="397" y="106"/>
                          </a:cubicBezTo>
                          <a:cubicBezTo>
                            <a:pt x="391" y="105"/>
                            <a:pt x="385" y="105"/>
                            <a:pt x="378" y="105"/>
                          </a:cubicBezTo>
                          <a:cubicBezTo>
                            <a:pt x="373" y="105"/>
                            <a:pt x="367" y="105"/>
                            <a:pt x="362" y="106"/>
                          </a:cubicBezTo>
                          <a:cubicBezTo>
                            <a:pt x="311" y="15"/>
                            <a:pt x="311" y="15"/>
                            <a:pt x="311" y="15"/>
                          </a:cubicBezTo>
                          <a:cubicBezTo>
                            <a:pt x="305" y="4"/>
                            <a:pt x="293" y="0"/>
                            <a:pt x="282" y="4"/>
                          </a:cubicBezTo>
                          <a:cubicBezTo>
                            <a:pt x="218" y="27"/>
                            <a:pt x="218" y="27"/>
                            <a:pt x="218" y="27"/>
                          </a:cubicBezTo>
                          <a:cubicBezTo>
                            <a:pt x="208" y="31"/>
                            <a:pt x="201" y="42"/>
                            <a:pt x="203" y="54"/>
                          </a:cubicBezTo>
                          <a:cubicBezTo>
                            <a:pt x="222" y="156"/>
                            <a:pt x="222" y="156"/>
                            <a:pt x="222" y="156"/>
                          </a:cubicBezTo>
                          <a:cubicBezTo>
                            <a:pt x="211" y="163"/>
                            <a:pt x="201" y="172"/>
                            <a:pt x="192" y="181"/>
                          </a:cubicBezTo>
                          <a:cubicBezTo>
                            <a:pt x="103" y="145"/>
                            <a:pt x="103" y="145"/>
                            <a:pt x="103" y="145"/>
                          </a:cubicBezTo>
                          <a:cubicBezTo>
                            <a:pt x="92" y="141"/>
                            <a:pt x="80" y="145"/>
                            <a:pt x="74" y="155"/>
                          </a:cubicBezTo>
                          <a:cubicBezTo>
                            <a:pt x="39" y="213"/>
                            <a:pt x="39" y="213"/>
                            <a:pt x="39" y="213"/>
                          </a:cubicBezTo>
                          <a:cubicBezTo>
                            <a:pt x="33" y="223"/>
                            <a:pt x="35" y="235"/>
                            <a:pt x="44" y="243"/>
                          </a:cubicBezTo>
                          <a:cubicBezTo>
                            <a:pt x="119" y="307"/>
                            <a:pt x="119" y="307"/>
                            <a:pt x="119" y="307"/>
                          </a:cubicBezTo>
                          <a:cubicBezTo>
                            <a:pt x="116" y="318"/>
                            <a:pt x="114" y="329"/>
                            <a:pt x="113" y="341"/>
                          </a:cubicBezTo>
                          <a:cubicBezTo>
                            <a:pt x="17" y="373"/>
                            <a:pt x="17" y="373"/>
                            <a:pt x="17" y="373"/>
                          </a:cubicBezTo>
                          <a:cubicBezTo>
                            <a:pt x="6" y="377"/>
                            <a:pt x="0" y="388"/>
                            <a:pt x="2" y="400"/>
                          </a:cubicBezTo>
                          <a:cubicBezTo>
                            <a:pt x="13" y="466"/>
                            <a:pt x="13" y="466"/>
                            <a:pt x="13" y="466"/>
                          </a:cubicBezTo>
                          <a:cubicBezTo>
                            <a:pt x="15" y="478"/>
                            <a:pt x="25" y="486"/>
                            <a:pt x="37" y="486"/>
                          </a:cubicBezTo>
                          <a:cubicBezTo>
                            <a:pt x="136" y="486"/>
                            <a:pt x="136" y="486"/>
                            <a:pt x="136" y="486"/>
                          </a:cubicBezTo>
                          <a:cubicBezTo>
                            <a:pt x="141" y="498"/>
                            <a:pt x="147" y="509"/>
                            <a:pt x="154" y="519"/>
                          </a:cubicBezTo>
                          <a:cubicBezTo>
                            <a:pt x="102" y="604"/>
                            <a:pt x="102" y="604"/>
                            <a:pt x="102" y="604"/>
                          </a:cubicBezTo>
                          <a:cubicBezTo>
                            <a:pt x="96" y="614"/>
                            <a:pt x="98" y="627"/>
                            <a:pt x="107" y="634"/>
                          </a:cubicBezTo>
                          <a:cubicBezTo>
                            <a:pt x="158" y="678"/>
                            <a:pt x="158" y="678"/>
                            <a:pt x="158" y="678"/>
                          </a:cubicBezTo>
                          <a:cubicBezTo>
                            <a:pt x="167" y="686"/>
                            <a:pt x="180" y="686"/>
                            <a:pt x="189" y="679"/>
                          </a:cubicBezTo>
                          <a:cubicBezTo>
                            <a:pt x="265" y="615"/>
                            <a:pt x="265" y="615"/>
                            <a:pt x="265" y="615"/>
                          </a:cubicBezTo>
                          <a:cubicBezTo>
                            <a:pt x="277" y="621"/>
                            <a:pt x="290" y="626"/>
                            <a:pt x="303" y="629"/>
                          </a:cubicBezTo>
                          <a:cubicBezTo>
                            <a:pt x="318" y="729"/>
                            <a:pt x="318" y="729"/>
                            <a:pt x="318" y="729"/>
                          </a:cubicBezTo>
                          <a:cubicBezTo>
                            <a:pt x="320" y="740"/>
                            <a:pt x="330" y="748"/>
                            <a:pt x="342" y="748"/>
                          </a:cubicBezTo>
                          <a:cubicBezTo>
                            <a:pt x="409" y="748"/>
                            <a:pt x="409" y="748"/>
                            <a:pt x="409" y="748"/>
                          </a:cubicBezTo>
                          <a:cubicBezTo>
                            <a:pt x="421" y="748"/>
                            <a:pt x="431" y="740"/>
                            <a:pt x="433" y="729"/>
                          </a:cubicBezTo>
                          <a:cubicBezTo>
                            <a:pt x="450" y="631"/>
                            <a:pt x="450" y="631"/>
                            <a:pt x="450" y="631"/>
                          </a:cubicBezTo>
                          <a:cubicBezTo>
                            <a:pt x="463" y="627"/>
                            <a:pt x="476" y="622"/>
                            <a:pt x="489" y="617"/>
                          </a:cubicBezTo>
                          <a:cubicBezTo>
                            <a:pt x="562" y="680"/>
                            <a:pt x="562" y="680"/>
                            <a:pt x="562" y="680"/>
                          </a:cubicBezTo>
                          <a:cubicBezTo>
                            <a:pt x="570" y="687"/>
                            <a:pt x="583" y="687"/>
                            <a:pt x="592" y="680"/>
                          </a:cubicBezTo>
                          <a:cubicBezTo>
                            <a:pt x="644" y="636"/>
                            <a:pt x="644" y="636"/>
                            <a:pt x="644" y="636"/>
                          </a:cubicBezTo>
                          <a:cubicBezTo>
                            <a:pt x="653" y="629"/>
                            <a:pt x="655" y="616"/>
                            <a:pt x="649" y="606"/>
                          </a:cubicBezTo>
                          <a:cubicBezTo>
                            <a:pt x="600" y="522"/>
                            <a:pt x="600" y="522"/>
                            <a:pt x="600" y="522"/>
                          </a:cubicBezTo>
                          <a:cubicBezTo>
                            <a:pt x="608" y="511"/>
                            <a:pt x="615" y="499"/>
                            <a:pt x="621" y="486"/>
                          </a:cubicBezTo>
                          <a:cubicBezTo>
                            <a:pt x="721" y="486"/>
                            <a:pt x="721" y="486"/>
                            <a:pt x="721" y="486"/>
                          </a:cubicBezTo>
                          <a:cubicBezTo>
                            <a:pt x="732" y="486"/>
                            <a:pt x="742" y="478"/>
                            <a:pt x="744" y="466"/>
                          </a:cubicBezTo>
                          <a:close/>
                          <a:moveTo>
                            <a:pt x="528" y="373"/>
                          </a:moveTo>
                          <a:cubicBezTo>
                            <a:pt x="528" y="455"/>
                            <a:pt x="461" y="522"/>
                            <a:pt x="378" y="522"/>
                          </a:cubicBezTo>
                          <a:cubicBezTo>
                            <a:pt x="296" y="522"/>
                            <a:pt x="229" y="455"/>
                            <a:pt x="229" y="373"/>
                          </a:cubicBezTo>
                          <a:cubicBezTo>
                            <a:pt x="229" y="290"/>
                            <a:pt x="296" y="223"/>
                            <a:pt x="378" y="223"/>
                          </a:cubicBezTo>
                          <a:cubicBezTo>
                            <a:pt x="461" y="223"/>
                            <a:pt x="528" y="290"/>
                            <a:pt x="528" y="373"/>
                          </a:cubicBezTo>
                          <a:close/>
                        </a:path>
                      </a:pathLst>
                    </a:custGeom>
                    <a:grpFill/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square" lIns="93247" tIns="46623" rIns="93247" bIns="46623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marL="0" marR="0" lvl="0" indent="0" defTabSz="932418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836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</a:endParaRPr>
                    </a:p>
                  </p:txBody>
                </p:sp>
                <p:sp>
                  <p:nvSpPr>
                    <p:cNvPr id="271" name="Oval 25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5557028" y="7180975"/>
                      <a:ext cx="542925" cy="541338"/>
                    </a:xfrm>
                    <a:prstGeom prst="ellipse">
                      <a:avLst/>
                    </a:prstGeom>
                    <a:grpFill/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square" lIns="93247" tIns="46623" rIns="93247" bIns="46623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marL="0" marR="0" lvl="0" indent="0" defTabSz="932418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836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</a:endParaRPr>
                    </a:p>
                  </p:txBody>
                </p:sp>
                <p:sp>
                  <p:nvSpPr>
                    <p:cNvPr id="272" name="Freeform 26"/>
                    <p:cNvSpPr>
                      <a:spLocks noEditPoints="1"/>
                    </p:cNvSpPr>
                    <p:nvPr/>
                  </p:nvSpPr>
                  <p:spPr bwMode="auto">
                    <a:xfrm>
                      <a:off x="6907991" y="7722312"/>
                      <a:ext cx="1458913" cy="1524000"/>
                    </a:xfrm>
                    <a:custGeom>
                      <a:avLst/>
                      <a:gdLst>
                        <a:gd name="T0" fmla="*/ 379 w 388"/>
                        <a:gd name="T1" fmla="*/ 137 h 405"/>
                        <a:gd name="T2" fmla="*/ 383 w 388"/>
                        <a:gd name="T3" fmla="*/ 118 h 405"/>
                        <a:gd name="T4" fmla="*/ 361 w 388"/>
                        <a:gd name="T5" fmla="*/ 81 h 405"/>
                        <a:gd name="T6" fmla="*/ 343 w 388"/>
                        <a:gd name="T7" fmla="*/ 74 h 405"/>
                        <a:gd name="T8" fmla="*/ 287 w 388"/>
                        <a:gd name="T9" fmla="*/ 94 h 405"/>
                        <a:gd name="T10" fmla="*/ 241 w 388"/>
                        <a:gd name="T11" fmla="*/ 68 h 405"/>
                        <a:gd name="T12" fmla="*/ 232 w 388"/>
                        <a:gd name="T13" fmla="*/ 12 h 405"/>
                        <a:gd name="T14" fmla="*/ 217 w 388"/>
                        <a:gd name="T15" fmla="*/ 0 h 405"/>
                        <a:gd name="T16" fmla="*/ 174 w 388"/>
                        <a:gd name="T17" fmla="*/ 0 h 405"/>
                        <a:gd name="T18" fmla="*/ 159 w 388"/>
                        <a:gd name="T19" fmla="*/ 12 h 405"/>
                        <a:gd name="T20" fmla="*/ 149 w 388"/>
                        <a:gd name="T21" fmla="*/ 68 h 405"/>
                        <a:gd name="T22" fmla="*/ 102 w 388"/>
                        <a:gd name="T23" fmla="*/ 95 h 405"/>
                        <a:gd name="T24" fmla="*/ 46 w 388"/>
                        <a:gd name="T25" fmla="*/ 74 h 405"/>
                        <a:gd name="T26" fmla="*/ 27 w 388"/>
                        <a:gd name="T27" fmla="*/ 81 h 405"/>
                        <a:gd name="T28" fmla="*/ 6 w 388"/>
                        <a:gd name="T29" fmla="*/ 118 h 405"/>
                        <a:gd name="T30" fmla="*/ 9 w 388"/>
                        <a:gd name="T31" fmla="*/ 137 h 405"/>
                        <a:gd name="T32" fmla="*/ 55 w 388"/>
                        <a:gd name="T33" fmla="*/ 175 h 405"/>
                        <a:gd name="T34" fmla="*/ 53 w 388"/>
                        <a:gd name="T35" fmla="*/ 202 h 405"/>
                        <a:gd name="T36" fmla="*/ 55 w 388"/>
                        <a:gd name="T37" fmla="*/ 227 h 405"/>
                        <a:gd name="T38" fmla="*/ 7 w 388"/>
                        <a:gd name="T39" fmla="*/ 266 h 405"/>
                        <a:gd name="T40" fmla="*/ 4 w 388"/>
                        <a:gd name="T41" fmla="*/ 285 h 405"/>
                        <a:gd name="T42" fmla="*/ 25 w 388"/>
                        <a:gd name="T43" fmla="*/ 322 h 405"/>
                        <a:gd name="T44" fmla="*/ 43 w 388"/>
                        <a:gd name="T45" fmla="*/ 329 h 405"/>
                        <a:gd name="T46" fmla="*/ 100 w 388"/>
                        <a:gd name="T47" fmla="*/ 308 h 405"/>
                        <a:gd name="T48" fmla="*/ 149 w 388"/>
                        <a:gd name="T49" fmla="*/ 337 h 405"/>
                        <a:gd name="T50" fmla="*/ 158 w 388"/>
                        <a:gd name="T51" fmla="*/ 392 h 405"/>
                        <a:gd name="T52" fmla="*/ 173 w 388"/>
                        <a:gd name="T53" fmla="*/ 405 h 405"/>
                        <a:gd name="T54" fmla="*/ 216 w 388"/>
                        <a:gd name="T55" fmla="*/ 405 h 405"/>
                        <a:gd name="T56" fmla="*/ 231 w 388"/>
                        <a:gd name="T57" fmla="*/ 392 h 405"/>
                        <a:gd name="T58" fmla="*/ 240 w 388"/>
                        <a:gd name="T59" fmla="*/ 337 h 405"/>
                        <a:gd name="T60" fmla="*/ 289 w 388"/>
                        <a:gd name="T61" fmla="*/ 309 h 405"/>
                        <a:gd name="T62" fmla="*/ 345 w 388"/>
                        <a:gd name="T63" fmla="*/ 329 h 405"/>
                        <a:gd name="T64" fmla="*/ 364 w 388"/>
                        <a:gd name="T65" fmla="*/ 322 h 405"/>
                        <a:gd name="T66" fmla="*/ 385 w 388"/>
                        <a:gd name="T67" fmla="*/ 285 h 405"/>
                        <a:gd name="T68" fmla="*/ 381 w 388"/>
                        <a:gd name="T69" fmla="*/ 266 h 405"/>
                        <a:gd name="T70" fmla="*/ 335 w 388"/>
                        <a:gd name="T71" fmla="*/ 228 h 405"/>
                        <a:gd name="T72" fmla="*/ 337 w 388"/>
                        <a:gd name="T73" fmla="*/ 202 h 405"/>
                        <a:gd name="T74" fmla="*/ 334 w 388"/>
                        <a:gd name="T75" fmla="*/ 174 h 405"/>
                        <a:gd name="T76" fmla="*/ 379 w 388"/>
                        <a:gd name="T77" fmla="*/ 137 h 405"/>
                        <a:gd name="T78" fmla="*/ 251 w 388"/>
                        <a:gd name="T79" fmla="*/ 202 h 405"/>
                        <a:gd name="T80" fmla="*/ 195 w 388"/>
                        <a:gd name="T81" fmla="*/ 259 h 405"/>
                        <a:gd name="T82" fmla="*/ 138 w 388"/>
                        <a:gd name="T83" fmla="*/ 202 h 405"/>
                        <a:gd name="T84" fmla="*/ 195 w 388"/>
                        <a:gd name="T85" fmla="*/ 145 h 405"/>
                        <a:gd name="T86" fmla="*/ 251 w 388"/>
                        <a:gd name="T87" fmla="*/ 202 h 405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  <a:cxn ang="0">
                          <a:pos x="T36" y="T37"/>
                        </a:cxn>
                        <a:cxn ang="0">
                          <a:pos x="T38" y="T39"/>
                        </a:cxn>
                        <a:cxn ang="0">
                          <a:pos x="T40" y="T41"/>
                        </a:cxn>
                        <a:cxn ang="0">
                          <a:pos x="T42" y="T43"/>
                        </a:cxn>
                        <a:cxn ang="0">
                          <a:pos x="T44" y="T45"/>
                        </a:cxn>
                        <a:cxn ang="0">
                          <a:pos x="T46" y="T47"/>
                        </a:cxn>
                        <a:cxn ang="0">
                          <a:pos x="T48" y="T49"/>
                        </a:cxn>
                        <a:cxn ang="0">
                          <a:pos x="T50" y="T51"/>
                        </a:cxn>
                        <a:cxn ang="0">
                          <a:pos x="T52" y="T53"/>
                        </a:cxn>
                        <a:cxn ang="0">
                          <a:pos x="T54" y="T55"/>
                        </a:cxn>
                        <a:cxn ang="0">
                          <a:pos x="T56" y="T57"/>
                        </a:cxn>
                        <a:cxn ang="0">
                          <a:pos x="T58" y="T59"/>
                        </a:cxn>
                        <a:cxn ang="0">
                          <a:pos x="T60" y="T61"/>
                        </a:cxn>
                        <a:cxn ang="0">
                          <a:pos x="T62" y="T63"/>
                        </a:cxn>
                        <a:cxn ang="0">
                          <a:pos x="T64" y="T65"/>
                        </a:cxn>
                        <a:cxn ang="0">
                          <a:pos x="T66" y="T67"/>
                        </a:cxn>
                        <a:cxn ang="0">
                          <a:pos x="T68" y="T69"/>
                        </a:cxn>
                        <a:cxn ang="0">
                          <a:pos x="T70" y="T71"/>
                        </a:cxn>
                        <a:cxn ang="0">
                          <a:pos x="T72" y="T73"/>
                        </a:cxn>
                        <a:cxn ang="0">
                          <a:pos x="T74" y="T75"/>
                        </a:cxn>
                        <a:cxn ang="0">
                          <a:pos x="T76" y="T77"/>
                        </a:cxn>
                        <a:cxn ang="0">
                          <a:pos x="T78" y="T79"/>
                        </a:cxn>
                        <a:cxn ang="0">
                          <a:pos x="T80" y="T81"/>
                        </a:cxn>
                        <a:cxn ang="0">
                          <a:pos x="T82" y="T83"/>
                        </a:cxn>
                        <a:cxn ang="0">
                          <a:pos x="T84" y="T85"/>
                        </a:cxn>
                        <a:cxn ang="0">
                          <a:pos x="T86" y="T87"/>
                        </a:cxn>
                      </a:cxnLst>
                      <a:rect l="0" t="0" r="r" b="b"/>
                      <a:pathLst>
                        <a:path w="388" h="405">
                          <a:moveTo>
                            <a:pt x="379" y="137"/>
                          </a:moveTo>
                          <a:cubicBezTo>
                            <a:pt x="385" y="133"/>
                            <a:pt x="386" y="124"/>
                            <a:pt x="383" y="118"/>
                          </a:cubicBezTo>
                          <a:cubicBezTo>
                            <a:pt x="361" y="81"/>
                            <a:pt x="361" y="81"/>
                            <a:pt x="361" y="81"/>
                          </a:cubicBezTo>
                          <a:cubicBezTo>
                            <a:pt x="357" y="74"/>
                            <a:pt x="350" y="72"/>
                            <a:pt x="343" y="74"/>
                          </a:cubicBezTo>
                          <a:cubicBezTo>
                            <a:pt x="287" y="94"/>
                            <a:pt x="287" y="94"/>
                            <a:pt x="287" y="94"/>
                          </a:cubicBezTo>
                          <a:cubicBezTo>
                            <a:pt x="274" y="83"/>
                            <a:pt x="258" y="74"/>
                            <a:pt x="241" y="68"/>
                          </a:cubicBezTo>
                          <a:cubicBezTo>
                            <a:pt x="232" y="12"/>
                            <a:pt x="232" y="12"/>
                            <a:pt x="232" y="12"/>
                          </a:cubicBezTo>
                          <a:cubicBezTo>
                            <a:pt x="231" y="5"/>
                            <a:pt x="224" y="0"/>
                            <a:pt x="217" y="0"/>
                          </a:cubicBezTo>
                          <a:cubicBezTo>
                            <a:pt x="174" y="0"/>
                            <a:pt x="174" y="0"/>
                            <a:pt x="174" y="0"/>
                          </a:cubicBezTo>
                          <a:cubicBezTo>
                            <a:pt x="166" y="0"/>
                            <a:pt x="160" y="5"/>
                            <a:pt x="159" y="12"/>
                          </a:cubicBezTo>
                          <a:cubicBezTo>
                            <a:pt x="149" y="68"/>
                            <a:pt x="149" y="68"/>
                            <a:pt x="149" y="68"/>
                          </a:cubicBezTo>
                          <a:cubicBezTo>
                            <a:pt x="132" y="74"/>
                            <a:pt x="116" y="83"/>
                            <a:pt x="102" y="95"/>
                          </a:cubicBezTo>
                          <a:cubicBezTo>
                            <a:pt x="46" y="74"/>
                            <a:pt x="46" y="74"/>
                            <a:pt x="46" y="74"/>
                          </a:cubicBezTo>
                          <a:cubicBezTo>
                            <a:pt x="39" y="72"/>
                            <a:pt x="31" y="74"/>
                            <a:pt x="27" y="81"/>
                          </a:cubicBezTo>
                          <a:cubicBezTo>
                            <a:pt x="6" y="118"/>
                            <a:pt x="6" y="118"/>
                            <a:pt x="6" y="118"/>
                          </a:cubicBezTo>
                          <a:cubicBezTo>
                            <a:pt x="2" y="124"/>
                            <a:pt x="3" y="133"/>
                            <a:pt x="9" y="137"/>
                          </a:cubicBezTo>
                          <a:cubicBezTo>
                            <a:pt x="55" y="175"/>
                            <a:pt x="55" y="175"/>
                            <a:pt x="55" y="175"/>
                          </a:cubicBezTo>
                          <a:cubicBezTo>
                            <a:pt x="54" y="184"/>
                            <a:pt x="53" y="193"/>
                            <a:pt x="53" y="202"/>
                          </a:cubicBezTo>
                          <a:cubicBezTo>
                            <a:pt x="53" y="211"/>
                            <a:pt x="53" y="219"/>
                            <a:pt x="55" y="227"/>
                          </a:cubicBezTo>
                          <a:cubicBezTo>
                            <a:pt x="7" y="266"/>
                            <a:pt x="7" y="266"/>
                            <a:pt x="7" y="266"/>
                          </a:cubicBezTo>
                          <a:cubicBezTo>
                            <a:pt x="2" y="270"/>
                            <a:pt x="0" y="278"/>
                            <a:pt x="4" y="285"/>
                          </a:cubicBezTo>
                          <a:cubicBezTo>
                            <a:pt x="25" y="322"/>
                            <a:pt x="25" y="322"/>
                            <a:pt x="25" y="322"/>
                          </a:cubicBezTo>
                          <a:cubicBezTo>
                            <a:pt x="28" y="329"/>
                            <a:pt x="36" y="332"/>
                            <a:pt x="43" y="329"/>
                          </a:cubicBezTo>
                          <a:cubicBezTo>
                            <a:pt x="100" y="308"/>
                            <a:pt x="100" y="308"/>
                            <a:pt x="100" y="308"/>
                          </a:cubicBezTo>
                          <a:cubicBezTo>
                            <a:pt x="114" y="321"/>
                            <a:pt x="131" y="330"/>
                            <a:pt x="149" y="337"/>
                          </a:cubicBezTo>
                          <a:cubicBezTo>
                            <a:pt x="158" y="392"/>
                            <a:pt x="158" y="392"/>
                            <a:pt x="158" y="392"/>
                          </a:cubicBezTo>
                          <a:cubicBezTo>
                            <a:pt x="159" y="399"/>
                            <a:pt x="165" y="405"/>
                            <a:pt x="173" y="405"/>
                          </a:cubicBezTo>
                          <a:cubicBezTo>
                            <a:pt x="216" y="405"/>
                            <a:pt x="216" y="405"/>
                            <a:pt x="216" y="405"/>
                          </a:cubicBezTo>
                          <a:cubicBezTo>
                            <a:pt x="223" y="405"/>
                            <a:pt x="229" y="399"/>
                            <a:pt x="231" y="392"/>
                          </a:cubicBezTo>
                          <a:cubicBezTo>
                            <a:pt x="240" y="337"/>
                            <a:pt x="240" y="337"/>
                            <a:pt x="240" y="337"/>
                          </a:cubicBezTo>
                          <a:cubicBezTo>
                            <a:pt x="258" y="331"/>
                            <a:pt x="275" y="321"/>
                            <a:pt x="289" y="309"/>
                          </a:cubicBezTo>
                          <a:cubicBezTo>
                            <a:pt x="345" y="329"/>
                            <a:pt x="345" y="329"/>
                            <a:pt x="345" y="329"/>
                          </a:cubicBezTo>
                          <a:cubicBezTo>
                            <a:pt x="352" y="332"/>
                            <a:pt x="360" y="329"/>
                            <a:pt x="364" y="322"/>
                          </a:cubicBezTo>
                          <a:cubicBezTo>
                            <a:pt x="385" y="285"/>
                            <a:pt x="385" y="285"/>
                            <a:pt x="385" y="285"/>
                          </a:cubicBezTo>
                          <a:cubicBezTo>
                            <a:pt x="388" y="278"/>
                            <a:pt x="387" y="270"/>
                            <a:pt x="381" y="266"/>
                          </a:cubicBezTo>
                          <a:cubicBezTo>
                            <a:pt x="335" y="228"/>
                            <a:pt x="335" y="228"/>
                            <a:pt x="335" y="228"/>
                          </a:cubicBezTo>
                          <a:cubicBezTo>
                            <a:pt x="336" y="220"/>
                            <a:pt x="337" y="211"/>
                            <a:pt x="337" y="202"/>
                          </a:cubicBezTo>
                          <a:cubicBezTo>
                            <a:pt x="337" y="193"/>
                            <a:pt x="336" y="183"/>
                            <a:pt x="334" y="174"/>
                          </a:cubicBezTo>
                          <a:lnTo>
                            <a:pt x="379" y="137"/>
                          </a:lnTo>
                          <a:close/>
                          <a:moveTo>
                            <a:pt x="251" y="202"/>
                          </a:moveTo>
                          <a:cubicBezTo>
                            <a:pt x="251" y="233"/>
                            <a:pt x="226" y="259"/>
                            <a:pt x="195" y="259"/>
                          </a:cubicBezTo>
                          <a:cubicBezTo>
                            <a:pt x="163" y="259"/>
                            <a:pt x="138" y="233"/>
                            <a:pt x="138" y="202"/>
                          </a:cubicBezTo>
                          <a:cubicBezTo>
                            <a:pt x="138" y="171"/>
                            <a:pt x="163" y="145"/>
                            <a:pt x="195" y="145"/>
                          </a:cubicBezTo>
                          <a:cubicBezTo>
                            <a:pt x="226" y="145"/>
                            <a:pt x="251" y="171"/>
                            <a:pt x="251" y="202"/>
                          </a:cubicBezTo>
                          <a:close/>
                        </a:path>
                      </a:pathLst>
                    </a:custGeom>
                    <a:grpFill/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square" lIns="93247" tIns="46623" rIns="93247" bIns="46623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marL="0" marR="0" lvl="0" indent="0" defTabSz="932418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836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</a:endParaRPr>
                    </a:p>
                  </p:txBody>
                </p:sp>
              </p:grpSp>
            </p:grpSp>
          </p:grpSp>
          <p:sp>
            <p:nvSpPr>
              <p:cNvPr id="264" name="Rectangle 263"/>
              <p:cNvSpPr/>
              <p:nvPr/>
            </p:nvSpPr>
            <p:spPr bwMode="auto">
              <a:xfrm>
                <a:off x="10263860" y="5165203"/>
                <a:ext cx="777240" cy="1246735"/>
              </a:xfrm>
              <a:prstGeom prst="rect">
                <a:avLst/>
              </a:prstGeom>
              <a:noFill/>
              <a:ln w="9525">
                <a:solidFill>
                  <a:schemeClr val="tx2"/>
                </a:solidFill>
                <a:prstDash val="dash"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32472" eaLnBrk="1" fontAlgn="base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400" b="0" i="0" u="none" strike="noStrike" kern="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effectLst/>
                  <a:uLnTx/>
                  <a:uFillTx/>
                  <a:ea typeface="Segoe UI" pitchFamily="34" charset="0"/>
                  <a:cs typeface="Segoe UI" pitchFamily="34" charset="0"/>
                </a:endParaRPr>
              </a:p>
            </p:txBody>
          </p:sp>
        </p:grpSp>
      </p:grpSp>
      <p:sp>
        <p:nvSpPr>
          <p:cNvPr id="277" name="TextBox 276"/>
          <p:cNvSpPr txBox="1"/>
          <p:nvPr/>
        </p:nvSpPr>
        <p:spPr>
          <a:xfrm>
            <a:off x="7286153" y="4401734"/>
            <a:ext cx="5034170" cy="58541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932418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12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36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Hyper-V Containers</a:t>
            </a:r>
          </a:p>
          <a:p>
            <a:pPr marL="0" marR="0" lvl="0" indent="0" algn="ctr" defTabSz="932418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12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36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Isolation plus performance</a:t>
            </a:r>
          </a:p>
        </p:txBody>
      </p:sp>
      <p:sp>
        <p:nvSpPr>
          <p:cNvPr id="328" name="Rectangle 327"/>
          <p:cNvSpPr/>
          <p:nvPr/>
        </p:nvSpPr>
        <p:spPr bwMode="auto">
          <a:xfrm>
            <a:off x="847398" y="1927573"/>
            <a:ext cx="4961626" cy="1635332"/>
          </a:xfrm>
          <a:prstGeom prst="rect">
            <a:avLst/>
          </a:prstGeom>
          <a:ln>
            <a:solidFill>
              <a:schemeClr val="tx2"/>
            </a:solidFill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6494" tIns="149196" rIns="186494" bIns="149196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defTabSz="950846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32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ea typeface="Segoe UI" pitchFamily="34" charset="0"/>
                <a:cs typeface="Segoe UI" pitchFamily="34" charset="0"/>
              </a:rPr>
              <a:t>OS</a:t>
            </a:r>
          </a:p>
        </p:txBody>
      </p:sp>
      <p:sp>
        <p:nvSpPr>
          <p:cNvPr id="329" name="Rectangle 328"/>
          <p:cNvSpPr/>
          <p:nvPr/>
        </p:nvSpPr>
        <p:spPr bwMode="auto">
          <a:xfrm>
            <a:off x="847398" y="3603725"/>
            <a:ext cx="4961626" cy="497646"/>
          </a:xfrm>
          <a:prstGeom prst="rect">
            <a:avLst/>
          </a:prstGeom>
          <a:ln>
            <a:solidFill>
              <a:schemeClr val="tx2"/>
            </a:solidFill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6494" tIns="149196" rIns="186494" bIns="149196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defTabSz="950846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32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ea typeface="Segoe UI" pitchFamily="34" charset="0"/>
                <a:cs typeface="Segoe UI" pitchFamily="34" charset="0"/>
              </a:rPr>
              <a:t>Hardware</a:t>
            </a:r>
          </a:p>
        </p:txBody>
      </p:sp>
      <p:sp>
        <p:nvSpPr>
          <p:cNvPr id="330" name="Rectangle 329"/>
          <p:cNvSpPr/>
          <p:nvPr/>
        </p:nvSpPr>
        <p:spPr bwMode="auto">
          <a:xfrm>
            <a:off x="1916251" y="2433413"/>
            <a:ext cx="1356727" cy="497646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149196" rIns="91440" bIns="149196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defTabSz="950846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</a:rPr>
              <a:t>Applications</a:t>
            </a:r>
          </a:p>
        </p:txBody>
      </p:sp>
      <p:grpSp>
        <p:nvGrpSpPr>
          <p:cNvPr id="331" name="Group 330"/>
          <p:cNvGrpSpPr/>
          <p:nvPr/>
        </p:nvGrpSpPr>
        <p:grpSpPr>
          <a:xfrm>
            <a:off x="1421002" y="2433413"/>
            <a:ext cx="501628" cy="497646"/>
            <a:chOff x="4495435" y="2334205"/>
            <a:chExt cx="501628" cy="497646"/>
          </a:xfrm>
        </p:grpSpPr>
        <p:sp>
          <p:nvSpPr>
            <p:cNvPr id="332" name="Rectangle 331"/>
            <p:cNvSpPr/>
            <p:nvPr/>
          </p:nvSpPr>
          <p:spPr bwMode="auto">
            <a:xfrm>
              <a:off x="4495435" y="2334205"/>
              <a:ext cx="501628" cy="497646"/>
            </a:xfrm>
            <a:prstGeom prst="rect">
              <a:avLst/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186494" tIns="149196" rIns="186494" bIns="14919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50846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32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ea typeface="Segoe UI" pitchFamily="34" charset="0"/>
                <a:cs typeface="Segoe UI" pitchFamily="34" charset="0"/>
              </a:endParaRPr>
            </a:p>
          </p:txBody>
        </p:sp>
        <p:grpSp>
          <p:nvGrpSpPr>
            <p:cNvPr id="333" name="Group 332"/>
            <p:cNvGrpSpPr/>
            <p:nvPr/>
          </p:nvGrpSpPr>
          <p:grpSpPr>
            <a:xfrm>
              <a:off x="4588362" y="2455579"/>
              <a:ext cx="315775" cy="254898"/>
              <a:chOff x="4406091" y="6049087"/>
              <a:chExt cx="3960813" cy="3197225"/>
            </a:xfrm>
            <a:solidFill>
              <a:schemeClr val="tx1"/>
            </a:solidFill>
          </p:grpSpPr>
          <p:sp>
            <p:nvSpPr>
              <p:cNvPr id="334" name="Freeform 24"/>
              <p:cNvSpPr>
                <a:spLocks noEditPoints="1"/>
              </p:cNvSpPr>
              <p:nvPr/>
            </p:nvSpPr>
            <p:spPr bwMode="auto">
              <a:xfrm>
                <a:off x="4406091" y="6049087"/>
                <a:ext cx="2847975" cy="2813050"/>
              </a:xfrm>
              <a:custGeom>
                <a:avLst/>
                <a:gdLst>
                  <a:gd name="T0" fmla="*/ 744 w 757"/>
                  <a:gd name="T1" fmla="*/ 466 h 748"/>
                  <a:gd name="T2" fmla="*/ 755 w 757"/>
                  <a:gd name="T3" fmla="*/ 399 h 748"/>
                  <a:gd name="T4" fmla="*/ 739 w 757"/>
                  <a:gd name="T5" fmla="*/ 373 h 748"/>
                  <a:gd name="T6" fmla="*/ 644 w 757"/>
                  <a:gd name="T7" fmla="*/ 341 h 748"/>
                  <a:gd name="T8" fmla="*/ 638 w 757"/>
                  <a:gd name="T9" fmla="*/ 309 h 748"/>
                  <a:gd name="T10" fmla="*/ 716 w 757"/>
                  <a:gd name="T11" fmla="*/ 245 h 748"/>
                  <a:gd name="T12" fmla="*/ 721 w 757"/>
                  <a:gd name="T13" fmla="*/ 215 h 748"/>
                  <a:gd name="T14" fmla="*/ 687 w 757"/>
                  <a:gd name="T15" fmla="*/ 157 h 748"/>
                  <a:gd name="T16" fmla="*/ 658 w 757"/>
                  <a:gd name="T17" fmla="*/ 146 h 748"/>
                  <a:gd name="T18" fmla="*/ 565 w 757"/>
                  <a:gd name="T19" fmla="*/ 181 h 748"/>
                  <a:gd name="T20" fmla="*/ 536 w 757"/>
                  <a:gd name="T21" fmla="*/ 157 h 748"/>
                  <a:gd name="T22" fmla="*/ 556 w 757"/>
                  <a:gd name="T23" fmla="*/ 55 h 748"/>
                  <a:gd name="T24" fmla="*/ 541 w 757"/>
                  <a:gd name="T25" fmla="*/ 28 h 748"/>
                  <a:gd name="T26" fmla="*/ 477 w 757"/>
                  <a:gd name="T27" fmla="*/ 5 h 748"/>
                  <a:gd name="T28" fmla="*/ 449 w 757"/>
                  <a:gd name="T29" fmla="*/ 15 h 748"/>
                  <a:gd name="T30" fmla="*/ 397 w 757"/>
                  <a:gd name="T31" fmla="*/ 106 h 748"/>
                  <a:gd name="T32" fmla="*/ 378 w 757"/>
                  <a:gd name="T33" fmla="*/ 105 h 748"/>
                  <a:gd name="T34" fmla="*/ 362 w 757"/>
                  <a:gd name="T35" fmla="*/ 106 h 748"/>
                  <a:gd name="T36" fmla="*/ 311 w 757"/>
                  <a:gd name="T37" fmla="*/ 15 h 748"/>
                  <a:gd name="T38" fmla="*/ 282 w 757"/>
                  <a:gd name="T39" fmla="*/ 4 h 748"/>
                  <a:gd name="T40" fmla="*/ 218 w 757"/>
                  <a:gd name="T41" fmla="*/ 27 h 748"/>
                  <a:gd name="T42" fmla="*/ 203 w 757"/>
                  <a:gd name="T43" fmla="*/ 54 h 748"/>
                  <a:gd name="T44" fmla="*/ 222 w 757"/>
                  <a:gd name="T45" fmla="*/ 156 h 748"/>
                  <a:gd name="T46" fmla="*/ 192 w 757"/>
                  <a:gd name="T47" fmla="*/ 181 h 748"/>
                  <a:gd name="T48" fmla="*/ 103 w 757"/>
                  <a:gd name="T49" fmla="*/ 145 h 748"/>
                  <a:gd name="T50" fmla="*/ 74 w 757"/>
                  <a:gd name="T51" fmla="*/ 155 h 748"/>
                  <a:gd name="T52" fmla="*/ 39 w 757"/>
                  <a:gd name="T53" fmla="*/ 213 h 748"/>
                  <a:gd name="T54" fmla="*/ 44 w 757"/>
                  <a:gd name="T55" fmla="*/ 243 h 748"/>
                  <a:gd name="T56" fmla="*/ 119 w 757"/>
                  <a:gd name="T57" fmla="*/ 307 h 748"/>
                  <a:gd name="T58" fmla="*/ 113 w 757"/>
                  <a:gd name="T59" fmla="*/ 341 h 748"/>
                  <a:gd name="T60" fmla="*/ 17 w 757"/>
                  <a:gd name="T61" fmla="*/ 373 h 748"/>
                  <a:gd name="T62" fmla="*/ 2 w 757"/>
                  <a:gd name="T63" fmla="*/ 400 h 748"/>
                  <a:gd name="T64" fmla="*/ 13 w 757"/>
                  <a:gd name="T65" fmla="*/ 466 h 748"/>
                  <a:gd name="T66" fmla="*/ 37 w 757"/>
                  <a:gd name="T67" fmla="*/ 486 h 748"/>
                  <a:gd name="T68" fmla="*/ 136 w 757"/>
                  <a:gd name="T69" fmla="*/ 486 h 748"/>
                  <a:gd name="T70" fmla="*/ 154 w 757"/>
                  <a:gd name="T71" fmla="*/ 519 h 748"/>
                  <a:gd name="T72" fmla="*/ 102 w 757"/>
                  <a:gd name="T73" fmla="*/ 604 h 748"/>
                  <a:gd name="T74" fmla="*/ 107 w 757"/>
                  <a:gd name="T75" fmla="*/ 634 h 748"/>
                  <a:gd name="T76" fmla="*/ 158 w 757"/>
                  <a:gd name="T77" fmla="*/ 678 h 748"/>
                  <a:gd name="T78" fmla="*/ 189 w 757"/>
                  <a:gd name="T79" fmla="*/ 679 h 748"/>
                  <a:gd name="T80" fmla="*/ 265 w 757"/>
                  <a:gd name="T81" fmla="*/ 615 h 748"/>
                  <a:gd name="T82" fmla="*/ 303 w 757"/>
                  <a:gd name="T83" fmla="*/ 629 h 748"/>
                  <a:gd name="T84" fmla="*/ 318 w 757"/>
                  <a:gd name="T85" fmla="*/ 729 h 748"/>
                  <a:gd name="T86" fmla="*/ 342 w 757"/>
                  <a:gd name="T87" fmla="*/ 748 h 748"/>
                  <a:gd name="T88" fmla="*/ 409 w 757"/>
                  <a:gd name="T89" fmla="*/ 748 h 748"/>
                  <a:gd name="T90" fmla="*/ 433 w 757"/>
                  <a:gd name="T91" fmla="*/ 729 h 748"/>
                  <a:gd name="T92" fmla="*/ 450 w 757"/>
                  <a:gd name="T93" fmla="*/ 631 h 748"/>
                  <a:gd name="T94" fmla="*/ 489 w 757"/>
                  <a:gd name="T95" fmla="*/ 617 h 748"/>
                  <a:gd name="T96" fmla="*/ 562 w 757"/>
                  <a:gd name="T97" fmla="*/ 680 h 748"/>
                  <a:gd name="T98" fmla="*/ 592 w 757"/>
                  <a:gd name="T99" fmla="*/ 680 h 748"/>
                  <a:gd name="T100" fmla="*/ 644 w 757"/>
                  <a:gd name="T101" fmla="*/ 636 h 748"/>
                  <a:gd name="T102" fmla="*/ 649 w 757"/>
                  <a:gd name="T103" fmla="*/ 606 h 748"/>
                  <a:gd name="T104" fmla="*/ 600 w 757"/>
                  <a:gd name="T105" fmla="*/ 522 h 748"/>
                  <a:gd name="T106" fmla="*/ 621 w 757"/>
                  <a:gd name="T107" fmla="*/ 486 h 748"/>
                  <a:gd name="T108" fmla="*/ 721 w 757"/>
                  <a:gd name="T109" fmla="*/ 486 h 748"/>
                  <a:gd name="T110" fmla="*/ 744 w 757"/>
                  <a:gd name="T111" fmla="*/ 466 h 748"/>
                  <a:gd name="T112" fmla="*/ 528 w 757"/>
                  <a:gd name="T113" fmla="*/ 373 h 748"/>
                  <a:gd name="T114" fmla="*/ 378 w 757"/>
                  <a:gd name="T115" fmla="*/ 522 h 748"/>
                  <a:gd name="T116" fmla="*/ 229 w 757"/>
                  <a:gd name="T117" fmla="*/ 373 h 748"/>
                  <a:gd name="T118" fmla="*/ 378 w 757"/>
                  <a:gd name="T119" fmla="*/ 223 h 748"/>
                  <a:gd name="T120" fmla="*/ 528 w 757"/>
                  <a:gd name="T121" fmla="*/ 373 h 7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757" h="748">
                    <a:moveTo>
                      <a:pt x="744" y="466"/>
                    </a:moveTo>
                    <a:cubicBezTo>
                      <a:pt x="755" y="399"/>
                      <a:pt x="755" y="399"/>
                      <a:pt x="755" y="399"/>
                    </a:cubicBezTo>
                    <a:cubicBezTo>
                      <a:pt x="757" y="388"/>
                      <a:pt x="750" y="377"/>
                      <a:pt x="739" y="373"/>
                    </a:cubicBezTo>
                    <a:cubicBezTo>
                      <a:pt x="644" y="341"/>
                      <a:pt x="644" y="341"/>
                      <a:pt x="644" y="341"/>
                    </a:cubicBezTo>
                    <a:cubicBezTo>
                      <a:pt x="643" y="330"/>
                      <a:pt x="641" y="319"/>
                      <a:pt x="638" y="309"/>
                    </a:cubicBezTo>
                    <a:cubicBezTo>
                      <a:pt x="716" y="245"/>
                      <a:pt x="716" y="245"/>
                      <a:pt x="716" y="245"/>
                    </a:cubicBezTo>
                    <a:cubicBezTo>
                      <a:pt x="725" y="238"/>
                      <a:pt x="727" y="225"/>
                      <a:pt x="721" y="215"/>
                    </a:cubicBezTo>
                    <a:cubicBezTo>
                      <a:pt x="687" y="157"/>
                      <a:pt x="687" y="157"/>
                      <a:pt x="687" y="157"/>
                    </a:cubicBezTo>
                    <a:cubicBezTo>
                      <a:pt x="681" y="147"/>
                      <a:pt x="669" y="142"/>
                      <a:pt x="658" y="146"/>
                    </a:cubicBezTo>
                    <a:cubicBezTo>
                      <a:pt x="565" y="181"/>
                      <a:pt x="565" y="181"/>
                      <a:pt x="565" y="181"/>
                    </a:cubicBezTo>
                    <a:cubicBezTo>
                      <a:pt x="556" y="172"/>
                      <a:pt x="547" y="164"/>
                      <a:pt x="536" y="157"/>
                    </a:cubicBezTo>
                    <a:cubicBezTo>
                      <a:pt x="556" y="55"/>
                      <a:pt x="556" y="55"/>
                      <a:pt x="556" y="55"/>
                    </a:cubicBezTo>
                    <a:cubicBezTo>
                      <a:pt x="558" y="43"/>
                      <a:pt x="552" y="32"/>
                      <a:pt x="541" y="28"/>
                    </a:cubicBezTo>
                    <a:cubicBezTo>
                      <a:pt x="477" y="5"/>
                      <a:pt x="477" y="5"/>
                      <a:pt x="477" y="5"/>
                    </a:cubicBezTo>
                    <a:cubicBezTo>
                      <a:pt x="467" y="1"/>
                      <a:pt x="455" y="5"/>
                      <a:pt x="449" y="15"/>
                    </a:cubicBezTo>
                    <a:cubicBezTo>
                      <a:pt x="397" y="106"/>
                      <a:pt x="397" y="106"/>
                      <a:pt x="397" y="106"/>
                    </a:cubicBezTo>
                    <a:cubicBezTo>
                      <a:pt x="391" y="105"/>
                      <a:pt x="385" y="105"/>
                      <a:pt x="378" y="105"/>
                    </a:cubicBezTo>
                    <a:cubicBezTo>
                      <a:pt x="373" y="105"/>
                      <a:pt x="367" y="105"/>
                      <a:pt x="362" y="106"/>
                    </a:cubicBezTo>
                    <a:cubicBezTo>
                      <a:pt x="311" y="15"/>
                      <a:pt x="311" y="15"/>
                      <a:pt x="311" y="15"/>
                    </a:cubicBezTo>
                    <a:cubicBezTo>
                      <a:pt x="305" y="4"/>
                      <a:pt x="293" y="0"/>
                      <a:pt x="282" y="4"/>
                    </a:cubicBezTo>
                    <a:cubicBezTo>
                      <a:pt x="218" y="27"/>
                      <a:pt x="218" y="27"/>
                      <a:pt x="218" y="27"/>
                    </a:cubicBezTo>
                    <a:cubicBezTo>
                      <a:pt x="208" y="31"/>
                      <a:pt x="201" y="42"/>
                      <a:pt x="203" y="54"/>
                    </a:cubicBezTo>
                    <a:cubicBezTo>
                      <a:pt x="222" y="156"/>
                      <a:pt x="222" y="156"/>
                      <a:pt x="222" y="156"/>
                    </a:cubicBezTo>
                    <a:cubicBezTo>
                      <a:pt x="211" y="163"/>
                      <a:pt x="201" y="172"/>
                      <a:pt x="192" y="181"/>
                    </a:cubicBezTo>
                    <a:cubicBezTo>
                      <a:pt x="103" y="145"/>
                      <a:pt x="103" y="145"/>
                      <a:pt x="103" y="145"/>
                    </a:cubicBezTo>
                    <a:cubicBezTo>
                      <a:pt x="92" y="141"/>
                      <a:pt x="80" y="145"/>
                      <a:pt x="74" y="155"/>
                    </a:cubicBezTo>
                    <a:cubicBezTo>
                      <a:pt x="39" y="213"/>
                      <a:pt x="39" y="213"/>
                      <a:pt x="39" y="213"/>
                    </a:cubicBezTo>
                    <a:cubicBezTo>
                      <a:pt x="33" y="223"/>
                      <a:pt x="35" y="235"/>
                      <a:pt x="44" y="243"/>
                    </a:cubicBezTo>
                    <a:cubicBezTo>
                      <a:pt x="119" y="307"/>
                      <a:pt x="119" y="307"/>
                      <a:pt x="119" y="307"/>
                    </a:cubicBezTo>
                    <a:cubicBezTo>
                      <a:pt x="116" y="318"/>
                      <a:pt x="114" y="329"/>
                      <a:pt x="113" y="341"/>
                    </a:cubicBezTo>
                    <a:cubicBezTo>
                      <a:pt x="17" y="373"/>
                      <a:pt x="17" y="373"/>
                      <a:pt x="17" y="373"/>
                    </a:cubicBezTo>
                    <a:cubicBezTo>
                      <a:pt x="6" y="377"/>
                      <a:pt x="0" y="388"/>
                      <a:pt x="2" y="400"/>
                    </a:cubicBezTo>
                    <a:cubicBezTo>
                      <a:pt x="13" y="466"/>
                      <a:pt x="13" y="466"/>
                      <a:pt x="13" y="466"/>
                    </a:cubicBezTo>
                    <a:cubicBezTo>
                      <a:pt x="15" y="478"/>
                      <a:pt x="25" y="486"/>
                      <a:pt x="37" y="486"/>
                    </a:cubicBezTo>
                    <a:cubicBezTo>
                      <a:pt x="136" y="486"/>
                      <a:pt x="136" y="486"/>
                      <a:pt x="136" y="486"/>
                    </a:cubicBezTo>
                    <a:cubicBezTo>
                      <a:pt x="141" y="498"/>
                      <a:pt x="147" y="509"/>
                      <a:pt x="154" y="519"/>
                    </a:cubicBezTo>
                    <a:cubicBezTo>
                      <a:pt x="102" y="604"/>
                      <a:pt x="102" y="604"/>
                      <a:pt x="102" y="604"/>
                    </a:cubicBezTo>
                    <a:cubicBezTo>
                      <a:pt x="96" y="614"/>
                      <a:pt x="98" y="627"/>
                      <a:pt x="107" y="634"/>
                    </a:cubicBezTo>
                    <a:cubicBezTo>
                      <a:pt x="158" y="678"/>
                      <a:pt x="158" y="678"/>
                      <a:pt x="158" y="678"/>
                    </a:cubicBezTo>
                    <a:cubicBezTo>
                      <a:pt x="167" y="686"/>
                      <a:pt x="180" y="686"/>
                      <a:pt x="189" y="679"/>
                    </a:cubicBezTo>
                    <a:cubicBezTo>
                      <a:pt x="265" y="615"/>
                      <a:pt x="265" y="615"/>
                      <a:pt x="265" y="615"/>
                    </a:cubicBezTo>
                    <a:cubicBezTo>
                      <a:pt x="277" y="621"/>
                      <a:pt x="290" y="626"/>
                      <a:pt x="303" y="629"/>
                    </a:cubicBezTo>
                    <a:cubicBezTo>
                      <a:pt x="318" y="729"/>
                      <a:pt x="318" y="729"/>
                      <a:pt x="318" y="729"/>
                    </a:cubicBezTo>
                    <a:cubicBezTo>
                      <a:pt x="320" y="740"/>
                      <a:pt x="330" y="748"/>
                      <a:pt x="342" y="748"/>
                    </a:cubicBezTo>
                    <a:cubicBezTo>
                      <a:pt x="409" y="748"/>
                      <a:pt x="409" y="748"/>
                      <a:pt x="409" y="748"/>
                    </a:cubicBezTo>
                    <a:cubicBezTo>
                      <a:pt x="421" y="748"/>
                      <a:pt x="431" y="740"/>
                      <a:pt x="433" y="729"/>
                    </a:cubicBezTo>
                    <a:cubicBezTo>
                      <a:pt x="450" y="631"/>
                      <a:pt x="450" y="631"/>
                      <a:pt x="450" y="631"/>
                    </a:cubicBezTo>
                    <a:cubicBezTo>
                      <a:pt x="463" y="627"/>
                      <a:pt x="476" y="622"/>
                      <a:pt x="489" y="617"/>
                    </a:cubicBezTo>
                    <a:cubicBezTo>
                      <a:pt x="562" y="680"/>
                      <a:pt x="562" y="680"/>
                      <a:pt x="562" y="680"/>
                    </a:cubicBezTo>
                    <a:cubicBezTo>
                      <a:pt x="570" y="687"/>
                      <a:pt x="583" y="687"/>
                      <a:pt x="592" y="680"/>
                    </a:cubicBezTo>
                    <a:cubicBezTo>
                      <a:pt x="644" y="636"/>
                      <a:pt x="644" y="636"/>
                      <a:pt x="644" y="636"/>
                    </a:cubicBezTo>
                    <a:cubicBezTo>
                      <a:pt x="653" y="629"/>
                      <a:pt x="655" y="616"/>
                      <a:pt x="649" y="606"/>
                    </a:cubicBezTo>
                    <a:cubicBezTo>
                      <a:pt x="600" y="522"/>
                      <a:pt x="600" y="522"/>
                      <a:pt x="600" y="522"/>
                    </a:cubicBezTo>
                    <a:cubicBezTo>
                      <a:pt x="608" y="511"/>
                      <a:pt x="615" y="499"/>
                      <a:pt x="621" y="486"/>
                    </a:cubicBezTo>
                    <a:cubicBezTo>
                      <a:pt x="721" y="486"/>
                      <a:pt x="721" y="486"/>
                      <a:pt x="721" y="486"/>
                    </a:cubicBezTo>
                    <a:cubicBezTo>
                      <a:pt x="732" y="486"/>
                      <a:pt x="742" y="478"/>
                      <a:pt x="744" y="466"/>
                    </a:cubicBezTo>
                    <a:close/>
                    <a:moveTo>
                      <a:pt x="528" y="373"/>
                    </a:moveTo>
                    <a:cubicBezTo>
                      <a:pt x="528" y="455"/>
                      <a:pt x="461" y="522"/>
                      <a:pt x="378" y="522"/>
                    </a:cubicBezTo>
                    <a:cubicBezTo>
                      <a:pt x="296" y="522"/>
                      <a:pt x="229" y="455"/>
                      <a:pt x="229" y="373"/>
                    </a:cubicBezTo>
                    <a:cubicBezTo>
                      <a:pt x="229" y="290"/>
                      <a:pt x="296" y="223"/>
                      <a:pt x="378" y="223"/>
                    </a:cubicBezTo>
                    <a:cubicBezTo>
                      <a:pt x="461" y="223"/>
                      <a:pt x="528" y="290"/>
                      <a:pt x="528" y="373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solidFill>
                  <a:schemeClr val="tx2"/>
                </a:solidFill>
                <a:round/>
                <a:headEnd/>
                <a:tailEnd/>
              </a:ln>
              <a:extLst/>
            </p:spPr>
            <p:txBody>
              <a:bodyPr vert="horz" wrap="square" lIns="93247" tIns="46623" rIns="93247" bIns="46623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3241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36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35" name="Oval 25"/>
              <p:cNvSpPr>
                <a:spLocks noChangeArrowheads="1"/>
              </p:cNvSpPr>
              <p:nvPr/>
            </p:nvSpPr>
            <p:spPr bwMode="auto">
              <a:xfrm>
                <a:off x="5557028" y="7180975"/>
                <a:ext cx="542925" cy="54133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2"/>
                </a:solidFill>
                <a:round/>
                <a:headEnd/>
                <a:tailEnd/>
              </a:ln>
              <a:extLst/>
            </p:spPr>
            <p:txBody>
              <a:bodyPr vert="horz" wrap="square" lIns="93247" tIns="46623" rIns="93247" bIns="46623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3241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36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36" name="Freeform 26"/>
              <p:cNvSpPr>
                <a:spLocks noEditPoints="1"/>
              </p:cNvSpPr>
              <p:nvPr/>
            </p:nvSpPr>
            <p:spPr bwMode="auto">
              <a:xfrm>
                <a:off x="6907991" y="7722312"/>
                <a:ext cx="1458913" cy="1524000"/>
              </a:xfrm>
              <a:custGeom>
                <a:avLst/>
                <a:gdLst>
                  <a:gd name="T0" fmla="*/ 379 w 388"/>
                  <a:gd name="T1" fmla="*/ 137 h 405"/>
                  <a:gd name="T2" fmla="*/ 383 w 388"/>
                  <a:gd name="T3" fmla="*/ 118 h 405"/>
                  <a:gd name="T4" fmla="*/ 361 w 388"/>
                  <a:gd name="T5" fmla="*/ 81 h 405"/>
                  <a:gd name="T6" fmla="*/ 343 w 388"/>
                  <a:gd name="T7" fmla="*/ 74 h 405"/>
                  <a:gd name="T8" fmla="*/ 287 w 388"/>
                  <a:gd name="T9" fmla="*/ 94 h 405"/>
                  <a:gd name="T10" fmla="*/ 241 w 388"/>
                  <a:gd name="T11" fmla="*/ 68 h 405"/>
                  <a:gd name="T12" fmla="*/ 232 w 388"/>
                  <a:gd name="T13" fmla="*/ 12 h 405"/>
                  <a:gd name="T14" fmla="*/ 217 w 388"/>
                  <a:gd name="T15" fmla="*/ 0 h 405"/>
                  <a:gd name="T16" fmla="*/ 174 w 388"/>
                  <a:gd name="T17" fmla="*/ 0 h 405"/>
                  <a:gd name="T18" fmla="*/ 159 w 388"/>
                  <a:gd name="T19" fmla="*/ 12 h 405"/>
                  <a:gd name="T20" fmla="*/ 149 w 388"/>
                  <a:gd name="T21" fmla="*/ 68 h 405"/>
                  <a:gd name="T22" fmla="*/ 102 w 388"/>
                  <a:gd name="T23" fmla="*/ 95 h 405"/>
                  <a:gd name="T24" fmla="*/ 46 w 388"/>
                  <a:gd name="T25" fmla="*/ 74 h 405"/>
                  <a:gd name="T26" fmla="*/ 27 w 388"/>
                  <a:gd name="T27" fmla="*/ 81 h 405"/>
                  <a:gd name="T28" fmla="*/ 6 w 388"/>
                  <a:gd name="T29" fmla="*/ 118 h 405"/>
                  <a:gd name="T30" fmla="*/ 9 w 388"/>
                  <a:gd name="T31" fmla="*/ 137 h 405"/>
                  <a:gd name="T32" fmla="*/ 55 w 388"/>
                  <a:gd name="T33" fmla="*/ 175 h 405"/>
                  <a:gd name="T34" fmla="*/ 53 w 388"/>
                  <a:gd name="T35" fmla="*/ 202 h 405"/>
                  <a:gd name="T36" fmla="*/ 55 w 388"/>
                  <a:gd name="T37" fmla="*/ 227 h 405"/>
                  <a:gd name="T38" fmla="*/ 7 w 388"/>
                  <a:gd name="T39" fmla="*/ 266 h 405"/>
                  <a:gd name="T40" fmla="*/ 4 w 388"/>
                  <a:gd name="T41" fmla="*/ 285 h 405"/>
                  <a:gd name="T42" fmla="*/ 25 w 388"/>
                  <a:gd name="T43" fmla="*/ 322 h 405"/>
                  <a:gd name="T44" fmla="*/ 43 w 388"/>
                  <a:gd name="T45" fmla="*/ 329 h 405"/>
                  <a:gd name="T46" fmla="*/ 100 w 388"/>
                  <a:gd name="T47" fmla="*/ 308 h 405"/>
                  <a:gd name="T48" fmla="*/ 149 w 388"/>
                  <a:gd name="T49" fmla="*/ 337 h 405"/>
                  <a:gd name="T50" fmla="*/ 158 w 388"/>
                  <a:gd name="T51" fmla="*/ 392 h 405"/>
                  <a:gd name="T52" fmla="*/ 173 w 388"/>
                  <a:gd name="T53" fmla="*/ 405 h 405"/>
                  <a:gd name="T54" fmla="*/ 216 w 388"/>
                  <a:gd name="T55" fmla="*/ 405 h 405"/>
                  <a:gd name="T56" fmla="*/ 231 w 388"/>
                  <a:gd name="T57" fmla="*/ 392 h 405"/>
                  <a:gd name="T58" fmla="*/ 240 w 388"/>
                  <a:gd name="T59" fmla="*/ 337 h 405"/>
                  <a:gd name="T60" fmla="*/ 289 w 388"/>
                  <a:gd name="T61" fmla="*/ 309 h 405"/>
                  <a:gd name="T62" fmla="*/ 345 w 388"/>
                  <a:gd name="T63" fmla="*/ 329 h 405"/>
                  <a:gd name="T64" fmla="*/ 364 w 388"/>
                  <a:gd name="T65" fmla="*/ 322 h 405"/>
                  <a:gd name="T66" fmla="*/ 385 w 388"/>
                  <a:gd name="T67" fmla="*/ 285 h 405"/>
                  <a:gd name="T68" fmla="*/ 381 w 388"/>
                  <a:gd name="T69" fmla="*/ 266 h 405"/>
                  <a:gd name="T70" fmla="*/ 335 w 388"/>
                  <a:gd name="T71" fmla="*/ 228 h 405"/>
                  <a:gd name="T72" fmla="*/ 337 w 388"/>
                  <a:gd name="T73" fmla="*/ 202 h 405"/>
                  <a:gd name="T74" fmla="*/ 334 w 388"/>
                  <a:gd name="T75" fmla="*/ 174 h 405"/>
                  <a:gd name="T76" fmla="*/ 379 w 388"/>
                  <a:gd name="T77" fmla="*/ 137 h 405"/>
                  <a:gd name="T78" fmla="*/ 251 w 388"/>
                  <a:gd name="T79" fmla="*/ 202 h 405"/>
                  <a:gd name="T80" fmla="*/ 195 w 388"/>
                  <a:gd name="T81" fmla="*/ 259 h 405"/>
                  <a:gd name="T82" fmla="*/ 138 w 388"/>
                  <a:gd name="T83" fmla="*/ 202 h 405"/>
                  <a:gd name="T84" fmla="*/ 195 w 388"/>
                  <a:gd name="T85" fmla="*/ 145 h 405"/>
                  <a:gd name="T86" fmla="*/ 251 w 388"/>
                  <a:gd name="T87" fmla="*/ 202 h 4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388" h="405">
                    <a:moveTo>
                      <a:pt x="379" y="137"/>
                    </a:moveTo>
                    <a:cubicBezTo>
                      <a:pt x="385" y="133"/>
                      <a:pt x="386" y="124"/>
                      <a:pt x="383" y="118"/>
                    </a:cubicBezTo>
                    <a:cubicBezTo>
                      <a:pt x="361" y="81"/>
                      <a:pt x="361" y="81"/>
                      <a:pt x="361" y="81"/>
                    </a:cubicBezTo>
                    <a:cubicBezTo>
                      <a:pt x="357" y="74"/>
                      <a:pt x="350" y="72"/>
                      <a:pt x="343" y="74"/>
                    </a:cubicBezTo>
                    <a:cubicBezTo>
                      <a:pt x="287" y="94"/>
                      <a:pt x="287" y="94"/>
                      <a:pt x="287" y="94"/>
                    </a:cubicBezTo>
                    <a:cubicBezTo>
                      <a:pt x="274" y="83"/>
                      <a:pt x="258" y="74"/>
                      <a:pt x="241" y="68"/>
                    </a:cubicBezTo>
                    <a:cubicBezTo>
                      <a:pt x="232" y="12"/>
                      <a:pt x="232" y="12"/>
                      <a:pt x="232" y="12"/>
                    </a:cubicBezTo>
                    <a:cubicBezTo>
                      <a:pt x="231" y="5"/>
                      <a:pt x="224" y="0"/>
                      <a:pt x="217" y="0"/>
                    </a:cubicBezTo>
                    <a:cubicBezTo>
                      <a:pt x="174" y="0"/>
                      <a:pt x="174" y="0"/>
                      <a:pt x="174" y="0"/>
                    </a:cubicBezTo>
                    <a:cubicBezTo>
                      <a:pt x="166" y="0"/>
                      <a:pt x="160" y="5"/>
                      <a:pt x="159" y="12"/>
                    </a:cubicBezTo>
                    <a:cubicBezTo>
                      <a:pt x="149" y="68"/>
                      <a:pt x="149" y="68"/>
                      <a:pt x="149" y="68"/>
                    </a:cubicBezTo>
                    <a:cubicBezTo>
                      <a:pt x="132" y="74"/>
                      <a:pt x="116" y="83"/>
                      <a:pt x="102" y="95"/>
                    </a:cubicBezTo>
                    <a:cubicBezTo>
                      <a:pt x="46" y="74"/>
                      <a:pt x="46" y="74"/>
                      <a:pt x="46" y="74"/>
                    </a:cubicBezTo>
                    <a:cubicBezTo>
                      <a:pt x="39" y="72"/>
                      <a:pt x="31" y="74"/>
                      <a:pt x="27" y="81"/>
                    </a:cubicBezTo>
                    <a:cubicBezTo>
                      <a:pt x="6" y="118"/>
                      <a:pt x="6" y="118"/>
                      <a:pt x="6" y="118"/>
                    </a:cubicBezTo>
                    <a:cubicBezTo>
                      <a:pt x="2" y="124"/>
                      <a:pt x="3" y="133"/>
                      <a:pt x="9" y="137"/>
                    </a:cubicBezTo>
                    <a:cubicBezTo>
                      <a:pt x="55" y="175"/>
                      <a:pt x="55" y="175"/>
                      <a:pt x="55" y="175"/>
                    </a:cubicBezTo>
                    <a:cubicBezTo>
                      <a:pt x="54" y="184"/>
                      <a:pt x="53" y="193"/>
                      <a:pt x="53" y="202"/>
                    </a:cubicBezTo>
                    <a:cubicBezTo>
                      <a:pt x="53" y="211"/>
                      <a:pt x="53" y="219"/>
                      <a:pt x="55" y="227"/>
                    </a:cubicBezTo>
                    <a:cubicBezTo>
                      <a:pt x="7" y="266"/>
                      <a:pt x="7" y="266"/>
                      <a:pt x="7" y="266"/>
                    </a:cubicBezTo>
                    <a:cubicBezTo>
                      <a:pt x="2" y="270"/>
                      <a:pt x="0" y="278"/>
                      <a:pt x="4" y="285"/>
                    </a:cubicBezTo>
                    <a:cubicBezTo>
                      <a:pt x="25" y="322"/>
                      <a:pt x="25" y="322"/>
                      <a:pt x="25" y="322"/>
                    </a:cubicBezTo>
                    <a:cubicBezTo>
                      <a:pt x="28" y="329"/>
                      <a:pt x="36" y="332"/>
                      <a:pt x="43" y="329"/>
                    </a:cubicBezTo>
                    <a:cubicBezTo>
                      <a:pt x="100" y="308"/>
                      <a:pt x="100" y="308"/>
                      <a:pt x="100" y="308"/>
                    </a:cubicBezTo>
                    <a:cubicBezTo>
                      <a:pt x="114" y="321"/>
                      <a:pt x="131" y="330"/>
                      <a:pt x="149" y="337"/>
                    </a:cubicBezTo>
                    <a:cubicBezTo>
                      <a:pt x="158" y="392"/>
                      <a:pt x="158" y="392"/>
                      <a:pt x="158" y="392"/>
                    </a:cubicBezTo>
                    <a:cubicBezTo>
                      <a:pt x="159" y="399"/>
                      <a:pt x="165" y="405"/>
                      <a:pt x="173" y="405"/>
                    </a:cubicBezTo>
                    <a:cubicBezTo>
                      <a:pt x="216" y="405"/>
                      <a:pt x="216" y="405"/>
                      <a:pt x="216" y="405"/>
                    </a:cubicBezTo>
                    <a:cubicBezTo>
                      <a:pt x="223" y="405"/>
                      <a:pt x="229" y="399"/>
                      <a:pt x="231" y="392"/>
                    </a:cubicBezTo>
                    <a:cubicBezTo>
                      <a:pt x="240" y="337"/>
                      <a:pt x="240" y="337"/>
                      <a:pt x="240" y="337"/>
                    </a:cubicBezTo>
                    <a:cubicBezTo>
                      <a:pt x="258" y="331"/>
                      <a:pt x="275" y="321"/>
                      <a:pt x="289" y="309"/>
                    </a:cubicBezTo>
                    <a:cubicBezTo>
                      <a:pt x="345" y="329"/>
                      <a:pt x="345" y="329"/>
                      <a:pt x="345" y="329"/>
                    </a:cubicBezTo>
                    <a:cubicBezTo>
                      <a:pt x="352" y="332"/>
                      <a:pt x="360" y="329"/>
                      <a:pt x="364" y="322"/>
                    </a:cubicBezTo>
                    <a:cubicBezTo>
                      <a:pt x="385" y="285"/>
                      <a:pt x="385" y="285"/>
                      <a:pt x="385" y="285"/>
                    </a:cubicBezTo>
                    <a:cubicBezTo>
                      <a:pt x="388" y="278"/>
                      <a:pt x="387" y="270"/>
                      <a:pt x="381" y="266"/>
                    </a:cubicBezTo>
                    <a:cubicBezTo>
                      <a:pt x="335" y="228"/>
                      <a:pt x="335" y="228"/>
                      <a:pt x="335" y="228"/>
                    </a:cubicBezTo>
                    <a:cubicBezTo>
                      <a:pt x="336" y="220"/>
                      <a:pt x="337" y="211"/>
                      <a:pt x="337" y="202"/>
                    </a:cubicBezTo>
                    <a:cubicBezTo>
                      <a:pt x="337" y="193"/>
                      <a:pt x="336" y="183"/>
                      <a:pt x="334" y="174"/>
                    </a:cubicBezTo>
                    <a:lnTo>
                      <a:pt x="379" y="137"/>
                    </a:lnTo>
                    <a:close/>
                    <a:moveTo>
                      <a:pt x="251" y="202"/>
                    </a:moveTo>
                    <a:cubicBezTo>
                      <a:pt x="251" y="233"/>
                      <a:pt x="226" y="259"/>
                      <a:pt x="195" y="259"/>
                    </a:cubicBezTo>
                    <a:cubicBezTo>
                      <a:pt x="163" y="259"/>
                      <a:pt x="138" y="233"/>
                      <a:pt x="138" y="202"/>
                    </a:cubicBezTo>
                    <a:cubicBezTo>
                      <a:pt x="138" y="171"/>
                      <a:pt x="163" y="145"/>
                      <a:pt x="195" y="145"/>
                    </a:cubicBezTo>
                    <a:cubicBezTo>
                      <a:pt x="226" y="145"/>
                      <a:pt x="251" y="171"/>
                      <a:pt x="251" y="202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solidFill>
                  <a:schemeClr val="tx2"/>
                </a:solidFill>
                <a:round/>
                <a:headEnd/>
                <a:tailEnd/>
              </a:ln>
              <a:extLst/>
            </p:spPr>
            <p:txBody>
              <a:bodyPr vert="horz" wrap="square" lIns="93247" tIns="46623" rIns="93247" bIns="46623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3241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36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endParaRPr>
              </a:p>
            </p:txBody>
          </p:sp>
        </p:grpSp>
      </p:grpSp>
      <p:sp>
        <p:nvSpPr>
          <p:cNvPr id="337" name="Rectangle 336"/>
          <p:cNvSpPr/>
          <p:nvPr/>
        </p:nvSpPr>
        <p:spPr bwMode="auto">
          <a:xfrm>
            <a:off x="1916251" y="2951470"/>
            <a:ext cx="3814952" cy="497646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149196" rIns="91440" bIns="149196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defTabSz="950846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</a:rPr>
              <a:t>Kernel</a:t>
            </a:r>
          </a:p>
        </p:txBody>
      </p:sp>
      <p:grpSp>
        <p:nvGrpSpPr>
          <p:cNvPr id="338" name="Group 337"/>
          <p:cNvGrpSpPr/>
          <p:nvPr/>
        </p:nvGrpSpPr>
        <p:grpSpPr>
          <a:xfrm>
            <a:off x="1421002" y="2951470"/>
            <a:ext cx="501628" cy="497646"/>
            <a:chOff x="4498836" y="2852262"/>
            <a:chExt cx="501628" cy="497646"/>
          </a:xfrm>
        </p:grpSpPr>
        <p:sp>
          <p:nvSpPr>
            <p:cNvPr id="339" name="Rectangle 338"/>
            <p:cNvSpPr/>
            <p:nvPr/>
          </p:nvSpPr>
          <p:spPr bwMode="auto">
            <a:xfrm>
              <a:off x="4498836" y="2852262"/>
              <a:ext cx="501628" cy="497646"/>
            </a:xfrm>
            <a:prstGeom prst="rect">
              <a:avLst/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186494" tIns="149196" rIns="186494" bIns="14919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50846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32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340" name="Freeform 73"/>
            <p:cNvSpPr>
              <a:spLocks noChangeAspect="1" noEditPoints="1"/>
            </p:cNvSpPr>
            <p:nvPr/>
          </p:nvSpPr>
          <p:spPr bwMode="black">
            <a:xfrm>
              <a:off x="4600290" y="2951725"/>
              <a:ext cx="298721" cy="298720"/>
            </a:xfrm>
            <a:custGeom>
              <a:avLst/>
              <a:gdLst>
                <a:gd name="T0" fmla="*/ 313 w 330"/>
                <a:gd name="T1" fmla="*/ 161 h 330"/>
                <a:gd name="T2" fmla="*/ 313 w 330"/>
                <a:gd name="T3" fmla="*/ 128 h 330"/>
                <a:gd name="T4" fmla="*/ 284 w 330"/>
                <a:gd name="T5" fmla="*/ 137 h 330"/>
                <a:gd name="T6" fmla="*/ 298 w 330"/>
                <a:gd name="T7" fmla="*/ 111 h 330"/>
                <a:gd name="T8" fmla="*/ 330 w 330"/>
                <a:gd name="T9" fmla="*/ 103 h 330"/>
                <a:gd name="T10" fmla="*/ 298 w 330"/>
                <a:gd name="T11" fmla="*/ 95 h 330"/>
                <a:gd name="T12" fmla="*/ 284 w 330"/>
                <a:gd name="T13" fmla="*/ 87 h 330"/>
                <a:gd name="T14" fmla="*/ 235 w 330"/>
                <a:gd name="T15" fmla="*/ 46 h 330"/>
                <a:gd name="T16" fmla="*/ 244 w 330"/>
                <a:gd name="T17" fmla="*/ 17 h 330"/>
                <a:gd name="T18" fmla="*/ 211 w 330"/>
                <a:gd name="T19" fmla="*/ 17 h 330"/>
                <a:gd name="T20" fmla="*/ 219 w 330"/>
                <a:gd name="T21" fmla="*/ 46 h 330"/>
                <a:gd name="T22" fmla="*/ 194 w 330"/>
                <a:gd name="T23" fmla="*/ 32 h 330"/>
                <a:gd name="T24" fmla="*/ 186 w 330"/>
                <a:gd name="T25" fmla="*/ 0 h 330"/>
                <a:gd name="T26" fmla="*/ 178 w 330"/>
                <a:gd name="T27" fmla="*/ 32 h 330"/>
                <a:gd name="T28" fmla="*/ 152 w 330"/>
                <a:gd name="T29" fmla="*/ 46 h 330"/>
                <a:gd name="T30" fmla="*/ 161 w 330"/>
                <a:gd name="T31" fmla="*/ 17 h 330"/>
                <a:gd name="T32" fmla="*/ 128 w 330"/>
                <a:gd name="T33" fmla="*/ 17 h 330"/>
                <a:gd name="T34" fmla="*/ 137 w 330"/>
                <a:gd name="T35" fmla="*/ 46 h 330"/>
                <a:gd name="T36" fmla="*/ 111 w 330"/>
                <a:gd name="T37" fmla="*/ 32 h 330"/>
                <a:gd name="T38" fmla="*/ 103 w 330"/>
                <a:gd name="T39" fmla="*/ 0 h 330"/>
                <a:gd name="T40" fmla="*/ 95 w 330"/>
                <a:gd name="T41" fmla="*/ 32 h 330"/>
                <a:gd name="T42" fmla="*/ 87 w 330"/>
                <a:gd name="T43" fmla="*/ 46 h 330"/>
                <a:gd name="T44" fmla="*/ 46 w 330"/>
                <a:gd name="T45" fmla="*/ 95 h 330"/>
                <a:gd name="T46" fmla="*/ 17 w 330"/>
                <a:gd name="T47" fmla="*/ 86 h 330"/>
                <a:gd name="T48" fmla="*/ 17 w 330"/>
                <a:gd name="T49" fmla="*/ 120 h 330"/>
                <a:gd name="T50" fmla="*/ 46 w 330"/>
                <a:gd name="T51" fmla="*/ 111 h 330"/>
                <a:gd name="T52" fmla="*/ 32 w 330"/>
                <a:gd name="T53" fmla="*/ 137 h 330"/>
                <a:gd name="T54" fmla="*/ 0 w 330"/>
                <a:gd name="T55" fmla="*/ 144 h 330"/>
                <a:gd name="T56" fmla="*/ 32 w 330"/>
                <a:gd name="T57" fmla="*/ 152 h 330"/>
                <a:gd name="T58" fmla="*/ 46 w 330"/>
                <a:gd name="T59" fmla="*/ 178 h 330"/>
                <a:gd name="T60" fmla="*/ 17 w 330"/>
                <a:gd name="T61" fmla="*/ 169 h 330"/>
                <a:gd name="T62" fmla="*/ 17 w 330"/>
                <a:gd name="T63" fmla="*/ 203 h 330"/>
                <a:gd name="T64" fmla="*/ 46 w 330"/>
                <a:gd name="T65" fmla="*/ 194 h 330"/>
                <a:gd name="T66" fmla="*/ 32 w 330"/>
                <a:gd name="T67" fmla="*/ 219 h 330"/>
                <a:gd name="T68" fmla="*/ 0 w 330"/>
                <a:gd name="T69" fmla="*/ 227 h 330"/>
                <a:gd name="T70" fmla="*/ 32 w 330"/>
                <a:gd name="T71" fmla="*/ 235 h 330"/>
                <a:gd name="T72" fmla="*/ 46 w 330"/>
                <a:gd name="T73" fmla="*/ 243 h 330"/>
                <a:gd name="T74" fmla="*/ 95 w 330"/>
                <a:gd name="T75" fmla="*/ 284 h 330"/>
                <a:gd name="T76" fmla="*/ 86 w 330"/>
                <a:gd name="T77" fmla="*/ 313 h 330"/>
                <a:gd name="T78" fmla="*/ 120 w 330"/>
                <a:gd name="T79" fmla="*/ 313 h 330"/>
                <a:gd name="T80" fmla="*/ 111 w 330"/>
                <a:gd name="T81" fmla="*/ 284 h 330"/>
                <a:gd name="T82" fmla="*/ 137 w 330"/>
                <a:gd name="T83" fmla="*/ 298 h 330"/>
                <a:gd name="T84" fmla="*/ 144 w 330"/>
                <a:gd name="T85" fmla="*/ 330 h 330"/>
                <a:gd name="T86" fmla="*/ 152 w 330"/>
                <a:gd name="T87" fmla="*/ 298 h 330"/>
                <a:gd name="T88" fmla="*/ 178 w 330"/>
                <a:gd name="T89" fmla="*/ 284 h 330"/>
                <a:gd name="T90" fmla="*/ 169 w 330"/>
                <a:gd name="T91" fmla="*/ 313 h 330"/>
                <a:gd name="T92" fmla="*/ 203 w 330"/>
                <a:gd name="T93" fmla="*/ 313 h 330"/>
                <a:gd name="T94" fmla="*/ 194 w 330"/>
                <a:gd name="T95" fmla="*/ 284 h 330"/>
                <a:gd name="T96" fmla="*/ 219 w 330"/>
                <a:gd name="T97" fmla="*/ 298 h 330"/>
                <a:gd name="T98" fmla="*/ 227 w 330"/>
                <a:gd name="T99" fmla="*/ 330 h 330"/>
                <a:gd name="T100" fmla="*/ 235 w 330"/>
                <a:gd name="T101" fmla="*/ 298 h 330"/>
                <a:gd name="T102" fmla="*/ 243 w 330"/>
                <a:gd name="T103" fmla="*/ 284 h 330"/>
                <a:gd name="T104" fmla="*/ 284 w 330"/>
                <a:gd name="T105" fmla="*/ 235 h 330"/>
                <a:gd name="T106" fmla="*/ 313 w 330"/>
                <a:gd name="T107" fmla="*/ 244 h 330"/>
                <a:gd name="T108" fmla="*/ 313 w 330"/>
                <a:gd name="T109" fmla="*/ 211 h 330"/>
                <a:gd name="T110" fmla="*/ 284 w 330"/>
                <a:gd name="T111" fmla="*/ 219 h 330"/>
                <a:gd name="T112" fmla="*/ 298 w 330"/>
                <a:gd name="T113" fmla="*/ 194 h 330"/>
                <a:gd name="T114" fmla="*/ 330 w 330"/>
                <a:gd name="T115" fmla="*/ 186 h 330"/>
                <a:gd name="T116" fmla="*/ 298 w 330"/>
                <a:gd name="T117" fmla="*/ 178 h 330"/>
                <a:gd name="T118" fmla="*/ 284 w 330"/>
                <a:gd name="T119" fmla="*/ 152 h 330"/>
                <a:gd name="T120" fmla="*/ 165 w 330"/>
                <a:gd name="T121" fmla="*/ 267 h 330"/>
                <a:gd name="T122" fmla="*/ 165 w 330"/>
                <a:gd name="T123" fmla="*/ 63 h 330"/>
                <a:gd name="T124" fmla="*/ 165 w 330"/>
                <a:gd name="T125" fmla="*/ 267 h 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30" h="330">
                  <a:moveTo>
                    <a:pt x="298" y="152"/>
                  </a:moveTo>
                  <a:cubicBezTo>
                    <a:pt x="301" y="158"/>
                    <a:pt x="307" y="161"/>
                    <a:pt x="313" y="161"/>
                  </a:cubicBezTo>
                  <a:cubicBezTo>
                    <a:pt x="322" y="161"/>
                    <a:pt x="330" y="154"/>
                    <a:pt x="330" y="144"/>
                  </a:cubicBezTo>
                  <a:cubicBezTo>
                    <a:pt x="330" y="135"/>
                    <a:pt x="322" y="128"/>
                    <a:pt x="313" y="128"/>
                  </a:cubicBezTo>
                  <a:cubicBezTo>
                    <a:pt x="307" y="128"/>
                    <a:pt x="301" y="131"/>
                    <a:pt x="298" y="137"/>
                  </a:cubicBezTo>
                  <a:cubicBezTo>
                    <a:pt x="284" y="137"/>
                    <a:pt x="284" y="137"/>
                    <a:pt x="284" y="137"/>
                  </a:cubicBezTo>
                  <a:cubicBezTo>
                    <a:pt x="284" y="111"/>
                    <a:pt x="284" y="111"/>
                    <a:pt x="284" y="111"/>
                  </a:cubicBezTo>
                  <a:cubicBezTo>
                    <a:pt x="298" y="111"/>
                    <a:pt x="298" y="111"/>
                    <a:pt x="298" y="111"/>
                  </a:cubicBezTo>
                  <a:cubicBezTo>
                    <a:pt x="301" y="116"/>
                    <a:pt x="307" y="120"/>
                    <a:pt x="313" y="120"/>
                  </a:cubicBezTo>
                  <a:cubicBezTo>
                    <a:pt x="322" y="120"/>
                    <a:pt x="330" y="112"/>
                    <a:pt x="330" y="103"/>
                  </a:cubicBezTo>
                  <a:cubicBezTo>
                    <a:pt x="330" y="94"/>
                    <a:pt x="322" y="86"/>
                    <a:pt x="313" y="86"/>
                  </a:cubicBezTo>
                  <a:cubicBezTo>
                    <a:pt x="307" y="86"/>
                    <a:pt x="301" y="90"/>
                    <a:pt x="298" y="95"/>
                  </a:cubicBezTo>
                  <a:cubicBezTo>
                    <a:pt x="284" y="95"/>
                    <a:pt x="284" y="95"/>
                    <a:pt x="284" y="95"/>
                  </a:cubicBezTo>
                  <a:cubicBezTo>
                    <a:pt x="284" y="87"/>
                    <a:pt x="284" y="87"/>
                    <a:pt x="284" y="87"/>
                  </a:cubicBezTo>
                  <a:cubicBezTo>
                    <a:pt x="284" y="65"/>
                    <a:pt x="266" y="46"/>
                    <a:pt x="243" y="46"/>
                  </a:cubicBezTo>
                  <a:cubicBezTo>
                    <a:pt x="235" y="46"/>
                    <a:pt x="235" y="46"/>
                    <a:pt x="235" y="46"/>
                  </a:cubicBezTo>
                  <a:cubicBezTo>
                    <a:pt x="235" y="32"/>
                    <a:pt x="235" y="32"/>
                    <a:pt x="235" y="32"/>
                  </a:cubicBezTo>
                  <a:cubicBezTo>
                    <a:pt x="240" y="29"/>
                    <a:pt x="244" y="23"/>
                    <a:pt x="244" y="17"/>
                  </a:cubicBezTo>
                  <a:cubicBezTo>
                    <a:pt x="244" y="8"/>
                    <a:pt x="237" y="0"/>
                    <a:pt x="227" y="0"/>
                  </a:cubicBezTo>
                  <a:cubicBezTo>
                    <a:pt x="218" y="0"/>
                    <a:pt x="211" y="8"/>
                    <a:pt x="211" y="17"/>
                  </a:cubicBezTo>
                  <a:cubicBezTo>
                    <a:pt x="211" y="23"/>
                    <a:pt x="214" y="29"/>
                    <a:pt x="219" y="32"/>
                  </a:cubicBezTo>
                  <a:cubicBezTo>
                    <a:pt x="219" y="46"/>
                    <a:pt x="219" y="46"/>
                    <a:pt x="219" y="46"/>
                  </a:cubicBezTo>
                  <a:cubicBezTo>
                    <a:pt x="194" y="46"/>
                    <a:pt x="194" y="46"/>
                    <a:pt x="194" y="46"/>
                  </a:cubicBezTo>
                  <a:cubicBezTo>
                    <a:pt x="194" y="32"/>
                    <a:pt x="194" y="32"/>
                    <a:pt x="194" y="32"/>
                  </a:cubicBezTo>
                  <a:cubicBezTo>
                    <a:pt x="199" y="29"/>
                    <a:pt x="203" y="23"/>
                    <a:pt x="203" y="17"/>
                  </a:cubicBezTo>
                  <a:cubicBezTo>
                    <a:pt x="203" y="8"/>
                    <a:pt x="195" y="0"/>
                    <a:pt x="186" y="0"/>
                  </a:cubicBezTo>
                  <a:cubicBezTo>
                    <a:pt x="177" y="0"/>
                    <a:pt x="169" y="8"/>
                    <a:pt x="169" y="17"/>
                  </a:cubicBezTo>
                  <a:cubicBezTo>
                    <a:pt x="169" y="23"/>
                    <a:pt x="173" y="29"/>
                    <a:pt x="178" y="32"/>
                  </a:cubicBezTo>
                  <a:cubicBezTo>
                    <a:pt x="178" y="46"/>
                    <a:pt x="178" y="46"/>
                    <a:pt x="178" y="46"/>
                  </a:cubicBezTo>
                  <a:cubicBezTo>
                    <a:pt x="152" y="46"/>
                    <a:pt x="152" y="46"/>
                    <a:pt x="152" y="46"/>
                  </a:cubicBezTo>
                  <a:cubicBezTo>
                    <a:pt x="152" y="32"/>
                    <a:pt x="152" y="32"/>
                    <a:pt x="152" y="32"/>
                  </a:cubicBezTo>
                  <a:cubicBezTo>
                    <a:pt x="158" y="29"/>
                    <a:pt x="161" y="23"/>
                    <a:pt x="161" y="17"/>
                  </a:cubicBezTo>
                  <a:cubicBezTo>
                    <a:pt x="161" y="8"/>
                    <a:pt x="154" y="0"/>
                    <a:pt x="144" y="0"/>
                  </a:cubicBezTo>
                  <a:cubicBezTo>
                    <a:pt x="135" y="0"/>
                    <a:pt x="128" y="8"/>
                    <a:pt x="128" y="17"/>
                  </a:cubicBezTo>
                  <a:cubicBezTo>
                    <a:pt x="128" y="23"/>
                    <a:pt x="131" y="29"/>
                    <a:pt x="137" y="32"/>
                  </a:cubicBezTo>
                  <a:cubicBezTo>
                    <a:pt x="137" y="46"/>
                    <a:pt x="137" y="46"/>
                    <a:pt x="137" y="46"/>
                  </a:cubicBezTo>
                  <a:cubicBezTo>
                    <a:pt x="111" y="46"/>
                    <a:pt x="111" y="46"/>
                    <a:pt x="111" y="46"/>
                  </a:cubicBezTo>
                  <a:cubicBezTo>
                    <a:pt x="111" y="32"/>
                    <a:pt x="111" y="32"/>
                    <a:pt x="111" y="32"/>
                  </a:cubicBezTo>
                  <a:cubicBezTo>
                    <a:pt x="116" y="29"/>
                    <a:pt x="120" y="23"/>
                    <a:pt x="120" y="17"/>
                  </a:cubicBezTo>
                  <a:cubicBezTo>
                    <a:pt x="120" y="8"/>
                    <a:pt x="112" y="0"/>
                    <a:pt x="103" y="0"/>
                  </a:cubicBezTo>
                  <a:cubicBezTo>
                    <a:pt x="94" y="0"/>
                    <a:pt x="86" y="8"/>
                    <a:pt x="86" y="17"/>
                  </a:cubicBezTo>
                  <a:cubicBezTo>
                    <a:pt x="86" y="23"/>
                    <a:pt x="90" y="29"/>
                    <a:pt x="95" y="32"/>
                  </a:cubicBezTo>
                  <a:cubicBezTo>
                    <a:pt x="95" y="46"/>
                    <a:pt x="95" y="46"/>
                    <a:pt x="95" y="46"/>
                  </a:cubicBezTo>
                  <a:cubicBezTo>
                    <a:pt x="87" y="46"/>
                    <a:pt x="87" y="46"/>
                    <a:pt x="87" y="46"/>
                  </a:cubicBezTo>
                  <a:cubicBezTo>
                    <a:pt x="65" y="46"/>
                    <a:pt x="46" y="65"/>
                    <a:pt x="46" y="87"/>
                  </a:cubicBezTo>
                  <a:cubicBezTo>
                    <a:pt x="46" y="95"/>
                    <a:pt x="46" y="95"/>
                    <a:pt x="46" y="95"/>
                  </a:cubicBezTo>
                  <a:cubicBezTo>
                    <a:pt x="32" y="95"/>
                    <a:pt x="32" y="95"/>
                    <a:pt x="32" y="95"/>
                  </a:cubicBezTo>
                  <a:cubicBezTo>
                    <a:pt x="29" y="90"/>
                    <a:pt x="23" y="86"/>
                    <a:pt x="17" y="86"/>
                  </a:cubicBezTo>
                  <a:cubicBezTo>
                    <a:pt x="8" y="86"/>
                    <a:pt x="0" y="94"/>
                    <a:pt x="0" y="103"/>
                  </a:cubicBezTo>
                  <a:cubicBezTo>
                    <a:pt x="0" y="112"/>
                    <a:pt x="8" y="120"/>
                    <a:pt x="17" y="120"/>
                  </a:cubicBezTo>
                  <a:cubicBezTo>
                    <a:pt x="23" y="120"/>
                    <a:pt x="29" y="116"/>
                    <a:pt x="32" y="111"/>
                  </a:cubicBezTo>
                  <a:cubicBezTo>
                    <a:pt x="46" y="111"/>
                    <a:pt x="46" y="111"/>
                    <a:pt x="46" y="111"/>
                  </a:cubicBezTo>
                  <a:cubicBezTo>
                    <a:pt x="46" y="137"/>
                    <a:pt x="46" y="137"/>
                    <a:pt x="46" y="137"/>
                  </a:cubicBezTo>
                  <a:cubicBezTo>
                    <a:pt x="32" y="137"/>
                    <a:pt x="32" y="137"/>
                    <a:pt x="32" y="137"/>
                  </a:cubicBezTo>
                  <a:cubicBezTo>
                    <a:pt x="29" y="131"/>
                    <a:pt x="23" y="128"/>
                    <a:pt x="17" y="128"/>
                  </a:cubicBezTo>
                  <a:cubicBezTo>
                    <a:pt x="8" y="128"/>
                    <a:pt x="0" y="135"/>
                    <a:pt x="0" y="144"/>
                  </a:cubicBezTo>
                  <a:cubicBezTo>
                    <a:pt x="0" y="154"/>
                    <a:pt x="8" y="161"/>
                    <a:pt x="17" y="161"/>
                  </a:cubicBezTo>
                  <a:cubicBezTo>
                    <a:pt x="23" y="161"/>
                    <a:pt x="29" y="158"/>
                    <a:pt x="32" y="152"/>
                  </a:cubicBezTo>
                  <a:cubicBezTo>
                    <a:pt x="46" y="152"/>
                    <a:pt x="46" y="152"/>
                    <a:pt x="46" y="152"/>
                  </a:cubicBezTo>
                  <a:cubicBezTo>
                    <a:pt x="46" y="178"/>
                    <a:pt x="46" y="178"/>
                    <a:pt x="46" y="178"/>
                  </a:cubicBezTo>
                  <a:cubicBezTo>
                    <a:pt x="32" y="178"/>
                    <a:pt x="32" y="178"/>
                    <a:pt x="32" y="178"/>
                  </a:cubicBezTo>
                  <a:cubicBezTo>
                    <a:pt x="29" y="173"/>
                    <a:pt x="23" y="169"/>
                    <a:pt x="17" y="169"/>
                  </a:cubicBezTo>
                  <a:cubicBezTo>
                    <a:pt x="8" y="169"/>
                    <a:pt x="0" y="177"/>
                    <a:pt x="0" y="186"/>
                  </a:cubicBezTo>
                  <a:cubicBezTo>
                    <a:pt x="0" y="195"/>
                    <a:pt x="8" y="203"/>
                    <a:pt x="17" y="203"/>
                  </a:cubicBezTo>
                  <a:cubicBezTo>
                    <a:pt x="23" y="203"/>
                    <a:pt x="29" y="199"/>
                    <a:pt x="32" y="194"/>
                  </a:cubicBezTo>
                  <a:cubicBezTo>
                    <a:pt x="46" y="194"/>
                    <a:pt x="46" y="194"/>
                    <a:pt x="46" y="194"/>
                  </a:cubicBezTo>
                  <a:cubicBezTo>
                    <a:pt x="46" y="219"/>
                    <a:pt x="46" y="219"/>
                    <a:pt x="46" y="219"/>
                  </a:cubicBezTo>
                  <a:cubicBezTo>
                    <a:pt x="32" y="219"/>
                    <a:pt x="32" y="219"/>
                    <a:pt x="32" y="219"/>
                  </a:cubicBezTo>
                  <a:cubicBezTo>
                    <a:pt x="29" y="214"/>
                    <a:pt x="23" y="211"/>
                    <a:pt x="17" y="211"/>
                  </a:cubicBezTo>
                  <a:cubicBezTo>
                    <a:pt x="8" y="211"/>
                    <a:pt x="0" y="218"/>
                    <a:pt x="0" y="227"/>
                  </a:cubicBezTo>
                  <a:cubicBezTo>
                    <a:pt x="0" y="237"/>
                    <a:pt x="8" y="244"/>
                    <a:pt x="17" y="244"/>
                  </a:cubicBezTo>
                  <a:cubicBezTo>
                    <a:pt x="23" y="244"/>
                    <a:pt x="29" y="240"/>
                    <a:pt x="32" y="235"/>
                  </a:cubicBezTo>
                  <a:cubicBezTo>
                    <a:pt x="46" y="235"/>
                    <a:pt x="46" y="235"/>
                    <a:pt x="46" y="235"/>
                  </a:cubicBezTo>
                  <a:cubicBezTo>
                    <a:pt x="46" y="243"/>
                    <a:pt x="46" y="243"/>
                    <a:pt x="46" y="243"/>
                  </a:cubicBezTo>
                  <a:cubicBezTo>
                    <a:pt x="46" y="266"/>
                    <a:pt x="65" y="284"/>
                    <a:pt x="87" y="284"/>
                  </a:cubicBezTo>
                  <a:cubicBezTo>
                    <a:pt x="95" y="284"/>
                    <a:pt x="95" y="284"/>
                    <a:pt x="95" y="284"/>
                  </a:cubicBezTo>
                  <a:cubicBezTo>
                    <a:pt x="95" y="298"/>
                    <a:pt x="95" y="298"/>
                    <a:pt x="95" y="298"/>
                  </a:cubicBezTo>
                  <a:cubicBezTo>
                    <a:pt x="90" y="301"/>
                    <a:pt x="86" y="307"/>
                    <a:pt x="86" y="313"/>
                  </a:cubicBezTo>
                  <a:cubicBezTo>
                    <a:pt x="86" y="322"/>
                    <a:pt x="94" y="330"/>
                    <a:pt x="103" y="330"/>
                  </a:cubicBezTo>
                  <a:cubicBezTo>
                    <a:pt x="112" y="330"/>
                    <a:pt x="120" y="322"/>
                    <a:pt x="120" y="313"/>
                  </a:cubicBezTo>
                  <a:cubicBezTo>
                    <a:pt x="120" y="307"/>
                    <a:pt x="116" y="301"/>
                    <a:pt x="111" y="298"/>
                  </a:cubicBezTo>
                  <a:cubicBezTo>
                    <a:pt x="111" y="284"/>
                    <a:pt x="111" y="284"/>
                    <a:pt x="111" y="284"/>
                  </a:cubicBezTo>
                  <a:cubicBezTo>
                    <a:pt x="137" y="284"/>
                    <a:pt x="137" y="284"/>
                    <a:pt x="137" y="284"/>
                  </a:cubicBezTo>
                  <a:cubicBezTo>
                    <a:pt x="137" y="298"/>
                    <a:pt x="137" y="298"/>
                    <a:pt x="137" y="298"/>
                  </a:cubicBezTo>
                  <a:cubicBezTo>
                    <a:pt x="131" y="301"/>
                    <a:pt x="128" y="307"/>
                    <a:pt x="128" y="313"/>
                  </a:cubicBezTo>
                  <a:cubicBezTo>
                    <a:pt x="128" y="322"/>
                    <a:pt x="135" y="330"/>
                    <a:pt x="144" y="330"/>
                  </a:cubicBezTo>
                  <a:cubicBezTo>
                    <a:pt x="154" y="330"/>
                    <a:pt x="161" y="322"/>
                    <a:pt x="161" y="313"/>
                  </a:cubicBezTo>
                  <a:cubicBezTo>
                    <a:pt x="161" y="307"/>
                    <a:pt x="158" y="301"/>
                    <a:pt x="152" y="298"/>
                  </a:cubicBezTo>
                  <a:cubicBezTo>
                    <a:pt x="152" y="284"/>
                    <a:pt x="152" y="284"/>
                    <a:pt x="152" y="284"/>
                  </a:cubicBezTo>
                  <a:cubicBezTo>
                    <a:pt x="178" y="284"/>
                    <a:pt x="178" y="284"/>
                    <a:pt x="178" y="284"/>
                  </a:cubicBezTo>
                  <a:cubicBezTo>
                    <a:pt x="178" y="298"/>
                    <a:pt x="178" y="298"/>
                    <a:pt x="178" y="298"/>
                  </a:cubicBezTo>
                  <a:cubicBezTo>
                    <a:pt x="173" y="301"/>
                    <a:pt x="169" y="307"/>
                    <a:pt x="169" y="313"/>
                  </a:cubicBezTo>
                  <a:cubicBezTo>
                    <a:pt x="169" y="322"/>
                    <a:pt x="177" y="330"/>
                    <a:pt x="186" y="330"/>
                  </a:cubicBezTo>
                  <a:cubicBezTo>
                    <a:pt x="195" y="330"/>
                    <a:pt x="203" y="322"/>
                    <a:pt x="203" y="313"/>
                  </a:cubicBezTo>
                  <a:cubicBezTo>
                    <a:pt x="203" y="307"/>
                    <a:pt x="199" y="301"/>
                    <a:pt x="194" y="298"/>
                  </a:cubicBezTo>
                  <a:cubicBezTo>
                    <a:pt x="194" y="284"/>
                    <a:pt x="194" y="284"/>
                    <a:pt x="194" y="284"/>
                  </a:cubicBezTo>
                  <a:cubicBezTo>
                    <a:pt x="219" y="284"/>
                    <a:pt x="219" y="284"/>
                    <a:pt x="219" y="284"/>
                  </a:cubicBezTo>
                  <a:cubicBezTo>
                    <a:pt x="219" y="298"/>
                    <a:pt x="219" y="298"/>
                    <a:pt x="219" y="298"/>
                  </a:cubicBezTo>
                  <a:cubicBezTo>
                    <a:pt x="214" y="301"/>
                    <a:pt x="211" y="307"/>
                    <a:pt x="211" y="313"/>
                  </a:cubicBezTo>
                  <a:cubicBezTo>
                    <a:pt x="211" y="322"/>
                    <a:pt x="218" y="330"/>
                    <a:pt x="227" y="330"/>
                  </a:cubicBezTo>
                  <a:cubicBezTo>
                    <a:pt x="237" y="330"/>
                    <a:pt x="244" y="322"/>
                    <a:pt x="244" y="313"/>
                  </a:cubicBezTo>
                  <a:cubicBezTo>
                    <a:pt x="244" y="307"/>
                    <a:pt x="240" y="301"/>
                    <a:pt x="235" y="298"/>
                  </a:cubicBezTo>
                  <a:cubicBezTo>
                    <a:pt x="235" y="284"/>
                    <a:pt x="235" y="284"/>
                    <a:pt x="235" y="284"/>
                  </a:cubicBezTo>
                  <a:cubicBezTo>
                    <a:pt x="243" y="284"/>
                    <a:pt x="243" y="284"/>
                    <a:pt x="243" y="284"/>
                  </a:cubicBezTo>
                  <a:cubicBezTo>
                    <a:pt x="266" y="284"/>
                    <a:pt x="284" y="266"/>
                    <a:pt x="284" y="243"/>
                  </a:cubicBezTo>
                  <a:cubicBezTo>
                    <a:pt x="284" y="235"/>
                    <a:pt x="284" y="235"/>
                    <a:pt x="284" y="235"/>
                  </a:cubicBezTo>
                  <a:cubicBezTo>
                    <a:pt x="298" y="235"/>
                    <a:pt x="298" y="235"/>
                    <a:pt x="298" y="235"/>
                  </a:cubicBezTo>
                  <a:cubicBezTo>
                    <a:pt x="301" y="240"/>
                    <a:pt x="307" y="244"/>
                    <a:pt x="313" y="244"/>
                  </a:cubicBezTo>
                  <a:cubicBezTo>
                    <a:pt x="322" y="244"/>
                    <a:pt x="330" y="237"/>
                    <a:pt x="330" y="227"/>
                  </a:cubicBezTo>
                  <a:cubicBezTo>
                    <a:pt x="330" y="218"/>
                    <a:pt x="322" y="211"/>
                    <a:pt x="313" y="211"/>
                  </a:cubicBezTo>
                  <a:cubicBezTo>
                    <a:pt x="307" y="211"/>
                    <a:pt x="301" y="214"/>
                    <a:pt x="298" y="219"/>
                  </a:cubicBezTo>
                  <a:cubicBezTo>
                    <a:pt x="284" y="219"/>
                    <a:pt x="284" y="219"/>
                    <a:pt x="284" y="219"/>
                  </a:cubicBezTo>
                  <a:cubicBezTo>
                    <a:pt x="284" y="194"/>
                    <a:pt x="284" y="194"/>
                    <a:pt x="284" y="194"/>
                  </a:cubicBezTo>
                  <a:cubicBezTo>
                    <a:pt x="298" y="194"/>
                    <a:pt x="298" y="194"/>
                    <a:pt x="298" y="194"/>
                  </a:cubicBezTo>
                  <a:cubicBezTo>
                    <a:pt x="301" y="199"/>
                    <a:pt x="307" y="203"/>
                    <a:pt x="313" y="203"/>
                  </a:cubicBezTo>
                  <a:cubicBezTo>
                    <a:pt x="322" y="203"/>
                    <a:pt x="330" y="195"/>
                    <a:pt x="330" y="186"/>
                  </a:cubicBezTo>
                  <a:cubicBezTo>
                    <a:pt x="330" y="177"/>
                    <a:pt x="322" y="169"/>
                    <a:pt x="313" y="169"/>
                  </a:cubicBezTo>
                  <a:cubicBezTo>
                    <a:pt x="307" y="169"/>
                    <a:pt x="301" y="173"/>
                    <a:pt x="298" y="178"/>
                  </a:cubicBezTo>
                  <a:cubicBezTo>
                    <a:pt x="284" y="178"/>
                    <a:pt x="284" y="178"/>
                    <a:pt x="284" y="178"/>
                  </a:cubicBezTo>
                  <a:cubicBezTo>
                    <a:pt x="284" y="152"/>
                    <a:pt x="284" y="152"/>
                    <a:pt x="284" y="152"/>
                  </a:cubicBezTo>
                  <a:lnTo>
                    <a:pt x="298" y="152"/>
                  </a:lnTo>
                  <a:close/>
                  <a:moveTo>
                    <a:pt x="165" y="267"/>
                  </a:moveTo>
                  <a:cubicBezTo>
                    <a:pt x="109" y="267"/>
                    <a:pt x="63" y="221"/>
                    <a:pt x="63" y="165"/>
                  </a:cubicBezTo>
                  <a:cubicBezTo>
                    <a:pt x="63" y="109"/>
                    <a:pt x="109" y="63"/>
                    <a:pt x="165" y="63"/>
                  </a:cubicBezTo>
                  <a:cubicBezTo>
                    <a:pt x="221" y="63"/>
                    <a:pt x="267" y="109"/>
                    <a:pt x="267" y="165"/>
                  </a:cubicBezTo>
                  <a:cubicBezTo>
                    <a:pt x="267" y="221"/>
                    <a:pt x="221" y="267"/>
                    <a:pt x="165" y="267"/>
                  </a:cubicBezTo>
                  <a:close/>
                </a:path>
              </a:pathLst>
            </a:custGeom>
            <a:solidFill>
              <a:schemeClr val="tx2"/>
            </a:solidFill>
            <a:ln>
              <a:solidFill>
                <a:schemeClr val="bg2"/>
              </a:solidFill>
              <a:headEnd type="none" w="med" len="med"/>
              <a:tailEnd type="none" w="med" len="med"/>
            </a:ln>
            <a:effectLst/>
            <a:ex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32472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ea typeface="Segoe UI" pitchFamily="34" charset="0"/>
                <a:cs typeface="Segoe UI" pitchFamily="34" charset="0"/>
              </a:endParaRPr>
            </a:p>
          </p:txBody>
        </p:sp>
      </p:grpSp>
      <p:grpSp>
        <p:nvGrpSpPr>
          <p:cNvPr id="341" name="Group 340"/>
          <p:cNvGrpSpPr/>
          <p:nvPr/>
        </p:nvGrpSpPr>
        <p:grpSpPr>
          <a:xfrm>
            <a:off x="3382950" y="2063861"/>
            <a:ext cx="704429" cy="852494"/>
            <a:chOff x="1156020" y="2248829"/>
            <a:chExt cx="704429" cy="852494"/>
          </a:xfrm>
        </p:grpSpPr>
        <p:sp>
          <p:nvSpPr>
            <p:cNvPr id="342" name="TextBox 341"/>
            <p:cNvSpPr txBox="1"/>
            <p:nvPr/>
          </p:nvSpPr>
          <p:spPr>
            <a:xfrm>
              <a:off x="1156020" y="2248829"/>
              <a:ext cx="704429" cy="186604"/>
            </a:xfrm>
            <a:prstGeom prst="rect">
              <a:avLst/>
            </a:prstGeom>
            <a:ln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 lIns="46623" tIns="46623" rIns="46623" bIns="46623" rtlCol="0" anchor="ctr">
              <a:noAutofit/>
            </a:bodyPr>
            <a:lstStyle/>
            <a:p>
              <a:pPr marL="0" marR="0" lvl="0" indent="0" algn="ctr" defTabSz="932418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612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816" b="1" i="0" u="none" strike="noStrike" kern="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</a:rPr>
                <a:t>CONTAINER</a:t>
              </a:r>
            </a:p>
          </p:txBody>
        </p:sp>
        <p:sp>
          <p:nvSpPr>
            <p:cNvPr id="343" name="Rectangle 342"/>
            <p:cNvSpPr/>
            <p:nvPr/>
          </p:nvSpPr>
          <p:spPr bwMode="auto">
            <a:xfrm>
              <a:off x="1156020" y="2435433"/>
              <a:ext cx="704429" cy="665890"/>
            </a:xfrm>
            <a:prstGeom prst="rect">
              <a:avLst/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186494" tIns="149196" rIns="186494" bIns="14919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50846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32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ea typeface="Segoe UI" pitchFamily="34" charset="0"/>
                <a:cs typeface="Segoe UI" pitchFamily="34" charset="0"/>
              </a:endParaRPr>
            </a:p>
          </p:txBody>
        </p:sp>
        <p:grpSp>
          <p:nvGrpSpPr>
            <p:cNvPr id="344" name="Group 343"/>
            <p:cNvGrpSpPr/>
            <p:nvPr/>
          </p:nvGrpSpPr>
          <p:grpSpPr>
            <a:xfrm>
              <a:off x="1282952" y="2590867"/>
              <a:ext cx="471171" cy="380335"/>
              <a:chOff x="4406091" y="6049087"/>
              <a:chExt cx="3960813" cy="3197225"/>
            </a:xfrm>
            <a:solidFill>
              <a:schemeClr val="tx2"/>
            </a:solidFill>
          </p:grpSpPr>
          <p:sp>
            <p:nvSpPr>
              <p:cNvPr id="345" name="Freeform 24"/>
              <p:cNvSpPr>
                <a:spLocks noEditPoints="1"/>
              </p:cNvSpPr>
              <p:nvPr/>
            </p:nvSpPr>
            <p:spPr bwMode="auto">
              <a:xfrm>
                <a:off x="4406091" y="6049087"/>
                <a:ext cx="2847975" cy="2813050"/>
              </a:xfrm>
              <a:custGeom>
                <a:avLst/>
                <a:gdLst>
                  <a:gd name="T0" fmla="*/ 744 w 757"/>
                  <a:gd name="T1" fmla="*/ 466 h 748"/>
                  <a:gd name="T2" fmla="*/ 755 w 757"/>
                  <a:gd name="T3" fmla="*/ 399 h 748"/>
                  <a:gd name="T4" fmla="*/ 739 w 757"/>
                  <a:gd name="T5" fmla="*/ 373 h 748"/>
                  <a:gd name="T6" fmla="*/ 644 w 757"/>
                  <a:gd name="T7" fmla="*/ 341 h 748"/>
                  <a:gd name="T8" fmla="*/ 638 w 757"/>
                  <a:gd name="T9" fmla="*/ 309 h 748"/>
                  <a:gd name="T10" fmla="*/ 716 w 757"/>
                  <a:gd name="T11" fmla="*/ 245 h 748"/>
                  <a:gd name="T12" fmla="*/ 721 w 757"/>
                  <a:gd name="T13" fmla="*/ 215 h 748"/>
                  <a:gd name="T14" fmla="*/ 687 w 757"/>
                  <a:gd name="T15" fmla="*/ 157 h 748"/>
                  <a:gd name="T16" fmla="*/ 658 w 757"/>
                  <a:gd name="T17" fmla="*/ 146 h 748"/>
                  <a:gd name="T18" fmla="*/ 565 w 757"/>
                  <a:gd name="T19" fmla="*/ 181 h 748"/>
                  <a:gd name="T20" fmla="*/ 536 w 757"/>
                  <a:gd name="T21" fmla="*/ 157 h 748"/>
                  <a:gd name="T22" fmla="*/ 556 w 757"/>
                  <a:gd name="T23" fmla="*/ 55 h 748"/>
                  <a:gd name="T24" fmla="*/ 541 w 757"/>
                  <a:gd name="T25" fmla="*/ 28 h 748"/>
                  <a:gd name="T26" fmla="*/ 477 w 757"/>
                  <a:gd name="T27" fmla="*/ 5 h 748"/>
                  <a:gd name="T28" fmla="*/ 449 w 757"/>
                  <a:gd name="T29" fmla="*/ 15 h 748"/>
                  <a:gd name="T30" fmla="*/ 397 w 757"/>
                  <a:gd name="T31" fmla="*/ 106 h 748"/>
                  <a:gd name="T32" fmla="*/ 378 w 757"/>
                  <a:gd name="T33" fmla="*/ 105 h 748"/>
                  <a:gd name="T34" fmla="*/ 362 w 757"/>
                  <a:gd name="T35" fmla="*/ 106 h 748"/>
                  <a:gd name="T36" fmla="*/ 311 w 757"/>
                  <a:gd name="T37" fmla="*/ 15 h 748"/>
                  <a:gd name="T38" fmla="*/ 282 w 757"/>
                  <a:gd name="T39" fmla="*/ 4 h 748"/>
                  <a:gd name="T40" fmla="*/ 218 w 757"/>
                  <a:gd name="T41" fmla="*/ 27 h 748"/>
                  <a:gd name="T42" fmla="*/ 203 w 757"/>
                  <a:gd name="T43" fmla="*/ 54 h 748"/>
                  <a:gd name="T44" fmla="*/ 222 w 757"/>
                  <a:gd name="T45" fmla="*/ 156 h 748"/>
                  <a:gd name="T46" fmla="*/ 192 w 757"/>
                  <a:gd name="T47" fmla="*/ 181 h 748"/>
                  <a:gd name="T48" fmla="*/ 103 w 757"/>
                  <a:gd name="T49" fmla="*/ 145 h 748"/>
                  <a:gd name="T50" fmla="*/ 74 w 757"/>
                  <a:gd name="T51" fmla="*/ 155 h 748"/>
                  <a:gd name="T52" fmla="*/ 39 w 757"/>
                  <a:gd name="T53" fmla="*/ 213 h 748"/>
                  <a:gd name="T54" fmla="*/ 44 w 757"/>
                  <a:gd name="T55" fmla="*/ 243 h 748"/>
                  <a:gd name="T56" fmla="*/ 119 w 757"/>
                  <a:gd name="T57" fmla="*/ 307 h 748"/>
                  <a:gd name="T58" fmla="*/ 113 w 757"/>
                  <a:gd name="T59" fmla="*/ 341 h 748"/>
                  <a:gd name="T60" fmla="*/ 17 w 757"/>
                  <a:gd name="T61" fmla="*/ 373 h 748"/>
                  <a:gd name="T62" fmla="*/ 2 w 757"/>
                  <a:gd name="T63" fmla="*/ 400 h 748"/>
                  <a:gd name="T64" fmla="*/ 13 w 757"/>
                  <a:gd name="T65" fmla="*/ 466 h 748"/>
                  <a:gd name="T66" fmla="*/ 37 w 757"/>
                  <a:gd name="T67" fmla="*/ 486 h 748"/>
                  <a:gd name="T68" fmla="*/ 136 w 757"/>
                  <a:gd name="T69" fmla="*/ 486 h 748"/>
                  <a:gd name="T70" fmla="*/ 154 w 757"/>
                  <a:gd name="T71" fmla="*/ 519 h 748"/>
                  <a:gd name="T72" fmla="*/ 102 w 757"/>
                  <a:gd name="T73" fmla="*/ 604 h 748"/>
                  <a:gd name="T74" fmla="*/ 107 w 757"/>
                  <a:gd name="T75" fmla="*/ 634 h 748"/>
                  <a:gd name="T76" fmla="*/ 158 w 757"/>
                  <a:gd name="T77" fmla="*/ 678 h 748"/>
                  <a:gd name="T78" fmla="*/ 189 w 757"/>
                  <a:gd name="T79" fmla="*/ 679 h 748"/>
                  <a:gd name="T80" fmla="*/ 265 w 757"/>
                  <a:gd name="T81" fmla="*/ 615 h 748"/>
                  <a:gd name="T82" fmla="*/ 303 w 757"/>
                  <a:gd name="T83" fmla="*/ 629 h 748"/>
                  <a:gd name="T84" fmla="*/ 318 w 757"/>
                  <a:gd name="T85" fmla="*/ 729 h 748"/>
                  <a:gd name="T86" fmla="*/ 342 w 757"/>
                  <a:gd name="T87" fmla="*/ 748 h 748"/>
                  <a:gd name="T88" fmla="*/ 409 w 757"/>
                  <a:gd name="T89" fmla="*/ 748 h 748"/>
                  <a:gd name="T90" fmla="*/ 433 w 757"/>
                  <a:gd name="T91" fmla="*/ 729 h 748"/>
                  <a:gd name="T92" fmla="*/ 450 w 757"/>
                  <a:gd name="T93" fmla="*/ 631 h 748"/>
                  <a:gd name="T94" fmla="*/ 489 w 757"/>
                  <a:gd name="T95" fmla="*/ 617 h 748"/>
                  <a:gd name="T96" fmla="*/ 562 w 757"/>
                  <a:gd name="T97" fmla="*/ 680 h 748"/>
                  <a:gd name="T98" fmla="*/ 592 w 757"/>
                  <a:gd name="T99" fmla="*/ 680 h 748"/>
                  <a:gd name="T100" fmla="*/ 644 w 757"/>
                  <a:gd name="T101" fmla="*/ 636 h 748"/>
                  <a:gd name="T102" fmla="*/ 649 w 757"/>
                  <a:gd name="T103" fmla="*/ 606 h 748"/>
                  <a:gd name="T104" fmla="*/ 600 w 757"/>
                  <a:gd name="T105" fmla="*/ 522 h 748"/>
                  <a:gd name="T106" fmla="*/ 621 w 757"/>
                  <a:gd name="T107" fmla="*/ 486 h 748"/>
                  <a:gd name="T108" fmla="*/ 721 w 757"/>
                  <a:gd name="T109" fmla="*/ 486 h 748"/>
                  <a:gd name="T110" fmla="*/ 744 w 757"/>
                  <a:gd name="T111" fmla="*/ 466 h 748"/>
                  <a:gd name="T112" fmla="*/ 528 w 757"/>
                  <a:gd name="T113" fmla="*/ 373 h 748"/>
                  <a:gd name="T114" fmla="*/ 378 w 757"/>
                  <a:gd name="T115" fmla="*/ 522 h 748"/>
                  <a:gd name="T116" fmla="*/ 229 w 757"/>
                  <a:gd name="T117" fmla="*/ 373 h 748"/>
                  <a:gd name="T118" fmla="*/ 378 w 757"/>
                  <a:gd name="T119" fmla="*/ 223 h 748"/>
                  <a:gd name="T120" fmla="*/ 528 w 757"/>
                  <a:gd name="T121" fmla="*/ 373 h 7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757" h="748">
                    <a:moveTo>
                      <a:pt x="744" y="466"/>
                    </a:moveTo>
                    <a:cubicBezTo>
                      <a:pt x="755" y="399"/>
                      <a:pt x="755" y="399"/>
                      <a:pt x="755" y="399"/>
                    </a:cubicBezTo>
                    <a:cubicBezTo>
                      <a:pt x="757" y="388"/>
                      <a:pt x="750" y="377"/>
                      <a:pt x="739" y="373"/>
                    </a:cubicBezTo>
                    <a:cubicBezTo>
                      <a:pt x="644" y="341"/>
                      <a:pt x="644" y="341"/>
                      <a:pt x="644" y="341"/>
                    </a:cubicBezTo>
                    <a:cubicBezTo>
                      <a:pt x="643" y="330"/>
                      <a:pt x="641" y="319"/>
                      <a:pt x="638" y="309"/>
                    </a:cubicBezTo>
                    <a:cubicBezTo>
                      <a:pt x="716" y="245"/>
                      <a:pt x="716" y="245"/>
                      <a:pt x="716" y="245"/>
                    </a:cubicBezTo>
                    <a:cubicBezTo>
                      <a:pt x="725" y="238"/>
                      <a:pt x="727" y="225"/>
                      <a:pt x="721" y="215"/>
                    </a:cubicBezTo>
                    <a:cubicBezTo>
                      <a:pt x="687" y="157"/>
                      <a:pt x="687" y="157"/>
                      <a:pt x="687" y="157"/>
                    </a:cubicBezTo>
                    <a:cubicBezTo>
                      <a:pt x="681" y="147"/>
                      <a:pt x="669" y="142"/>
                      <a:pt x="658" y="146"/>
                    </a:cubicBezTo>
                    <a:cubicBezTo>
                      <a:pt x="565" y="181"/>
                      <a:pt x="565" y="181"/>
                      <a:pt x="565" y="181"/>
                    </a:cubicBezTo>
                    <a:cubicBezTo>
                      <a:pt x="556" y="172"/>
                      <a:pt x="547" y="164"/>
                      <a:pt x="536" y="157"/>
                    </a:cubicBezTo>
                    <a:cubicBezTo>
                      <a:pt x="556" y="55"/>
                      <a:pt x="556" y="55"/>
                      <a:pt x="556" y="55"/>
                    </a:cubicBezTo>
                    <a:cubicBezTo>
                      <a:pt x="558" y="43"/>
                      <a:pt x="552" y="32"/>
                      <a:pt x="541" y="28"/>
                    </a:cubicBezTo>
                    <a:cubicBezTo>
                      <a:pt x="477" y="5"/>
                      <a:pt x="477" y="5"/>
                      <a:pt x="477" y="5"/>
                    </a:cubicBezTo>
                    <a:cubicBezTo>
                      <a:pt x="467" y="1"/>
                      <a:pt x="455" y="5"/>
                      <a:pt x="449" y="15"/>
                    </a:cubicBezTo>
                    <a:cubicBezTo>
                      <a:pt x="397" y="106"/>
                      <a:pt x="397" y="106"/>
                      <a:pt x="397" y="106"/>
                    </a:cubicBezTo>
                    <a:cubicBezTo>
                      <a:pt x="391" y="105"/>
                      <a:pt x="385" y="105"/>
                      <a:pt x="378" y="105"/>
                    </a:cubicBezTo>
                    <a:cubicBezTo>
                      <a:pt x="373" y="105"/>
                      <a:pt x="367" y="105"/>
                      <a:pt x="362" y="106"/>
                    </a:cubicBezTo>
                    <a:cubicBezTo>
                      <a:pt x="311" y="15"/>
                      <a:pt x="311" y="15"/>
                      <a:pt x="311" y="15"/>
                    </a:cubicBezTo>
                    <a:cubicBezTo>
                      <a:pt x="305" y="4"/>
                      <a:pt x="293" y="0"/>
                      <a:pt x="282" y="4"/>
                    </a:cubicBezTo>
                    <a:cubicBezTo>
                      <a:pt x="218" y="27"/>
                      <a:pt x="218" y="27"/>
                      <a:pt x="218" y="27"/>
                    </a:cubicBezTo>
                    <a:cubicBezTo>
                      <a:pt x="208" y="31"/>
                      <a:pt x="201" y="42"/>
                      <a:pt x="203" y="54"/>
                    </a:cubicBezTo>
                    <a:cubicBezTo>
                      <a:pt x="222" y="156"/>
                      <a:pt x="222" y="156"/>
                      <a:pt x="222" y="156"/>
                    </a:cubicBezTo>
                    <a:cubicBezTo>
                      <a:pt x="211" y="163"/>
                      <a:pt x="201" y="172"/>
                      <a:pt x="192" y="181"/>
                    </a:cubicBezTo>
                    <a:cubicBezTo>
                      <a:pt x="103" y="145"/>
                      <a:pt x="103" y="145"/>
                      <a:pt x="103" y="145"/>
                    </a:cubicBezTo>
                    <a:cubicBezTo>
                      <a:pt x="92" y="141"/>
                      <a:pt x="80" y="145"/>
                      <a:pt x="74" y="155"/>
                    </a:cubicBezTo>
                    <a:cubicBezTo>
                      <a:pt x="39" y="213"/>
                      <a:pt x="39" y="213"/>
                      <a:pt x="39" y="213"/>
                    </a:cubicBezTo>
                    <a:cubicBezTo>
                      <a:pt x="33" y="223"/>
                      <a:pt x="35" y="235"/>
                      <a:pt x="44" y="243"/>
                    </a:cubicBezTo>
                    <a:cubicBezTo>
                      <a:pt x="119" y="307"/>
                      <a:pt x="119" y="307"/>
                      <a:pt x="119" y="307"/>
                    </a:cubicBezTo>
                    <a:cubicBezTo>
                      <a:pt x="116" y="318"/>
                      <a:pt x="114" y="329"/>
                      <a:pt x="113" y="341"/>
                    </a:cubicBezTo>
                    <a:cubicBezTo>
                      <a:pt x="17" y="373"/>
                      <a:pt x="17" y="373"/>
                      <a:pt x="17" y="373"/>
                    </a:cubicBezTo>
                    <a:cubicBezTo>
                      <a:pt x="6" y="377"/>
                      <a:pt x="0" y="388"/>
                      <a:pt x="2" y="400"/>
                    </a:cubicBezTo>
                    <a:cubicBezTo>
                      <a:pt x="13" y="466"/>
                      <a:pt x="13" y="466"/>
                      <a:pt x="13" y="466"/>
                    </a:cubicBezTo>
                    <a:cubicBezTo>
                      <a:pt x="15" y="478"/>
                      <a:pt x="25" y="486"/>
                      <a:pt x="37" y="486"/>
                    </a:cubicBezTo>
                    <a:cubicBezTo>
                      <a:pt x="136" y="486"/>
                      <a:pt x="136" y="486"/>
                      <a:pt x="136" y="486"/>
                    </a:cubicBezTo>
                    <a:cubicBezTo>
                      <a:pt x="141" y="498"/>
                      <a:pt x="147" y="509"/>
                      <a:pt x="154" y="519"/>
                    </a:cubicBezTo>
                    <a:cubicBezTo>
                      <a:pt x="102" y="604"/>
                      <a:pt x="102" y="604"/>
                      <a:pt x="102" y="604"/>
                    </a:cubicBezTo>
                    <a:cubicBezTo>
                      <a:pt x="96" y="614"/>
                      <a:pt x="98" y="627"/>
                      <a:pt x="107" y="634"/>
                    </a:cubicBezTo>
                    <a:cubicBezTo>
                      <a:pt x="158" y="678"/>
                      <a:pt x="158" y="678"/>
                      <a:pt x="158" y="678"/>
                    </a:cubicBezTo>
                    <a:cubicBezTo>
                      <a:pt x="167" y="686"/>
                      <a:pt x="180" y="686"/>
                      <a:pt x="189" y="679"/>
                    </a:cubicBezTo>
                    <a:cubicBezTo>
                      <a:pt x="265" y="615"/>
                      <a:pt x="265" y="615"/>
                      <a:pt x="265" y="615"/>
                    </a:cubicBezTo>
                    <a:cubicBezTo>
                      <a:pt x="277" y="621"/>
                      <a:pt x="290" y="626"/>
                      <a:pt x="303" y="629"/>
                    </a:cubicBezTo>
                    <a:cubicBezTo>
                      <a:pt x="318" y="729"/>
                      <a:pt x="318" y="729"/>
                      <a:pt x="318" y="729"/>
                    </a:cubicBezTo>
                    <a:cubicBezTo>
                      <a:pt x="320" y="740"/>
                      <a:pt x="330" y="748"/>
                      <a:pt x="342" y="748"/>
                    </a:cubicBezTo>
                    <a:cubicBezTo>
                      <a:pt x="409" y="748"/>
                      <a:pt x="409" y="748"/>
                      <a:pt x="409" y="748"/>
                    </a:cubicBezTo>
                    <a:cubicBezTo>
                      <a:pt x="421" y="748"/>
                      <a:pt x="431" y="740"/>
                      <a:pt x="433" y="729"/>
                    </a:cubicBezTo>
                    <a:cubicBezTo>
                      <a:pt x="450" y="631"/>
                      <a:pt x="450" y="631"/>
                      <a:pt x="450" y="631"/>
                    </a:cubicBezTo>
                    <a:cubicBezTo>
                      <a:pt x="463" y="627"/>
                      <a:pt x="476" y="622"/>
                      <a:pt x="489" y="617"/>
                    </a:cubicBezTo>
                    <a:cubicBezTo>
                      <a:pt x="562" y="680"/>
                      <a:pt x="562" y="680"/>
                      <a:pt x="562" y="680"/>
                    </a:cubicBezTo>
                    <a:cubicBezTo>
                      <a:pt x="570" y="687"/>
                      <a:pt x="583" y="687"/>
                      <a:pt x="592" y="680"/>
                    </a:cubicBezTo>
                    <a:cubicBezTo>
                      <a:pt x="644" y="636"/>
                      <a:pt x="644" y="636"/>
                      <a:pt x="644" y="636"/>
                    </a:cubicBezTo>
                    <a:cubicBezTo>
                      <a:pt x="653" y="629"/>
                      <a:pt x="655" y="616"/>
                      <a:pt x="649" y="606"/>
                    </a:cubicBezTo>
                    <a:cubicBezTo>
                      <a:pt x="600" y="522"/>
                      <a:pt x="600" y="522"/>
                      <a:pt x="600" y="522"/>
                    </a:cubicBezTo>
                    <a:cubicBezTo>
                      <a:pt x="608" y="511"/>
                      <a:pt x="615" y="499"/>
                      <a:pt x="621" y="486"/>
                    </a:cubicBezTo>
                    <a:cubicBezTo>
                      <a:pt x="721" y="486"/>
                      <a:pt x="721" y="486"/>
                      <a:pt x="721" y="486"/>
                    </a:cubicBezTo>
                    <a:cubicBezTo>
                      <a:pt x="732" y="486"/>
                      <a:pt x="742" y="478"/>
                      <a:pt x="744" y="466"/>
                    </a:cubicBezTo>
                    <a:close/>
                    <a:moveTo>
                      <a:pt x="528" y="373"/>
                    </a:moveTo>
                    <a:cubicBezTo>
                      <a:pt x="528" y="455"/>
                      <a:pt x="461" y="522"/>
                      <a:pt x="378" y="522"/>
                    </a:cubicBezTo>
                    <a:cubicBezTo>
                      <a:pt x="296" y="522"/>
                      <a:pt x="229" y="455"/>
                      <a:pt x="229" y="373"/>
                    </a:cubicBezTo>
                    <a:cubicBezTo>
                      <a:pt x="229" y="290"/>
                      <a:pt x="296" y="223"/>
                      <a:pt x="378" y="223"/>
                    </a:cubicBezTo>
                    <a:cubicBezTo>
                      <a:pt x="461" y="223"/>
                      <a:pt x="528" y="290"/>
                      <a:pt x="528" y="37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3247" tIns="46623" rIns="93247" bIns="46623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3241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36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46" name="Oval 25"/>
              <p:cNvSpPr>
                <a:spLocks noChangeArrowheads="1"/>
              </p:cNvSpPr>
              <p:nvPr/>
            </p:nvSpPr>
            <p:spPr bwMode="auto">
              <a:xfrm>
                <a:off x="5557028" y="7180975"/>
                <a:ext cx="542925" cy="54133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3247" tIns="46623" rIns="93247" bIns="46623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3241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36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47" name="Freeform 26"/>
              <p:cNvSpPr>
                <a:spLocks noEditPoints="1"/>
              </p:cNvSpPr>
              <p:nvPr/>
            </p:nvSpPr>
            <p:spPr bwMode="auto">
              <a:xfrm>
                <a:off x="6907991" y="7722312"/>
                <a:ext cx="1458913" cy="1524000"/>
              </a:xfrm>
              <a:custGeom>
                <a:avLst/>
                <a:gdLst>
                  <a:gd name="T0" fmla="*/ 379 w 388"/>
                  <a:gd name="T1" fmla="*/ 137 h 405"/>
                  <a:gd name="T2" fmla="*/ 383 w 388"/>
                  <a:gd name="T3" fmla="*/ 118 h 405"/>
                  <a:gd name="T4" fmla="*/ 361 w 388"/>
                  <a:gd name="T5" fmla="*/ 81 h 405"/>
                  <a:gd name="T6" fmla="*/ 343 w 388"/>
                  <a:gd name="T7" fmla="*/ 74 h 405"/>
                  <a:gd name="T8" fmla="*/ 287 w 388"/>
                  <a:gd name="T9" fmla="*/ 94 h 405"/>
                  <a:gd name="T10" fmla="*/ 241 w 388"/>
                  <a:gd name="T11" fmla="*/ 68 h 405"/>
                  <a:gd name="T12" fmla="*/ 232 w 388"/>
                  <a:gd name="T13" fmla="*/ 12 h 405"/>
                  <a:gd name="T14" fmla="*/ 217 w 388"/>
                  <a:gd name="T15" fmla="*/ 0 h 405"/>
                  <a:gd name="T16" fmla="*/ 174 w 388"/>
                  <a:gd name="T17" fmla="*/ 0 h 405"/>
                  <a:gd name="T18" fmla="*/ 159 w 388"/>
                  <a:gd name="T19" fmla="*/ 12 h 405"/>
                  <a:gd name="T20" fmla="*/ 149 w 388"/>
                  <a:gd name="T21" fmla="*/ 68 h 405"/>
                  <a:gd name="T22" fmla="*/ 102 w 388"/>
                  <a:gd name="T23" fmla="*/ 95 h 405"/>
                  <a:gd name="T24" fmla="*/ 46 w 388"/>
                  <a:gd name="T25" fmla="*/ 74 h 405"/>
                  <a:gd name="T26" fmla="*/ 27 w 388"/>
                  <a:gd name="T27" fmla="*/ 81 h 405"/>
                  <a:gd name="T28" fmla="*/ 6 w 388"/>
                  <a:gd name="T29" fmla="*/ 118 h 405"/>
                  <a:gd name="T30" fmla="*/ 9 w 388"/>
                  <a:gd name="T31" fmla="*/ 137 h 405"/>
                  <a:gd name="T32" fmla="*/ 55 w 388"/>
                  <a:gd name="T33" fmla="*/ 175 h 405"/>
                  <a:gd name="T34" fmla="*/ 53 w 388"/>
                  <a:gd name="T35" fmla="*/ 202 h 405"/>
                  <a:gd name="T36" fmla="*/ 55 w 388"/>
                  <a:gd name="T37" fmla="*/ 227 h 405"/>
                  <a:gd name="T38" fmla="*/ 7 w 388"/>
                  <a:gd name="T39" fmla="*/ 266 h 405"/>
                  <a:gd name="T40" fmla="*/ 4 w 388"/>
                  <a:gd name="T41" fmla="*/ 285 h 405"/>
                  <a:gd name="T42" fmla="*/ 25 w 388"/>
                  <a:gd name="T43" fmla="*/ 322 h 405"/>
                  <a:gd name="T44" fmla="*/ 43 w 388"/>
                  <a:gd name="T45" fmla="*/ 329 h 405"/>
                  <a:gd name="T46" fmla="*/ 100 w 388"/>
                  <a:gd name="T47" fmla="*/ 308 h 405"/>
                  <a:gd name="T48" fmla="*/ 149 w 388"/>
                  <a:gd name="T49" fmla="*/ 337 h 405"/>
                  <a:gd name="T50" fmla="*/ 158 w 388"/>
                  <a:gd name="T51" fmla="*/ 392 h 405"/>
                  <a:gd name="T52" fmla="*/ 173 w 388"/>
                  <a:gd name="T53" fmla="*/ 405 h 405"/>
                  <a:gd name="T54" fmla="*/ 216 w 388"/>
                  <a:gd name="T55" fmla="*/ 405 h 405"/>
                  <a:gd name="T56" fmla="*/ 231 w 388"/>
                  <a:gd name="T57" fmla="*/ 392 h 405"/>
                  <a:gd name="T58" fmla="*/ 240 w 388"/>
                  <a:gd name="T59" fmla="*/ 337 h 405"/>
                  <a:gd name="T60" fmla="*/ 289 w 388"/>
                  <a:gd name="T61" fmla="*/ 309 h 405"/>
                  <a:gd name="T62" fmla="*/ 345 w 388"/>
                  <a:gd name="T63" fmla="*/ 329 h 405"/>
                  <a:gd name="T64" fmla="*/ 364 w 388"/>
                  <a:gd name="T65" fmla="*/ 322 h 405"/>
                  <a:gd name="T66" fmla="*/ 385 w 388"/>
                  <a:gd name="T67" fmla="*/ 285 h 405"/>
                  <a:gd name="T68" fmla="*/ 381 w 388"/>
                  <a:gd name="T69" fmla="*/ 266 h 405"/>
                  <a:gd name="T70" fmla="*/ 335 w 388"/>
                  <a:gd name="T71" fmla="*/ 228 h 405"/>
                  <a:gd name="T72" fmla="*/ 337 w 388"/>
                  <a:gd name="T73" fmla="*/ 202 h 405"/>
                  <a:gd name="T74" fmla="*/ 334 w 388"/>
                  <a:gd name="T75" fmla="*/ 174 h 405"/>
                  <a:gd name="T76" fmla="*/ 379 w 388"/>
                  <a:gd name="T77" fmla="*/ 137 h 405"/>
                  <a:gd name="T78" fmla="*/ 251 w 388"/>
                  <a:gd name="T79" fmla="*/ 202 h 405"/>
                  <a:gd name="T80" fmla="*/ 195 w 388"/>
                  <a:gd name="T81" fmla="*/ 259 h 405"/>
                  <a:gd name="T82" fmla="*/ 138 w 388"/>
                  <a:gd name="T83" fmla="*/ 202 h 405"/>
                  <a:gd name="T84" fmla="*/ 195 w 388"/>
                  <a:gd name="T85" fmla="*/ 145 h 405"/>
                  <a:gd name="T86" fmla="*/ 251 w 388"/>
                  <a:gd name="T87" fmla="*/ 202 h 4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388" h="405">
                    <a:moveTo>
                      <a:pt x="379" y="137"/>
                    </a:moveTo>
                    <a:cubicBezTo>
                      <a:pt x="385" y="133"/>
                      <a:pt x="386" y="124"/>
                      <a:pt x="383" y="118"/>
                    </a:cubicBezTo>
                    <a:cubicBezTo>
                      <a:pt x="361" y="81"/>
                      <a:pt x="361" y="81"/>
                      <a:pt x="361" y="81"/>
                    </a:cubicBezTo>
                    <a:cubicBezTo>
                      <a:pt x="357" y="74"/>
                      <a:pt x="350" y="72"/>
                      <a:pt x="343" y="74"/>
                    </a:cubicBezTo>
                    <a:cubicBezTo>
                      <a:pt x="287" y="94"/>
                      <a:pt x="287" y="94"/>
                      <a:pt x="287" y="94"/>
                    </a:cubicBezTo>
                    <a:cubicBezTo>
                      <a:pt x="274" y="83"/>
                      <a:pt x="258" y="74"/>
                      <a:pt x="241" y="68"/>
                    </a:cubicBezTo>
                    <a:cubicBezTo>
                      <a:pt x="232" y="12"/>
                      <a:pt x="232" y="12"/>
                      <a:pt x="232" y="12"/>
                    </a:cubicBezTo>
                    <a:cubicBezTo>
                      <a:pt x="231" y="5"/>
                      <a:pt x="224" y="0"/>
                      <a:pt x="217" y="0"/>
                    </a:cubicBezTo>
                    <a:cubicBezTo>
                      <a:pt x="174" y="0"/>
                      <a:pt x="174" y="0"/>
                      <a:pt x="174" y="0"/>
                    </a:cubicBezTo>
                    <a:cubicBezTo>
                      <a:pt x="166" y="0"/>
                      <a:pt x="160" y="5"/>
                      <a:pt x="159" y="12"/>
                    </a:cubicBezTo>
                    <a:cubicBezTo>
                      <a:pt x="149" y="68"/>
                      <a:pt x="149" y="68"/>
                      <a:pt x="149" y="68"/>
                    </a:cubicBezTo>
                    <a:cubicBezTo>
                      <a:pt x="132" y="74"/>
                      <a:pt x="116" y="83"/>
                      <a:pt x="102" y="95"/>
                    </a:cubicBezTo>
                    <a:cubicBezTo>
                      <a:pt x="46" y="74"/>
                      <a:pt x="46" y="74"/>
                      <a:pt x="46" y="74"/>
                    </a:cubicBezTo>
                    <a:cubicBezTo>
                      <a:pt x="39" y="72"/>
                      <a:pt x="31" y="74"/>
                      <a:pt x="27" y="81"/>
                    </a:cubicBezTo>
                    <a:cubicBezTo>
                      <a:pt x="6" y="118"/>
                      <a:pt x="6" y="118"/>
                      <a:pt x="6" y="118"/>
                    </a:cubicBezTo>
                    <a:cubicBezTo>
                      <a:pt x="2" y="124"/>
                      <a:pt x="3" y="133"/>
                      <a:pt x="9" y="137"/>
                    </a:cubicBezTo>
                    <a:cubicBezTo>
                      <a:pt x="55" y="175"/>
                      <a:pt x="55" y="175"/>
                      <a:pt x="55" y="175"/>
                    </a:cubicBezTo>
                    <a:cubicBezTo>
                      <a:pt x="54" y="184"/>
                      <a:pt x="53" y="193"/>
                      <a:pt x="53" y="202"/>
                    </a:cubicBezTo>
                    <a:cubicBezTo>
                      <a:pt x="53" y="211"/>
                      <a:pt x="53" y="219"/>
                      <a:pt x="55" y="227"/>
                    </a:cubicBezTo>
                    <a:cubicBezTo>
                      <a:pt x="7" y="266"/>
                      <a:pt x="7" y="266"/>
                      <a:pt x="7" y="266"/>
                    </a:cubicBezTo>
                    <a:cubicBezTo>
                      <a:pt x="2" y="270"/>
                      <a:pt x="0" y="278"/>
                      <a:pt x="4" y="285"/>
                    </a:cubicBezTo>
                    <a:cubicBezTo>
                      <a:pt x="25" y="322"/>
                      <a:pt x="25" y="322"/>
                      <a:pt x="25" y="322"/>
                    </a:cubicBezTo>
                    <a:cubicBezTo>
                      <a:pt x="28" y="329"/>
                      <a:pt x="36" y="332"/>
                      <a:pt x="43" y="329"/>
                    </a:cubicBezTo>
                    <a:cubicBezTo>
                      <a:pt x="100" y="308"/>
                      <a:pt x="100" y="308"/>
                      <a:pt x="100" y="308"/>
                    </a:cubicBezTo>
                    <a:cubicBezTo>
                      <a:pt x="114" y="321"/>
                      <a:pt x="131" y="330"/>
                      <a:pt x="149" y="337"/>
                    </a:cubicBezTo>
                    <a:cubicBezTo>
                      <a:pt x="158" y="392"/>
                      <a:pt x="158" y="392"/>
                      <a:pt x="158" y="392"/>
                    </a:cubicBezTo>
                    <a:cubicBezTo>
                      <a:pt x="159" y="399"/>
                      <a:pt x="165" y="405"/>
                      <a:pt x="173" y="405"/>
                    </a:cubicBezTo>
                    <a:cubicBezTo>
                      <a:pt x="216" y="405"/>
                      <a:pt x="216" y="405"/>
                      <a:pt x="216" y="405"/>
                    </a:cubicBezTo>
                    <a:cubicBezTo>
                      <a:pt x="223" y="405"/>
                      <a:pt x="229" y="399"/>
                      <a:pt x="231" y="392"/>
                    </a:cubicBezTo>
                    <a:cubicBezTo>
                      <a:pt x="240" y="337"/>
                      <a:pt x="240" y="337"/>
                      <a:pt x="240" y="337"/>
                    </a:cubicBezTo>
                    <a:cubicBezTo>
                      <a:pt x="258" y="331"/>
                      <a:pt x="275" y="321"/>
                      <a:pt x="289" y="309"/>
                    </a:cubicBezTo>
                    <a:cubicBezTo>
                      <a:pt x="345" y="329"/>
                      <a:pt x="345" y="329"/>
                      <a:pt x="345" y="329"/>
                    </a:cubicBezTo>
                    <a:cubicBezTo>
                      <a:pt x="352" y="332"/>
                      <a:pt x="360" y="329"/>
                      <a:pt x="364" y="322"/>
                    </a:cubicBezTo>
                    <a:cubicBezTo>
                      <a:pt x="385" y="285"/>
                      <a:pt x="385" y="285"/>
                      <a:pt x="385" y="285"/>
                    </a:cubicBezTo>
                    <a:cubicBezTo>
                      <a:pt x="388" y="278"/>
                      <a:pt x="387" y="270"/>
                      <a:pt x="381" y="266"/>
                    </a:cubicBezTo>
                    <a:cubicBezTo>
                      <a:pt x="335" y="228"/>
                      <a:pt x="335" y="228"/>
                      <a:pt x="335" y="228"/>
                    </a:cubicBezTo>
                    <a:cubicBezTo>
                      <a:pt x="336" y="220"/>
                      <a:pt x="337" y="211"/>
                      <a:pt x="337" y="202"/>
                    </a:cubicBezTo>
                    <a:cubicBezTo>
                      <a:pt x="337" y="193"/>
                      <a:pt x="336" y="183"/>
                      <a:pt x="334" y="174"/>
                    </a:cubicBezTo>
                    <a:lnTo>
                      <a:pt x="379" y="137"/>
                    </a:lnTo>
                    <a:close/>
                    <a:moveTo>
                      <a:pt x="251" y="202"/>
                    </a:moveTo>
                    <a:cubicBezTo>
                      <a:pt x="251" y="233"/>
                      <a:pt x="226" y="259"/>
                      <a:pt x="195" y="259"/>
                    </a:cubicBezTo>
                    <a:cubicBezTo>
                      <a:pt x="163" y="259"/>
                      <a:pt x="138" y="233"/>
                      <a:pt x="138" y="202"/>
                    </a:cubicBezTo>
                    <a:cubicBezTo>
                      <a:pt x="138" y="171"/>
                      <a:pt x="163" y="145"/>
                      <a:pt x="195" y="145"/>
                    </a:cubicBezTo>
                    <a:cubicBezTo>
                      <a:pt x="226" y="145"/>
                      <a:pt x="251" y="171"/>
                      <a:pt x="251" y="20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3247" tIns="46623" rIns="93247" bIns="46623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3241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36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endParaRPr>
              </a:p>
            </p:txBody>
          </p:sp>
        </p:grpSp>
      </p:grpSp>
      <p:grpSp>
        <p:nvGrpSpPr>
          <p:cNvPr id="348" name="Group 347"/>
          <p:cNvGrpSpPr/>
          <p:nvPr/>
        </p:nvGrpSpPr>
        <p:grpSpPr>
          <a:xfrm>
            <a:off x="4200094" y="2063861"/>
            <a:ext cx="704429" cy="852494"/>
            <a:chOff x="1156020" y="2248829"/>
            <a:chExt cx="704429" cy="852494"/>
          </a:xfrm>
        </p:grpSpPr>
        <p:sp>
          <p:nvSpPr>
            <p:cNvPr id="349" name="TextBox 348"/>
            <p:cNvSpPr txBox="1"/>
            <p:nvPr/>
          </p:nvSpPr>
          <p:spPr>
            <a:xfrm>
              <a:off x="1156020" y="2248829"/>
              <a:ext cx="704429" cy="186604"/>
            </a:xfrm>
            <a:prstGeom prst="rect">
              <a:avLst/>
            </a:prstGeom>
            <a:ln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 lIns="46623" tIns="46623" rIns="46623" bIns="46623" rtlCol="0" anchor="ctr">
              <a:noAutofit/>
            </a:bodyPr>
            <a:lstStyle/>
            <a:p>
              <a:pPr marL="0" marR="0" lvl="0" indent="0" algn="ctr" defTabSz="932418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612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816" b="1" i="0" u="none" strike="noStrike" kern="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</a:rPr>
                <a:t>CONTAINER</a:t>
              </a:r>
            </a:p>
          </p:txBody>
        </p:sp>
        <p:sp>
          <p:nvSpPr>
            <p:cNvPr id="350" name="Rectangle 349"/>
            <p:cNvSpPr/>
            <p:nvPr/>
          </p:nvSpPr>
          <p:spPr bwMode="auto">
            <a:xfrm>
              <a:off x="1156020" y="2435433"/>
              <a:ext cx="704429" cy="665890"/>
            </a:xfrm>
            <a:prstGeom prst="rect">
              <a:avLst/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186494" tIns="149196" rIns="186494" bIns="14919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50846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32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ea typeface="Segoe UI" pitchFamily="34" charset="0"/>
                <a:cs typeface="Segoe UI" pitchFamily="34" charset="0"/>
              </a:endParaRPr>
            </a:p>
          </p:txBody>
        </p:sp>
        <p:grpSp>
          <p:nvGrpSpPr>
            <p:cNvPr id="351" name="Group 350"/>
            <p:cNvGrpSpPr/>
            <p:nvPr/>
          </p:nvGrpSpPr>
          <p:grpSpPr>
            <a:xfrm>
              <a:off x="1282952" y="2590867"/>
              <a:ext cx="471171" cy="380335"/>
              <a:chOff x="4406091" y="6049087"/>
              <a:chExt cx="3960813" cy="3197225"/>
            </a:xfrm>
            <a:solidFill>
              <a:schemeClr val="tx2"/>
            </a:solidFill>
          </p:grpSpPr>
          <p:sp>
            <p:nvSpPr>
              <p:cNvPr id="352" name="Freeform 24"/>
              <p:cNvSpPr>
                <a:spLocks noEditPoints="1"/>
              </p:cNvSpPr>
              <p:nvPr/>
            </p:nvSpPr>
            <p:spPr bwMode="auto">
              <a:xfrm>
                <a:off x="4406091" y="6049087"/>
                <a:ext cx="2847975" cy="2813050"/>
              </a:xfrm>
              <a:custGeom>
                <a:avLst/>
                <a:gdLst>
                  <a:gd name="T0" fmla="*/ 744 w 757"/>
                  <a:gd name="T1" fmla="*/ 466 h 748"/>
                  <a:gd name="T2" fmla="*/ 755 w 757"/>
                  <a:gd name="T3" fmla="*/ 399 h 748"/>
                  <a:gd name="T4" fmla="*/ 739 w 757"/>
                  <a:gd name="T5" fmla="*/ 373 h 748"/>
                  <a:gd name="T6" fmla="*/ 644 w 757"/>
                  <a:gd name="T7" fmla="*/ 341 h 748"/>
                  <a:gd name="T8" fmla="*/ 638 w 757"/>
                  <a:gd name="T9" fmla="*/ 309 h 748"/>
                  <a:gd name="T10" fmla="*/ 716 w 757"/>
                  <a:gd name="T11" fmla="*/ 245 h 748"/>
                  <a:gd name="T12" fmla="*/ 721 w 757"/>
                  <a:gd name="T13" fmla="*/ 215 h 748"/>
                  <a:gd name="T14" fmla="*/ 687 w 757"/>
                  <a:gd name="T15" fmla="*/ 157 h 748"/>
                  <a:gd name="T16" fmla="*/ 658 w 757"/>
                  <a:gd name="T17" fmla="*/ 146 h 748"/>
                  <a:gd name="T18" fmla="*/ 565 w 757"/>
                  <a:gd name="T19" fmla="*/ 181 h 748"/>
                  <a:gd name="T20" fmla="*/ 536 w 757"/>
                  <a:gd name="T21" fmla="*/ 157 h 748"/>
                  <a:gd name="T22" fmla="*/ 556 w 757"/>
                  <a:gd name="T23" fmla="*/ 55 h 748"/>
                  <a:gd name="T24" fmla="*/ 541 w 757"/>
                  <a:gd name="T25" fmla="*/ 28 h 748"/>
                  <a:gd name="T26" fmla="*/ 477 w 757"/>
                  <a:gd name="T27" fmla="*/ 5 h 748"/>
                  <a:gd name="T28" fmla="*/ 449 w 757"/>
                  <a:gd name="T29" fmla="*/ 15 h 748"/>
                  <a:gd name="T30" fmla="*/ 397 w 757"/>
                  <a:gd name="T31" fmla="*/ 106 h 748"/>
                  <a:gd name="T32" fmla="*/ 378 w 757"/>
                  <a:gd name="T33" fmla="*/ 105 h 748"/>
                  <a:gd name="T34" fmla="*/ 362 w 757"/>
                  <a:gd name="T35" fmla="*/ 106 h 748"/>
                  <a:gd name="T36" fmla="*/ 311 w 757"/>
                  <a:gd name="T37" fmla="*/ 15 h 748"/>
                  <a:gd name="T38" fmla="*/ 282 w 757"/>
                  <a:gd name="T39" fmla="*/ 4 h 748"/>
                  <a:gd name="T40" fmla="*/ 218 w 757"/>
                  <a:gd name="T41" fmla="*/ 27 h 748"/>
                  <a:gd name="T42" fmla="*/ 203 w 757"/>
                  <a:gd name="T43" fmla="*/ 54 h 748"/>
                  <a:gd name="T44" fmla="*/ 222 w 757"/>
                  <a:gd name="T45" fmla="*/ 156 h 748"/>
                  <a:gd name="T46" fmla="*/ 192 w 757"/>
                  <a:gd name="T47" fmla="*/ 181 h 748"/>
                  <a:gd name="T48" fmla="*/ 103 w 757"/>
                  <a:gd name="T49" fmla="*/ 145 h 748"/>
                  <a:gd name="T50" fmla="*/ 74 w 757"/>
                  <a:gd name="T51" fmla="*/ 155 h 748"/>
                  <a:gd name="T52" fmla="*/ 39 w 757"/>
                  <a:gd name="T53" fmla="*/ 213 h 748"/>
                  <a:gd name="T54" fmla="*/ 44 w 757"/>
                  <a:gd name="T55" fmla="*/ 243 h 748"/>
                  <a:gd name="T56" fmla="*/ 119 w 757"/>
                  <a:gd name="T57" fmla="*/ 307 h 748"/>
                  <a:gd name="T58" fmla="*/ 113 w 757"/>
                  <a:gd name="T59" fmla="*/ 341 h 748"/>
                  <a:gd name="T60" fmla="*/ 17 w 757"/>
                  <a:gd name="T61" fmla="*/ 373 h 748"/>
                  <a:gd name="T62" fmla="*/ 2 w 757"/>
                  <a:gd name="T63" fmla="*/ 400 h 748"/>
                  <a:gd name="T64" fmla="*/ 13 w 757"/>
                  <a:gd name="T65" fmla="*/ 466 h 748"/>
                  <a:gd name="T66" fmla="*/ 37 w 757"/>
                  <a:gd name="T67" fmla="*/ 486 h 748"/>
                  <a:gd name="T68" fmla="*/ 136 w 757"/>
                  <a:gd name="T69" fmla="*/ 486 h 748"/>
                  <a:gd name="T70" fmla="*/ 154 w 757"/>
                  <a:gd name="T71" fmla="*/ 519 h 748"/>
                  <a:gd name="T72" fmla="*/ 102 w 757"/>
                  <a:gd name="T73" fmla="*/ 604 h 748"/>
                  <a:gd name="T74" fmla="*/ 107 w 757"/>
                  <a:gd name="T75" fmla="*/ 634 h 748"/>
                  <a:gd name="T76" fmla="*/ 158 w 757"/>
                  <a:gd name="T77" fmla="*/ 678 h 748"/>
                  <a:gd name="T78" fmla="*/ 189 w 757"/>
                  <a:gd name="T79" fmla="*/ 679 h 748"/>
                  <a:gd name="T80" fmla="*/ 265 w 757"/>
                  <a:gd name="T81" fmla="*/ 615 h 748"/>
                  <a:gd name="T82" fmla="*/ 303 w 757"/>
                  <a:gd name="T83" fmla="*/ 629 h 748"/>
                  <a:gd name="T84" fmla="*/ 318 w 757"/>
                  <a:gd name="T85" fmla="*/ 729 h 748"/>
                  <a:gd name="T86" fmla="*/ 342 w 757"/>
                  <a:gd name="T87" fmla="*/ 748 h 748"/>
                  <a:gd name="T88" fmla="*/ 409 w 757"/>
                  <a:gd name="T89" fmla="*/ 748 h 748"/>
                  <a:gd name="T90" fmla="*/ 433 w 757"/>
                  <a:gd name="T91" fmla="*/ 729 h 748"/>
                  <a:gd name="T92" fmla="*/ 450 w 757"/>
                  <a:gd name="T93" fmla="*/ 631 h 748"/>
                  <a:gd name="T94" fmla="*/ 489 w 757"/>
                  <a:gd name="T95" fmla="*/ 617 h 748"/>
                  <a:gd name="T96" fmla="*/ 562 w 757"/>
                  <a:gd name="T97" fmla="*/ 680 h 748"/>
                  <a:gd name="T98" fmla="*/ 592 w 757"/>
                  <a:gd name="T99" fmla="*/ 680 h 748"/>
                  <a:gd name="T100" fmla="*/ 644 w 757"/>
                  <a:gd name="T101" fmla="*/ 636 h 748"/>
                  <a:gd name="T102" fmla="*/ 649 w 757"/>
                  <a:gd name="T103" fmla="*/ 606 h 748"/>
                  <a:gd name="T104" fmla="*/ 600 w 757"/>
                  <a:gd name="T105" fmla="*/ 522 h 748"/>
                  <a:gd name="T106" fmla="*/ 621 w 757"/>
                  <a:gd name="T107" fmla="*/ 486 h 748"/>
                  <a:gd name="T108" fmla="*/ 721 w 757"/>
                  <a:gd name="T109" fmla="*/ 486 h 748"/>
                  <a:gd name="T110" fmla="*/ 744 w 757"/>
                  <a:gd name="T111" fmla="*/ 466 h 748"/>
                  <a:gd name="T112" fmla="*/ 528 w 757"/>
                  <a:gd name="T113" fmla="*/ 373 h 748"/>
                  <a:gd name="T114" fmla="*/ 378 w 757"/>
                  <a:gd name="T115" fmla="*/ 522 h 748"/>
                  <a:gd name="T116" fmla="*/ 229 w 757"/>
                  <a:gd name="T117" fmla="*/ 373 h 748"/>
                  <a:gd name="T118" fmla="*/ 378 w 757"/>
                  <a:gd name="T119" fmla="*/ 223 h 748"/>
                  <a:gd name="T120" fmla="*/ 528 w 757"/>
                  <a:gd name="T121" fmla="*/ 373 h 7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757" h="748">
                    <a:moveTo>
                      <a:pt x="744" y="466"/>
                    </a:moveTo>
                    <a:cubicBezTo>
                      <a:pt x="755" y="399"/>
                      <a:pt x="755" y="399"/>
                      <a:pt x="755" y="399"/>
                    </a:cubicBezTo>
                    <a:cubicBezTo>
                      <a:pt x="757" y="388"/>
                      <a:pt x="750" y="377"/>
                      <a:pt x="739" y="373"/>
                    </a:cubicBezTo>
                    <a:cubicBezTo>
                      <a:pt x="644" y="341"/>
                      <a:pt x="644" y="341"/>
                      <a:pt x="644" y="341"/>
                    </a:cubicBezTo>
                    <a:cubicBezTo>
                      <a:pt x="643" y="330"/>
                      <a:pt x="641" y="319"/>
                      <a:pt x="638" y="309"/>
                    </a:cubicBezTo>
                    <a:cubicBezTo>
                      <a:pt x="716" y="245"/>
                      <a:pt x="716" y="245"/>
                      <a:pt x="716" y="245"/>
                    </a:cubicBezTo>
                    <a:cubicBezTo>
                      <a:pt x="725" y="238"/>
                      <a:pt x="727" y="225"/>
                      <a:pt x="721" y="215"/>
                    </a:cubicBezTo>
                    <a:cubicBezTo>
                      <a:pt x="687" y="157"/>
                      <a:pt x="687" y="157"/>
                      <a:pt x="687" y="157"/>
                    </a:cubicBezTo>
                    <a:cubicBezTo>
                      <a:pt x="681" y="147"/>
                      <a:pt x="669" y="142"/>
                      <a:pt x="658" y="146"/>
                    </a:cubicBezTo>
                    <a:cubicBezTo>
                      <a:pt x="565" y="181"/>
                      <a:pt x="565" y="181"/>
                      <a:pt x="565" y="181"/>
                    </a:cubicBezTo>
                    <a:cubicBezTo>
                      <a:pt x="556" y="172"/>
                      <a:pt x="547" y="164"/>
                      <a:pt x="536" y="157"/>
                    </a:cubicBezTo>
                    <a:cubicBezTo>
                      <a:pt x="556" y="55"/>
                      <a:pt x="556" y="55"/>
                      <a:pt x="556" y="55"/>
                    </a:cubicBezTo>
                    <a:cubicBezTo>
                      <a:pt x="558" y="43"/>
                      <a:pt x="552" y="32"/>
                      <a:pt x="541" y="28"/>
                    </a:cubicBezTo>
                    <a:cubicBezTo>
                      <a:pt x="477" y="5"/>
                      <a:pt x="477" y="5"/>
                      <a:pt x="477" y="5"/>
                    </a:cubicBezTo>
                    <a:cubicBezTo>
                      <a:pt x="467" y="1"/>
                      <a:pt x="455" y="5"/>
                      <a:pt x="449" y="15"/>
                    </a:cubicBezTo>
                    <a:cubicBezTo>
                      <a:pt x="397" y="106"/>
                      <a:pt x="397" y="106"/>
                      <a:pt x="397" y="106"/>
                    </a:cubicBezTo>
                    <a:cubicBezTo>
                      <a:pt x="391" y="105"/>
                      <a:pt x="385" y="105"/>
                      <a:pt x="378" y="105"/>
                    </a:cubicBezTo>
                    <a:cubicBezTo>
                      <a:pt x="373" y="105"/>
                      <a:pt x="367" y="105"/>
                      <a:pt x="362" y="106"/>
                    </a:cubicBezTo>
                    <a:cubicBezTo>
                      <a:pt x="311" y="15"/>
                      <a:pt x="311" y="15"/>
                      <a:pt x="311" y="15"/>
                    </a:cubicBezTo>
                    <a:cubicBezTo>
                      <a:pt x="305" y="4"/>
                      <a:pt x="293" y="0"/>
                      <a:pt x="282" y="4"/>
                    </a:cubicBezTo>
                    <a:cubicBezTo>
                      <a:pt x="218" y="27"/>
                      <a:pt x="218" y="27"/>
                      <a:pt x="218" y="27"/>
                    </a:cubicBezTo>
                    <a:cubicBezTo>
                      <a:pt x="208" y="31"/>
                      <a:pt x="201" y="42"/>
                      <a:pt x="203" y="54"/>
                    </a:cubicBezTo>
                    <a:cubicBezTo>
                      <a:pt x="222" y="156"/>
                      <a:pt x="222" y="156"/>
                      <a:pt x="222" y="156"/>
                    </a:cubicBezTo>
                    <a:cubicBezTo>
                      <a:pt x="211" y="163"/>
                      <a:pt x="201" y="172"/>
                      <a:pt x="192" y="181"/>
                    </a:cubicBezTo>
                    <a:cubicBezTo>
                      <a:pt x="103" y="145"/>
                      <a:pt x="103" y="145"/>
                      <a:pt x="103" y="145"/>
                    </a:cubicBezTo>
                    <a:cubicBezTo>
                      <a:pt x="92" y="141"/>
                      <a:pt x="80" y="145"/>
                      <a:pt x="74" y="155"/>
                    </a:cubicBezTo>
                    <a:cubicBezTo>
                      <a:pt x="39" y="213"/>
                      <a:pt x="39" y="213"/>
                      <a:pt x="39" y="213"/>
                    </a:cubicBezTo>
                    <a:cubicBezTo>
                      <a:pt x="33" y="223"/>
                      <a:pt x="35" y="235"/>
                      <a:pt x="44" y="243"/>
                    </a:cubicBezTo>
                    <a:cubicBezTo>
                      <a:pt x="119" y="307"/>
                      <a:pt x="119" y="307"/>
                      <a:pt x="119" y="307"/>
                    </a:cubicBezTo>
                    <a:cubicBezTo>
                      <a:pt x="116" y="318"/>
                      <a:pt x="114" y="329"/>
                      <a:pt x="113" y="341"/>
                    </a:cubicBezTo>
                    <a:cubicBezTo>
                      <a:pt x="17" y="373"/>
                      <a:pt x="17" y="373"/>
                      <a:pt x="17" y="373"/>
                    </a:cubicBezTo>
                    <a:cubicBezTo>
                      <a:pt x="6" y="377"/>
                      <a:pt x="0" y="388"/>
                      <a:pt x="2" y="400"/>
                    </a:cubicBezTo>
                    <a:cubicBezTo>
                      <a:pt x="13" y="466"/>
                      <a:pt x="13" y="466"/>
                      <a:pt x="13" y="466"/>
                    </a:cubicBezTo>
                    <a:cubicBezTo>
                      <a:pt x="15" y="478"/>
                      <a:pt x="25" y="486"/>
                      <a:pt x="37" y="486"/>
                    </a:cubicBezTo>
                    <a:cubicBezTo>
                      <a:pt x="136" y="486"/>
                      <a:pt x="136" y="486"/>
                      <a:pt x="136" y="486"/>
                    </a:cubicBezTo>
                    <a:cubicBezTo>
                      <a:pt x="141" y="498"/>
                      <a:pt x="147" y="509"/>
                      <a:pt x="154" y="519"/>
                    </a:cubicBezTo>
                    <a:cubicBezTo>
                      <a:pt x="102" y="604"/>
                      <a:pt x="102" y="604"/>
                      <a:pt x="102" y="604"/>
                    </a:cubicBezTo>
                    <a:cubicBezTo>
                      <a:pt x="96" y="614"/>
                      <a:pt x="98" y="627"/>
                      <a:pt x="107" y="634"/>
                    </a:cubicBezTo>
                    <a:cubicBezTo>
                      <a:pt x="158" y="678"/>
                      <a:pt x="158" y="678"/>
                      <a:pt x="158" y="678"/>
                    </a:cubicBezTo>
                    <a:cubicBezTo>
                      <a:pt x="167" y="686"/>
                      <a:pt x="180" y="686"/>
                      <a:pt x="189" y="679"/>
                    </a:cubicBezTo>
                    <a:cubicBezTo>
                      <a:pt x="265" y="615"/>
                      <a:pt x="265" y="615"/>
                      <a:pt x="265" y="615"/>
                    </a:cubicBezTo>
                    <a:cubicBezTo>
                      <a:pt x="277" y="621"/>
                      <a:pt x="290" y="626"/>
                      <a:pt x="303" y="629"/>
                    </a:cubicBezTo>
                    <a:cubicBezTo>
                      <a:pt x="318" y="729"/>
                      <a:pt x="318" y="729"/>
                      <a:pt x="318" y="729"/>
                    </a:cubicBezTo>
                    <a:cubicBezTo>
                      <a:pt x="320" y="740"/>
                      <a:pt x="330" y="748"/>
                      <a:pt x="342" y="748"/>
                    </a:cubicBezTo>
                    <a:cubicBezTo>
                      <a:pt x="409" y="748"/>
                      <a:pt x="409" y="748"/>
                      <a:pt x="409" y="748"/>
                    </a:cubicBezTo>
                    <a:cubicBezTo>
                      <a:pt x="421" y="748"/>
                      <a:pt x="431" y="740"/>
                      <a:pt x="433" y="729"/>
                    </a:cubicBezTo>
                    <a:cubicBezTo>
                      <a:pt x="450" y="631"/>
                      <a:pt x="450" y="631"/>
                      <a:pt x="450" y="631"/>
                    </a:cubicBezTo>
                    <a:cubicBezTo>
                      <a:pt x="463" y="627"/>
                      <a:pt x="476" y="622"/>
                      <a:pt x="489" y="617"/>
                    </a:cubicBezTo>
                    <a:cubicBezTo>
                      <a:pt x="562" y="680"/>
                      <a:pt x="562" y="680"/>
                      <a:pt x="562" y="680"/>
                    </a:cubicBezTo>
                    <a:cubicBezTo>
                      <a:pt x="570" y="687"/>
                      <a:pt x="583" y="687"/>
                      <a:pt x="592" y="680"/>
                    </a:cubicBezTo>
                    <a:cubicBezTo>
                      <a:pt x="644" y="636"/>
                      <a:pt x="644" y="636"/>
                      <a:pt x="644" y="636"/>
                    </a:cubicBezTo>
                    <a:cubicBezTo>
                      <a:pt x="653" y="629"/>
                      <a:pt x="655" y="616"/>
                      <a:pt x="649" y="606"/>
                    </a:cubicBezTo>
                    <a:cubicBezTo>
                      <a:pt x="600" y="522"/>
                      <a:pt x="600" y="522"/>
                      <a:pt x="600" y="522"/>
                    </a:cubicBezTo>
                    <a:cubicBezTo>
                      <a:pt x="608" y="511"/>
                      <a:pt x="615" y="499"/>
                      <a:pt x="621" y="486"/>
                    </a:cubicBezTo>
                    <a:cubicBezTo>
                      <a:pt x="721" y="486"/>
                      <a:pt x="721" y="486"/>
                      <a:pt x="721" y="486"/>
                    </a:cubicBezTo>
                    <a:cubicBezTo>
                      <a:pt x="732" y="486"/>
                      <a:pt x="742" y="478"/>
                      <a:pt x="744" y="466"/>
                    </a:cubicBezTo>
                    <a:close/>
                    <a:moveTo>
                      <a:pt x="528" y="373"/>
                    </a:moveTo>
                    <a:cubicBezTo>
                      <a:pt x="528" y="455"/>
                      <a:pt x="461" y="522"/>
                      <a:pt x="378" y="522"/>
                    </a:cubicBezTo>
                    <a:cubicBezTo>
                      <a:pt x="296" y="522"/>
                      <a:pt x="229" y="455"/>
                      <a:pt x="229" y="373"/>
                    </a:cubicBezTo>
                    <a:cubicBezTo>
                      <a:pt x="229" y="290"/>
                      <a:pt x="296" y="223"/>
                      <a:pt x="378" y="223"/>
                    </a:cubicBezTo>
                    <a:cubicBezTo>
                      <a:pt x="461" y="223"/>
                      <a:pt x="528" y="290"/>
                      <a:pt x="528" y="37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3247" tIns="46623" rIns="93247" bIns="46623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3241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36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53" name="Oval 25"/>
              <p:cNvSpPr>
                <a:spLocks noChangeArrowheads="1"/>
              </p:cNvSpPr>
              <p:nvPr/>
            </p:nvSpPr>
            <p:spPr bwMode="auto">
              <a:xfrm>
                <a:off x="5557028" y="7180975"/>
                <a:ext cx="542925" cy="54133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3247" tIns="46623" rIns="93247" bIns="46623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3241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36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54" name="Freeform 26"/>
              <p:cNvSpPr>
                <a:spLocks noEditPoints="1"/>
              </p:cNvSpPr>
              <p:nvPr/>
            </p:nvSpPr>
            <p:spPr bwMode="auto">
              <a:xfrm>
                <a:off x="6907991" y="7722312"/>
                <a:ext cx="1458913" cy="1524000"/>
              </a:xfrm>
              <a:custGeom>
                <a:avLst/>
                <a:gdLst>
                  <a:gd name="T0" fmla="*/ 379 w 388"/>
                  <a:gd name="T1" fmla="*/ 137 h 405"/>
                  <a:gd name="T2" fmla="*/ 383 w 388"/>
                  <a:gd name="T3" fmla="*/ 118 h 405"/>
                  <a:gd name="T4" fmla="*/ 361 w 388"/>
                  <a:gd name="T5" fmla="*/ 81 h 405"/>
                  <a:gd name="T6" fmla="*/ 343 w 388"/>
                  <a:gd name="T7" fmla="*/ 74 h 405"/>
                  <a:gd name="T8" fmla="*/ 287 w 388"/>
                  <a:gd name="T9" fmla="*/ 94 h 405"/>
                  <a:gd name="T10" fmla="*/ 241 w 388"/>
                  <a:gd name="T11" fmla="*/ 68 h 405"/>
                  <a:gd name="T12" fmla="*/ 232 w 388"/>
                  <a:gd name="T13" fmla="*/ 12 h 405"/>
                  <a:gd name="T14" fmla="*/ 217 w 388"/>
                  <a:gd name="T15" fmla="*/ 0 h 405"/>
                  <a:gd name="T16" fmla="*/ 174 w 388"/>
                  <a:gd name="T17" fmla="*/ 0 h 405"/>
                  <a:gd name="T18" fmla="*/ 159 w 388"/>
                  <a:gd name="T19" fmla="*/ 12 h 405"/>
                  <a:gd name="T20" fmla="*/ 149 w 388"/>
                  <a:gd name="T21" fmla="*/ 68 h 405"/>
                  <a:gd name="T22" fmla="*/ 102 w 388"/>
                  <a:gd name="T23" fmla="*/ 95 h 405"/>
                  <a:gd name="T24" fmla="*/ 46 w 388"/>
                  <a:gd name="T25" fmla="*/ 74 h 405"/>
                  <a:gd name="T26" fmla="*/ 27 w 388"/>
                  <a:gd name="T27" fmla="*/ 81 h 405"/>
                  <a:gd name="T28" fmla="*/ 6 w 388"/>
                  <a:gd name="T29" fmla="*/ 118 h 405"/>
                  <a:gd name="T30" fmla="*/ 9 w 388"/>
                  <a:gd name="T31" fmla="*/ 137 h 405"/>
                  <a:gd name="T32" fmla="*/ 55 w 388"/>
                  <a:gd name="T33" fmla="*/ 175 h 405"/>
                  <a:gd name="T34" fmla="*/ 53 w 388"/>
                  <a:gd name="T35" fmla="*/ 202 h 405"/>
                  <a:gd name="T36" fmla="*/ 55 w 388"/>
                  <a:gd name="T37" fmla="*/ 227 h 405"/>
                  <a:gd name="T38" fmla="*/ 7 w 388"/>
                  <a:gd name="T39" fmla="*/ 266 h 405"/>
                  <a:gd name="T40" fmla="*/ 4 w 388"/>
                  <a:gd name="T41" fmla="*/ 285 h 405"/>
                  <a:gd name="T42" fmla="*/ 25 w 388"/>
                  <a:gd name="T43" fmla="*/ 322 h 405"/>
                  <a:gd name="T44" fmla="*/ 43 w 388"/>
                  <a:gd name="T45" fmla="*/ 329 h 405"/>
                  <a:gd name="T46" fmla="*/ 100 w 388"/>
                  <a:gd name="T47" fmla="*/ 308 h 405"/>
                  <a:gd name="T48" fmla="*/ 149 w 388"/>
                  <a:gd name="T49" fmla="*/ 337 h 405"/>
                  <a:gd name="T50" fmla="*/ 158 w 388"/>
                  <a:gd name="T51" fmla="*/ 392 h 405"/>
                  <a:gd name="T52" fmla="*/ 173 w 388"/>
                  <a:gd name="T53" fmla="*/ 405 h 405"/>
                  <a:gd name="T54" fmla="*/ 216 w 388"/>
                  <a:gd name="T55" fmla="*/ 405 h 405"/>
                  <a:gd name="T56" fmla="*/ 231 w 388"/>
                  <a:gd name="T57" fmla="*/ 392 h 405"/>
                  <a:gd name="T58" fmla="*/ 240 w 388"/>
                  <a:gd name="T59" fmla="*/ 337 h 405"/>
                  <a:gd name="T60" fmla="*/ 289 w 388"/>
                  <a:gd name="T61" fmla="*/ 309 h 405"/>
                  <a:gd name="T62" fmla="*/ 345 w 388"/>
                  <a:gd name="T63" fmla="*/ 329 h 405"/>
                  <a:gd name="T64" fmla="*/ 364 w 388"/>
                  <a:gd name="T65" fmla="*/ 322 h 405"/>
                  <a:gd name="T66" fmla="*/ 385 w 388"/>
                  <a:gd name="T67" fmla="*/ 285 h 405"/>
                  <a:gd name="T68" fmla="*/ 381 w 388"/>
                  <a:gd name="T69" fmla="*/ 266 h 405"/>
                  <a:gd name="T70" fmla="*/ 335 w 388"/>
                  <a:gd name="T71" fmla="*/ 228 h 405"/>
                  <a:gd name="T72" fmla="*/ 337 w 388"/>
                  <a:gd name="T73" fmla="*/ 202 h 405"/>
                  <a:gd name="T74" fmla="*/ 334 w 388"/>
                  <a:gd name="T75" fmla="*/ 174 h 405"/>
                  <a:gd name="T76" fmla="*/ 379 w 388"/>
                  <a:gd name="T77" fmla="*/ 137 h 405"/>
                  <a:gd name="T78" fmla="*/ 251 w 388"/>
                  <a:gd name="T79" fmla="*/ 202 h 405"/>
                  <a:gd name="T80" fmla="*/ 195 w 388"/>
                  <a:gd name="T81" fmla="*/ 259 h 405"/>
                  <a:gd name="T82" fmla="*/ 138 w 388"/>
                  <a:gd name="T83" fmla="*/ 202 h 405"/>
                  <a:gd name="T84" fmla="*/ 195 w 388"/>
                  <a:gd name="T85" fmla="*/ 145 h 405"/>
                  <a:gd name="T86" fmla="*/ 251 w 388"/>
                  <a:gd name="T87" fmla="*/ 202 h 4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388" h="405">
                    <a:moveTo>
                      <a:pt x="379" y="137"/>
                    </a:moveTo>
                    <a:cubicBezTo>
                      <a:pt x="385" y="133"/>
                      <a:pt x="386" y="124"/>
                      <a:pt x="383" y="118"/>
                    </a:cubicBezTo>
                    <a:cubicBezTo>
                      <a:pt x="361" y="81"/>
                      <a:pt x="361" y="81"/>
                      <a:pt x="361" y="81"/>
                    </a:cubicBezTo>
                    <a:cubicBezTo>
                      <a:pt x="357" y="74"/>
                      <a:pt x="350" y="72"/>
                      <a:pt x="343" y="74"/>
                    </a:cubicBezTo>
                    <a:cubicBezTo>
                      <a:pt x="287" y="94"/>
                      <a:pt x="287" y="94"/>
                      <a:pt x="287" y="94"/>
                    </a:cubicBezTo>
                    <a:cubicBezTo>
                      <a:pt x="274" y="83"/>
                      <a:pt x="258" y="74"/>
                      <a:pt x="241" y="68"/>
                    </a:cubicBezTo>
                    <a:cubicBezTo>
                      <a:pt x="232" y="12"/>
                      <a:pt x="232" y="12"/>
                      <a:pt x="232" y="12"/>
                    </a:cubicBezTo>
                    <a:cubicBezTo>
                      <a:pt x="231" y="5"/>
                      <a:pt x="224" y="0"/>
                      <a:pt x="217" y="0"/>
                    </a:cubicBezTo>
                    <a:cubicBezTo>
                      <a:pt x="174" y="0"/>
                      <a:pt x="174" y="0"/>
                      <a:pt x="174" y="0"/>
                    </a:cubicBezTo>
                    <a:cubicBezTo>
                      <a:pt x="166" y="0"/>
                      <a:pt x="160" y="5"/>
                      <a:pt x="159" y="12"/>
                    </a:cubicBezTo>
                    <a:cubicBezTo>
                      <a:pt x="149" y="68"/>
                      <a:pt x="149" y="68"/>
                      <a:pt x="149" y="68"/>
                    </a:cubicBezTo>
                    <a:cubicBezTo>
                      <a:pt x="132" y="74"/>
                      <a:pt x="116" y="83"/>
                      <a:pt x="102" y="95"/>
                    </a:cubicBezTo>
                    <a:cubicBezTo>
                      <a:pt x="46" y="74"/>
                      <a:pt x="46" y="74"/>
                      <a:pt x="46" y="74"/>
                    </a:cubicBezTo>
                    <a:cubicBezTo>
                      <a:pt x="39" y="72"/>
                      <a:pt x="31" y="74"/>
                      <a:pt x="27" y="81"/>
                    </a:cubicBezTo>
                    <a:cubicBezTo>
                      <a:pt x="6" y="118"/>
                      <a:pt x="6" y="118"/>
                      <a:pt x="6" y="118"/>
                    </a:cubicBezTo>
                    <a:cubicBezTo>
                      <a:pt x="2" y="124"/>
                      <a:pt x="3" y="133"/>
                      <a:pt x="9" y="137"/>
                    </a:cubicBezTo>
                    <a:cubicBezTo>
                      <a:pt x="55" y="175"/>
                      <a:pt x="55" y="175"/>
                      <a:pt x="55" y="175"/>
                    </a:cubicBezTo>
                    <a:cubicBezTo>
                      <a:pt x="54" y="184"/>
                      <a:pt x="53" y="193"/>
                      <a:pt x="53" y="202"/>
                    </a:cubicBezTo>
                    <a:cubicBezTo>
                      <a:pt x="53" y="211"/>
                      <a:pt x="53" y="219"/>
                      <a:pt x="55" y="227"/>
                    </a:cubicBezTo>
                    <a:cubicBezTo>
                      <a:pt x="7" y="266"/>
                      <a:pt x="7" y="266"/>
                      <a:pt x="7" y="266"/>
                    </a:cubicBezTo>
                    <a:cubicBezTo>
                      <a:pt x="2" y="270"/>
                      <a:pt x="0" y="278"/>
                      <a:pt x="4" y="285"/>
                    </a:cubicBezTo>
                    <a:cubicBezTo>
                      <a:pt x="25" y="322"/>
                      <a:pt x="25" y="322"/>
                      <a:pt x="25" y="322"/>
                    </a:cubicBezTo>
                    <a:cubicBezTo>
                      <a:pt x="28" y="329"/>
                      <a:pt x="36" y="332"/>
                      <a:pt x="43" y="329"/>
                    </a:cubicBezTo>
                    <a:cubicBezTo>
                      <a:pt x="100" y="308"/>
                      <a:pt x="100" y="308"/>
                      <a:pt x="100" y="308"/>
                    </a:cubicBezTo>
                    <a:cubicBezTo>
                      <a:pt x="114" y="321"/>
                      <a:pt x="131" y="330"/>
                      <a:pt x="149" y="337"/>
                    </a:cubicBezTo>
                    <a:cubicBezTo>
                      <a:pt x="158" y="392"/>
                      <a:pt x="158" y="392"/>
                      <a:pt x="158" y="392"/>
                    </a:cubicBezTo>
                    <a:cubicBezTo>
                      <a:pt x="159" y="399"/>
                      <a:pt x="165" y="405"/>
                      <a:pt x="173" y="405"/>
                    </a:cubicBezTo>
                    <a:cubicBezTo>
                      <a:pt x="216" y="405"/>
                      <a:pt x="216" y="405"/>
                      <a:pt x="216" y="405"/>
                    </a:cubicBezTo>
                    <a:cubicBezTo>
                      <a:pt x="223" y="405"/>
                      <a:pt x="229" y="399"/>
                      <a:pt x="231" y="392"/>
                    </a:cubicBezTo>
                    <a:cubicBezTo>
                      <a:pt x="240" y="337"/>
                      <a:pt x="240" y="337"/>
                      <a:pt x="240" y="337"/>
                    </a:cubicBezTo>
                    <a:cubicBezTo>
                      <a:pt x="258" y="331"/>
                      <a:pt x="275" y="321"/>
                      <a:pt x="289" y="309"/>
                    </a:cubicBezTo>
                    <a:cubicBezTo>
                      <a:pt x="345" y="329"/>
                      <a:pt x="345" y="329"/>
                      <a:pt x="345" y="329"/>
                    </a:cubicBezTo>
                    <a:cubicBezTo>
                      <a:pt x="352" y="332"/>
                      <a:pt x="360" y="329"/>
                      <a:pt x="364" y="322"/>
                    </a:cubicBezTo>
                    <a:cubicBezTo>
                      <a:pt x="385" y="285"/>
                      <a:pt x="385" y="285"/>
                      <a:pt x="385" y="285"/>
                    </a:cubicBezTo>
                    <a:cubicBezTo>
                      <a:pt x="388" y="278"/>
                      <a:pt x="387" y="270"/>
                      <a:pt x="381" y="266"/>
                    </a:cubicBezTo>
                    <a:cubicBezTo>
                      <a:pt x="335" y="228"/>
                      <a:pt x="335" y="228"/>
                      <a:pt x="335" y="228"/>
                    </a:cubicBezTo>
                    <a:cubicBezTo>
                      <a:pt x="336" y="220"/>
                      <a:pt x="337" y="211"/>
                      <a:pt x="337" y="202"/>
                    </a:cubicBezTo>
                    <a:cubicBezTo>
                      <a:pt x="337" y="193"/>
                      <a:pt x="336" y="183"/>
                      <a:pt x="334" y="174"/>
                    </a:cubicBezTo>
                    <a:lnTo>
                      <a:pt x="379" y="137"/>
                    </a:lnTo>
                    <a:close/>
                    <a:moveTo>
                      <a:pt x="251" y="202"/>
                    </a:moveTo>
                    <a:cubicBezTo>
                      <a:pt x="251" y="233"/>
                      <a:pt x="226" y="259"/>
                      <a:pt x="195" y="259"/>
                    </a:cubicBezTo>
                    <a:cubicBezTo>
                      <a:pt x="163" y="259"/>
                      <a:pt x="138" y="233"/>
                      <a:pt x="138" y="202"/>
                    </a:cubicBezTo>
                    <a:cubicBezTo>
                      <a:pt x="138" y="171"/>
                      <a:pt x="163" y="145"/>
                      <a:pt x="195" y="145"/>
                    </a:cubicBezTo>
                    <a:cubicBezTo>
                      <a:pt x="226" y="145"/>
                      <a:pt x="251" y="171"/>
                      <a:pt x="251" y="20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3247" tIns="46623" rIns="93247" bIns="46623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3241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36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endParaRPr>
              </a:p>
            </p:txBody>
          </p:sp>
        </p:grpSp>
      </p:grpSp>
      <p:grpSp>
        <p:nvGrpSpPr>
          <p:cNvPr id="355" name="Group 354"/>
          <p:cNvGrpSpPr/>
          <p:nvPr/>
        </p:nvGrpSpPr>
        <p:grpSpPr>
          <a:xfrm>
            <a:off x="5017237" y="2063861"/>
            <a:ext cx="704429" cy="852494"/>
            <a:chOff x="1156020" y="2248829"/>
            <a:chExt cx="704429" cy="852494"/>
          </a:xfrm>
        </p:grpSpPr>
        <p:sp>
          <p:nvSpPr>
            <p:cNvPr id="356" name="TextBox 355"/>
            <p:cNvSpPr txBox="1"/>
            <p:nvPr/>
          </p:nvSpPr>
          <p:spPr>
            <a:xfrm>
              <a:off x="1156020" y="2248829"/>
              <a:ext cx="704429" cy="186604"/>
            </a:xfrm>
            <a:prstGeom prst="rect">
              <a:avLst/>
            </a:prstGeom>
            <a:ln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 lIns="46623" tIns="46623" rIns="46623" bIns="46623" rtlCol="0" anchor="ctr">
              <a:noAutofit/>
            </a:bodyPr>
            <a:lstStyle/>
            <a:p>
              <a:pPr marL="0" marR="0" lvl="0" indent="0" algn="ctr" defTabSz="932418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612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816" b="1" i="0" u="none" strike="noStrike" kern="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</a:rPr>
                <a:t>CONTAINER</a:t>
              </a:r>
            </a:p>
          </p:txBody>
        </p:sp>
        <p:sp>
          <p:nvSpPr>
            <p:cNvPr id="357" name="Rectangle 356"/>
            <p:cNvSpPr/>
            <p:nvPr/>
          </p:nvSpPr>
          <p:spPr bwMode="auto">
            <a:xfrm>
              <a:off x="1156020" y="2435433"/>
              <a:ext cx="704429" cy="665890"/>
            </a:xfrm>
            <a:prstGeom prst="rect">
              <a:avLst/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186494" tIns="149196" rIns="186494" bIns="14919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50846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32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ea typeface="Segoe UI" pitchFamily="34" charset="0"/>
                <a:cs typeface="Segoe UI" pitchFamily="34" charset="0"/>
              </a:endParaRPr>
            </a:p>
          </p:txBody>
        </p:sp>
        <p:grpSp>
          <p:nvGrpSpPr>
            <p:cNvPr id="358" name="Group 357"/>
            <p:cNvGrpSpPr/>
            <p:nvPr/>
          </p:nvGrpSpPr>
          <p:grpSpPr>
            <a:xfrm>
              <a:off x="1282952" y="2590867"/>
              <a:ext cx="471171" cy="380335"/>
              <a:chOff x="4406091" y="6049087"/>
              <a:chExt cx="3960813" cy="3197225"/>
            </a:xfrm>
            <a:solidFill>
              <a:schemeClr val="tx2"/>
            </a:solidFill>
          </p:grpSpPr>
          <p:sp>
            <p:nvSpPr>
              <p:cNvPr id="359" name="Freeform 24"/>
              <p:cNvSpPr>
                <a:spLocks noEditPoints="1"/>
              </p:cNvSpPr>
              <p:nvPr/>
            </p:nvSpPr>
            <p:spPr bwMode="auto">
              <a:xfrm>
                <a:off x="4406091" y="6049087"/>
                <a:ext cx="2847975" cy="2813050"/>
              </a:xfrm>
              <a:custGeom>
                <a:avLst/>
                <a:gdLst>
                  <a:gd name="T0" fmla="*/ 744 w 757"/>
                  <a:gd name="T1" fmla="*/ 466 h 748"/>
                  <a:gd name="T2" fmla="*/ 755 w 757"/>
                  <a:gd name="T3" fmla="*/ 399 h 748"/>
                  <a:gd name="T4" fmla="*/ 739 w 757"/>
                  <a:gd name="T5" fmla="*/ 373 h 748"/>
                  <a:gd name="T6" fmla="*/ 644 w 757"/>
                  <a:gd name="T7" fmla="*/ 341 h 748"/>
                  <a:gd name="T8" fmla="*/ 638 w 757"/>
                  <a:gd name="T9" fmla="*/ 309 h 748"/>
                  <a:gd name="T10" fmla="*/ 716 w 757"/>
                  <a:gd name="T11" fmla="*/ 245 h 748"/>
                  <a:gd name="T12" fmla="*/ 721 w 757"/>
                  <a:gd name="T13" fmla="*/ 215 h 748"/>
                  <a:gd name="T14" fmla="*/ 687 w 757"/>
                  <a:gd name="T15" fmla="*/ 157 h 748"/>
                  <a:gd name="T16" fmla="*/ 658 w 757"/>
                  <a:gd name="T17" fmla="*/ 146 h 748"/>
                  <a:gd name="T18" fmla="*/ 565 w 757"/>
                  <a:gd name="T19" fmla="*/ 181 h 748"/>
                  <a:gd name="T20" fmla="*/ 536 w 757"/>
                  <a:gd name="T21" fmla="*/ 157 h 748"/>
                  <a:gd name="T22" fmla="*/ 556 w 757"/>
                  <a:gd name="T23" fmla="*/ 55 h 748"/>
                  <a:gd name="T24" fmla="*/ 541 w 757"/>
                  <a:gd name="T25" fmla="*/ 28 h 748"/>
                  <a:gd name="T26" fmla="*/ 477 w 757"/>
                  <a:gd name="T27" fmla="*/ 5 h 748"/>
                  <a:gd name="T28" fmla="*/ 449 w 757"/>
                  <a:gd name="T29" fmla="*/ 15 h 748"/>
                  <a:gd name="T30" fmla="*/ 397 w 757"/>
                  <a:gd name="T31" fmla="*/ 106 h 748"/>
                  <a:gd name="T32" fmla="*/ 378 w 757"/>
                  <a:gd name="T33" fmla="*/ 105 h 748"/>
                  <a:gd name="T34" fmla="*/ 362 w 757"/>
                  <a:gd name="T35" fmla="*/ 106 h 748"/>
                  <a:gd name="T36" fmla="*/ 311 w 757"/>
                  <a:gd name="T37" fmla="*/ 15 h 748"/>
                  <a:gd name="T38" fmla="*/ 282 w 757"/>
                  <a:gd name="T39" fmla="*/ 4 h 748"/>
                  <a:gd name="T40" fmla="*/ 218 w 757"/>
                  <a:gd name="T41" fmla="*/ 27 h 748"/>
                  <a:gd name="T42" fmla="*/ 203 w 757"/>
                  <a:gd name="T43" fmla="*/ 54 h 748"/>
                  <a:gd name="T44" fmla="*/ 222 w 757"/>
                  <a:gd name="T45" fmla="*/ 156 h 748"/>
                  <a:gd name="T46" fmla="*/ 192 w 757"/>
                  <a:gd name="T47" fmla="*/ 181 h 748"/>
                  <a:gd name="T48" fmla="*/ 103 w 757"/>
                  <a:gd name="T49" fmla="*/ 145 h 748"/>
                  <a:gd name="T50" fmla="*/ 74 w 757"/>
                  <a:gd name="T51" fmla="*/ 155 h 748"/>
                  <a:gd name="T52" fmla="*/ 39 w 757"/>
                  <a:gd name="T53" fmla="*/ 213 h 748"/>
                  <a:gd name="T54" fmla="*/ 44 w 757"/>
                  <a:gd name="T55" fmla="*/ 243 h 748"/>
                  <a:gd name="T56" fmla="*/ 119 w 757"/>
                  <a:gd name="T57" fmla="*/ 307 h 748"/>
                  <a:gd name="T58" fmla="*/ 113 w 757"/>
                  <a:gd name="T59" fmla="*/ 341 h 748"/>
                  <a:gd name="T60" fmla="*/ 17 w 757"/>
                  <a:gd name="T61" fmla="*/ 373 h 748"/>
                  <a:gd name="T62" fmla="*/ 2 w 757"/>
                  <a:gd name="T63" fmla="*/ 400 h 748"/>
                  <a:gd name="T64" fmla="*/ 13 w 757"/>
                  <a:gd name="T65" fmla="*/ 466 h 748"/>
                  <a:gd name="T66" fmla="*/ 37 w 757"/>
                  <a:gd name="T67" fmla="*/ 486 h 748"/>
                  <a:gd name="T68" fmla="*/ 136 w 757"/>
                  <a:gd name="T69" fmla="*/ 486 h 748"/>
                  <a:gd name="T70" fmla="*/ 154 w 757"/>
                  <a:gd name="T71" fmla="*/ 519 h 748"/>
                  <a:gd name="T72" fmla="*/ 102 w 757"/>
                  <a:gd name="T73" fmla="*/ 604 h 748"/>
                  <a:gd name="T74" fmla="*/ 107 w 757"/>
                  <a:gd name="T75" fmla="*/ 634 h 748"/>
                  <a:gd name="T76" fmla="*/ 158 w 757"/>
                  <a:gd name="T77" fmla="*/ 678 h 748"/>
                  <a:gd name="T78" fmla="*/ 189 w 757"/>
                  <a:gd name="T79" fmla="*/ 679 h 748"/>
                  <a:gd name="T80" fmla="*/ 265 w 757"/>
                  <a:gd name="T81" fmla="*/ 615 h 748"/>
                  <a:gd name="T82" fmla="*/ 303 w 757"/>
                  <a:gd name="T83" fmla="*/ 629 h 748"/>
                  <a:gd name="T84" fmla="*/ 318 w 757"/>
                  <a:gd name="T85" fmla="*/ 729 h 748"/>
                  <a:gd name="T86" fmla="*/ 342 w 757"/>
                  <a:gd name="T87" fmla="*/ 748 h 748"/>
                  <a:gd name="T88" fmla="*/ 409 w 757"/>
                  <a:gd name="T89" fmla="*/ 748 h 748"/>
                  <a:gd name="T90" fmla="*/ 433 w 757"/>
                  <a:gd name="T91" fmla="*/ 729 h 748"/>
                  <a:gd name="T92" fmla="*/ 450 w 757"/>
                  <a:gd name="T93" fmla="*/ 631 h 748"/>
                  <a:gd name="T94" fmla="*/ 489 w 757"/>
                  <a:gd name="T95" fmla="*/ 617 h 748"/>
                  <a:gd name="T96" fmla="*/ 562 w 757"/>
                  <a:gd name="T97" fmla="*/ 680 h 748"/>
                  <a:gd name="T98" fmla="*/ 592 w 757"/>
                  <a:gd name="T99" fmla="*/ 680 h 748"/>
                  <a:gd name="T100" fmla="*/ 644 w 757"/>
                  <a:gd name="T101" fmla="*/ 636 h 748"/>
                  <a:gd name="T102" fmla="*/ 649 w 757"/>
                  <a:gd name="T103" fmla="*/ 606 h 748"/>
                  <a:gd name="T104" fmla="*/ 600 w 757"/>
                  <a:gd name="T105" fmla="*/ 522 h 748"/>
                  <a:gd name="T106" fmla="*/ 621 w 757"/>
                  <a:gd name="T107" fmla="*/ 486 h 748"/>
                  <a:gd name="T108" fmla="*/ 721 w 757"/>
                  <a:gd name="T109" fmla="*/ 486 h 748"/>
                  <a:gd name="T110" fmla="*/ 744 w 757"/>
                  <a:gd name="T111" fmla="*/ 466 h 748"/>
                  <a:gd name="T112" fmla="*/ 528 w 757"/>
                  <a:gd name="T113" fmla="*/ 373 h 748"/>
                  <a:gd name="T114" fmla="*/ 378 w 757"/>
                  <a:gd name="T115" fmla="*/ 522 h 748"/>
                  <a:gd name="T116" fmla="*/ 229 w 757"/>
                  <a:gd name="T117" fmla="*/ 373 h 748"/>
                  <a:gd name="T118" fmla="*/ 378 w 757"/>
                  <a:gd name="T119" fmla="*/ 223 h 748"/>
                  <a:gd name="T120" fmla="*/ 528 w 757"/>
                  <a:gd name="T121" fmla="*/ 373 h 7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757" h="748">
                    <a:moveTo>
                      <a:pt x="744" y="466"/>
                    </a:moveTo>
                    <a:cubicBezTo>
                      <a:pt x="755" y="399"/>
                      <a:pt x="755" y="399"/>
                      <a:pt x="755" y="399"/>
                    </a:cubicBezTo>
                    <a:cubicBezTo>
                      <a:pt x="757" y="388"/>
                      <a:pt x="750" y="377"/>
                      <a:pt x="739" y="373"/>
                    </a:cubicBezTo>
                    <a:cubicBezTo>
                      <a:pt x="644" y="341"/>
                      <a:pt x="644" y="341"/>
                      <a:pt x="644" y="341"/>
                    </a:cubicBezTo>
                    <a:cubicBezTo>
                      <a:pt x="643" y="330"/>
                      <a:pt x="641" y="319"/>
                      <a:pt x="638" y="309"/>
                    </a:cubicBezTo>
                    <a:cubicBezTo>
                      <a:pt x="716" y="245"/>
                      <a:pt x="716" y="245"/>
                      <a:pt x="716" y="245"/>
                    </a:cubicBezTo>
                    <a:cubicBezTo>
                      <a:pt x="725" y="238"/>
                      <a:pt x="727" y="225"/>
                      <a:pt x="721" y="215"/>
                    </a:cubicBezTo>
                    <a:cubicBezTo>
                      <a:pt x="687" y="157"/>
                      <a:pt x="687" y="157"/>
                      <a:pt x="687" y="157"/>
                    </a:cubicBezTo>
                    <a:cubicBezTo>
                      <a:pt x="681" y="147"/>
                      <a:pt x="669" y="142"/>
                      <a:pt x="658" y="146"/>
                    </a:cubicBezTo>
                    <a:cubicBezTo>
                      <a:pt x="565" y="181"/>
                      <a:pt x="565" y="181"/>
                      <a:pt x="565" y="181"/>
                    </a:cubicBezTo>
                    <a:cubicBezTo>
                      <a:pt x="556" y="172"/>
                      <a:pt x="547" y="164"/>
                      <a:pt x="536" y="157"/>
                    </a:cubicBezTo>
                    <a:cubicBezTo>
                      <a:pt x="556" y="55"/>
                      <a:pt x="556" y="55"/>
                      <a:pt x="556" y="55"/>
                    </a:cubicBezTo>
                    <a:cubicBezTo>
                      <a:pt x="558" y="43"/>
                      <a:pt x="552" y="32"/>
                      <a:pt x="541" y="28"/>
                    </a:cubicBezTo>
                    <a:cubicBezTo>
                      <a:pt x="477" y="5"/>
                      <a:pt x="477" y="5"/>
                      <a:pt x="477" y="5"/>
                    </a:cubicBezTo>
                    <a:cubicBezTo>
                      <a:pt x="467" y="1"/>
                      <a:pt x="455" y="5"/>
                      <a:pt x="449" y="15"/>
                    </a:cubicBezTo>
                    <a:cubicBezTo>
                      <a:pt x="397" y="106"/>
                      <a:pt x="397" y="106"/>
                      <a:pt x="397" y="106"/>
                    </a:cubicBezTo>
                    <a:cubicBezTo>
                      <a:pt x="391" y="105"/>
                      <a:pt x="385" y="105"/>
                      <a:pt x="378" y="105"/>
                    </a:cubicBezTo>
                    <a:cubicBezTo>
                      <a:pt x="373" y="105"/>
                      <a:pt x="367" y="105"/>
                      <a:pt x="362" y="106"/>
                    </a:cubicBezTo>
                    <a:cubicBezTo>
                      <a:pt x="311" y="15"/>
                      <a:pt x="311" y="15"/>
                      <a:pt x="311" y="15"/>
                    </a:cubicBezTo>
                    <a:cubicBezTo>
                      <a:pt x="305" y="4"/>
                      <a:pt x="293" y="0"/>
                      <a:pt x="282" y="4"/>
                    </a:cubicBezTo>
                    <a:cubicBezTo>
                      <a:pt x="218" y="27"/>
                      <a:pt x="218" y="27"/>
                      <a:pt x="218" y="27"/>
                    </a:cubicBezTo>
                    <a:cubicBezTo>
                      <a:pt x="208" y="31"/>
                      <a:pt x="201" y="42"/>
                      <a:pt x="203" y="54"/>
                    </a:cubicBezTo>
                    <a:cubicBezTo>
                      <a:pt x="222" y="156"/>
                      <a:pt x="222" y="156"/>
                      <a:pt x="222" y="156"/>
                    </a:cubicBezTo>
                    <a:cubicBezTo>
                      <a:pt x="211" y="163"/>
                      <a:pt x="201" y="172"/>
                      <a:pt x="192" y="181"/>
                    </a:cubicBezTo>
                    <a:cubicBezTo>
                      <a:pt x="103" y="145"/>
                      <a:pt x="103" y="145"/>
                      <a:pt x="103" y="145"/>
                    </a:cubicBezTo>
                    <a:cubicBezTo>
                      <a:pt x="92" y="141"/>
                      <a:pt x="80" y="145"/>
                      <a:pt x="74" y="155"/>
                    </a:cubicBezTo>
                    <a:cubicBezTo>
                      <a:pt x="39" y="213"/>
                      <a:pt x="39" y="213"/>
                      <a:pt x="39" y="213"/>
                    </a:cubicBezTo>
                    <a:cubicBezTo>
                      <a:pt x="33" y="223"/>
                      <a:pt x="35" y="235"/>
                      <a:pt x="44" y="243"/>
                    </a:cubicBezTo>
                    <a:cubicBezTo>
                      <a:pt x="119" y="307"/>
                      <a:pt x="119" y="307"/>
                      <a:pt x="119" y="307"/>
                    </a:cubicBezTo>
                    <a:cubicBezTo>
                      <a:pt x="116" y="318"/>
                      <a:pt x="114" y="329"/>
                      <a:pt x="113" y="341"/>
                    </a:cubicBezTo>
                    <a:cubicBezTo>
                      <a:pt x="17" y="373"/>
                      <a:pt x="17" y="373"/>
                      <a:pt x="17" y="373"/>
                    </a:cubicBezTo>
                    <a:cubicBezTo>
                      <a:pt x="6" y="377"/>
                      <a:pt x="0" y="388"/>
                      <a:pt x="2" y="400"/>
                    </a:cubicBezTo>
                    <a:cubicBezTo>
                      <a:pt x="13" y="466"/>
                      <a:pt x="13" y="466"/>
                      <a:pt x="13" y="466"/>
                    </a:cubicBezTo>
                    <a:cubicBezTo>
                      <a:pt x="15" y="478"/>
                      <a:pt x="25" y="486"/>
                      <a:pt x="37" y="486"/>
                    </a:cubicBezTo>
                    <a:cubicBezTo>
                      <a:pt x="136" y="486"/>
                      <a:pt x="136" y="486"/>
                      <a:pt x="136" y="486"/>
                    </a:cubicBezTo>
                    <a:cubicBezTo>
                      <a:pt x="141" y="498"/>
                      <a:pt x="147" y="509"/>
                      <a:pt x="154" y="519"/>
                    </a:cubicBezTo>
                    <a:cubicBezTo>
                      <a:pt x="102" y="604"/>
                      <a:pt x="102" y="604"/>
                      <a:pt x="102" y="604"/>
                    </a:cubicBezTo>
                    <a:cubicBezTo>
                      <a:pt x="96" y="614"/>
                      <a:pt x="98" y="627"/>
                      <a:pt x="107" y="634"/>
                    </a:cubicBezTo>
                    <a:cubicBezTo>
                      <a:pt x="158" y="678"/>
                      <a:pt x="158" y="678"/>
                      <a:pt x="158" y="678"/>
                    </a:cubicBezTo>
                    <a:cubicBezTo>
                      <a:pt x="167" y="686"/>
                      <a:pt x="180" y="686"/>
                      <a:pt x="189" y="679"/>
                    </a:cubicBezTo>
                    <a:cubicBezTo>
                      <a:pt x="265" y="615"/>
                      <a:pt x="265" y="615"/>
                      <a:pt x="265" y="615"/>
                    </a:cubicBezTo>
                    <a:cubicBezTo>
                      <a:pt x="277" y="621"/>
                      <a:pt x="290" y="626"/>
                      <a:pt x="303" y="629"/>
                    </a:cubicBezTo>
                    <a:cubicBezTo>
                      <a:pt x="318" y="729"/>
                      <a:pt x="318" y="729"/>
                      <a:pt x="318" y="729"/>
                    </a:cubicBezTo>
                    <a:cubicBezTo>
                      <a:pt x="320" y="740"/>
                      <a:pt x="330" y="748"/>
                      <a:pt x="342" y="748"/>
                    </a:cubicBezTo>
                    <a:cubicBezTo>
                      <a:pt x="409" y="748"/>
                      <a:pt x="409" y="748"/>
                      <a:pt x="409" y="748"/>
                    </a:cubicBezTo>
                    <a:cubicBezTo>
                      <a:pt x="421" y="748"/>
                      <a:pt x="431" y="740"/>
                      <a:pt x="433" y="729"/>
                    </a:cubicBezTo>
                    <a:cubicBezTo>
                      <a:pt x="450" y="631"/>
                      <a:pt x="450" y="631"/>
                      <a:pt x="450" y="631"/>
                    </a:cubicBezTo>
                    <a:cubicBezTo>
                      <a:pt x="463" y="627"/>
                      <a:pt x="476" y="622"/>
                      <a:pt x="489" y="617"/>
                    </a:cubicBezTo>
                    <a:cubicBezTo>
                      <a:pt x="562" y="680"/>
                      <a:pt x="562" y="680"/>
                      <a:pt x="562" y="680"/>
                    </a:cubicBezTo>
                    <a:cubicBezTo>
                      <a:pt x="570" y="687"/>
                      <a:pt x="583" y="687"/>
                      <a:pt x="592" y="680"/>
                    </a:cubicBezTo>
                    <a:cubicBezTo>
                      <a:pt x="644" y="636"/>
                      <a:pt x="644" y="636"/>
                      <a:pt x="644" y="636"/>
                    </a:cubicBezTo>
                    <a:cubicBezTo>
                      <a:pt x="653" y="629"/>
                      <a:pt x="655" y="616"/>
                      <a:pt x="649" y="606"/>
                    </a:cubicBezTo>
                    <a:cubicBezTo>
                      <a:pt x="600" y="522"/>
                      <a:pt x="600" y="522"/>
                      <a:pt x="600" y="522"/>
                    </a:cubicBezTo>
                    <a:cubicBezTo>
                      <a:pt x="608" y="511"/>
                      <a:pt x="615" y="499"/>
                      <a:pt x="621" y="486"/>
                    </a:cubicBezTo>
                    <a:cubicBezTo>
                      <a:pt x="721" y="486"/>
                      <a:pt x="721" y="486"/>
                      <a:pt x="721" y="486"/>
                    </a:cubicBezTo>
                    <a:cubicBezTo>
                      <a:pt x="732" y="486"/>
                      <a:pt x="742" y="478"/>
                      <a:pt x="744" y="466"/>
                    </a:cubicBezTo>
                    <a:close/>
                    <a:moveTo>
                      <a:pt x="528" y="373"/>
                    </a:moveTo>
                    <a:cubicBezTo>
                      <a:pt x="528" y="455"/>
                      <a:pt x="461" y="522"/>
                      <a:pt x="378" y="522"/>
                    </a:cubicBezTo>
                    <a:cubicBezTo>
                      <a:pt x="296" y="522"/>
                      <a:pt x="229" y="455"/>
                      <a:pt x="229" y="373"/>
                    </a:cubicBezTo>
                    <a:cubicBezTo>
                      <a:pt x="229" y="290"/>
                      <a:pt x="296" y="223"/>
                      <a:pt x="378" y="223"/>
                    </a:cubicBezTo>
                    <a:cubicBezTo>
                      <a:pt x="461" y="223"/>
                      <a:pt x="528" y="290"/>
                      <a:pt x="528" y="37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3247" tIns="46623" rIns="93247" bIns="46623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3241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36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60" name="Oval 25"/>
              <p:cNvSpPr>
                <a:spLocks noChangeArrowheads="1"/>
              </p:cNvSpPr>
              <p:nvPr/>
            </p:nvSpPr>
            <p:spPr bwMode="auto">
              <a:xfrm>
                <a:off x="5557028" y="7180975"/>
                <a:ext cx="542925" cy="54133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3247" tIns="46623" rIns="93247" bIns="46623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3241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36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61" name="Freeform 26"/>
              <p:cNvSpPr>
                <a:spLocks noEditPoints="1"/>
              </p:cNvSpPr>
              <p:nvPr/>
            </p:nvSpPr>
            <p:spPr bwMode="auto">
              <a:xfrm>
                <a:off x="6907991" y="7722312"/>
                <a:ext cx="1458913" cy="1524000"/>
              </a:xfrm>
              <a:custGeom>
                <a:avLst/>
                <a:gdLst>
                  <a:gd name="T0" fmla="*/ 379 w 388"/>
                  <a:gd name="T1" fmla="*/ 137 h 405"/>
                  <a:gd name="T2" fmla="*/ 383 w 388"/>
                  <a:gd name="T3" fmla="*/ 118 h 405"/>
                  <a:gd name="T4" fmla="*/ 361 w 388"/>
                  <a:gd name="T5" fmla="*/ 81 h 405"/>
                  <a:gd name="T6" fmla="*/ 343 w 388"/>
                  <a:gd name="T7" fmla="*/ 74 h 405"/>
                  <a:gd name="T8" fmla="*/ 287 w 388"/>
                  <a:gd name="T9" fmla="*/ 94 h 405"/>
                  <a:gd name="T10" fmla="*/ 241 w 388"/>
                  <a:gd name="T11" fmla="*/ 68 h 405"/>
                  <a:gd name="T12" fmla="*/ 232 w 388"/>
                  <a:gd name="T13" fmla="*/ 12 h 405"/>
                  <a:gd name="T14" fmla="*/ 217 w 388"/>
                  <a:gd name="T15" fmla="*/ 0 h 405"/>
                  <a:gd name="T16" fmla="*/ 174 w 388"/>
                  <a:gd name="T17" fmla="*/ 0 h 405"/>
                  <a:gd name="T18" fmla="*/ 159 w 388"/>
                  <a:gd name="T19" fmla="*/ 12 h 405"/>
                  <a:gd name="T20" fmla="*/ 149 w 388"/>
                  <a:gd name="T21" fmla="*/ 68 h 405"/>
                  <a:gd name="T22" fmla="*/ 102 w 388"/>
                  <a:gd name="T23" fmla="*/ 95 h 405"/>
                  <a:gd name="T24" fmla="*/ 46 w 388"/>
                  <a:gd name="T25" fmla="*/ 74 h 405"/>
                  <a:gd name="T26" fmla="*/ 27 w 388"/>
                  <a:gd name="T27" fmla="*/ 81 h 405"/>
                  <a:gd name="T28" fmla="*/ 6 w 388"/>
                  <a:gd name="T29" fmla="*/ 118 h 405"/>
                  <a:gd name="T30" fmla="*/ 9 w 388"/>
                  <a:gd name="T31" fmla="*/ 137 h 405"/>
                  <a:gd name="T32" fmla="*/ 55 w 388"/>
                  <a:gd name="T33" fmla="*/ 175 h 405"/>
                  <a:gd name="T34" fmla="*/ 53 w 388"/>
                  <a:gd name="T35" fmla="*/ 202 h 405"/>
                  <a:gd name="T36" fmla="*/ 55 w 388"/>
                  <a:gd name="T37" fmla="*/ 227 h 405"/>
                  <a:gd name="T38" fmla="*/ 7 w 388"/>
                  <a:gd name="T39" fmla="*/ 266 h 405"/>
                  <a:gd name="T40" fmla="*/ 4 w 388"/>
                  <a:gd name="T41" fmla="*/ 285 h 405"/>
                  <a:gd name="T42" fmla="*/ 25 w 388"/>
                  <a:gd name="T43" fmla="*/ 322 h 405"/>
                  <a:gd name="T44" fmla="*/ 43 w 388"/>
                  <a:gd name="T45" fmla="*/ 329 h 405"/>
                  <a:gd name="T46" fmla="*/ 100 w 388"/>
                  <a:gd name="T47" fmla="*/ 308 h 405"/>
                  <a:gd name="T48" fmla="*/ 149 w 388"/>
                  <a:gd name="T49" fmla="*/ 337 h 405"/>
                  <a:gd name="T50" fmla="*/ 158 w 388"/>
                  <a:gd name="T51" fmla="*/ 392 h 405"/>
                  <a:gd name="T52" fmla="*/ 173 w 388"/>
                  <a:gd name="T53" fmla="*/ 405 h 405"/>
                  <a:gd name="T54" fmla="*/ 216 w 388"/>
                  <a:gd name="T55" fmla="*/ 405 h 405"/>
                  <a:gd name="T56" fmla="*/ 231 w 388"/>
                  <a:gd name="T57" fmla="*/ 392 h 405"/>
                  <a:gd name="T58" fmla="*/ 240 w 388"/>
                  <a:gd name="T59" fmla="*/ 337 h 405"/>
                  <a:gd name="T60" fmla="*/ 289 w 388"/>
                  <a:gd name="T61" fmla="*/ 309 h 405"/>
                  <a:gd name="T62" fmla="*/ 345 w 388"/>
                  <a:gd name="T63" fmla="*/ 329 h 405"/>
                  <a:gd name="T64" fmla="*/ 364 w 388"/>
                  <a:gd name="T65" fmla="*/ 322 h 405"/>
                  <a:gd name="T66" fmla="*/ 385 w 388"/>
                  <a:gd name="T67" fmla="*/ 285 h 405"/>
                  <a:gd name="T68" fmla="*/ 381 w 388"/>
                  <a:gd name="T69" fmla="*/ 266 h 405"/>
                  <a:gd name="T70" fmla="*/ 335 w 388"/>
                  <a:gd name="T71" fmla="*/ 228 h 405"/>
                  <a:gd name="T72" fmla="*/ 337 w 388"/>
                  <a:gd name="T73" fmla="*/ 202 h 405"/>
                  <a:gd name="T74" fmla="*/ 334 w 388"/>
                  <a:gd name="T75" fmla="*/ 174 h 405"/>
                  <a:gd name="T76" fmla="*/ 379 w 388"/>
                  <a:gd name="T77" fmla="*/ 137 h 405"/>
                  <a:gd name="T78" fmla="*/ 251 w 388"/>
                  <a:gd name="T79" fmla="*/ 202 h 405"/>
                  <a:gd name="T80" fmla="*/ 195 w 388"/>
                  <a:gd name="T81" fmla="*/ 259 h 405"/>
                  <a:gd name="T82" fmla="*/ 138 w 388"/>
                  <a:gd name="T83" fmla="*/ 202 h 405"/>
                  <a:gd name="T84" fmla="*/ 195 w 388"/>
                  <a:gd name="T85" fmla="*/ 145 h 405"/>
                  <a:gd name="T86" fmla="*/ 251 w 388"/>
                  <a:gd name="T87" fmla="*/ 202 h 4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388" h="405">
                    <a:moveTo>
                      <a:pt x="379" y="137"/>
                    </a:moveTo>
                    <a:cubicBezTo>
                      <a:pt x="385" y="133"/>
                      <a:pt x="386" y="124"/>
                      <a:pt x="383" y="118"/>
                    </a:cubicBezTo>
                    <a:cubicBezTo>
                      <a:pt x="361" y="81"/>
                      <a:pt x="361" y="81"/>
                      <a:pt x="361" y="81"/>
                    </a:cubicBezTo>
                    <a:cubicBezTo>
                      <a:pt x="357" y="74"/>
                      <a:pt x="350" y="72"/>
                      <a:pt x="343" y="74"/>
                    </a:cubicBezTo>
                    <a:cubicBezTo>
                      <a:pt x="287" y="94"/>
                      <a:pt x="287" y="94"/>
                      <a:pt x="287" y="94"/>
                    </a:cubicBezTo>
                    <a:cubicBezTo>
                      <a:pt x="274" y="83"/>
                      <a:pt x="258" y="74"/>
                      <a:pt x="241" y="68"/>
                    </a:cubicBezTo>
                    <a:cubicBezTo>
                      <a:pt x="232" y="12"/>
                      <a:pt x="232" y="12"/>
                      <a:pt x="232" y="12"/>
                    </a:cubicBezTo>
                    <a:cubicBezTo>
                      <a:pt x="231" y="5"/>
                      <a:pt x="224" y="0"/>
                      <a:pt x="217" y="0"/>
                    </a:cubicBezTo>
                    <a:cubicBezTo>
                      <a:pt x="174" y="0"/>
                      <a:pt x="174" y="0"/>
                      <a:pt x="174" y="0"/>
                    </a:cubicBezTo>
                    <a:cubicBezTo>
                      <a:pt x="166" y="0"/>
                      <a:pt x="160" y="5"/>
                      <a:pt x="159" y="12"/>
                    </a:cubicBezTo>
                    <a:cubicBezTo>
                      <a:pt x="149" y="68"/>
                      <a:pt x="149" y="68"/>
                      <a:pt x="149" y="68"/>
                    </a:cubicBezTo>
                    <a:cubicBezTo>
                      <a:pt x="132" y="74"/>
                      <a:pt x="116" y="83"/>
                      <a:pt x="102" y="95"/>
                    </a:cubicBezTo>
                    <a:cubicBezTo>
                      <a:pt x="46" y="74"/>
                      <a:pt x="46" y="74"/>
                      <a:pt x="46" y="74"/>
                    </a:cubicBezTo>
                    <a:cubicBezTo>
                      <a:pt x="39" y="72"/>
                      <a:pt x="31" y="74"/>
                      <a:pt x="27" y="81"/>
                    </a:cubicBezTo>
                    <a:cubicBezTo>
                      <a:pt x="6" y="118"/>
                      <a:pt x="6" y="118"/>
                      <a:pt x="6" y="118"/>
                    </a:cubicBezTo>
                    <a:cubicBezTo>
                      <a:pt x="2" y="124"/>
                      <a:pt x="3" y="133"/>
                      <a:pt x="9" y="137"/>
                    </a:cubicBezTo>
                    <a:cubicBezTo>
                      <a:pt x="55" y="175"/>
                      <a:pt x="55" y="175"/>
                      <a:pt x="55" y="175"/>
                    </a:cubicBezTo>
                    <a:cubicBezTo>
                      <a:pt x="54" y="184"/>
                      <a:pt x="53" y="193"/>
                      <a:pt x="53" y="202"/>
                    </a:cubicBezTo>
                    <a:cubicBezTo>
                      <a:pt x="53" y="211"/>
                      <a:pt x="53" y="219"/>
                      <a:pt x="55" y="227"/>
                    </a:cubicBezTo>
                    <a:cubicBezTo>
                      <a:pt x="7" y="266"/>
                      <a:pt x="7" y="266"/>
                      <a:pt x="7" y="266"/>
                    </a:cubicBezTo>
                    <a:cubicBezTo>
                      <a:pt x="2" y="270"/>
                      <a:pt x="0" y="278"/>
                      <a:pt x="4" y="285"/>
                    </a:cubicBezTo>
                    <a:cubicBezTo>
                      <a:pt x="25" y="322"/>
                      <a:pt x="25" y="322"/>
                      <a:pt x="25" y="322"/>
                    </a:cubicBezTo>
                    <a:cubicBezTo>
                      <a:pt x="28" y="329"/>
                      <a:pt x="36" y="332"/>
                      <a:pt x="43" y="329"/>
                    </a:cubicBezTo>
                    <a:cubicBezTo>
                      <a:pt x="100" y="308"/>
                      <a:pt x="100" y="308"/>
                      <a:pt x="100" y="308"/>
                    </a:cubicBezTo>
                    <a:cubicBezTo>
                      <a:pt x="114" y="321"/>
                      <a:pt x="131" y="330"/>
                      <a:pt x="149" y="337"/>
                    </a:cubicBezTo>
                    <a:cubicBezTo>
                      <a:pt x="158" y="392"/>
                      <a:pt x="158" y="392"/>
                      <a:pt x="158" y="392"/>
                    </a:cubicBezTo>
                    <a:cubicBezTo>
                      <a:pt x="159" y="399"/>
                      <a:pt x="165" y="405"/>
                      <a:pt x="173" y="405"/>
                    </a:cubicBezTo>
                    <a:cubicBezTo>
                      <a:pt x="216" y="405"/>
                      <a:pt x="216" y="405"/>
                      <a:pt x="216" y="405"/>
                    </a:cubicBezTo>
                    <a:cubicBezTo>
                      <a:pt x="223" y="405"/>
                      <a:pt x="229" y="399"/>
                      <a:pt x="231" y="392"/>
                    </a:cubicBezTo>
                    <a:cubicBezTo>
                      <a:pt x="240" y="337"/>
                      <a:pt x="240" y="337"/>
                      <a:pt x="240" y="337"/>
                    </a:cubicBezTo>
                    <a:cubicBezTo>
                      <a:pt x="258" y="331"/>
                      <a:pt x="275" y="321"/>
                      <a:pt x="289" y="309"/>
                    </a:cubicBezTo>
                    <a:cubicBezTo>
                      <a:pt x="345" y="329"/>
                      <a:pt x="345" y="329"/>
                      <a:pt x="345" y="329"/>
                    </a:cubicBezTo>
                    <a:cubicBezTo>
                      <a:pt x="352" y="332"/>
                      <a:pt x="360" y="329"/>
                      <a:pt x="364" y="322"/>
                    </a:cubicBezTo>
                    <a:cubicBezTo>
                      <a:pt x="385" y="285"/>
                      <a:pt x="385" y="285"/>
                      <a:pt x="385" y="285"/>
                    </a:cubicBezTo>
                    <a:cubicBezTo>
                      <a:pt x="388" y="278"/>
                      <a:pt x="387" y="270"/>
                      <a:pt x="381" y="266"/>
                    </a:cubicBezTo>
                    <a:cubicBezTo>
                      <a:pt x="335" y="228"/>
                      <a:pt x="335" y="228"/>
                      <a:pt x="335" y="228"/>
                    </a:cubicBezTo>
                    <a:cubicBezTo>
                      <a:pt x="336" y="220"/>
                      <a:pt x="337" y="211"/>
                      <a:pt x="337" y="202"/>
                    </a:cubicBezTo>
                    <a:cubicBezTo>
                      <a:pt x="337" y="193"/>
                      <a:pt x="336" y="183"/>
                      <a:pt x="334" y="174"/>
                    </a:cubicBezTo>
                    <a:lnTo>
                      <a:pt x="379" y="137"/>
                    </a:lnTo>
                    <a:close/>
                    <a:moveTo>
                      <a:pt x="251" y="202"/>
                    </a:moveTo>
                    <a:cubicBezTo>
                      <a:pt x="251" y="233"/>
                      <a:pt x="226" y="259"/>
                      <a:pt x="195" y="259"/>
                    </a:cubicBezTo>
                    <a:cubicBezTo>
                      <a:pt x="163" y="259"/>
                      <a:pt x="138" y="233"/>
                      <a:pt x="138" y="202"/>
                    </a:cubicBezTo>
                    <a:cubicBezTo>
                      <a:pt x="138" y="171"/>
                      <a:pt x="163" y="145"/>
                      <a:pt x="195" y="145"/>
                    </a:cubicBezTo>
                    <a:cubicBezTo>
                      <a:pt x="226" y="145"/>
                      <a:pt x="251" y="171"/>
                      <a:pt x="251" y="20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3247" tIns="46623" rIns="93247" bIns="46623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3241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36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endParaRPr>
              </a:p>
            </p:txBody>
          </p:sp>
        </p:grpSp>
      </p:grpSp>
      <p:sp>
        <p:nvSpPr>
          <p:cNvPr id="362" name="Rectangle 361"/>
          <p:cNvSpPr/>
          <p:nvPr/>
        </p:nvSpPr>
        <p:spPr bwMode="auto">
          <a:xfrm>
            <a:off x="352149" y="1927573"/>
            <a:ext cx="501628" cy="1635332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186494" tIns="149196" rIns="186494" bIns="149196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defTabSz="950846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632" b="0" i="0" u="none" strike="noStrike" kern="0" cap="none" spc="0" normalizeH="0" baseline="0" noProof="0" dirty="0">
              <a:ln>
                <a:noFill/>
              </a:ln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ffectLst/>
              <a:uLnTx/>
              <a:uFillTx/>
              <a:ea typeface="Segoe UI" pitchFamily="34" charset="0"/>
              <a:cs typeface="Segoe UI" pitchFamily="34" charset="0"/>
            </a:endParaRPr>
          </a:p>
        </p:txBody>
      </p:sp>
      <p:grpSp>
        <p:nvGrpSpPr>
          <p:cNvPr id="363" name="Group 362"/>
          <p:cNvGrpSpPr/>
          <p:nvPr/>
        </p:nvGrpSpPr>
        <p:grpSpPr>
          <a:xfrm>
            <a:off x="456404" y="2637944"/>
            <a:ext cx="278036" cy="219069"/>
            <a:chOff x="4962525" y="2536825"/>
            <a:chExt cx="2260600" cy="1781175"/>
          </a:xfrm>
          <a:solidFill>
            <a:schemeClr val="tx2"/>
          </a:solidFill>
        </p:grpSpPr>
        <p:sp>
          <p:nvSpPr>
            <p:cNvPr id="364" name="Freeform 11"/>
            <p:cNvSpPr>
              <a:spLocks noEditPoints="1"/>
            </p:cNvSpPr>
            <p:nvPr/>
          </p:nvSpPr>
          <p:spPr bwMode="auto">
            <a:xfrm>
              <a:off x="4962525" y="2536825"/>
              <a:ext cx="2260600" cy="1781175"/>
            </a:xfrm>
            <a:custGeom>
              <a:avLst/>
              <a:gdLst>
                <a:gd name="T0" fmla="*/ 130 w 600"/>
                <a:gd name="T1" fmla="*/ 461 h 472"/>
                <a:gd name="T2" fmla="*/ 470 w 600"/>
                <a:gd name="T3" fmla="*/ 461 h 472"/>
                <a:gd name="T4" fmla="*/ 470 w 600"/>
                <a:gd name="T5" fmla="*/ 472 h 472"/>
                <a:gd name="T6" fmla="*/ 130 w 600"/>
                <a:gd name="T7" fmla="*/ 472 h 472"/>
                <a:gd name="T8" fmla="*/ 130 w 600"/>
                <a:gd name="T9" fmla="*/ 461 h 472"/>
                <a:gd name="T10" fmla="*/ 32 w 600"/>
                <a:gd name="T11" fmla="*/ 35 h 472"/>
                <a:gd name="T12" fmla="*/ 32 w 600"/>
                <a:gd name="T13" fmla="*/ 345 h 472"/>
                <a:gd name="T14" fmla="*/ 232 w 600"/>
                <a:gd name="T15" fmla="*/ 345 h 472"/>
                <a:gd name="T16" fmla="*/ 365 w 600"/>
                <a:gd name="T17" fmla="*/ 345 h 472"/>
                <a:gd name="T18" fmla="*/ 572 w 600"/>
                <a:gd name="T19" fmla="*/ 345 h 472"/>
                <a:gd name="T20" fmla="*/ 572 w 600"/>
                <a:gd name="T21" fmla="*/ 35 h 472"/>
                <a:gd name="T22" fmla="*/ 32 w 600"/>
                <a:gd name="T23" fmla="*/ 35 h 472"/>
                <a:gd name="T24" fmla="*/ 300 w 600"/>
                <a:gd name="T25" fmla="*/ 8 h 472"/>
                <a:gd name="T26" fmla="*/ 292 w 600"/>
                <a:gd name="T27" fmla="*/ 16 h 472"/>
                <a:gd name="T28" fmla="*/ 300 w 600"/>
                <a:gd name="T29" fmla="*/ 24 h 472"/>
                <a:gd name="T30" fmla="*/ 309 w 600"/>
                <a:gd name="T31" fmla="*/ 16 h 472"/>
                <a:gd name="T32" fmla="*/ 300 w 600"/>
                <a:gd name="T33" fmla="*/ 8 h 472"/>
                <a:gd name="T34" fmla="*/ 32 w 600"/>
                <a:gd name="T35" fmla="*/ 0 h 472"/>
                <a:gd name="T36" fmla="*/ 565 w 600"/>
                <a:gd name="T37" fmla="*/ 0 h 472"/>
                <a:gd name="T38" fmla="*/ 600 w 600"/>
                <a:gd name="T39" fmla="*/ 35 h 472"/>
                <a:gd name="T40" fmla="*/ 600 w 600"/>
                <a:gd name="T41" fmla="*/ 344 h 472"/>
                <a:gd name="T42" fmla="*/ 565 w 600"/>
                <a:gd name="T43" fmla="*/ 383 h 472"/>
                <a:gd name="T44" fmla="*/ 389 w 600"/>
                <a:gd name="T45" fmla="*/ 383 h 472"/>
                <a:gd name="T46" fmla="*/ 365 w 600"/>
                <a:gd name="T47" fmla="*/ 383 h 472"/>
                <a:gd name="T48" fmla="*/ 365 w 600"/>
                <a:gd name="T49" fmla="*/ 406 h 472"/>
                <a:gd name="T50" fmla="*/ 365 w 600"/>
                <a:gd name="T51" fmla="*/ 422 h 472"/>
                <a:gd name="T52" fmla="*/ 442 w 600"/>
                <a:gd name="T53" fmla="*/ 422 h 472"/>
                <a:gd name="T54" fmla="*/ 470 w 600"/>
                <a:gd name="T55" fmla="*/ 461 h 472"/>
                <a:gd name="T56" fmla="*/ 130 w 600"/>
                <a:gd name="T57" fmla="*/ 461 h 472"/>
                <a:gd name="T58" fmla="*/ 158 w 600"/>
                <a:gd name="T59" fmla="*/ 422 h 472"/>
                <a:gd name="T60" fmla="*/ 232 w 600"/>
                <a:gd name="T61" fmla="*/ 422 h 472"/>
                <a:gd name="T62" fmla="*/ 232 w 600"/>
                <a:gd name="T63" fmla="*/ 406 h 472"/>
                <a:gd name="T64" fmla="*/ 232 w 600"/>
                <a:gd name="T65" fmla="*/ 383 h 472"/>
                <a:gd name="T66" fmla="*/ 205 w 600"/>
                <a:gd name="T67" fmla="*/ 383 h 472"/>
                <a:gd name="T68" fmla="*/ 32 w 600"/>
                <a:gd name="T69" fmla="*/ 383 h 472"/>
                <a:gd name="T70" fmla="*/ 0 w 600"/>
                <a:gd name="T71" fmla="*/ 344 h 472"/>
                <a:gd name="T72" fmla="*/ 0 w 600"/>
                <a:gd name="T73" fmla="*/ 35 h 472"/>
                <a:gd name="T74" fmla="*/ 32 w 600"/>
                <a:gd name="T75" fmla="*/ 0 h 4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600" h="472">
                  <a:moveTo>
                    <a:pt x="130" y="461"/>
                  </a:moveTo>
                  <a:cubicBezTo>
                    <a:pt x="470" y="461"/>
                    <a:pt x="470" y="461"/>
                    <a:pt x="470" y="461"/>
                  </a:cubicBezTo>
                  <a:cubicBezTo>
                    <a:pt x="470" y="472"/>
                    <a:pt x="470" y="472"/>
                    <a:pt x="470" y="472"/>
                  </a:cubicBezTo>
                  <a:cubicBezTo>
                    <a:pt x="130" y="472"/>
                    <a:pt x="130" y="472"/>
                    <a:pt x="130" y="472"/>
                  </a:cubicBezTo>
                  <a:cubicBezTo>
                    <a:pt x="130" y="461"/>
                    <a:pt x="130" y="461"/>
                    <a:pt x="130" y="461"/>
                  </a:cubicBezTo>
                  <a:close/>
                  <a:moveTo>
                    <a:pt x="32" y="35"/>
                  </a:moveTo>
                  <a:cubicBezTo>
                    <a:pt x="32" y="345"/>
                    <a:pt x="32" y="345"/>
                    <a:pt x="32" y="345"/>
                  </a:cubicBezTo>
                  <a:cubicBezTo>
                    <a:pt x="232" y="345"/>
                    <a:pt x="232" y="345"/>
                    <a:pt x="232" y="345"/>
                  </a:cubicBezTo>
                  <a:cubicBezTo>
                    <a:pt x="365" y="345"/>
                    <a:pt x="365" y="345"/>
                    <a:pt x="365" y="345"/>
                  </a:cubicBezTo>
                  <a:cubicBezTo>
                    <a:pt x="572" y="345"/>
                    <a:pt x="572" y="345"/>
                    <a:pt x="572" y="345"/>
                  </a:cubicBezTo>
                  <a:cubicBezTo>
                    <a:pt x="572" y="35"/>
                    <a:pt x="572" y="35"/>
                    <a:pt x="572" y="35"/>
                  </a:cubicBezTo>
                  <a:cubicBezTo>
                    <a:pt x="32" y="35"/>
                    <a:pt x="32" y="35"/>
                    <a:pt x="32" y="35"/>
                  </a:cubicBezTo>
                  <a:close/>
                  <a:moveTo>
                    <a:pt x="300" y="8"/>
                  </a:moveTo>
                  <a:cubicBezTo>
                    <a:pt x="295" y="8"/>
                    <a:pt x="292" y="12"/>
                    <a:pt x="292" y="16"/>
                  </a:cubicBezTo>
                  <a:cubicBezTo>
                    <a:pt x="292" y="20"/>
                    <a:pt x="295" y="24"/>
                    <a:pt x="300" y="24"/>
                  </a:cubicBezTo>
                  <a:cubicBezTo>
                    <a:pt x="305" y="24"/>
                    <a:pt x="309" y="20"/>
                    <a:pt x="309" y="16"/>
                  </a:cubicBezTo>
                  <a:cubicBezTo>
                    <a:pt x="309" y="12"/>
                    <a:pt x="305" y="8"/>
                    <a:pt x="300" y="8"/>
                  </a:cubicBezTo>
                  <a:close/>
                  <a:moveTo>
                    <a:pt x="32" y="0"/>
                  </a:moveTo>
                  <a:cubicBezTo>
                    <a:pt x="565" y="0"/>
                    <a:pt x="565" y="0"/>
                    <a:pt x="565" y="0"/>
                  </a:cubicBezTo>
                  <a:cubicBezTo>
                    <a:pt x="586" y="0"/>
                    <a:pt x="600" y="16"/>
                    <a:pt x="600" y="35"/>
                  </a:cubicBezTo>
                  <a:cubicBezTo>
                    <a:pt x="600" y="344"/>
                    <a:pt x="600" y="344"/>
                    <a:pt x="600" y="344"/>
                  </a:cubicBezTo>
                  <a:cubicBezTo>
                    <a:pt x="600" y="364"/>
                    <a:pt x="586" y="383"/>
                    <a:pt x="565" y="383"/>
                  </a:cubicBezTo>
                  <a:cubicBezTo>
                    <a:pt x="498" y="383"/>
                    <a:pt x="440" y="383"/>
                    <a:pt x="389" y="383"/>
                  </a:cubicBezTo>
                  <a:cubicBezTo>
                    <a:pt x="365" y="383"/>
                    <a:pt x="365" y="383"/>
                    <a:pt x="365" y="383"/>
                  </a:cubicBezTo>
                  <a:cubicBezTo>
                    <a:pt x="365" y="406"/>
                    <a:pt x="365" y="406"/>
                    <a:pt x="365" y="406"/>
                  </a:cubicBezTo>
                  <a:cubicBezTo>
                    <a:pt x="365" y="422"/>
                    <a:pt x="365" y="422"/>
                    <a:pt x="365" y="422"/>
                  </a:cubicBezTo>
                  <a:cubicBezTo>
                    <a:pt x="442" y="422"/>
                    <a:pt x="442" y="422"/>
                    <a:pt x="442" y="422"/>
                  </a:cubicBezTo>
                  <a:cubicBezTo>
                    <a:pt x="470" y="461"/>
                    <a:pt x="470" y="461"/>
                    <a:pt x="470" y="461"/>
                  </a:cubicBezTo>
                  <a:cubicBezTo>
                    <a:pt x="130" y="461"/>
                    <a:pt x="130" y="461"/>
                    <a:pt x="130" y="461"/>
                  </a:cubicBezTo>
                  <a:cubicBezTo>
                    <a:pt x="158" y="422"/>
                    <a:pt x="158" y="422"/>
                    <a:pt x="158" y="422"/>
                  </a:cubicBezTo>
                  <a:cubicBezTo>
                    <a:pt x="232" y="422"/>
                    <a:pt x="232" y="422"/>
                    <a:pt x="232" y="422"/>
                  </a:cubicBezTo>
                  <a:cubicBezTo>
                    <a:pt x="232" y="406"/>
                    <a:pt x="232" y="406"/>
                    <a:pt x="232" y="406"/>
                  </a:cubicBezTo>
                  <a:cubicBezTo>
                    <a:pt x="232" y="383"/>
                    <a:pt x="232" y="383"/>
                    <a:pt x="232" y="383"/>
                  </a:cubicBezTo>
                  <a:cubicBezTo>
                    <a:pt x="205" y="383"/>
                    <a:pt x="205" y="383"/>
                    <a:pt x="205" y="383"/>
                  </a:cubicBezTo>
                  <a:cubicBezTo>
                    <a:pt x="32" y="383"/>
                    <a:pt x="32" y="383"/>
                    <a:pt x="32" y="383"/>
                  </a:cubicBezTo>
                  <a:cubicBezTo>
                    <a:pt x="14" y="383"/>
                    <a:pt x="0" y="364"/>
                    <a:pt x="0" y="344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16"/>
                    <a:pt x="14" y="0"/>
                    <a:pt x="3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3247" tIns="46623" rIns="93247" bIns="46623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32418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28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sp>
          <p:nvSpPr>
            <p:cNvPr id="365" name="Freeform 12"/>
            <p:cNvSpPr>
              <a:spLocks/>
            </p:cNvSpPr>
            <p:nvPr/>
          </p:nvSpPr>
          <p:spPr bwMode="auto">
            <a:xfrm>
              <a:off x="5918200" y="2868613"/>
              <a:ext cx="396875" cy="766763"/>
            </a:xfrm>
            <a:custGeom>
              <a:avLst/>
              <a:gdLst>
                <a:gd name="T0" fmla="*/ 0 w 250"/>
                <a:gd name="T1" fmla="*/ 0 h 483"/>
                <a:gd name="T2" fmla="*/ 250 w 250"/>
                <a:gd name="T3" fmla="*/ 269 h 483"/>
                <a:gd name="T4" fmla="*/ 152 w 250"/>
                <a:gd name="T5" fmla="*/ 295 h 483"/>
                <a:gd name="T6" fmla="*/ 221 w 250"/>
                <a:gd name="T7" fmla="*/ 459 h 483"/>
                <a:gd name="T8" fmla="*/ 162 w 250"/>
                <a:gd name="T9" fmla="*/ 483 h 483"/>
                <a:gd name="T10" fmla="*/ 93 w 250"/>
                <a:gd name="T11" fmla="*/ 316 h 483"/>
                <a:gd name="T12" fmla="*/ 0 w 250"/>
                <a:gd name="T13" fmla="*/ 373 h 483"/>
                <a:gd name="T14" fmla="*/ 0 w 250"/>
                <a:gd name="T15" fmla="*/ 0 h 483"/>
                <a:gd name="T16" fmla="*/ 0 w 250"/>
                <a:gd name="T17" fmla="*/ 0 h 4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483">
                  <a:moveTo>
                    <a:pt x="0" y="0"/>
                  </a:moveTo>
                  <a:lnTo>
                    <a:pt x="250" y="269"/>
                  </a:lnTo>
                  <a:lnTo>
                    <a:pt x="152" y="295"/>
                  </a:lnTo>
                  <a:lnTo>
                    <a:pt x="221" y="459"/>
                  </a:lnTo>
                  <a:lnTo>
                    <a:pt x="162" y="483"/>
                  </a:lnTo>
                  <a:lnTo>
                    <a:pt x="93" y="316"/>
                  </a:lnTo>
                  <a:lnTo>
                    <a:pt x="0" y="373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3247" tIns="46623" rIns="93247" bIns="46623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32418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28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366" name="Rectangle 365"/>
          <p:cNvSpPr/>
          <p:nvPr/>
        </p:nvSpPr>
        <p:spPr bwMode="auto">
          <a:xfrm>
            <a:off x="352149" y="3603725"/>
            <a:ext cx="501628" cy="497646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186494" tIns="149196" rIns="186494" bIns="149196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defTabSz="950846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632" b="0" i="0" u="none" strike="noStrike" kern="0" cap="none" spc="0" normalizeH="0" baseline="0" noProof="0" dirty="0">
              <a:ln>
                <a:noFill/>
              </a:ln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ffectLst/>
              <a:uLnTx/>
              <a:uFillTx/>
              <a:ea typeface="Segoe UI" pitchFamily="34" charset="0"/>
              <a:cs typeface="Segoe UI" pitchFamily="34" charset="0"/>
            </a:endParaRPr>
          </a:p>
        </p:txBody>
      </p:sp>
      <p:grpSp>
        <p:nvGrpSpPr>
          <p:cNvPr id="367" name="Group 366"/>
          <p:cNvGrpSpPr/>
          <p:nvPr/>
        </p:nvGrpSpPr>
        <p:grpSpPr>
          <a:xfrm>
            <a:off x="501671" y="3734083"/>
            <a:ext cx="182844" cy="236930"/>
            <a:chOff x="5260975" y="2352675"/>
            <a:chExt cx="1663700" cy="2155825"/>
          </a:xfrm>
          <a:solidFill>
            <a:schemeClr val="tx2"/>
          </a:solidFill>
        </p:grpSpPr>
        <p:sp>
          <p:nvSpPr>
            <p:cNvPr id="368" name="Freeform 16"/>
            <p:cNvSpPr>
              <a:spLocks noEditPoints="1"/>
            </p:cNvSpPr>
            <p:nvPr/>
          </p:nvSpPr>
          <p:spPr bwMode="auto">
            <a:xfrm>
              <a:off x="5260975" y="2352675"/>
              <a:ext cx="1663700" cy="2155825"/>
            </a:xfrm>
            <a:custGeom>
              <a:avLst/>
              <a:gdLst>
                <a:gd name="T0" fmla="*/ 0 w 441"/>
                <a:gd name="T1" fmla="*/ 0 h 572"/>
                <a:gd name="T2" fmla="*/ 0 w 441"/>
                <a:gd name="T3" fmla="*/ 572 h 572"/>
                <a:gd name="T4" fmla="*/ 441 w 441"/>
                <a:gd name="T5" fmla="*/ 572 h 572"/>
                <a:gd name="T6" fmla="*/ 441 w 441"/>
                <a:gd name="T7" fmla="*/ 0 h 572"/>
                <a:gd name="T8" fmla="*/ 0 w 441"/>
                <a:gd name="T9" fmla="*/ 0 h 572"/>
                <a:gd name="T10" fmla="*/ 394 w 441"/>
                <a:gd name="T11" fmla="*/ 421 h 572"/>
                <a:gd name="T12" fmla="*/ 364 w 441"/>
                <a:gd name="T13" fmla="*/ 448 h 572"/>
                <a:gd name="T14" fmla="*/ 77 w 441"/>
                <a:gd name="T15" fmla="*/ 448 h 572"/>
                <a:gd name="T16" fmla="*/ 47 w 441"/>
                <a:gd name="T17" fmla="*/ 421 h 572"/>
                <a:gd name="T18" fmla="*/ 47 w 441"/>
                <a:gd name="T19" fmla="*/ 415 h 572"/>
                <a:gd name="T20" fmla="*/ 77 w 441"/>
                <a:gd name="T21" fmla="*/ 387 h 572"/>
                <a:gd name="T22" fmla="*/ 232 w 441"/>
                <a:gd name="T23" fmla="*/ 387 h 572"/>
                <a:gd name="T24" fmla="*/ 364 w 441"/>
                <a:gd name="T25" fmla="*/ 387 h 572"/>
                <a:gd name="T26" fmla="*/ 394 w 441"/>
                <a:gd name="T27" fmla="*/ 415 h 572"/>
                <a:gd name="T28" fmla="*/ 394 w 441"/>
                <a:gd name="T29" fmla="*/ 421 h 572"/>
                <a:gd name="T30" fmla="*/ 394 w 441"/>
                <a:gd name="T31" fmla="*/ 313 h 572"/>
                <a:gd name="T32" fmla="*/ 364 w 441"/>
                <a:gd name="T33" fmla="*/ 340 h 572"/>
                <a:gd name="T34" fmla="*/ 77 w 441"/>
                <a:gd name="T35" fmla="*/ 340 h 572"/>
                <a:gd name="T36" fmla="*/ 47 w 441"/>
                <a:gd name="T37" fmla="*/ 313 h 572"/>
                <a:gd name="T38" fmla="*/ 47 w 441"/>
                <a:gd name="T39" fmla="*/ 307 h 572"/>
                <a:gd name="T40" fmla="*/ 77 w 441"/>
                <a:gd name="T41" fmla="*/ 280 h 572"/>
                <a:gd name="T42" fmla="*/ 232 w 441"/>
                <a:gd name="T43" fmla="*/ 280 h 572"/>
                <a:gd name="T44" fmla="*/ 364 w 441"/>
                <a:gd name="T45" fmla="*/ 280 h 572"/>
                <a:gd name="T46" fmla="*/ 394 w 441"/>
                <a:gd name="T47" fmla="*/ 307 h 572"/>
                <a:gd name="T48" fmla="*/ 394 w 441"/>
                <a:gd name="T49" fmla="*/ 313 h 572"/>
                <a:gd name="T50" fmla="*/ 394 w 441"/>
                <a:gd name="T51" fmla="*/ 205 h 572"/>
                <a:gd name="T52" fmla="*/ 364 w 441"/>
                <a:gd name="T53" fmla="*/ 233 h 572"/>
                <a:gd name="T54" fmla="*/ 77 w 441"/>
                <a:gd name="T55" fmla="*/ 233 h 572"/>
                <a:gd name="T56" fmla="*/ 47 w 441"/>
                <a:gd name="T57" fmla="*/ 205 h 572"/>
                <a:gd name="T58" fmla="*/ 47 w 441"/>
                <a:gd name="T59" fmla="*/ 199 h 572"/>
                <a:gd name="T60" fmla="*/ 77 w 441"/>
                <a:gd name="T61" fmla="*/ 172 h 572"/>
                <a:gd name="T62" fmla="*/ 232 w 441"/>
                <a:gd name="T63" fmla="*/ 172 h 572"/>
                <a:gd name="T64" fmla="*/ 364 w 441"/>
                <a:gd name="T65" fmla="*/ 172 h 572"/>
                <a:gd name="T66" fmla="*/ 394 w 441"/>
                <a:gd name="T67" fmla="*/ 199 h 572"/>
                <a:gd name="T68" fmla="*/ 394 w 441"/>
                <a:gd name="T69" fmla="*/ 205 h 572"/>
                <a:gd name="T70" fmla="*/ 394 w 441"/>
                <a:gd name="T71" fmla="*/ 97 h 572"/>
                <a:gd name="T72" fmla="*/ 364 w 441"/>
                <a:gd name="T73" fmla="*/ 125 h 572"/>
                <a:gd name="T74" fmla="*/ 77 w 441"/>
                <a:gd name="T75" fmla="*/ 125 h 572"/>
                <a:gd name="T76" fmla="*/ 47 w 441"/>
                <a:gd name="T77" fmla="*/ 97 h 572"/>
                <a:gd name="T78" fmla="*/ 47 w 441"/>
                <a:gd name="T79" fmla="*/ 92 h 572"/>
                <a:gd name="T80" fmla="*/ 77 w 441"/>
                <a:gd name="T81" fmla="*/ 64 h 572"/>
                <a:gd name="T82" fmla="*/ 232 w 441"/>
                <a:gd name="T83" fmla="*/ 64 h 572"/>
                <a:gd name="T84" fmla="*/ 364 w 441"/>
                <a:gd name="T85" fmla="*/ 64 h 572"/>
                <a:gd name="T86" fmla="*/ 394 w 441"/>
                <a:gd name="T87" fmla="*/ 92 h 572"/>
                <a:gd name="T88" fmla="*/ 394 w 441"/>
                <a:gd name="T89" fmla="*/ 97 h 5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441" h="572">
                  <a:moveTo>
                    <a:pt x="0" y="0"/>
                  </a:moveTo>
                  <a:cubicBezTo>
                    <a:pt x="0" y="572"/>
                    <a:pt x="0" y="572"/>
                    <a:pt x="0" y="572"/>
                  </a:cubicBezTo>
                  <a:cubicBezTo>
                    <a:pt x="441" y="572"/>
                    <a:pt x="441" y="572"/>
                    <a:pt x="441" y="572"/>
                  </a:cubicBezTo>
                  <a:cubicBezTo>
                    <a:pt x="441" y="0"/>
                    <a:pt x="441" y="0"/>
                    <a:pt x="441" y="0"/>
                  </a:cubicBezTo>
                  <a:lnTo>
                    <a:pt x="0" y="0"/>
                  </a:lnTo>
                  <a:close/>
                  <a:moveTo>
                    <a:pt x="394" y="421"/>
                  </a:moveTo>
                  <a:cubicBezTo>
                    <a:pt x="394" y="448"/>
                    <a:pt x="364" y="448"/>
                    <a:pt x="364" y="448"/>
                  </a:cubicBezTo>
                  <a:cubicBezTo>
                    <a:pt x="77" y="448"/>
                    <a:pt x="77" y="448"/>
                    <a:pt x="77" y="448"/>
                  </a:cubicBezTo>
                  <a:cubicBezTo>
                    <a:pt x="47" y="448"/>
                    <a:pt x="47" y="421"/>
                    <a:pt x="47" y="421"/>
                  </a:cubicBezTo>
                  <a:cubicBezTo>
                    <a:pt x="47" y="415"/>
                    <a:pt x="47" y="415"/>
                    <a:pt x="47" y="415"/>
                  </a:cubicBezTo>
                  <a:cubicBezTo>
                    <a:pt x="47" y="387"/>
                    <a:pt x="77" y="387"/>
                    <a:pt x="77" y="387"/>
                  </a:cubicBezTo>
                  <a:cubicBezTo>
                    <a:pt x="232" y="387"/>
                    <a:pt x="232" y="387"/>
                    <a:pt x="232" y="387"/>
                  </a:cubicBezTo>
                  <a:cubicBezTo>
                    <a:pt x="364" y="387"/>
                    <a:pt x="364" y="387"/>
                    <a:pt x="364" y="387"/>
                  </a:cubicBezTo>
                  <a:cubicBezTo>
                    <a:pt x="394" y="387"/>
                    <a:pt x="394" y="415"/>
                    <a:pt x="394" y="415"/>
                  </a:cubicBezTo>
                  <a:lnTo>
                    <a:pt x="394" y="421"/>
                  </a:lnTo>
                  <a:close/>
                  <a:moveTo>
                    <a:pt x="394" y="313"/>
                  </a:moveTo>
                  <a:cubicBezTo>
                    <a:pt x="394" y="340"/>
                    <a:pt x="364" y="340"/>
                    <a:pt x="364" y="340"/>
                  </a:cubicBezTo>
                  <a:cubicBezTo>
                    <a:pt x="77" y="340"/>
                    <a:pt x="77" y="340"/>
                    <a:pt x="77" y="340"/>
                  </a:cubicBezTo>
                  <a:cubicBezTo>
                    <a:pt x="47" y="340"/>
                    <a:pt x="47" y="313"/>
                    <a:pt x="47" y="313"/>
                  </a:cubicBezTo>
                  <a:cubicBezTo>
                    <a:pt x="47" y="307"/>
                    <a:pt x="47" y="307"/>
                    <a:pt x="47" y="307"/>
                  </a:cubicBezTo>
                  <a:cubicBezTo>
                    <a:pt x="47" y="280"/>
                    <a:pt x="77" y="280"/>
                    <a:pt x="77" y="280"/>
                  </a:cubicBezTo>
                  <a:cubicBezTo>
                    <a:pt x="232" y="280"/>
                    <a:pt x="232" y="280"/>
                    <a:pt x="232" y="280"/>
                  </a:cubicBezTo>
                  <a:cubicBezTo>
                    <a:pt x="364" y="280"/>
                    <a:pt x="364" y="280"/>
                    <a:pt x="364" y="280"/>
                  </a:cubicBezTo>
                  <a:cubicBezTo>
                    <a:pt x="394" y="280"/>
                    <a:pt x="394" y="307"/>
                    <a:pt x="394" y="307"/>
                  </a:cubicBezTo>
                  <a:lnTo>
                    <a:pt x="394" y="313"/>
                  </a:lnTo>
                  <a:close/>
                  <a:moveTo>
                    <a:pt x="394" y="205"/>
                  </a:moveTo>
                  <a:cubicBezTo>
                    <a:pt x="394" y="233"/>
                    <a:pt x="364" y="233"/>
                    <a:pt x="364" y="233"/>
                  </a:cubicBezTo>
                  <a:cubicBezTo>
                    <a:pt x="77" y="233"/>
                    <a:pt x="77" y="233"/>
                    <a:pt x="77" y="233"/>
                  </a:cubicBezTo>
                  <a:cubicBezTo>
                    <a:pt x="47" y="233"/>
                    <a:pt x="47" y="205"/>
                    <a:pt x="47" y="205"/>
                  </a:cubicBezTo>
                  <a:cubicBezTo>
                    <a:pt x="47" y="199"/>
                    <a:pt x="47" y="199"/>
                    <a:pt x="47" y="199"/>
                  </a:cubicBezTo>
                  <a:cubicBezTo>
                    <a:pt x="47" y="172"/>
                    <a:pt x="77" y="172"/>
                    <a:pt x="77" y="172"/>
                  </a:cubicBezTo>
                  <a:cubicBezTo>
                    <a:pt x="232" y="172"/>
                    <a:pt x="232" y="172"/>
                    <a:pt x="232" y="172"/>
                  </a:cubicBezTo>
                  <a:cubicBezTo>
                    <a:pt x="364" y="172"/>
                    <a:pt x="364" y="172"/>
                    <a:pt x="364" y="172"/>
                  </a:cubicBezTo>
                  <a:cubicBezTo>
                    <a:pt x="394" y="172"/>
                    <a:pt x="394" y="199"/>
                    <a:pt x="394" y="199"/>
                  </a:cubicBezTo>
                  <a:lnTo>
                    <a:pt x="394" y="205"/>
                  </a:lnTo>
                  <a:close/>
                  <a:moveTo>
                    <a:pt x="394" y="97"/>
                  </a:moveTo>
                  <a:cubicBezTo>
                    <a:pt x="394" y="125"/>
                    <a:pt x="364" y="125"/>
                    <a:pt x="364" y="125"/>
                  </a:cubicBezTo>
                  <a:cubicBezTo>
                    <a:pt x="77" y="125"/>
                    <a:pt x="77" y="125"/>
                    <a:pt x="77" y="125"/>
                  </a:cubicBezTo>
                  <a:cubicBezTo>
                    <a:pt x="47" y="125"/>
                    <a:pt x="47" y="97"/>
                    <a:pt x="47" y="97"/>
                  </a:cubicBezTo>
                  <a:cubicBezTo>
                    <a:pt x="47" y="92"/>
                    <a:pt x="47" y="92"/>
                    <a:pt x="47" y="92"/>
                  </a:cubicBezTo>
                  <a:cubicBezTo>
                    <a:pt x="47" y="64"/>
                    <a:pt x="77" y="64"/>
                    <a:pt x="77" y="64"/>
                  </a:cubicBezTo>
                  <a:cubicBezTo>
                    <a:pt x="232" y="64"/>
                    <a:pt x="232" y="64"/>
                    <a:pt x="232" y="64"/>
                  </a:cubicBezTo>
                  <a:cubicBezTo>
                    <a:pt x="364" y="64"/>
                    <a:pt x="364" y="64"/>
                    <a:pt x="364" y="64"/>
                  </a:cubicBezTo>
                  <a:cubicBezTo>
                    <a:pt x="394" y="64"/>
                    <a:pt x="394" y="92"/>
                    <a:pt x="394" y="92"/>
                  </a:cubicBezTo>
                  <a:lnTo>
                    <a:pt x="394" y="9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3247" tIns="46623" rIns="93247" bIns="46623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32418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28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sp>
          <p:nvSpPr>
            <p:cNvPr id="369" name="Oval 17"/>
            <p:cNvSpPr>
              <a:spLocks noChangeArrowheads="1"/>
            </p:cNvSpPr>
            <p:nvPr/>
          </p:nvSpPr>
          <p:spPr bwMode="auto">
            <a:xfrm>
              <a:off x="6546850" y="2643188"/>
              <a:ext cx="128588" cy="1238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3247" tIns="46623" rIns="93247" bIns="46623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32418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28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sp>
          <p:nvSpPr>
            <p:cNvPr id="370" name="Oval 18"/>
            <p:cNvSpPr>
              <a:spLocks noChangeArrowheads="1"/>
            </p:cNvSpPr>
            <p:nvPr/>
          </p:nvSpPr>
          <p:spPr bwMode="auto">
            <a:xfrm>
              <a:off x="6546850" y="3049588"/>
              <a:ext cx="128588" cy="12541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3247" tIns="46623" rIns="93247" bIns="46623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32418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28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sp>
          <p:nvSpPr>
            <p:cNvPr id="371" name="Oval 19"/>
            <p:cNvSpPr>
              <a:spLocks noChangeArrowheads="1"/>
            </p:cNvSpPr>
            <p:nvPr/>
          </p:nvSpPr>
          <p:spPr bwMode="auto">
            <a:xfrm>
              <a:off x="6546850" y="3457575"/>
              <a:ext cx="128588" cy="1238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3247" tIns="46623" rIns="93247" bIns="46623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32418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28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sp>
          <p:nvSpPr>
            <p:cNvPr id="372" name="Oval 20"/>
            <p:cNvSpPr>
              <a:spLocks noChangeArrowheads="1"/>
            </p:cNvSpPr>
            <p:nvPr/>
          </p:nvSpPr>
          <p:spPr bwMode="auto">
            <a:xfrm>
              <a:off x="6546850" y="3863975"/>
              <a:ext cx="128588" cy="1238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3247" tIns="46623" rIns="93247" bIns="46623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32418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28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187" name="Rectangle 186"/>
          <p:cNvSpPr/>
          <p:nvPr/>
        </p:nvSpPr>
        <p:spPr bwMode="auto">
          <a:xfrm>
            <a:off x="853777" y="5234235"/>
            <a:ext cx="1744602" cy="497646"/>
          </a:xfrm>
          <a:prstGeom prst="rect">
            <a:avLst/>
          </a:prstGeom>
          <a:ln>
            <a:solidFill>
              <a:schemeClr val="tx2"/>
            </a:solidFill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6494" tIns="149196" rIns="186494" bIns="149196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defTabSz="950846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32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ea typeface="Segoe UI" pitchFamily="34" charset="0"/>
                <a:cs typeface="Segoe UI" pitchFamily="34" charset="0"/>
              </a:rPr>
              <a:t>Application</a:t>
            </a:r>
          </a:p>
        </p:txBody>
      </p:sp>
      <p:sp>
        <p:nvSpPr>
          <p:cNvPr id="188" name="Rectangle 187"/>
          <p:cNvSpPr/>
          <p:nvPr/>
        </p:nvSpPr>
        <p:spPr bwMode="auto">
          <a:xfrm>
            <a:off x="853776" y="5772704"/>
            <a:ext cx="1744603" cy="497646"/>
          </a:xfrm>
          <a:prstGeom prst="rect">
            <a:avLst/>
          </a:prstGeom>
          <a:ln>
            <a:solidFill>
              <a:schemeClr val="tx2"/>
            </a:solidFill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6494" tIns="149196" rIns="186494" bIns="149196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defTabSz="950846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32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ea typeface="Segoe UI" pitchFamily="34" charset="0"/>
                <a:cs typeface="Segoe UI" pitchFamily="34" charset="0"/>
              </a:rPr>
              <a:t>OS</a:t>
            </a:r>
          </a:p>
        </p:txBody>
      </p:sp>
      <p:sp>
        <p:nvSpPr>
          <p:cNvPr id="189" name="Rectangle 188"/>
          <p:cNvSpPr/>
          <p:nvPr/>
        </p:nvSpPr>
        <p:spPr bwMode="auto">
          <a:xfrm>
            <a:off x="853776" y="6311171"/>
            <a:ext cx="4961626" cy="497646"/>
          </a:xfrm>
          <a:prstGeom prst="rect">
            <a:avLst/>
          </a:prstGeom>
          <a:ln>
            <a:solidFill>
              <a:schemeClr val="tx2"/>
            </a:solidFill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6494" tIns="149196" rIns="186494" bIns="149196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defTabSz="950846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32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ea typeface="Segoe UI" pitchFamily="34" charset="0"/>
                <a:cs typeface="Segoe UI" pitchFamily="34" charset="0"/>
              </a:rPr>
              <a:t>Hardware</a:t>
            </a:r>
          </a:p>
        </p:txBody>
      </p:sp>
      <p:grpSp>
        <p:nvGrpSpPr>
          <p:cNvPr id="190" name="Group 189"/>
          <p:cNvGrpSpPr/>
          <p:nvPr/>
        </p:nvGrpSpPr>
        <p:grpSpPr>
          <a:xfrm>
            <a:off x="352146" y="5234235"/>
            <a:ext cx="501628" cy="497646"/>
            <a:chOff x="5303837" y="3192462"/>
            <a:chExt cx="501628" cy="497646"/>
          </a:xfrm>
        </p:grpSpPr>
        <p:sp>
          <p:nvSpPr>
            <p:cNvPr id="191" name="Rectangle 190"/>
            <p:cNvSpPr/>
            <p:nvPr/>
          </p:nvSpPr>
          <p:spPr bwMode="auto">
            <a:xfrm>
              <a:off x="5303837" y="3192462"/>
              <a:ext cx="501628" cy="497646"/>
            </a:xfrm>
            <a:prstGeom prst="rect">
              <a:avLst/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186494" tIns="149196" rIns="186494" bIns="14919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50846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32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ea typeface="Segoe UI" pitchFamily="34" charset="0"/>
                <a:cs typeface="Segoe UI" pitchFamily="34" charset="0"/>
              </a:endParaRPr>
            </a:p>
          </p:txBody>
        </p:sp>
        <p:grpSp>
          <p:nvGrpSpPr>
            <p:cNvPr id="192" name="Group 191"/>
            <p:cNvGrpSpPr/>
            <p:nvPr/>
          </p:nvGrpSpPr>
          <p:grpSpPr>
            <a:xfrm>
              <a:off x="5434446" y="3309789"/>
              <a:ext cx="236804" cy="262982"/>
              <a:chOff x="7434263" y="-2105025"/>
              <a:chExt cx="947737" cy="1052512"/>
            </a:xfrm>
            <a:solidFill>
              <a:schemeClr val="tx2"/>
            </a:solidFill>
          </p:grpSpPr>
          <p:sp>
            <p:nvSpPr>
              <p:cNvPr id="193" name="Freeform 5"/>
              <p:cNvSpPr>
                <a:spLocks/>
              </p:cNvSpPr>
              <p:nvPr/>
            </p:nvSpPr>
            <p:spPr bwMode="auto">
              <a:xfrm>
                <a:off x="7434263" y="-1779588"/>
                <a:ext cx="423862" cy="727075"/>
              </a:xfrm>
              <a:custGeom>
                <a:avLst/>
                <a:gdLst>
                  <a:gd name="T0" fmla="*/ 267 w 267"/>
                  <a:gd name="T1" fmla="*/ 153 h 458"/>
                  <a:gd name="T2" fmla="*/ 267 w 267"/>
                  <a:gd name="T3" fmla="*/ 458 h 458"/>
                  <a:gd name="T4" fmla="*/ 0 w 267"/>
                  <a:gd name="T5" fmla="*/ 305 h 458"/>
                  <a:gd name="T6" fmla="*/ 2 w 267"/>
                  <a:gd name="T7" fmla="*/ 0 h 458"/>
                  <a:gd name="T8" fmla="*/ 267 w 267"/>
                  <a:gd name="T9" fmla="*/ 153 h 4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7" h="458">
                    <a:moveTo>
                      <a:pt x="267" y="153"/>
                    </a:moveTo>
                    <a:lnTo>
                      <a:pt x="267" y="458"/>
                    </a:lnTo>
                    <a:lnTo>
                      <a:pt x="0" y="305"/>
                    </a:lnTo>
                    <a:lnTo>
                      <a:pt x="2" y="0"/>
                    </a:lnTo>
                    <a:lnTo>
                      <a:pt x="267" y="15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3247" tIns="46623" rIns="93247" bIns="46623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3241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28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94" name="Freeform 6"/>
              <p:cNvSpPr>
                <a:spLocks/>
              </p:cNvSpPr>
              <p:nvPr/>
            </p:nvSpPr>
            <p:spPr bwMode="auto">
              <a:xfrm>
                <a:off x="7961313" y="-1779588"/>
                <a:ext cx="420687" cy="727075"/>
              </a:xfrm>
              <a:custGeom>
                <a:avLst/>
                <a:gdLst>
                  <a:gd name="T0" fmla="*/ 0 w 265"/>
                  <a:gd name="T1" fmla="*/ 153 h 458"/>
                  <a:gd name="T2" fmla="*/ 0 w 265"/>
                  <a:gd name="T3" fmla="*/ 458 h 458"/>
                  <a:gd name="T4" fmla="*/ 265 w 265"/>
                  <a:gd name="T5" fmla="*/ 305 h 458"/>
                  <a:gd name="T6" fmla="*/ 265 w 265"/>
                  <a:gd name="T7" fmla="*/ 0 h 458"/>
                  <a:gd name="T8" fmla="*/ 0 w 265"/>
                  <a:gd name="T9" fmla="*/ 153 h 4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5" h="458">
                    <a:moveTo>
                      <a:pt x="0" y="153"/>
                    </a:moveTo>
                    <a:lnTo>
                      <a:pt x="0" y="458"/>
                    </a:lnTo>
                    <a:lnTo>
                      <a:pt x="265" y="305"/>
                    </a:lnTo>
                    <a:lnTo>
                      <a:pt x="265" y="0"/>
                    </a:lnTo>
                    <a:lnTo>
                      <a:pt x="0" y="15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3247" tIns="46623" rIns="93247" bIns="46623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3241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28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95" name="Freeform 7"/>
              <p:cNvSpPr>
                <a:spLocks/>
              </p:cNvSpPr>
              <p:nvPr/>
            </p:nvSpPr>
            <p:spPr bwMode="auto">
              <a:xfrm>
                <a:off x="7489825" y="-2105025"/>
                <a:ext cx="838200" cy="476250"/>
              </a:xfrm>
              <a:custGeom>
                <a:avLst/>
                <a:gdLst>
                  <a:gd name="T0" fmla="*/ 266 w 528"/>
                  <a:gd name="T1" fmla="*/ 300 h 300"/>
                  <a:gd name="T2" fmla="*/ 0 w 528"/>
                  <a:gd name="T3" fmla="*/ 148 h 300"/>
                  <a:gd name="T4" fmla="*/ 263 w 528"/>
                  <a:gd name="T5" fmla="*/ 0 h 300"/>
                  <a:gd name="T6" fmla="*/ 528 w 528"/>
                  <a:gd name="T7" fmla="*/ 148 h 300"/>
                  <a:gd name="T8" fmla="*/ 266 w 528"/>
                  <a:gd name="T9" fmla="*/ 300 h 3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8" h="300">
                    <a:moveTo>
                      <a:pt x="266" y="300"/>
                    </a:moveTo>
                    <a:lnTo>
                      <a:pt x="0" y="148"/>
                    </a:lnTo>
                    <a:lnTo>
                      <a:pt x="263" y="0"/>
                    </a:lnTo>
                    <a:lnTo>
                      <a:pt x="528" y="148"/>
                    </a:lnTo>
                    <a:lnTo>
                      <a:pt x="266" y="30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3247" tIns="46623" rIns="93247" bIns="46623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3241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28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endParaRPr>
              </a:p>
            </p:txBody>
          </p:sp>
        </p:grpSp>
      </p:grpSp>
      <p:grpSp>
        <p:nvGrpSpPr>
          <p:cNvPr id="196" name="Group 195"/>
          <p:cNvGrpSpPr/>
          <p:nvPr/>
        </p:nvGrpSpPr>
        <p:grpSpPr>
          <a:xfrm>
            <a:off x="352145" y="5772704"/>
            <a:ext cx="501628" cy="497646"/>
            <a:chOff x="5303836" y="3730931"/>
            <a:chExt cx="501628" cy="497646"/>
          </a:xfrm>
        </p:grpSpPr>
        <p:sp>
          <p:nvSpPr>
            <p:cNvPr id="197" name="Rectangle 196"/>
            <p:cNvSpPr/>
            <p:nvPr/>
          </p:nvSpPr>
          <p:spPr bwMode="auto">
            <a:xfrm>
              <a:off x="5303836" y="3730931"/>
              <a:ext cx="501628" cy="497646"/>
            </a:xfrm>
            <a:prstGeom prst="rect">
              <a:avLst/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186494" tIns="149196" rIns="186494" bIns="14919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50846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32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ea typeface="Segoe UI" pitchFamily="34" charset="0"/>
                <a:cs typeface="Segoe UI" pitchFamily="34" charset="0"/>
              </a:endParaRPr>
            </a:p>
          </p:txBody>
        </p:sp>
        <p:grpSp>
          <p:nvGrpSpPr>
            <p:cNvPr id="224" name="Group 223"/>
            <p:cNvGrpSpPr/>
            <p:nvPr/>
          </p:nvGrpSpPr>
          <p:grpSpPr>
            <a:xfrm>
              <a:off x="5414027" y="3888749"/>
              <a:ext cx="278036" cy="219069"/>
              <a:chOff x="4962525" y="2536825"/>
              <a:chExt cx="2260600" cy="1781175"/>
            </a:xfrm>
            <a:solidFill>
              <a:schemeClr val="tx2"/>
            </a:solidFill>
          </p:grpSpPr>
          <p:sp>
            <p:nvSpPr>
              <p:cNvPr id="225" name="Freeform 11"/>
              <p:cNvSpPr>
                <a:spLocks noEditPoints="1"/>
              </p:cNvSpPr>
              <p:nvPr/>
            </p:nvSpPr>
            <p:spPr bwMode="auto">
              <a:xfrm>
                <a:off x="4962525" y="2536825"/>
                <a:ext cx="2260600" cy="1781175"/>
              </a:xfrm>
              <a:custGeom>
                <a:avLst/>
                <a:gdLst>
                  <a:gd name="T0" fmla="*/ 130 w 600"/>
                  <a:gd name="T1" fmla="*/ 461 h 472"/>
                  <a:gd name="T2" fmla="*/ 470 w 600"/>
                  <a:gd name="T3" fmla="*/ 461 h 472"/>
                  <a:gd name="T4" fmla="*/ 470 w 600"/>
                  <a:gd name="T5" fmla="*/ 472 h 472"/>
                  <a:gd name="T6" fmla="*/ 130 w 600"/>
                  <a:gd name="T7" fmla="*/ 472 h 472"/>
                  <a:gd name="T8" fmla="*/ 130 w 600"/>
                  <a:gd name="T9" fmla="*/ 461 h 472"/>
                  <a:gd name="T10" fmla="*/ 32 w 600"/>
                  <a:gd name="T11" fmla="*/ 35 h 472"/>
                  <a:gd name="T12" fmla="*/ 32 w 600"/>
                  <a:gd name="T13" fmla="*/ 345 h 472"/>
                  <a:gd name="T14" fmla="*/ 232 w 600"/>
                  <a:gd name="T15" fmla="*/ 345 h 472"/>
                  <a:gd name="T16" fmla="*/ 365 w 600"/>
                  <a:gd name="T17" fmla="*/ 345 h 472"/>
                  <a:gd name="T18" fmla="*/ 572 w 600"/>
                  <a:gd name="T19" fmla="*/ 345 h 472"/>
                  <a:gd name="T20" fmla="*/ 572 w 600"/>
                  <a:gd name="T21" fmla="*/ 35 h 472"/>
                  <a:gd name="T22" fmla="*/ 32 w 600"/>
                  <a:gd name="T23" fmla="*/ 35 h 472"/>
                  <a:gd name="T24" fmla="*/ 300 w 600"/>
                  <a:gd name="T25" fmla="*/ 8 h 472"/>
                  <a:gd name="T26" fmla="*/ 292 w 600"/>
                  <a:gd name="T27" fmla="*/ 16 h 472"/>
                  <a:gd name="T28" fmla="*/ 300 w 600"/>
                  <a:gd name="T29" fmla="*/ 24 h 472"/>
                  <a:gd name="T30" fmla="*/ 309 w 600"/>
                  <a:gd name="T31" fmla="*/ 16 h 472"/>
                  <a:gd name="T32" fmla="*/ 300 w 600"/>
                  <a:gd name="T33" fmla="*/ 8 h 472"/>
                  <a:gd name="T34" fmla="*/ 32 w 600"/>
                  <a:gd name="T35" fmla="*/ 0 h 472"/>
                  <a:gd name="T36" fmla="*/ 565 w 600"/>
                  <a:gd name="T37" fmla="*/ 0 h 472"/>
                  <a:gd name="T38" fmla="*/ 600 w 600"/>
                  <a:gd name="T39" fmla="*/ 35 h 472"/>
                  <a:gd name="T40" fmla="*/ 600 w 600"/>
                  <a:gd name="T41" fmla="*/ 344 h 472"/>
                  <a:gd name="T42" fmla="*/ 565 w 600"/>
                  <a:gd name="T43" fmla="*/ 383 h 472"/>
                  <a:gd name="T44" fmla="*/ 389 w 600"/>
                  <a:gd name="T45" fmla="*/ 383 h 472"/>
                  <a:gd name="T46" fmla="*/ 365 w 600"/>
                  <a:gd name="T47" fmla="*/ 383 h 472"/>
                  <a:gd name="T48" fmla="*/ 365 w 600"/>
                  <a:gd name="T49" fmla="*/ 406 h 472"/>
                  <a:gd name="T50" fmla="*/ 365 w 600"/>
                  <a:gd name="T51" fmla="*/ 422 h 472"/>
                  <a:gd name="T52" fmla="*/ 442 w 600"/>
                  <a:gd name="T53" fmla="*/ 422 h 472"/>
                  <a:gd name="T54" fmla="*/ 470 w 600"/>
                  <a:gd name="T55" fmla="*/ 461 h 472"/>
                  <a:gd name="T56" fmla="*/ 130 w 600"/>
                  <a:gd name="T57" fmla="*/ 461 h 472"/>
                  <a:gd name="T58" fmla="*/ 158 w 600"/>
                  <a:gd name="T59" fmla="*/ 422 h 472"/>
                  <a:gd name="T60" fmla="*/ 232 w 600"/>
                  <a:gd name="T61" fmla="*/ 422 h 472"/>
                  <a:gd name="T62" fmla="*/ 232 w 600"/>
                  <a:gd name="T63" fmla="*/ 406 h 472"/>
                  <a:gd name="T64" fmla="*/ 232 w 600"/>
                  <a:gd name="T65" fmla="*/ 383 h 472"/>
                  <a:gd name="T66" fmla="*/ 205 w 600"/>
                  <a:gd name="T67" fmla="*/ 383 h 472"/>
                  <a:gd name="T68" fmla="*/ 32 w 600"/>
                  <a:gd name="T69" fmla="*/ 383 h 472"/>
                  <a:gd name="T70" fmla="*/ 0 w 600"/>
                  <a:gd name="T71" fmla="*/ 344 h 472"/>
                  <a:gd name="T72" fmla="*/ 0 w 600"/>
                  <a:gd name="T73" fmla="*/ 35 h 472"/>
                  <a:gd name="T74" fmla="*/ 32 w 600"/>
                  <a:gd name="T75" fmla="*/ 0 h 4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600" h="472">
                    <a:moveTo>
                      <a:pt x="130" y="461"/>
                    </a:moveTo>
                    <a:cubicBezTo>
                      <a:pt x="470" y="461"/>
                      <a:pt x="470" y="461"/>
                      <a:pt x="470" y="461"/>
                    </a:cubicBezTo>
                    <a:cubicBezTo>
                      <a:pt x="470" y="472"/>
                      <a:pt x="470" y="472"/>
                      <a:pt x="470" y="472"/>
                    </a:cubicBezTo>
                    <a:cubicBezTo>
                      <a:pt x="130" y="472"/>
                      <a:pt x="130" y="472"/>
                      <a:pt x="130" y="472"/>
                    </a:cubicBezTo>
                    <a:cubicBezTo>
                      <a:pt x="130" y="461"/>
                      <a:pt x="130" y="461"/>
                      <a:pt x="130" y="461"/>
                    </a:cubicBezTo>
                    <a:close/>
                    <a:moveTo>
                      <a:pt x="32" y="35"/>
                    </a:moveTo>
                    <a:cubicBezTo>
                      <a:pt x="32" y="345"/>
                      <a:pt x="32" y="345"/>
                      <a:pt x="32" y="345"/>
                    </a:cubicBezTo>
                    <a:cubicBezTo>
                      <a:pt x="232" y="345"/>
                      <a:pt x="232" y="345"/>
                      <a:pt x="232" y="345"/>
                    </a:cubicBezTo>
                    <a:cubicBezTo>
                      <a:pt x="365" y="345"/>
                      <a:pt x="365" y="345"/>
                      <a:pt x="365" y="345"/>
                    </a:cubicBezTo>
                    <a:cubicBezTo>
                      <a:pt x="572" y="345"/>
                      <a:pt x="572" y="345"/>
                      <a:pt x="572" y="345"/>
                    </a:cubicBezTo>
                    <a:cubicBezTo>
                      <a:pt x="572" y="35"/>
                      <a:pt x="572" y="35"/>
                      <a:pt x="572" y="35"/>
                    </a:cubicBezTo>
                    <a:cubicBezTo>
                      <a:pt x="32" y="35"/>
                      <a:pt x="32" y="35"/>
                      <a:pt x="32" y="35"/>
                    </a:cubicBezTo>
                    <a:close/>
                    <a:moveTo>
                      <a:pt x="300" y="8"/>
                    </a:moveTo>
                    <a:cubicBezTo>
                      <a:pt x="295" y="8"/>
                      <a:pt x="292" y="12"/>
                      <a:pt x="292" y="16"/>
                    </a:cubicBezTo>
                    <a:cubicBezTo>
                      <a:pt x="292" y="20"/>
                      <a:pt x="295" y="24"/>
                      <a:pt x="300" y="24"/>
                    </a:cubicBezTo>
                    <a:cubicBezTo>
                      <a:pt x="305" y="24"/>
                      <a:pt x="309" y="20"/>
                      <a:pt x="309" y="16"/>
                    </a:cubicBezTo>
                    <a:cubicBezTo>
                      <a:pt x="309" y="12"/>
                      <a:pt x="305" y="8"/>
                      <a:pt x="300" y="8"/>
                    </a:cubicBezTo>
                    <a:close/>
                    <a:moveTo>
                      <a:pt x="32" y="0"/>
                    </a:moveTo>
                    <a:cubicBezTo>
                      <a:pt x="565" y="0"/>
                      <a:pt x="565" y="0"/>
                      <a:pt x="565" y="0"/>
                    </a:cubicBezTo>
                    <a:cubicBezTo>
                      <a:pt x="586" y="0"/>
                      <a:pt x="600" y="16"/>
                      <a:pt x="600" y="35"/>
                    </a:cubicBezTo>
                    <a:cubicBezTo>
                      <a:pt x="600" y="344"/>
                      <a:pt x="600" y="344"/>
                      <a:pt x="600" y="344"/>
                    </a:cubicBezTo>
                    <a:cubicBezTo>
                      <a:pt x="600" y="364"/>
                      <a:pt x="586" y="383"/>
                      <a:pt x="565" y="383"/>
                    </a:cubicBezTo>
                    <a:cubicBezTo>
                      <a:pt x="498" y="383"/>
                      <a:pt x="440" y="383"/>
                      <a:pt x="389" y="383"/>
                    </a:cubicBezTo>
                    <a:cubicBezTo>
                      <a:pt x="365" y="383"/>
                      <a:pt x="365" y="383"/>
                      <a:pt x="365" y="383"/>
                    </a:cubicBezTo>
                    <a:cubicBezTo>
                      <a:pt x="365" y="406"/>
                      <a:pt x="365" y="406"/>
                      <a:pt x="365" y="406"/>
                    </a:cubicBezTo>
                    <a:cubicBezTo>
                      <a:pt x="365" y="422"/>
                      <a:pt x="365" y="422"/>
                      <a:pt x="365" y="422"/>
                    </a:cubicBezTo>
                    <a:cubicBezTo>
                      <a:pt x="442" y="422"/>
                      <a:pt x="442" y="422"/>
                      <a:pt x="442" y="422"/>
                    </a:cubicBezTo>
                    <a:cubicBezTo>
                      <a:pt x="470" y="461"/>
                      <a:pt x="470" y="461"/>
                      <a:pt x="470" y="461"/>
                    </a:cubicBezTo>
                    <a:cubicBezTo>
                      <a:pt x="130" y="461"/>
                      <a:pt x="130" y="461"/>
                      <a:pt x="130" y="461"/>
                    </a:cubicBezTo>
                    <a:cubicBezTo>
                      <a:pt x="158" y="422"/>
                      <a:pt x="158" y="422"/>
                      <a:pt x="158" y="422"/>
                    </a:cubicBezTo>
                    <a:cubicBezTo>
                      <a:pt x="232" y="422"/>
                      <a:pt x="232" y="422"/>
                      <a:pt x="232" y="422"/>
                    </a:cubicBezTo>
                    <a:cubicBezTo>
                      <a:pt x="232" y="406"/>
                      <a:pt x="232" y="406"/>
                      <a:pt x="232" y="406"/>
                    </a:cubicBezTo>
                    <a:cubicBezTo>
                      <a:pt x="232" y="383"/>
                      <a:pt x="232" y="383"/>
                      <a:pt x="232" y="383"/>
                    </a:cubicBezTo>
                    <a:cubicBezTo>
                      <a:pt x="205" y="383"/>
                      <a:pt x="205" y="383"/>
                      <a:pt x="205" y="383"/>
                    </a:cubicBezTo>
                    <a:cubicBezTo>
                      <a:pt x="32" y="383"/>
                      <a:pt x="32" y="383"/>
                      <a:pt x="32" y="383"/>
                    </a:cubicBezTo>
                    <a:cubicBezTo>
                      <a:pt x="14" y="383"/>
                      <a:pt x="0" y="364"/>
                      <a:pt x="0" y="344"/>
                    </a:cubicBezTo>
                    <a:cubicBezTo>
                      <a:pt x="0" y="35"/>
                      <a:pt x="0" y="35"/>
                      <a:pt x="0" y="35"/>
                    </a:cubicBezTo>
                    <a:cubicBezTo>
                      <a:pt x="0" y="16"/>
                      <a:pt x="14" y="0"/>
                      <a:pt x="3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3247" tIns="46623" rIns="93247" bIns="46623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3241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28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26" name="Freeform 12"/>
              <p:cNvSpPr>
                <a:spLocks/>
              </p:cNvSpPr>
              <p:nvPr/>
            </p:nvSpPr>
            <p:spPr bwMode="auto">
              <a:xfrm>
                <a:off x="5918200" y="2868613"/>
                <a:ext cx="396875" cy="766763"/>
              </a:xfrm>
              <a:custGeom>
                <a:avLst/>
                <a:gdLst>
                  <a:gd name="T0" fmla="*/ 0 w 250"/>
                  <a:gd name="T1" fmla="*/ 0 h 483"/>
                  <a:gd name="T2" fmla="*/ 250 w 250"/>
                  <a:gd name="T3" fmla="*/ 269 h 483"/>
                  <a:gd name="T4" fmla="*/ 152 w 250"/>
                  <a:gd name="T5" fmla="*/ 295 h 483"/>
                  <a:gd name="T6" fmla="*/ 221 w 250"/>
                  <a:gd name="T7" fmla="*/ 459 h 483"/>
                  <a:gd name="T8" fmla="*/ 162 w 250"/>
                  <a:gd name="T9" fmla="*/ 483 h 483"/>
                  <a:gd name="T10" fmla="*/ 93 w 250"/>
                  <a:gd name="T11" fmla="*/ 316 h 483"/>
                  <a:gd name="T12" fmla="*/ 0 w 250"/>
                  <a:gd name="T13" fmla="*/ 373 h 483"/>
                  <a:gd name="T14" fmla="*/ 0 w 250"/>
                  <a:gd name="T15" fmla="*/ 0 h 483"/>
                  <a:gd name="T16" fmla="*/ 0 w 250"/>
                  <a:gd name="T17" fmla="*/ 0 h 4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483">
                    <a:moveTo>
                      <a:pt x="0" y="0"/>
                    </a:moveTo>
                    <a:lnTo>
                      <a:pt x="250" y="269"/>
                    </a:lnTo>
                    <a:lnTo>
                      <a:pt x="152" y="295"/>
                    </a:lnTo>
                    <a:lnTo>
                      <a:pt x="221" y="459"/>
                    </a:lnTo>
                    <a:lnTo>
                      <a:pt x="162" y="483"/>
                    </a:lnTo>
                    <a:lnTo>
                      <a:pt x="93" y="316"/>
                    </a:lnTo>
                    <a:lnTo>
                      <a:pt x="0" y="373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3247" tIns="46623" rIns="93247" bIns="46623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3241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28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endParaRPr>
              </a:p>
            </p:txBody>
          </p:sp>
        </p:grpSp>
      </p:grpSp>
      <p:grpSp>
        <p:nvGrpSpPr>
          <p:cNvPr id="227" name="Group 226"/>
          <p:cNvGrpSpPr/>
          <p:nvPr/>
        </p:nvGrpSpPr>
        <p:grpSpPr>
          <a:xfrm>
            <a:off x="352146" y="6311171"/>
            <a:ext cx="501628" cy="497646"/>
            <a:chOff x="5303837" y="4269398"/>
            <a:chExt cx="501628" cy="497646"/>
          </a:xfrm>
        </p:grpSpPr>
        <p:sp>
          <p:nvSpPr>
            <p:cNvPr id="228" name="Rectangle 227"/>
            <p:cNvSpPr/>
            <p:nvPr/>
          </p:nvSpPr>
          <p:spPr bwMode="auto">
            <a:xfrm>
              <a:off x="5303837" y="4269398"/>
              <a:ext cx="501628" cy="497646"/>
            </a:xfrm>
            <a:prstGeom prst="rect">
              <a:avLst/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186494" tIns="149196" rIns="186494" bIns="14919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50846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32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ea typeface="Segoe UI" pitchFamily="34" charset="0"/>
                <a:cs typeface="Segoe UI" pitchFamily="34" charset="0"/>
              </a:endParaRPr>
            </a:p>
          </p:txBody>
        </p:sp>
        <p:grpSp>
          <p:nvGrpSpPr>
            <p:cNvPr id="229" name="Group 228"/>
            <p:cNvGrpSpPr/>
            <p:nvPr/>
          </p:nvGrpSpPr>
          <p:grpSpPr>
            <a:xfrm>
              <a:off x="5453359" y="4399756"/>
              <a:ext cx="182844" cy="236930"/>
              <a:chOff x="5260945" y="2352669"/>
              <a:chExt cx="1663693" cy="2155821"/>
            </a:xfrm>
            <a:solidFill>
              <a:schemeClr val="tx2"/>
            </a:solidFill>
          </p:grpSpPr>
          <p:sp>
            <p:nvSpPr>
              <p:cNvPr id="230" name="Freeform 16"/>
              <p:cNvSpPr>
                <a:spLocks noEditPoints="1"/>
              </p:cNvSpPr>
              <p:nvPr/>
            </p:nvSpPr>
            <p:spPr bwMode="auto">
              <a:xfrm>
                <a:off x="5260945" y="2352669"/>
                <a:ext cx="1663693" cy="2155821"/>
              </a:xfrm>
              <a:custGeom>
                <a:avLst/>
                <a:gdLst>
                  <a:gd name="T0" fmla="*/ 0 w 441"/>
                  <a:gd name="T1" fmla="*/ 0 h 572"/>
                  <a:gd name="T2" fmla="*/ 0 w 441"/>
                  <a:gd name="T3" fmla="*/ 572 h 572"/>
                  <a:gd name="T4" fmla="*/ 441 w 441"/>
                  <a:gd name="T5" fmla="*/ 572 h 572"/>
                  <a:gd name="T6" fmla="*/ 441 w 441"/>
                  <a:gd name="T7" fmla="*/ 0 h 572"/>
                  <a:gd name="T8" fmla="*/ 0 w 441"/>
                  <a:gd name="T9" fmla="*/ 0 h 572"/>
                  <a:gd name="T10" fmla="*/ 394 w 441"/>
                  <a:gd name="T11" fmla="*/ 421 h 572"/>
                  <a:gd name="T12" fmla="*/ 364 w 441"/>
                  <a:gd name="T13" fmla="*/ 448 h 572"/>
                  <a:gd name="T14" fmla="*/ 77 w 441"/>
                  <a:gd name="T15" fmla="*/ 448 h 572"/>
                  <a:gd name="T16" fmla="*/ 47 w 441"/>
                  <a:gd name="T17" fmla="*/ 421 h 572"/>
                  <a:gd name="T18" fmla="*/ 47 w 441"/>
                  <a:gd name="T19" fmla="*/ 415 h 572"/>
                  <a:gd name="T20" fmla="*/ 77 w 441"/>
                  <a:gd name="T21" fmla="*/ 387 h 572"/>
                  <a:gd name="T22" fmla="*/ 232 w 441"/>
                  <a:gd name="T23" fmla="*/ 387 h 572"/>
                  <a:gd name="T24" fmla="*/ 364 w 441"/>
                  <a:gd name="T25" fmla="*/ 387 h 572"/>
                  <a:gd name="T26" fmla="*/ 394 w 441"/>
                  <a:gd name="T27" fmla="*/ 415 h 572"/>
                  <a:gd name="T28" fmla="*/ 394 w 441"/>
                  <a:gd name="T29" fmla="*/ 421 h 572"/>
                  <a:gd name="T30" fmla="*/ 394 w 441"/>
                  <a:gd name="T31" fmla="*/ 313 h 572"/>
                  <a:gd name="T32" fmla="*/ 364 w 441"/>
                  <a:gd name="T33" fmla="*/ 340 h 572"/>
                  <a:gd name="T34" fmla="*/ 77 w 441"/>
                  <a:gd name="T35" fmla="*/ 340 h 572"/>
                  <a:gd name="T36" fmla="*/ 47 w 441"/>
                  <a:gd name="T37" fmla="*/ 313 h 572"/>
                  <a:gd name="T38" fmla="*/ 47 w 441"/>
                  <a:gd name="T39" fmla="*/ 307 h 572"/>
                  <a:gd name="T40" fmla="*/ 77 w 441"/>
                  <a:gd name="T41" fmla="*/ 280 h 572"/>
                  <a:gd name="T42" fmla="*/ 232 w 441"/>
                  <a:gd name="T43" fmla="*/ 280 h 572"/>
                  <a:gd name="T44" fmla="*/ 364 w 441"/>
                  <a:gd name="T45" fmla="*/ 280 h 572"/>
                  <a:gd name="T46" fmla="*/ 394 w 441"/>
                  <a:gd name="T47" fmla="*/ 307 h 572"/>
                  <a:gd name="T48" fmla="*/ 394 w 441"/>
                  <a:gd name="T49" fmla="*/ 313 h 572"/>
                  <a:gd name="T50" fmla="*/ 394 w 441"/>
                  <a:gd name="T51" fmla="*/ 205 h 572"/>
                  <a:gd name="T52" fmla="*/ 364 w 441"/>
                  <a:gd name="T53" fmla="*/ 233 h 572"/>
                  <a:gd name="T54" fmla="*/ 77 w 441"/>
                  <a:gd name="T55" fmla="*/ 233 h 572"/>
                  <a:gd name="T56" fmla="*/ 47 w 441"/>
                  <a:gd name="T57" fmla="*/ 205 h 572"/>
                  <a:gd name="T58" fmla="*/ 47 w 441"/>
                  <a:gd name="T59" fmla="*/ 199 h 572"/>
                  <a:gd name="T60" fmla="*/ 77 w 441"/>
                  <a:gd name="T61" fmla="*/ 172 h 572"/>
                  <a:gd name="T62" fmla="*/ 232 w 441"/>
                  <a:gd name="T63" fmla="*/ 172 h 572"/>
                  <a:gd name="T64" fmla="*/ 364 w 441"/>
                  <a:gd name="T65" fmla="*/ 172 h 572"/>
                  <a:gd name="T66" fmla="*/ 394 w 441"/>
                  <a:gd name="T67" fmla="*/ 199 h 572"/>
                  <a:gd name="T68" fmla="*/ 394 w 441"/>
                  <a:gd name="T69" fmla="*/ 205 h 572"/>
                  <a:gd name="T70" fmla="*/ 394 w 441"/>
                  <a:gd name="T71" fmla="*/ 97 h 572"/>
                  <a:gd name="T72" fmla="*/ 364 w 441"/>
                  <a:gd name="T73" fmla="*/ 125 h 572"/>
                  <a:gd name="T74" fmla="*/ 77 w 441"/>
                  <a:gd name="T75" fmla="*/ 125 h 572"/>
                  <a:gd name="T76" fmla="*/ 47 w 441"/>
                  <a:gd name="T77" fmla="*/ 97 h 572"/>
                  <a:gd name="T78" fmla="*/ 47 w 441"/>
                  <a:gd name="T79" fmla="*/ 92 h 572"/>
                  <a:gd name="T80" fmla="*/ 77 w 441"/>
                  <a:gd name="T81" fmla="*/ 64 h 572"/>
                  <a:gd name="T82" fmla="*/ 232 w 441"/>
                  <a:gd name="T83" fmla="*/ 64 h 572"/>
                  <a:gd name="T84" fmla="*/ 364 w 441"/>
                  <a:gd name="T85" fmla="*/ 64 h 572"/>
                  <a:gd name="T86" fmla="*/ 394 w 441"/>
                  <a:gd name="T87" fmla="*/ 92 h 572"/>
                  <a:gd name="T88" fmla="*/ 394 w 441"/>
                  <a:gd name="T89" fmla="*/ 97 h 5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441" h="572">
                    <a:moveTo>
                      <a:pt x="0" y="0"/>
                    </a:moveTo>
                    <a:cubicBezTo>
                      <a:pt x="0" y="572"/>
                      <a:pt x="0" y="572"/>
                      <a:pt x="0" y="572"/>
                    </a:cubicBezTo>
                    <a:cubicBezTo>
                      <a:pt x="441" y="572"/>
                      <a:pt x="441" y="572"/>
                      <a:pt x="441" y="572"/>
                    </a:cubicBezTo>
                    <a:cubicBezTo>
                      <a:pt x="441" y="0"/>
                      <a:pt x="441" y="0"/>
                      <a:pt x="441" y="0"/>
                    </a:cubicBezTo>
                    <a:lnTo>
                      <a:pt x="0" y="0"/>
                    </a:lnTo>
                    <a:close/>
                    <a:moveTo>
                      <a:pt x="394" y="421"/>
                    </a:moveTo>
                    <a:cubicBezTo>
                      <a:pt x="394" y="448"/>
                      <a:pt x="364" y="448"/>
                      <a:pt x="364" y="448"/>
                    </a:cubicBezTo>
                    <a:cubicBezTo>
                      <a:pt x="77" y="448"/>
                      <a:pt x="77" y="448"/>
                      <a:pt x="77" y="448"/>
                    </a:cubicBezTo>
                    <a:cubicBezTo>
                      <a:pt x="47" y="448"/>
                      <a:pt x="47" y="421"/>
                      <a:pt x="47" y="421"/>
                    </a:cubicBezTo>
                    <a:cubicBezTo>
                      <a:pt x="47" y="415"/>
                      <a:pt x="47" y="415"/>
                      <a:pt x="47" y="415"/>
                    </a:cubicBezTo>
                    <a:cubicBezTo>
                      <a:pt x="47" y="387"/>
                      <a:pt x="77" y="387"/>
                      <a:pt x="77" y="387"/>
                    </a:cubicBezTo>
                    <a:cubicBezTo>
                      <a:pt x="232" y="387"/>
                      <a:pt x="232" y="387"/>
                      <a:pt x="232" y="387"/>
                    </a:cubicBezTo>
                    <a:cubicBezTo>
                      <a:pt x="364" y="387"/>
                      <a:pt x="364" y="387"/>
                      <a:pt x="364" y="387"/>
                    </a:cubicBezTo>
                    <a:cubicBezTo>
                      <a:pt x="394" y="387"/>
                      <a:pt x="394" y="415"/>
                      <a:pt x="394" y="415"/>
                    </a:cubicBezTo>
                    <a:lnTo>
                      <a:pt x="394" y="421"/>
                    </a:lnTo>
                    <a:close/>
                    <a:moveTo>
                      <a:pt x="394" y="313"/>
                    </a:moveTo>
                    <a:cubicBezTo>
                      <a:pt x="394" y="340"/>
                      <a:pt x="364" y="340"/>
                      <a:pt x="364" y="340"/>
                    </a:cubicBezTo>
                    <a:cubicBezTo>
                      <a:pt x="77" y="340"/>
                      <a:pt x="77" y="340"/>
                      <a:pt x="77" y="340"/>
                    </a:cubicBezTo>
                    <a:cubicBezTo>
                      <a:pt x="47" y="340"/>
                      <a:pt x="47" y="313"/>
                      <a:pt x="47" y="313"/>
                    </a:cubicBezTo>
                    <a:cubicBezTo>
                      <a:pt x="47" y="307"/>
                      <a:pt x="47" y="307"/>
                      <a:pt x="47" y="307"/>
                    </a:cubicBezTo>
                    <a:cubicBezTo>
                      <a:pt x="47" y="280"/>
                      <a:pt x="77" y="280"/>
                      <a:pt x="77" y="280"/>
                    </a:cubicBezTo>
                    <a:cubicBezTo>
                      <a:pt x="232" y="280"/>
                      <a:pt x="232" y="280"/>
                      <a:pt x="232" y="280"/>
                    </a:cubicBezTo>
                    <a:cubicBezTo>
                      <a:pt x="364" y="280"/>
                      <a:pt x="364" y="280"/>
                      <a:pt x="364" y="280"/>
                    </a:cubicBezTo>
                    <a:cubicBezTo>
                      <a:pt x="394" y="280"/>
                      <a:pt x="394" y="307"/>
                      <a:pt x="394" y="307"/>
                    </a:cubicBezTo>
                    <a:lnTo>
                      <a:pt x="394" y="313"/>
                    </a:lnTo>
                    <a:close/>
                    <a:moveTo>
                      <a:pt x="394" y="205"/>
                    </a:moveTo>
                    <a:cubicBezTo>
                      <a:pt x="394" y="233"/>
                      <a:pt x="364" y="233"/>
                      <a:pt x="364" y="233"/>
                    </a:cubicBezTo>
                    <a:cubicBezTo>
                      <a:pt x="77" y="233"/>
                      <a:pt x="77" y="233"/>
                      <a:pt x="77" y="233"/>
                    </a:cubicBezTo>
                    <a:cubicBezTo>
                      <a:pt x="47" y="233"/>
                      <a:pt x="47" y="205"/>
                      <a:pt x="47" y="205"/>
                    </a:cubicBezTo>
                    <a:cubicBezTo>
                      <a:pt x="47" y="199"/>
                      <a:pt x="47" y="199"/>
                      <a:pt x="47" y="199"/>
                    </a:cubicBezTo>
                    <a:cubicBezTo>
                      <a:pt x="47" y="172"/>
                      <a:pt x="77" y="172"/>
                      <a:pt x="77" y="172"/>
                    </a:cubicBezTo>
                    <a:cubicBezTo>
                      <a:pt x="232" y="172"/>
                      <a:pt x="232" y="172"/>
                      <a:pt x="232" y="172"/>
                    </a:cubicBezTo>
                    <a:cubicBezTo>
                      <a:pt x="364" y="172"/>
                      <a:pt x="364" y="172"/>
                      <a:pt x="364" y="172"/>
                    </a:cubicBezTo>
                    <a:cubicBezTo>
                      <a:pt x="394" y="172"/>
                      <a:pt x="394" y="199"/>
                      <a:pt x="394" y="199"/>
                    </a:cubicBezTo>
                    <a:lnTo>
                      <a:pt x="394" y="205"/>
                    </a:lnTo>
                    <a:close/>
                    <a:moveTo>
                      <a:pt x="394" y="97"/>
                    </a:moveTo>
                    <a:cubicBezTo>
                      <a:pt x="394" y="125"/>
                      <a:pt x="364" y="125"/>
                      <a:pt x="364" y="125"/>
                    </a:cubicBezTo>
                    <a:cubicBezTo>
                      <a:pt x="77" y="125"/>
                      <a:pt x="77" y="125"/>
                      <a:pt x="77" y="125"/>
                    </a:cubicBezTo>
                    <a:cubicBezTo>
                      <a:pt x="47" y="125"/>
                      <a:pt x="47" y="97"/>
                      <a:pt x="47" y="97"/>
                    </a:cubicBezTo>
                    <a:cubicBezTo>
                      <a:pt x="47" y="92"/>
                      <a:pt x="47" y="92"/>
                      <a:pt x="47" y="92"/>
                    </a:cubicBezTo>
                    <a:cubicBezTo>
                      <a:pt x="47" y="64"/>
                      <a:pt x="77" y="64"/>
                      <a:pt x="77" y="64"/>
                    </a:cubicBezTo>
                    <a:cubicBezTo>
                      <a:pt x="232" y="64"/>
                      <a:pt x="232" y="64"/>
                      <a:pt x="232" y="64"/>
                    </a:cubicBezTo>
                    <a:cubicBezTo>
                      <a:pt x="364" y="64"/>
                      <a:pt x="364" y="64"/>
                      <a:pt x="364" y="64"/>
                    </a:cubicBezTo>
                    <a:cubicBezTo>
                      <a:pt x="394" y="64"/>
                      <a:pt x="394" y="92"/>
                      <a:pt x="394" y="92"/>
                    </a:cubicBezTo>
                    <a:lnTo>
                      <a:pt x="394" y="9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3247" tIns="46623" rIns="93247" bIns="46623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3241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28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31" name="Oval 17"/>
              <p:cNvSpPr>
                <a:spLocks noChangeArrowheads="1"/>
              </p:cNvSpPr>
              <p:nvPr/>
            </p:nvSpPr>
            <p:spPr bwMode="auto">
              <a:xfrm>
                <a:off x="6546821" y="2643181"/>
                <a:ext cx="128587" cy="12382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3247" tIns="46623" rIns="93247" bIns="46623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3241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28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32" name="Oval 18"/>
              <p:cNvSpPr>
                <a:spLocks noChangeArrowheads="1"/>
              </p:cNvSpPr>
              <p:nvPr/>
            </p:nvSpPr>
            <p:spPr bwMode="auto">
              <a:xfrm>
                <a:off x="6546830" y="3049578"/>
                <a:ext cx="128587" cy="12541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3247" tIns="46623" rIns="93247" bIns="46623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3241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28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33" name="Oval 19"/>
              <p:cNvSpPr>
                <a:spLocks noChangeArrowheads="1"/>
              </p:cNvSpPr>
              <p:nvPr/>
            </p:nvSpPr>
            <p:spPr bwMode="auto">
              <a:xfrm>
                <a:off x="6546839" y="3457567"/>
                <a:ext cx="128587" cy="12382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3247" tIns="46623" rIns="93247" bIns="46623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3241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28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34" name="Oval 20"/>
              <p:cNvSpPr>
                <a:spLocks noChangeArrowheads="1"/>
              </p:cNvSpPr>
              <p:nvPr/>
            </p:nvSpPr>
            <p:spPr bwMode="auto">
              <a:xfrm>
                <a:off x="6546848" y="3863973"/>
                <a:ext cx="128587" cy="12382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3247" tIns="46623" rIns="93247" bIns="46623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3241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28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endParaRPr>
              </a:p>
            </p:txBody>
          </p:sp>
        </p:grpSp>
      </p:grpSp>
      <p:grpSp>
        <p:nvGrpSpPr>
          <p:cNvPr id="235" name="Group 234"/>
          <p:cNvGrpSpPr/>
          <p:nvPr/>
        </p:nvGrpSpPr>
        <p:grpSpPr>
          <a:xfrm>
            <a:off x="2711890" y="5228744"/>
            <a:ext cx="3103512" cy="1016745"/>
            <a:chOff x="5857925" y="3188946"/>
            <a:chExt cx="3103512" cy="1016745"/>
          </a:xfrm>
        </p:grpSpPr>
        <p:sp>
          <p:nvSpPr>
            <p:cNvPr id="236" name="Rectangle 235"/>
            <p:cNvSpPr/>
            <p:nvPr/>
          </p:nvSpPr>
          <p:spPr bwMode="auto">
            <a:xfrm>
              <a:off x="5857927" y="3539803"/>
              <a:ext cx="879142" cy="332118"/>
            </a:xfrm>
            <a:prstGeom prst="rect">
              <a:avLst/>
            </a:prstGeom>
            <a:ln>
              <a:solidFill>
                <a:schemeClr val="tx2"/>
              </a:solidFill>
              <a:headEnd type="none" w="med" len="med"/>
              <a:tailEnd type="none" w="med" len="med"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186494" tIns="149196" rIns="186494" bIns="14919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50846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32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237" name="Rectangle 236"/>
            <p:cNvSpPr/>
            <p:nvPr/>
          </p:nvSpPr>
          <p:spPr bwMode="auto">
            <a:xfrm>
              <a:off x="5857925" y="3873573"/>
              <a:ext cx="879142" cy="332118"/>
            </a:xfrm>
            <a:prstGeom prst="rect">
              <a:avLst/>
            </a:prstGeom>
            <a:ln>
              <a:solidFill>
                <a:schemeClr val="tx2"/>
              </a:solidFill>
              <a:headEnd type="none" w="med" len="med"/>
              <a:tailEnd type="none" w="med" len="med"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186494" tIns="149196" rIns="186494" bIns="14919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50846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32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238" name="Rectangle 237"/>
            <p:cNvSpPr/>
            <p:nvPr/>
          </p:nvSpPr>
          <p:spPr bwMode="auto">
            <a:xfrm>
              <a:off x="6970111" y="3536326"/>
              <a:ext cx="879142" cy="332118"/>
            </a:xfrm>
            <a:prstGeom prst="rect">
              <a:avLst/>
            </a:prstGeom>
            <a:ln>
              <a:solidFill>
                <a:schemeClr val="tx2"/>
              </a:solidFill>
              <a:headEnd type="none" w="med" len="med"/>
              <a:tailEnd type="none" w="med" len="med"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186494" tIns="149196" rIns="186494" bIns="14919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50846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32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247" name="Rectangle 246"/>
            <p:cNvSpPr/>
            <p:nvPr/>
          </p:nvSpPr>
          <p:spPr bwMode="auto">
            <a:xfrm>
              <a:off x="6970111" y="3870096"/>
              <a:ext cx="879142" cy="332118"/>
            </a:xfrm>
            <a:prstGeom prst="rect">
              <a:avLst/>
            </a:prstGeom>
            <a:ln>
              <a:solidFill>
                <a:schemeClr val="tx2"/>
              </a:solidFill>
              <a:headEnd type="none" w="med" len="med"/>
              <a:tailEnd type="none" w="med" len="med"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186494" tIns="149196" rIns="186494" bIns="14919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50846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32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262" name="Rectangle 261"/>
            <p:cNvSpPr/>
            <p:nvPr/>
          </p:nvSpPr>
          <p:spPr bwMode="auto">
            <a:xfrm>
              <a:off x="8082295" y="3536325"/>
              <a:ext cx="879142" cy="332118"/>
            </a:xfrm>
            <a:prstGeom prst="rect">
              <a:avLst/>
            </a:prstGeom>
            <a:ln>
              <a:solidFill>
                <a:schemeClr val="tx2"/>
              </a:solidFill>
              <a:headEnd type="none" w="med" len="med"/>
              <a:tailEnd type="none" w="med" len="med"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186494" tIns="149196" rIns="186494" bIns="14919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50846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32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278" name="Rectangle 277"/>
            <p:cNvSpPr/>
            <p:nvPr/>
          </p:nvSpPr>
          <p:spPr bwMode="auto">
            <a:xfrm>
              <a:off x="8082295" y="3870095"/>
              <a:ext cx="879142" cy="332118"/>
            </a:xfrm>
            <a:prstGeom prst="rect">
              <a:avLst/>
            </a:prstGeom>
            <a:ln>
              <a:solidFill>
                <a:schemeClr val="tx2"/>
              </a:solidFill>
              <a:headEnd type="none" w="med" len="med"/>
              <a:tailEnd type="none" w="med" len="med"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186494" tIns="149196" rIns="186494" bIns="14919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50846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32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ea typeface="Segoe UI" pitchFamily="34" charset="0"/>
                <a:cs typeface="Segoe UI" pitchFamily="34" charset="0"/>
              </a:endParaRPr>
            </a:p>
          </p:txBody>
        </p:sp>
        <p:grpSp>
          <p:nvGrpSpPr>
            <p:cNvPr id="279" name="Group 278"/>
            <p:cNvGrpSpPr/>
            <p:nvPr/>
          </p:nvGrpSpPr>
          <p:grpSpPr>
            <a:xfrm>
              <a:off x="6198500" y="3595918"/>
              <a:ext cx="197996" cy="219885"/>
              <a:chOff x="7434267" y="-1318825"/>
              <a:chExt cx="947742" cy="1052511"/>
            </a:xfrm>
            <a:solidFill>
              <a:schemeClr val="accent1"/>
            </a:solidFill>
          </p:grpSpPr>
          <p:sp>
            <p:nvSpPr>
              <p:cNvPr id="300" name="Freeform 5"/>
              <p:cNvSpPr>
                <a:spLocks/>
              </p:cNvSpPr>
              <p:nvPr/>
            </p:nvSpPr>
            <p:spPr bwMode="auto">
              <a:xfrm>
                <a:off x="7434267" y="-993386"/>
                <a:ext cx="423860" cy="727072"/>
              </a:xfrm>
              <a:custGeom>
                <a:avLst/>
                <a:gdLst>
                  <a:gd name="T0" fmla="*/ 267 w 267"/>
                  <a:gd name="T1" fmla="*/ 153 h 458"/>
                  <a:gd name="T2" fmla="*/ 267 w 267"/>
                  <a:gd name="T3" fmla="*/ 458 h 458"/>
                  <a:gd name="T4" fmla="*/ 0 w 267"/>
                  <a:gd name="T5" fmla="*/ 305 h 458"/>
                  <a:gd name="T6" fmla="*/ 2 w 267"/>
                  <a:gd name="T7" fmla="*/ 0 h 458"/>
                  <a:gd name="T8" fmla="*/ 267 w 267"/>
                  <a:gd name="T9" fmla="*/ 153 h 4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7" h="458">
                    <a:moveTo>
                      <a:pt x="267" y="153"/>
                    </a:moveTo>
                    <a:lnTo>
                      <a:pt x="267" y="458"/>
                    </a:lnTo>
                    <a:lnTo>
                      <a:pt x="0" y="305"/>
                    </a:lnTo>
                    <a:lnTo>
                      <a:pt x="2" y="0"/>
                    </a:lnTo>
                    <a:lnTo>
                      <a:pt x="267" y="15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3247" tIns="46623" rIns="93247" bIns="46623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3241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28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01" name="Freeform 6"/>
              <p:cNvSpPr>
                <a:spLocks/>
              </p:cNvSpPr>
              <p:nvPr/>
            </p:nvSpPr>
            <p:spPr bwMode="auto">
              <a:xfrm>
                <a:off x="7961323" y="-993392"/>
                <a:ext cx="420686" cy="727078"/>
              </a:xfrm>
              <a:custGeom>
                <a:avLst/>
                <a:gdLst>
                  <a:gd name="T0" fmla="*/ 0 w 265"/>
                  <a:gd name="T1" fmla="*/ 153 h 458"/>
                  <a:gd name="T2" fmla="*/ 0 w 265"/>
                  <a:gd name="T3" fmla="*/ 458 h 458"/>
                  <a:gd name="T4" fmla="*/ 265 w 265"/>
                  <a:gd name="T5" fmla="*/ 305 h 458"/>
                  <a:gd name="T6" fmla="*/ 265 w 265"/>
                  <a:gd name="T7" fmla="*/ 0 h 458"/>
                  <a:gd name="T8" fmla="*/ 0 w 265"/>
                  <a:gd name="T9" fmla="*/ 153 h 4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5" h="458">
                    <a:moveTo>
                      <a:pt x="0" y="153"/>
                    </a:moveTo>
                    <a:lnTo>
                      <a:pt x="0" y="458"/>
                    </a:lnTo>
                    <a:lnTo>
                      <a:pt x="265" y="305"/>
                    </a:lnTo>
                    <a:lnTo>
                      <a:pt x="265" y="0"/>
                    </a:lnTo>
                    <a:lnTo>
                      <a:pt x="0" y="15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3247" tIns="46623" rIns="93247" bIns="46623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3241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28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02" name="Freeform 7"/>
              <p:cNvSpPr>
                <a:spLocks/>
              </p:cNvSpPr>
              <p:nvPr/>
            </p:nvSpPr>
            <p:spPr bwMode="auto">
              <a:xfrm>
                <a:off x="7489835" y="-1318825"/>
                <a:ext cx="838204" cy="476252"/>
              </a:xfrm>
              <a:custGeom>
                <a:avLst/>
                <a:gdLst>
                  <a:gd name="T0" fmla="*/ 266 w 528"/>
                  <a:gd name="T1" fmla="*/ 300 h 300"/>
                  <a:gd name="T2" fmla="*/ 0 w 528"/>
                  <a:gd name="T3" fmla="*/ 148 h 300"/>
                  <a:gd name="T4" fmla="*/ 263 w 528"/>
                  <a:gd name="T5" fmla="*/ 0 h 300"/>
                  <a:gd name="T6" fmla="*/ 528 w 528"/>
                  <a:gd name="T7" fmla="*/ 148 h 300"/>
                  <a:gd name="T8" fmla="*/ 266 w 528"/>
                  <a:gd name="T9" fmla="*/ 300 h 3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8" h="300">
                    <a:moveTo>
                      <a:pt x="266" y="300"/>
                    </a:moveTo>
                    <a:lnTo>
                      <a:pt x="0" y="148"/>
                    </a:lnTo>
                    <a:lnTo>
                      <a:pt x="263" y="0"/>
                    </a:lnTo>
                    <a:lnTo>
                      <a:pt x="528" y="148"/>
                    </a:lnTo>
                    <a:lnTo>
                      <a:pt x="266" y="30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3247" tIns="46623" rIns="93247" bIns="46623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3241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28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280" name="Group 279"/>
            <p:cNvGrpSpPr/>
            <p:nvPr/>
          </p:nvGrpSpPr>
          <p:grpSpPr>
            <a:xfrm>
              <a:off x="6169600" y="3943800"/>
              <a:ext cx="255791" cy="201540"/>
              <a:chOff x="4962525" y="3988427"/>
              <a:chExt cx="2260600" cy="1781175"/>
            </a:xfrm>
            <a:solidFill>
              <a:schemeClr val="accent1"/>
            </a:solidFill>
          </p:grpSpPr>
          <p:sp>
            <p:nvSpPr>
              <p:cNvPr id="298" name="Freeform 11"/>
              <p:cNvSpPr>
                <a:spLocks noEditPoints="1"/>
              </p:cNvSpPr>
              <p:nvPr/>
            </p:nvSpPr>
            <p:spPr bwMode="auto">
              <a:xfrm>
                <a:off x="4962525" y="3988427"/>
                <a:ext cx="2260600" cy="1781175"/>
              </a:xfrm>
              <a:custGeom>
                <a:avLst/>
                <a:gdLst>
                  <a:gd name="T0" fmla="*/ 130 w 600"/>
                  <a:gd name="T1" fmla="*/ 461 h 472"/>
                  <a:gd name="T2" fmla="*/ 470 w 600"/>
                  <a:gd name="T3" fmla="*/ 461 h 472"/>
                  <a:gd name="T4" fmla="*/ 470 w 600"/>
                  <a:gd name="T5" fmla="*/ 472 h 472"/>
                  <a:gd name="T6" fmla="*/ 130 w 600"/>
                  <a:gd name="T7" fmla="*/ 472 h 472"/>
                  <a:gd name="T8" fmla="*/ 130 w 600"/>
                  <a:gd name="T9" fmla="*/ 461 h 472"/>
                  <a:gd name="T10" fmla="*/ 32 w 600"/>
                  <a:gd name="T11" fmla="*/ 35 h 472"/>
                  <a:gd name="T12" fmla="*/ 32 w 600"/>
                  <a:gd name="T13" fmla="*/ 345 h 472"/>
                  <a:gd name="T14" fmla="*/ 232 w 600"/>
                  <a:gd name="T15" fmla="*/ 345 h 472"/>
                  <a:gd name="T16" fmla="*/ 365 w 600"/>
                  <a:gd name="T17" fmla="*/ 345 h 472"/>
                  <a:gd name="T18" fmla="*/ 572 w 600"/>
                  <a:gd name="T19" fmla="*/ 345 h 472"/>
                  <a:gd name="T20" fmla="*/ 572 w 600"/>
                  <a:gd name="T21" fmla="*/ 35 h 472"/>
                  <a:gd name="T22" fmla="*/ 32 w 600"/>
                  <a:gd name="T23" fmla="*/ 35 h 472"/>
                  <a:gd name="T24" fmla="*/ 300 w 600"/>
                  <a:gd name="T25" fmla="*/ 8 h 472"/>
                  <a:gd name="T26" fmla="*/ 292 w 600"/>
                  <a:gd name="T27" fmla="*/ 16 h 472"/>
                  <a:gd name="T28" fmla="*/ 300 w 600"/>
                  <a:gd name="T29" fmla="*/ 24 h 472"/>
                  <a:gd name="T30" fmla="*/ 309 w 600"/>
                  <a:gd name="T31" fmla="*/ 16 h 472"/>
                  <a:gd name="T32" fmla="*/ 300 w 600"/>
                  <a:gd name="T33" fmla="*/ 8 h 472"/>
                  <a:gd name="T34" fmla="*/ 32 w 600"/>
                  <a:gd name="T35" fmla="*/ 0 h 472"/>
                  <a:gd name="T36" fmla="*/ 565 w 600"/>
                  <a:gd name="T37" fmla="*/ 0 h 472"/>
                  <a:gd name="T38" fmla="*/ 600 w 600"/>
                  <a:gd name="T39" fmla="*/ 35 h 472"/>
                  <a:gd name="T40" fmla="*/ 600 w 600"/>
                  <a:gd name="T41" fmla="*/ 344 h 472"/>
                  <a:gd name="T42" fmla="*/ 565 w 600"/>
                  <a:gd name="T43" fmla="*/ 383 h 472"/>
                  <a:gd name="T44" fmla="*/ 389 w 600"/>
                  <a:gd name="T45" fmla="*/ 383 h 472"/>
                  <a:gd name="T46" fmla="*/ 365 w 600"/>
                  <a:gd name="T47" fmla="*/ 383 h 472"/>
                  <a:gd name="T48" fmla="*/ 365 w 600"/>
                  <a:gd name="T49" fmla="*/ 406 h 472"/>
                  <a:gd name="T50" fmla="*/ 365 w 600"/>
                  <a:gd name="T51" fmla="*/ 422 h 472"/>
                  <a:gd name="T52" fmla="*/ 442 w 600"/>
                  <a:gd name="T53" fmla="*/ 422 h 472"/>
                  <a:gd name="T54" fmla="*/ 470 w 600"/>
                  <a:gd name="T55" fmla="*/ 461 h 472"/>
                  <a:gd name="T56" fmla="*/ 130 w 600"/>
                  <a:gd name="T57" fmla="*/ 461 h 472"/>
                  <a:gd name="T58" fmla="*/ 158 w 600"/>
                  <a:gd name="T59" fmla="*/ 422 h 472"/>
                  <a:gd name="T60" fmla="*/ 232 w 600"/>
                  <a:gd name="T61" fmla="*/ 422 h 472"/>
                  <a:gd name="T62" fmla="*/ 232 w 600"/>
                  <a:gd name="T63" fmla="*/ 406 h 472"/>
                  <a:gd name="T64" fmla="*/ 232 w 600"/>
                  <a:gd name="T65" fmla="*/ 383 h 472"/>
                  <a:gd name="T66" fmla="*/ 205 w 600"/>
                  <a:gd name="T67" fmla="*/ 383 h 472"/>
                  <a:gd name="T68" fmla="*/ 32 w 600"/>
                  <a:gd name="T69" fmla="*/ 383 h 472"/>
                  <a:gd name="T70" fmla="*/ 0 w 600"/>
                  <a:gd name="T71" fmla="*/ 344 h 472"/>
                  <a:gd name="T72" fmla="*/ 0 w 600"/>
                  <a:gd name="T73" fmla="*/ 35 h 472"/>
                  <a:gd name="T74" fmla="*/ 32 w 600"/>
                  <a:gd name="T75" fmla="*/ 0 h 4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600" h="472">
                    <a:moveTo>
                      <a:pt x="130" y="461"/>
                    </a:moveTo>
                    <a:cubicBezTo>
                      <a:pt x="470" y="461"/>
                      <a:pt x="470" y="461"/>
                      <a:pt x="470" y="461"/>
                    </a:cubicBezTo>
                    <a:cubicBezTo>
                      <a:pt x="470" y="472"/>
                      <a:pt x="470" y="472"/>
                      <a:pt x="470" y="472"/>
                    </a:cubicBezTo>
                    <a:cubicBezTo>
                      <a:pt x="130" y="472"/>
                      <a:pt x="130" y="472"/>
                      <a:pt x="130" y="472"/>
                    </a:cubicBezTo>
                    <a:cubicBezTo>
                      <a:pt x="130" y="461"/>
                      <a:pt x="130" y="461"/>
                      <a:pt x="130" y="461"/>
                    </a:cubicBezTo>
                    <a:close/>
                    <a:moveTo>
                      <a:pt x="32" y="35"/>
                    </a:moveTo>
                    <a:cubicBezTo>
                      <a:pt x="32" y="345"/>
                      <a:pt x="32" y="345"/>
                      <a:pt x="32" y="345"/>
                    </a:cubicBezTo>
                    <a:cubicBezTo>
                      <a:pt x="232" y="345"/>
                      <a:pt x="232" y="345"/>
                      <a:pt x="232" y="345"/>
                    </a:cubicBezTo>
                    <a:cubicBezTo>
                      <a:pt x="365" y="345"/>
                      <a:pt x="365" y="345"/>
                      <a:pt x="365" y="345"/>
                    </a:cubicBezTo>
                    <a:cubicBezTo>
                      <a:pt x="572" y="345"/>
                      <a:pt x="572" y="345"/>
                      <a:pt x="572" y="345"/>
                    </a:cubicBezTo>
                    <a:cubicBezTo>
                      <a:pt x="572" y="35"/>
                      <a:pt x="572" y="35"/>
                      <a:pt x="572" y="35"/>
                    </a:cubicBezTo>
                    <a:cubicBezTo>
                      <a:pt x="32" y="35"/>
                      <a:pt x="32" y="35"/>
                      <a:pt x="32" y="35"/>
                    </a:cubicBezTo>
                    <a:close/>
                    <a:moveTo>
                      <a:pt x="300" y="8"/>
                    </a:moveTo>
                    <a:cubicBezTo>
                      <a:pt x="295" y="8"/>
                      <a:pt x="292" y="12"/>
                      <a:pt x="292" y="16"/>
                    </a:cubicBezTo>
                    <a:cubicBezTo>
                      <a:pt x="292" y="20"/>
                      <a:pt x="295" y="24"/>
                      <a:pt x="300" y="24"/>
                    </a:cubicBezTo>
                    <a:cubicBezTo>
                      <a:pt x="305" y="24"/>
                      <a:pt x="309" y="20"/>
                      <a:pt x="309" y="16"/>
                    </a:cubicBezTo>
                    <a:cubicBezTo>
                      <a:pt x="309" y="12"/>
                      <a:pt x="305" y="8"/>
                      <a:pt x="300" y="8"/>
                    </a:cubicBezTo>
                    <a:close/>
                    <a:moveTo>
                      <a:pt x="32" y="0"/>
                    </a:moveTo>
                    <a:cubicBezTo>
                      <a:pt x="565" y="0"/>
                      <a:pt x="565" y="0"/>
                      <a:pt x="565" y="0"/>
                    </a:cubicBezTo>
                    <a:cubicBezTo>
                      <a:pt x="586" y="0"/>
                      <a:pt x="600" y="16"/>
                      <a:pt x="600" y="35"/>
                    </a:cubicBezTo>
                    <a:cubicBezTo>
                      <a:pt x="600" y="344"/>
                      <a:pt x="600" y="344"/>
                      <a:pt x="600" y="344"/>
                    </a:cubicBezTo>
                    <a:cubicBezTo>
                      <a:pt x="600" y="364"/>
                      <a:pt x="586" y="383"/>
                      <a:pt x="565" y="383"/>
                    </a:cubicBezTo>
                    <a:cubicBezTo>
                      <a:pt x="498" y="383"/>
                      <a:pt x="440" y="383"/>
                      <a:pt x="389" y="383"/>
                    </a:cubicBezTo>
                    <a:cubicBezTo>
                      <a:pt x="365" y="383"/>
                      <a:pt x="365" y="383"/>
                      <a:pt x="365" y="383"/>
                    </a:cubicBezTo>
                    <a:cubicBezTo>
                      <a:pt x="365" y="406"/>
                      <a:pt x="365" y="406"/>
                      <a:pt x="365" y="406"/>
                    </a:cubicBezTo>
                    <a:cubicBezTo>
                      <a:pt x="365" y="422"/>
                      <a:pt x="365" y="422"/>
                      <a:pt x="365" y="422"/>
                    </a:cubicBezTo>
                    <a:cubicBezTo>
                      <a:pt x="442" y="422"/>
                      <a:pt x="442" y="422"/>
                      <a:pt x="442" y="422"/>
                    </a:cubicBezTo>
                    <a:cubicBezTo>
                      <a:pt x="470" y="461"/>
                      <a:pt x="470" y="461"/>
                      <a:pt x="470" y="461"/>
                    </a:cubicBezTo>
                    <a:cubicBezTo>
                      <a:pt x="130" y="461"/>
                      <a:pt x="130" y="461"/>
                      <a:pt x="130" y="461"/>
                    </a:cubicBezTo>
                    <a:cubicBezTo>
                      <a:pt x="158" y="422"/>
                      <a:pt x="158" y="422"/>
                      <a:pt x="158" y="422"/>
                    </a:cubicBezTo>
                    <a:cubicBezTo>
                      <a:pt x="232" y="422"/>
                      <a:pt x="232" y="422"/>
                      <a:pt x="232" y="422"/>
                    </a:cubicBezTo>
                    <a:cubicBezTo>
                      <a:pt x="232" y="406"/>
                      <a:pt x="232" y="406"/>
                      <a:pt x="232" y="406"/>
                    </a:cubicBezTo>
                    <a:cubicBezTo>
                      <a:pt x="232" y="383"/>
                      <a:pt x="232" y="383"/>
                      <a:pt x="232" y="383"/>
                    </a:cubicBezTo>
                    <a:cubicBezTo>
                      <a:pt x="205" y="383"/>
                      <a:pt x="205" y="383"/>
                      <a:pt x="205" y="383"/>
                    </a:cubicBezTo>
                    <a:cubicBezTo>
                      <a:pt x="32" y="383"/>
                      <a:pt x="32" y="383"/>
                      <a:pt x="32" y="383"/>
                    </a:cubicBezTo>
                    <a:cubicBezTo>
                      <a:pt x="14" y="383"/>
                      <a:pt x="0" y="364"/>
                      <a:pt x="0" y="344"/>
                    </a:cubicBezTo>
                    <a:cubicBezTo>
                      <a:pt x="0" y="35"/>
                      <a:pt x="0" y="35"/>
                      <a:pt x="0" y="35"/>
                    </a:cubicBezTo>
                    <a:cubicBezTo>
                      <a:pt x="0" y="16"/>
                      <a:pt x="14" y="0"/>
                      <a:pt x="3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3247" tIns="46623" rIns="93247" bIns="46623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3241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28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99" name="Freeform 12"/>
              <p:cNvSpPr>
                <a:spLocks/>
              </p:cNvSpPr>
              <p:nvPr/>
            </p:nvSpPr>
            <p:spPr bwMode="auto">
              <a:xfrm>
                <a:off x="5918197" y="4320217"/>
                <a:ext cx="396874" cy="766761"/>
              </a:xfrm>
              <a:custGeom>
                <a:avLst/>
                <a:gdLst>
                  <a:gd name="T0" fmla="*/ 0 w 250"/>
                  <a:gd name="T1" fmla="*/ 0 h 483"/>
                  <a:gd name="T2" fmla="*/ 250 w 250"/>
                  <a:gd name="T3" fmla="*/ 269 h 483"/>
                  <a:gd name="T4" fmla="*/ 152 w 250"/>
                  <a:gd name="T5" fmla="*/ 295 h 483"/>
                  <a:gd name="T6" fmla="*/ 221 w 250"/>
                  <a:gd name="T7" fmla="*/ 459 h 483"/>
                  <a:gd name="T8" fmla="*/ 162 w 250"/>
                  <a:gd name="T9" fmla="*/ 483 h 483"/>
                  <a:gd name="T10" fmla="*/ 93 w 250"/>
                  <a:gd name="T11" fmla="*/ 316 h 483"/>
                  <a:gd name="T12" fmla="*/ 0 w 250"/>
                  <a:gd name="T13" fmla="*/ 373 h 483"/>
                  <a:gd name="T14" fmla="*/ 0 w 250"/>
                  <a:gd name="T15" fmla="*/ 0 h 483"/>
                  <a:gd name="T16" fmla="*/ 0 w 250"/>
                  <a:gd name="T17" fmla="*/ 0 h 4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483">
                    <a:moveTo>
                      <a:pt x="0" y="0"/>
                    </a:moveTo>
                    <a:lnTo>
                      <a:pt x="250" y="269"/>
                    </a:lnTo>
                    <a:lnTo>
                      <a:pt x="152" y="295"/>
                    </a:lnTo>
                    <a:lnTo>
                      <a:pt x="221" y="459"/>
                    </a:lnTo>
                    <a:lnTo>
                      <a:pt x="162" y="483"/>
                    </a:lnTo>
                    <a:lnTo>
                      <a:pt x="93" y="316"/>
                    </a:lnTo>
                    <a:lnTo>
                      <a:pt x="0" y="373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3247" tIns="46623" rIns="93247" bIns="46623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3241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28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281" name="TextBox 280"/>
            <p:cNvSpPr txBox="1"/>
            <p:nvPr/>
          </p:nvSpPr>
          <p:spPr>
            <a:xfrm>
              <a:off x="5857925" y="3188947"/>
              <a:ext cx="879142" cy="347472"/>
            </a:xfrm>
            <a:prstGeom prst="rect">
              <a:avLst/>
            </a:prstGeom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46623" tIns="46623" rIns="46623" bIns="46623" rtlCol="0" anchor="ctr">
              <a:noAutofit/>
            </a:bodyPr>
            <a:lstStyle/>
            <a:p>
              <a:pPr marL="0" marR="0" lvl="0" indent="0" algn="ctr" defTabSz="932418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612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22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rPr>
                <a:t>VM</a:t>
              </a:r>
            </a:p>
          </p:txBody>
        </p:sp>
        <p:grpSp>
          <p:nvGrpSpPr>
            <p:cNvPr id="282" name="Group 281"/>
            <p:cNvGrpSpPr/>
            <p:nvPr/>
          </p:nvGrpSpPr>
          <p:grpSpPr>
            <a:xfrm>
              <a:off x="7310684" y="3592441"/>
              <a:ext cx="197995" cy="219886"/>
              <a:chOff x="7434263" y="-1335463"/>
              <a:chExt cx="947737" cy="1052514"/>
            </a:xfrm>
            <a:solidFill>
              <a:schemeClr val="accent1"/>
            </a:solidFill>
          </p:grpSpPr>
          <p:sp>
            <p:nvSpPr>
              <p:cNvPr id="295" name="Freeform 5"/>
              <p:cNvSpPr>
                <a:spLocks/>
              </p:cNvSpPr>
              <p:nvPr/>
            </p:nvSpPr>
            <p:spPr bwMode="auto">
              <a:xfrm>
                <a:off x="7434263" y="-1010025"/>
                <a:ext cx="423860" cy="727076"/>
              </a:xfrm>
              <a:custGeom>
                <a:avLst/>
                <a:gdLst>
                  <a:gd name="T0" fmla="*/ 267 w 267"/>
                  <a:gd name="T1" fmla="*/ 153 h 458"/>
                  <a:gd name="T2" fmla="*/ 267 w 267"/>
                  <a:gd name="T3" fmla="*/ 458 h 458"/>
                  <a:gd name="T4" fmla="*/ 0 w 267"/>
                  <a:gd name="T5" fmla="*/ 305 h 458"/>
                  <a:gd name="T6" fmla="*/ 2 w 267"/>
                  <a:gd name="T7" fmla="*/ 0 h 458"/>
                  <a:gd name="T8" fmla="*/ 267 w 267"/>
                  <a:gd name="T9" fmla="*/ 153 h 4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7" h="458">
                    <a:moveTo>
                      <a:pt x="267" y="153"/>
                    </a:moveTo>
                    <a:lnTo>
                      <a:pt x="267" y="458"/>
                    </a:lnTo>
                    <a:lnTo>
                      <a:pt x="0" y="305"/>
                    </a:lnTo>
                    <a:lnTo>
                      <a:pt x="2" y="0"/>
                    </a:lnTo>
                    <a:lnTo>
                      <a:pt x="267" y="15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3247" tIns="46623" rIns="93247" bIns="46623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3241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28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96" name="Freeform 6"/>
              <p:cNvSpPr>
                <a:spLocks/>
              </p:cNvSpPr>
              <p:nvPr/>
            </p:nvSpPr>
            <p:spPr bwMode="auto">
              <a:xfrm>
                <a:off x="7961314" y="-1010022"/>
                <a:ext cx="420686" cy="727073"/>
              </a:xfrm>
              <a:custGeom>
                <a:avLst/>
                <a:gdLst>
                  <a:gd name="T0" fmla="*/ 0 w 265"/>
                  <a:gd name="T1" fmla="*/ 153 h 458"/>
                  <a:gd name="T2" fmla="*/ 0 w 265"/>
                  <a:gd name="T3" fmla="*/ 458 h 458"/>
                  <a:gd name="T4" fmla="*/ 265 w 265"/>
                  <a:gd name="T5" fmla="*/ 305 h 458"/>
                  <a:gd name="T6" fmla="*/ 265 w 265"/>
                  <a:gd name="T7" fmla="*/ 0 h 458"/>
                  <a:gd name="T8" fmla="*/ 0 w 265"/>
                  <a:gd name="T9" fmla="*/ 153 h 4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5" h="458">
                    <a:moveTo>
                      <a:pt x="0" y="153"/>
                    </a:moveTo>
                    <a:lnTo>
                      <a:pt x="0" y="458"/>
                    </a:lnTo>
                    <a:lnTo>
                      <a:pt x="265" y="305"/>
                    </a:lnTo>
                    <a:lnTo>
                      <a:pt x="265" y="0"/>
                    </a:lnTo>
                    <a:lnTo>
                      <a:pt x="0" y="15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3247" tIns="46623" rIns="93247" bIns="46623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3241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28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97" name="Freeform 7"/>
              <p:cNvSpPr>
                <a:spLocks/>
              </p:cNvSpPr>
              <p:nvPr/>
            </p:nvSpPr>
            <p:spPr bwMode="auto">
              <a:xfrm>
                <a:off x="7489827" y="-1335463"/>
                <a:ext cx="838199" cy="476251"/>
              </a:xfrm>
              <a:custGeom>
                <a:avLst/>
                <a:gdLst>
                  <a:gd name="T0" fmla="*/ 266 w 528"/>
                  <a:gd name="T1" fmla="*/ 300 h 300"/>
                  <a:gd name="T2" fmla="*/ 0 w 528"/>
                  <a:gd name="T3" fmla="*/ 148 h 300"/>
                  <a:gd name="T4" fmla="*/ 263 w 528"/>
                  <a:gd name="T5" fmla="*/ 0 h 300"/>
                  <a:gd name="T6" fmla="*/ 528 w 528"/>
                  <a:gd name="T7" fmla="*/ 148 h 300"/>
                  <a:gd name="T8" fmla="*/ 266 w 528"/>
                  <a:gd name="T9" fmla="*/ 300 h 3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8" h="300">
                    <a:moveTo>
                      <a:pt x="266" y="300"/>
                    </a:moveTo>
                    <a:lnTo>
                      <a:pt x="0" y="148"/>
                    </a:lnTo>
                    <a:lnTo>
                      <a:pt x="263" y="0"/>
                    </a:lnTo>
                    <a:lnTo>
                      <a:pt x="528" y="148"/>
                    </a:lnTo>
                    <a:lnTo>
                      <a:pt x="266" y="30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3247" tIns="46623" rIns="93247" bIns="46623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3241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28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283" name="Group 282"/>
            <p:cNvGrpSpPr/>
            <p:nvPr/>
          </p:nvGrpSpPr>
          <p:grpSpPr>
            <a:xfrm>
              <a:off x="7281786" y="3940325"/>
              <a:ext cx="255791" cy="201540"/>
              <a:chOff x="4962525" y="3957709"/>
              <a:chExt cx="2260600" cy="1781175"/>
            </a:xfrm>
            <a:solidFill>
              <a:schemeClr val="accent1"/>
            </a:solidFill>
          </p:grpSpPr>
          <p:sp>
            <p:nvSpPr>
              <p:cNvPr id="293" name="Freeform 11"/>
              <p:cNvSpPr>
                <a:spLocks noEditPoints="1"/>
              </p:cNvSpPr>
              <p:nvPr/>
            </p:nvSpPr>
            <p:spPr bwMode="auto">
              <a:xfrm>
                <a:off x="4962525" y="3957709"/>
                <a:ext cx="2260600" cy="1781175"/>
              </a:xfrm>
              <a:custGeom>
                <a:avLst/>
                <a:gdLst>
                  <a:gd name="T0" fmla="*/ 130 w 600"/>
                  <a:gd name="T1" fmla="*/ 461 h 472"/>
                  <a:gd name="T2" fmla="*/ 470 w 600"/>
                  <a:gd name="T3" fmla="*/ 461 h 472"/>
                  <a:gd name="T4" fmla="*/ 470 w 600"/>
                  <a:gd name="T5" fmla="*/ 472 h 472"/>
                  <a:gd name="T6" fmla="*/ 130 w 600"/>
                  <a:gd name="T7" fmla="*/ 472 h 472"/>
                  <a:gd name="T8" fmla="*/ 130 w 600"/>
                  <a:gd name="T9" fmla="*/ 461 h 472"/>
                  <a:gd name="T10" fmla="*/ 32 w 600"/>
                  <a:gd name="T11" fmla="*/ 35 h 472"/>
                  <a:gd name="T12" fmla="*/ 32 w 600"/>
                  <a:gd name="T13" fmla="*/ 345 h 472"/>
                  <a:gd name="T14" fmla="*/ 232 w 600"/>
                  <a:gd name="T15" fmla="*/ 345 h 472"/>
                  <a:gd name="T16" fmla="*/ 365 w 600"/>
                  <a:gd name="T17" fmla="*/ 345 h 472"/>
                  <a:gd name="T18" fmla="*/ 572 w 600"/>
                  <a:gd name="T19" fmla="*/ 345 h 472"/>
                  <a:gd name="T20" fmla="*/ 572 w 600"/>
                  <a:gd name="T21" fmla="*/ 35 h 472"/>
                  <a:gd name="T22" fmla="*/ 32 w 600"/>
                  <a:gd name="T23" fmla="*/ 35 h 472"/>
                  <a:gd name="T24" fmla="*/ 300 w 600"/>
                  <a:gd name="T25" fmla="*/ 8 h 472"/>
                  <a:gd name="T26" fmla="*/ 292 w 600"/>
                  <a:gd name="T27" fmla="*/ 16 h 472"/>
                  <a:gd name="T28" fmla="*/ 300 w 600"/>
                  <a:gd name="T29" fmla="*/ 24 h 472"/>
                  <a:gd name="T30" fmla="*/ 309 w 600"/>
                  <a:gd name="T31" fmla="*/ 16 h 472"/>
                  <a:gd name="T32" fmla="*/ 300 w 600"/>
                  <a:gd name="T33" fmla="*/ 8 h 472"/>
                  <a:gd name="T34" fmla="*/ 32 w 600"/>
                  <a:gd name="T35" fmla="*/ 0 h 472"/>
                  <a:gd name="T36" fmla="*/ 565 w 600"/>
                  <a:gd name="T37" fmla="*/ 0 h 472"/>
                  <a:gd name="T38" fmla="*/ 600 w 600"/>
                  <a:gd name="T39" fmla="*/ 35 h 472"/>
                  <a:gd name="T40" fmla="*/ 600 w 600"/>
                  <a:gd name="T41" fmla="*/ 344 h 472"/>
                  <a:gd name="T42" fmla="*/ 565 w 600"/>
                  <a:gd name="T43" fmla="*/ 383 h 472"/>
                  <a:gd name="T44" fmla="*/ 389 w 600"/>
                  <a:gd name="T45" fmla="*/ 383 h 472"/>
                  <a:gd name="T46" fmla="*/ 365 w 600"/>
                  <a:gd name="T47" fmla="*/ 383 h 472"/>
                  <a:gd name="T48" fmla="*/ 365 w 600"/>
                  <a:gd name="T49" fmla="*/ 406 h 472"/>
                  <a:gd name="T50" fmla="*/ 365 w 600"/>
                  <a:gd name="T51" fmla="*/ 422 h 472"/>
                  <a:gd name="T52" fmla="*/ 442 w 600"/>
                  <a:gd name="T53" fmla="*/ 422 h 472"/>
                  <a:gd name="T54" fmla="*/ 470 w 600"/>
                  <a:gd name="T55" fmla="*/ 461 h 472"/>
                  <a:gd name="T56" fmla="*/ 130 w 600"/>
                  <a:gd name="T57" fmla="*/ 461 h 472"/>
                  <a:gd name="T58" fmla="*/ 158 w 600"/>
                  <a:gd name="T59" fmla="*/ 422 h 472"/>
                  <a:gd name="T60" fmla="*/ 232 w 600"/>
                  <a:gd name="T61" fmla="*/ 422 h 472"/>
                  <a:gd name="T62" fmla="*/ 232 w 600"/>
                  <a:gd name="T63" fmla="*/ 406 h 472"/>
                  <a:gd name="T64" fmla="*/ 232 w 600"/>
                  <a:gd name="T65" fmla="*/ 383 h 472"/>
                  <a:gd name="T66" fmla="*/ 205 w 600"/>
                  <a:gd name="T67" fmla="*/ 383 h 472"/>
                  <a:gd name="T68" fmla="*/ 32 w 600"/>
                  <a:gd name="T69" fmla="*/ 383 h 472"/>
                  <a:gd name="T70" fmla="*/ 0 w 600"/>
                  <a:gd name="T71" fmla="*/ 344 h 472"/>
                  <a:gd name="T72" fmla="*/ 0 w 600"/>
                  <a:gd name="T73" fmla="*/ 35 h 472"/>
                  <a:gd name="T74" fmla="*/ 32 w 600"/>
                  <a:gd name="T75" fmla="*/ 0 h 4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600" h="472">
                    <a:moveTo>
                      <a:pt x="130" y="461"/>
                    </a:moveTo>
                    <a:cubicBezTo>
                      <a:pt x="470" y="461"/>
                      <a:pt x="470" y="461"/>
                      <a:pt x="470" y="461"/>
                    </a:cubicBezTo>
                    <a:cubicBezTo>
                      <a:pt x="470" y="472"/>
                      <a:pt x="470" y="472"/>
                      <a:pt x="470" y="472"/>
                    </a:cubicBezTo>
                    <a:cubicBezTo>
                      <a:pt x="130" y="472"/>
                      <a:pt x="130" y="472"/>
                      <a:pt x="130" y="472"/>
                    </a:cubicBezTo>
                    <a:cubicBezTo>
                      <a:pt x="130" y="461"/>
                      <a:pt x="130" y="461"/>
                      <a:pt x="130" y="461"/>
                    </a:cubicBezTo>
                    <a:close/>
                    <a:moveTo>
                      <a:pt x="32" y="35"/>
                    </a:moveTo>
                    <a:cubicBezTo>
                      <a:pt x="32" y="345"/>
                      <a:pt x="32" y="345"/>
                      <a:pt x="32" y="345"/>
                    </a:cubicBezTo>
                    <a:cubicBezTo>
                      <a:pt x="232" y="345"/>
                      <a:pt x="232" y="345"/>
                      <a:pt x="232" y="345"/>
                    </a:cubicBezTo>
                    <a:cubicBezTo>
                      <a:pt x="365" y="345"/>
                      <a:pt x="365" y="345"/>
                      <a:pt x="365" y="345"/>
                    </a:cubicBezTo>
                    <a:cubicBezTo>
                      <a:pt x="572" y="345"/>
                      <a:pt x="572" y="345"/>
                      <a:pt x="572" y="345"/>
                    </a:cubicBezTo>
                    <a:cubicBezTo>
                      <a:pt x="572" y="35"/>
                      <a:pt x="572" y="35"/>
                      <a:pt x="572" y="35"/>
                    </a:cubicBezTo>
                    <a:cubicBezTo>
                      <a:pt x="32" y="35"/>
                      <a:pt x="32" y="35"/>
                      <a:pt x="32" y="35"/>
                    </a:cubicBezTo>
                    <a:close/>
                    <a:moveTo>
                      <a:pt x="300" y="8"/>
                    </a:moveTo>
                    <a:cubicBezTo>
                      <a:pt x="295" y="8"/>
                      <a:pt x="292" y="12"/>
                      <a:pt x="292" y="16"/>
                    </a:cubicBezTo>
                    <a:cubicBezTo>
                      <a:pt x="292" y="20"/>
                      <a:pt x="295" y="24"/>
                      <a:pt x="300" y="24"/>
                    </a:cubicBezTo>
                    <a:cubicBezTo>
                      <a:pt x="305" y="24"/>
                      <a:pt x="309" y="20"/>
                      <a:pt x="309" y="16"/>
                    </a:cubicBezTo>
                    <a:cubicBezTo>
                      <a:pt x="309" y="12"/>
                      <a:pt x="305" y="8"/>
                      <a:pt x="300" y="8"/>
                    </a:cubicBezTo>
                    <a:close/>
                    <a:moveTo>
                      <a:pt x="32" y="0"/>
                    </a:moveTo>
                    <a:cubicBezTo>
                      <a:pt x="565" y="0"/>
                      <a:pt x="565" y="0"/>
                      <a:pt x="565" y="0"/>
                    </a:cubicBezTo>
                    <a:cubicBezTo>
                      <a:pt x="586" y="0"/>
                      <a:pt x="600" y="16"/>
                      <a:pt x="600" y="35"/>
                    </a:cubicBezTo>
                    <a:cubicBezTo>
                      <a:pt x="600" y="344"/>
                      <a:pt x="600" y="344"/>
                      <a:pt x="600" y="344"/>
                    </a:cubicBezTo>
                    <a:cubicBezTo>
                      <a:pt x="600" y="364"/>
                      <a:pt x="586" y="383"/>
                      <a:pt x="565" y="383"/>
                    </a:cubicBezTo>
                    <a:cubicBezTo>
                      <a:pt x="498" y="383"/>
                      <a:pt x="440" y="383"/>
                      <a:pt x="389" y="383"/>
                    </a:cubicBezTo>
                    <a:cubicBezTo>
                      <a:pt x="365" y="383"/>
                      <a:pt x="365" y="383"/>
                      <a:pt x="365" y="383"/>
                    </a:cubicBezTo>
                    <a:cubicBezTo>
                      <a:pt x="365" y="406"/>
                      <a:pt x="365" y="406"/>
                      <a:pt x="365" y="406"/>
                    </a:cubicBezTo>
                    <a:cubicBezTo>
                      <a:pt x="365" y="422"/>
                      <a:pt x="365" y="422"/>
                      <a:pt x="365" y="422"/>
                    </a:cubicBezTo>
                    <a:cubicBezTo>
                      <a:pt x="442" y="422"/>
                      <a:pt x="442" y="422"/>
                      <a:pt x="442" y="422"/>
                    </a:cubicBezTo>
                    <a:cubicBezTo>
                      <a:pt x="470" y="461"/>
                      <a:pt x="470" y="461"/>
                      <a:pt x="470" y="461"/>
                    </a:cubicBezTo>
                    <a:cubicBezTo>
                      <a:pt x="130" y="461"/>
                      <a:pt x="130" y="461"/>
                      <a:pt x="130" y="461"/>
                    </a:cubicBezTo>
                    <a:cubicBezTo>
                      <a:pt x="158" y="422"/>
                      <a:pt x="158" y="422"/>
                      <a:pt x="158" y="422"/>
                    </a:cubicBezTo>
                    <a:cubicBezTo>
                      <a:pt x="232" y="422"/>
                      <a:pt x="232" y="422"/>
                      <a:pt x="232" y="422"/>
                    </a:cubicBezTo>
                    <a:cubicBezTo>
                      <a:pt x="232" y="406"/>
                      <a:pt x="232" y="406"/>
                      <a:pt x="232" y="406"/>
                    </a:cubicBezTo>
                    <a:cubicBezTo>
                      <a:pt x="232" y="383"/>
                      <a:pt x="232" y="383"/>
                      <a:pt x="232" y="383"/>
                    </a:cubicBezTo>
                    <a:cubicBezTo>
                      <a:pt x="205" y="383"/>
                      <a:pt x="205" y="383"/>
                      <a:pt x="205" y="383"/>
                    </a:cubicBezTo>
                    <a:cubicBezTo>
                      <a:pt x="32" y="383"/>
                      <a:pt x="32" y="383"/>
                      <a:pt x="32" y="383"/>
                    </a:cubicBezTo>
                    <a:cubicBezTo>
                      <a:pt x="14" y="383"/>
                      <a:pt x="0" y="364"/>
                      <a:pt x="0" y="344"/>
                    </a:cubicBezTo>
                    <a:cubicBezTo>
                      <a:pt x="0" y="35"/>
                      <a:pt x="0" y="35"/>
                      <a:pt x="0" y="35"/>
                    </a:cubicBezTo>
                    <a:cubicBezTo>
                      <a:pt x="0" y="16"/>
                      <a:pt x="14" y="0"/>
                      <a:pt x="3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3247" tIns="46623" rIns="93247" bIns="46623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3241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28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94" name="Freeform 12"/>
              <p:cNvSpPr>
                <a:spLocks/>
              </p:cNvSpPr>
              <p:nvPr/>
            </p:nvSpPr>
            <p:spPr bwMode="auto">
              <a:xfrm>
                <a:off x="5918197" y="4289498"/>
                <a:ext cx="396874" cy="766761"/>
              </a:xfrm>
              <a:custGeom>
                <a:avLst/>
                <a:gdLst>
                  <a:gd name="T0" fmla="*/ 0 w 250"/>
                  <a:gd name="T1" fmla="*/ 0 h 483"/>
                  <a:gd name="T2" fmla="*/ 250 w 250"/>
                  <a:gd name="T3" fmla="*/ 269 h 483"/>
                  <a:gd name="T4" fmla="*/ 152 w 250"/>
                  <a:gd name="T5" fmla="*/ 295 h 483"/>
                  <a:gd name="T6" fmla="*/ 221 w 250"/>
                  <a:gd name="T7" fmla="*/ 459 h 483"/>
                  <a:gd name="T8" fmla="*/ 162 w 250"/>
                  <a:gd name="T9" fmla="*/ 483 h 483"/>
                  <a:gd name="T10" fmla="*/ 93 w 250"/>
                  <a:gd name="T11" fmla="*/ 316 h 483"/>
                  <a:gd name="T12" fmla="*/ 0 w 250"/>
                  <a:gd name="T13" fmla="*/ 373 h 483"/>
                  <a:gd name="T14" fmla="*/ 0 w 250"/>
                  <a:gd name="T15" fmla="*/ 0 h 483"/>
                  <a:gd name="T16" fmla="*/ 0 w 250"/>
                  <a:gd name="T17" fmla="*/ 0 h 4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483">
                    <a:moveTo>
                      <a:pt x="0" y="0"/>
                    </a:moveTo>
                    <a:lnTo>
                      <a:pt x="250" y="269"/>
                    </a:lnTo>
                    <a:lnTo>
                      <a:pt x="152" y="295"/>
                    </a:lnTo>
                    <a:lnTo>
                      <a:pt x="221" y="459"/>
                    </a:lnTo>
                    <a:lnTo>
                      <a:pt x="162" y="483"/>
                    </a:lnTo>
                    <a:lnTo>
                      <a:pt x="93" y="316"/>
                    </a:lnTo>
                    <a:lnTo>
                      <a:pt x="0" y="373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3247" tIns="46623" rIns="93247" bIns="46623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3241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28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284" name="TextBox 283"/>
            <p:cNvSpPr txBox="1"/>
            <p:nvPr/>
          </p:nvSpPr>
          <p:spPr>
            <a:xfrm>
              <a:off x="6970111" y="3188946"/>
              <a:ext cx="879142" cy="347472"/>
            </a:xfrm>
            <a:prstGeom prst="rect">
              <a:avLst/>
            </a:prstGeom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46623" tIns="46623" rIns="46623" bIns="46623" rtlCol="0" anchor="ctr">
              <a:noAutofit/>
            </a:bodyPr>
            <a:lstStyle/>
            <a:p>
              <a:pPr marL="0" marR="0" lvl="0" indent="0" algn="ctr" defTabSz="932418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612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22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rPr>
                <a:t>VM</a:t>
              </a:r>
            </a:p>
          </p:txBody>
        </p:sp>
        <p:grpSp>
          <p:nvGrpSpPr>
            <p:cNvPr id="285" name="Group 284"/>
            <p:cNvGrpSpPr/>
            <p:nvPr/>
          </p:nvGrpSpPr>
          <p:grpSpPr>
            <a:xfrm>
              <a:off x="8422868" y="3592442"/>
              <a:ext cx="197995" cy="219885"/>
              <a:chOff x="7434263" y="-1335457"/>
              <a:chExt cx="947737" cy="1052513"/>
            </a:xfrm>
            <a:solidFill>
              <a:schemeClr val="accent1"/>
            </a:solidFill>
          </p:grpSpPr>
          <p:sp>
            <p:nvSpPr>
              <p:cNvPr id="290" name="Freeform 5"/>
              <p:cNvSpPr>
                <a:spLocks/>
              </p:cNvSpPr>
              <p:nvPr/>
            </p:nvSpPr>
            <p:spPr bwMode="auto">
              <a:xfrm>
                <a:off x="7434263" y="-1010018"/>
                <a:ext cx="423860" cy="727074"/>
              </a:xfrm>
              <a:custGeom>
                <a:avLst/>
                <a:gdLst>
                  <a:gd name="T0" fmla="*/ 267 w 267"/>
                  <a:gd name="T1" fmla="*/ 153 h 458"/>
                  <a:gd name="T2" fmla="*/ 267 w 267"/>
                  <a:gd name="T3" fmla="*/ 458 h 458"/>
                  <a:gd name="T4" fmla="*/ 0 w 267"/>
                  <a:gd name="T5" fmla="*/ 305 h 458"/>
                  <a:gd name="T6" fmla="*/ 2 w 267"/>
                  <a:gd name="T7" fmla="*/ 0 h 458"/>
                  <a:gd name="T8" fmla="*/ 267 w 267"/>
                  <a:gd name="T9" fmla="*/ 153 h 4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7" h="458">
                    <a:moveTo>
                      <a:pt x="267" y="153"/>
                    </a:moveTo>
                    <a:lnTo>
                      <a:pt x="267" y="458"/>
                    </a:lnTo>
                    <a:lnTo>
                      <a:pt x="0" y="305"/>
                    </a:lnTo>
                    <a:lnTo>
                      <a:pt x="2" y="0"/>
                    </a:lnTo>
                    <a:lnTo>
                      <a:pt x="267" y="15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3247" tIns="46623" rIns="93247" bIns="46623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3241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28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91" name="Freeform 6"/>
              <p:cNvSpPr>
                <a:spLocks/>
              </p:cNvSpPr>
              <p:nvPr/>
            </p:nvSpPr>
            <p:spPr bwMode="auto">
              <a:xfrm>
                <a:off x="7961314" y="-1010018"/>
                <a:ext cx="420686" cy="727074"/>
              </a:xfrm>
              <a:custGeom>
                <a:avLst/>
                <a:gdLst>
                  <a:gd name="T0" fmla="*/ 0 w 265"/>
                  <a:gd name="T1" fmla="*/ 153 h 458"/>
                  <a:gd name="T2" fmla="*/ 0 w 265"/>
                  <a:gd name="T3" fmla="*/ 458 h 458"/>
                  <a:gd name="T4" fmla="*/ 265 w 265"/>
                  <a:gd name="T5" fmla="*/ 305 h 458"/>
                  <a:gd name="T6" fmla="*/ 265 w 265"/>
                  <a:gd name="T7" fmla="*/ 0 h 458"/>
                  <a:gd name="T8" fmla="*/ 0 w 265"/>
                  <a:gd name="T9" fmla="*/ 153 h 4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5" h="458">
                    <a:moveTo>
                      <a:pt x="0" y="153"/>
                    </a:moveTo>
                    <a:lnTo>
                      <a:pt x="0" y="458"/>
                    </a:lnTo>
                    <a:lnTo>
                      <a:pt x="265" y="305"/>
                    </a:lnTo>
                    <a:lnTo>
                      <a:pt x="265" y="0"/>
                    </a:lnTo>
                    <a:lnTo>
                      <a:pt x="0" y="15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3247" tIns="46623" rIns="93247" bIns="46623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3241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28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92" name="Freeform 7"/>
              <p:cNvSpPr>
                <a:spLocks/>
              </p:cNvSpPr>
              <p:nvPr/>
            </p:nvSpPr>
            <p:spPr bwMode="auto">
              <a:xfrm>
                <a:off x="7489827" y="-1335457"/>
                <a:ext cx="838199" cy="476252"/>
              </a:xfrm>
              <a:custGeom>
                <a:avLst/>
                <a:gdLst>
                  <a:gd name="T0" fmla="*/ 266 w 528"/>
                  <a:gd name="T1" fmla="*/ 300 h 300"/>
                  <a:gd name="T2" fmla="*/ 0 w 528"/>
                  <a:gd name="T3" fmla="*/ 148 h 300"/>
                  <a:gd name="T4" fmla="*/ 263 w 528"/>
                  <a:gd name="T5" fmla="*/ 0 h 300"/>
                  <a:gd name="T6" fmla="*/ 528 w 528"/>
                  <a:gd name="T7" fmla="*/ 148 h 300"/>
                  <a:gd name="T8" fmla="*/ 266 w 528"/>
                  <a:gd name="T9" fmla="*/ 300 h 3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8" h="300">
                    <a:moveTo>
                      <a:pt x="266" y="300"/>
                    </a:moveTo>
                    <a:lnTo>
                      <a:pt x="0" y="148"/>
                    </a:lnTo>
                    <a:lnTo>
                      <a:pt x="263" y="0"/>
                    </a:lnTo>
                    <a:lnTo>
                      <a:pt x="528" y="148"/>
                    </a:lnTo>
                    <a:lnTo>
                      <a:pt x="266" y="30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3247" tIns="46623" rIns="93247" bIns="46623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3241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28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286" name="Group 285"/>
            <p:cNvGrpSpPr/>
            <p:nvPr/>
          </p:nvGrpSpPr>
          <p:grpSpPr>
            <a:xfrm>
              <a:off x="8393970" y="3940325"/>
              <a:ext cx="255791" cy="201540"/>
              <a:chOff x="4962525" y="3957717"/>
              <a:chExt cx="2260600" cy="1781175"/>
            </a:xfrm>
            <a:solidFill>
              <a:schemeClr val="accent1"/>
            </a:solidFill>
          </p:grpSpPr>
          <p:sp>
            <p:nvSpPr>
              <p:cNvPr id="288" name="Freeform 11"/>
              <p:cNvSpPr>
                <a:spLocks noEditPoints="1"/>
              </p:cNvSpPr>
              <p:nvPr/>
            </p:nvSpPr>
            <p:spPr bwMode="auto">
              <a:xfrm>
                <a:off x="4962525" y="3957717"/>
                <a:ext cx="2260600" cy="1781175"/>
              </a:xfrm>
              <a:custGeom>
                <a:avLst/>
                <a:gdLst>
                  <a:gd name="T0" fmla="*/ 130 w 600"/>
                  <a:gd name="T1" fmla="*/ 461 h 472"/>
                  <a:gd name="T2" fmla="*/ 470 w 600"/>
                  <a:gd name="T3" fmla="*/ 461 h 472"/>
                  <a:gd name="T4" fmla="*/ 470 w 600"/>
                  <a:gd name="T5" fmla="*/ 472 h 472"/>
                  <a:gd name="T6" fmla="*/ 130 w 600"/>
                  <a:gd name="T7" fmla="*/ 472 h 472"/>
                  <a:gd name="T8" fmla="*/ 130 w 600"/>
                  <a:gd name="T9" fmla="*/ 461 h 472"/>
                  <a:gd name="T10" fmla="*/ 32 w 600"/>
                  <a:gd name="T11" fmla="*/ 35 h 472"/>
                  <a:gd name="T12" fmla="*/ 32 w 600"/>
                  <a:gd name="T13" fmla="*/ 345 h 472"/>
                  <a:gd name="T14" fmla="*/ 232 w 600"/>
                  <a:gd name="T15" fmla="*/ 345 h 472"/>
                  <a:gd name="T16" fmla="*/ 365 w 600"/>
                  <a:gd name="T17" fmla="*/ 345 h 472"/>
                  <a:gd name="T18" fmla="*/ 572 w 600"/>
                  <a:gd name="T19" fmla="*/ 345 h 472"/>
                  <a:gd name="T20" fmla="*/ 572 w 600"/>
                  <a:gd name="T21" fmla="*/ 35 h 472"/>
                  <a:gd name="T22" fmla="*/ 32 w 600"/>
                  <a:gd name="T23" fmla="*/ 35 h 472"/>
                  <a:gd name="T24" fmla="*/ 300 w 600"/>
                  <a:gd name="T25" fmla="*/ 8 h 472"/>
                  <a:gd name="T26" fmla="*/ 292 w 600"/>
                  <a:gd name="T27" fmla="*/ 16 h 472"/>
                  <a:gd name="T28" fmla="*/ 300 w 600"/>
                  <a:gd name="T29" fmla="*/ 24 h 472"/>
                  <a:gd name="T30" fmla="*/ 309 w 600"/>
                  <a:gd name="T31" fmla="*/ 16 h 472"/>
                  <a:gd name="T32" fmla="*/ 300 w 600"/>
                  <a:gd name="T33" fmla="*/ 8 h 472"/>
                  <a:gd name="T34" fmla="*/ 32 w 600"/>
                  <a:gd name="T35" fmla="*/ 0 h 472"/>
                  <a:gd name="T36" fmla="*/ 565 w 600"/>
                  <a:gd name="T37" fmla="*/ 0 h 472"/>
                  <a:gd name="T38" fmla="*/ 600 w 600"/>
                  <a:gd name="T39" fmla="*/ 35 h 472"/>
                  <a:gd name="T40" fmla="*/ 600 w 600"/>
                  <a:gd name="T41" fmla="*/ 344 h 472"/>
                  <a:gd name="T42" fmla="*/ 565 w 600"/>
                  <a:gd name="T43" fmla="*/ 383 h 472"/>
                  <a:gd name="T44" fmla="*/ 389 w 600"/>
                  <a:gd name="T45" fmla="*/ 383 h 472"/>
                  <a:gd name="T46" fmla="*/ 365 w 600"/>
                  <a:gd name="T47" fmla="*/ 383 h 472"/>
                  <a:gd name="T48" fmla="*/ 365 w 600"/>
                  <a:gd name="T49" fmla="*/ 406 h 472"/>
                  <a:gd name="T50" fmla="*/ 365 w 600"/>
                  <a:gd name="T51" fmla="*/ 422 h 472"/>
                  <a:gd name="T52" fmla="*/ 442 w 600"/>
                  <a:gd name="T53" fmla="*/ 422 h 472"/>
                  <a:gd name="T54" fmla="*/ 470 w 600"/>
                  <a:gd name="T55" fmla="*/ 461 h 472"/>
                  <a:gd name="T56" fmla="*/ 130 w 600"/>
                  <a:gd name="T57" fmla="*/ 461 h 472"/>
                  <a:gd name="T58" fmla="*/ 158 w 600"/>
                  <a:gd name="T59" fmla="*/ 422 h 472"/>
                  <a:gd name="T60" fmla="*/ 232 w 600"/>
                  <a:gd name="T61" fmla="*/ 422 h 472"/>
                  <a:gd name="T62" fmla="*/ 232 w 600"/>
                  <a:gd name="T63" fmla="*/ 406 h 472"/>
                  <a:gd name="T64" fmla="*/ 232 w 600"/>
                  <a:gd name="T65" fmla="*/ 383 h 472"/>
                  <a:gd name="T66" fmla="*/ 205 w 600"/>
                  <a:gd name="T67" fmla="*/ 383 h 472"/>
                  <a:gd name="T68" fmla="*/ 32 w 600"/>
                  <a:gd name="T69" fmla="*/ 383 h 472"/>
                  <a:gd name="T70" fmla="*/ 0 w 600"/>
                  <a:gd name="T71" fmla="*/ 344 h 472"/>
                  <a:gd name="T72" fmla="*/ 0 w 600"/>
                  <a:gd name="T73" fmla="*/ 35 h 472"/>
                  <a:gd name="T74" fmla="*/ 32 w 600"/>
                  <a:gd name="T75" fmla="*/ 0 h 4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600" h="472">
                    <a:moveTo>
                      <a:pt x="130" y="461"/>
                    </a:moveTo>
                    <a:cubicBezTo>
                      <a:pt x="470" y="461"/>
                      <a:pt x="470" y="461"/>
                      <a:pt x="470" y="461"/>
                    </a:cubicBezTo>
                    <a:cubicBezTo>
                      <a:pt x="470" y="472"/>
                      <a:pt x="470" y="472"/>
                      <a:pt x="470" y="472"/>
                    </a:cubicBezTo>
                    <a:cubicBezTo>
                      <a:pt x="130" y="472"/>
                      <a:pt x="130" y="472"/>
                      <a:pt x="130" y="472"/>
                    </a:cubicBezTo>
                    <a:cubicBezTo>
                      <a:pt x="130" y="461"/>
                      <a:pt x="130" y="461"/>
                      <a:pt x="130" y="461"/>
                    </a:cubicBezTo>
                    <a:close/>
                    <a:moveTo>
                      <a:pt x="32" y="35"/>
                    </a:moveTo>
                    <a:cubicBezTo>
                      <a:pt x="32" y="345"/>
                      <a:pt x="32" y="345"/>
                      <a:pt x="32" y="345"/>
                    </a:cubicBezTo>
                    <a:cubicBezTo>
                      <a:pt x="232" y="345"/>
                      <a:pt x="232" y="345"/>
                      <a:pt x="232" y="345"/>
                    </a:cubicBezTo>
                    <a:cubicBezTo>
                      <a:pt x="365" y="345"/>
                      <a:pt x="365" y="345"/>
                      <a:pt x="365" y="345"/>
                    </a:cubicBezTo>
                    <a:cubicBezTo>
                      <a:pt x="572" y="345"/>
                      <a:pt x="572" y="345"/>
                      <a:pt x="572" y="345"/>
                    </a:cubicBezTo>
                    <a:cubicBezTo>
                      <a:pt x="572" y="35"/>
                      <a:pt x="572" y="35"/>
                      <a:pt x="572" y="35"/>
                    </a:cubicBezTo>
                    <a:cubicBezTo>
                      <a:pt x="32" y="35"/>
                      <a:pt x="32" y="35"/>
                      <a:pt x="32" y="35"/>
                    </a:cubicBezTo>
                    <a:close/>
                    <a:moveTo>
                      <a:pt x="300" y="8"/>
                    </a:moveTo>
                    <a:cubicBezTo>
                      <a:pt x="295" y="8"/>
                      <a:pt x="292" y="12"/>
                      <a:pt x="292" y="16"/>
                    </a:cubicBezTo>
                    <a:cubicBezTo>
                      <a:pt x="292" y="20"/>
                      <a:pt x="295" y="24"/>
                      <a:pt x="300" y="24"/>
                    </a:cubicBezTo>
                    <a:cubicBezTo>
                      <a:pt x="305" y="24"/>
                      <a:pt x="309" y="20"/>
                      <a:pt x="309" y="16"/>
                    </a:cubicBezTo>
                    <a:cubicBezTo>
                      <a:pt x="309" y="12"/>
                      <a:pt x="305" y="8"/>
                      <a:pt x="300" y="8"/>
                    </a:cubicBezTo>
                    <a:close/>
                    <a:moveTo>
                      <a:pt x="32" y="0"/>
                    </a:moveTo>
                    <a:cubicBezTo>
                      <a:pt x="565" y="0"/>
                      <a:pt x="565" y="0"/>
                      <a:pt x="565" y="0"/>
                    </a:cubicBezTo>
                    <a:cubicBezTo>
                      <a:pt x="586" y="0"/>
                      <a:pt x="600" y="16"/>
                      <a:pt x="600" y="35"/>
                    </a:cubicBezTo>
                    <a:cubicBezTo>
                      <a:pt x="600" y="344"/>
                      <a:pt x="600" y="344"/>
                      <a:pt x="600" y="344"/>
                    </a:cubicBezTo>
                    <a:cubicBezTo>
                      <a:pt x="600" y="364"/>
                      <a:pt x="586" y="383"/>
                      <a:pt x="565" y="383"/>
                    </a:cubicBezTo>
                    <a:cubicBezTo>
                      <a:pt x="498" y="383"/>
                      <a:pt x="440" y="383"/>
                      <a:pt x="389" y="383"/>
                    </a:cubicBezTo>
                    <a:cubicBezTo>
                      <a:pt x="365" y="383"/>
                      <a:pt x="365" y="383"/>
                      <a:pt x="365" y="383"/>
                    </a:cubicBezTo>
                    <a:cubicBezTo>
                      <a:pt x="365" y="406"/>
                      <a:pt x="365" y="406"/>
                      <a:pt x="365" y="406"/>
                    </a:cubicBezTo>
                    <a:cubicBezTo>
                      <a:pt x="365" y="422"/>
                      <a:pt x="365" y="422"/>
                      <a:pt x="365" y="422"/>
                    </a:cubicBezTo>
                    <a:cubicBezTo>
                      <a:pt x="442" y="422"/>
                      <a:pt x="442" y="422"/>
                      <a:pt x="442" y="422"/>
                    </a:cubicBezTo>
                    <a:cubicBezTo>
                      <a:pt x="470" y="461"/>
                      <a:pt x="470" y="461"/>
                      <a:pt x="470" y="461"/>
                    </a:cubicBezTo>
                    <a:cubicBezTo>
                      <a:pt x="130" y="461"/>
                      <a:pt x="130" y="461"/>
                      <a:pt x="130" y="461"/>
                    </a:cubicBezTo>
                    <a:cubicBezTo>
                      <a:pt x="158" y="422"/>
                      <a:pt x="158" y="422"/>
                      <a:pt x="158" y="422"/>
                    </a:cubicBezTo>
                    <a:cubicBezTo>
                      <a:pt x="232" y="422"/>
                      <a:pt x="232" y="422"/>
                      <a:pt x="232" y="422"/>
                    </a:cubicBezTo>
                    <a:cubicBezTo>
                      <a:pt x="232" y="406"/>
                      <a:pt x="232" y="406"/>
                      <a:pt x="232" y="406"/>
                    </a:cubicBezTo>
                    <a:cubicBezTo>
                      <a:pt x="232" y="383"/>
                      <a:pt x="232" y="383"/>
                      <a:pt x="232" y="383"/>
                    </a:cubicBezTo>
                    <a:cubicBezTo>
                      <a:pt x="205" y="383"/>
                      <a:pt x="205" y="383"/>
                      <a:pt x="205" y="383"/>
                    </a:cubicBezTo>
                    <a:cubicBezTo>
                      <a:pt x="32" y="383"/>
                      <a:pt x="32" y="383"/>
                      <a:pt x="32" y="383"/>
                    </a:cubicBezTo>
                    <a:cubicBezTo>
                      <a:pt x="14" y="383"/>
                      <a:pt x="0" y="364"/>
                      <a:pt x="0" y="344"/>
                    </a:cubicBezTo>
                    <a:cubicBezTo>
                      <a:pt x="0" y="35"/>
                      <a:pt x="0" y="35"/>
                      <a:pt x="0" y="35"/>
                    </a:cubicBezTo>
                    <a:cubicBezTo>
                      <a:pt x="0" y="16"/>
                      <a:pt x="14" y="0"/>
                      <a:pt x="3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3247" tIns="46623" rIns="93247" bIns="46623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3241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28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89" name="Freeform 12"/>
              <p:cNvSpPr>
                <a:spLocks/>
              </p:cNvSpPr>
              <p:nvPr/>
            </p:nvSpPr>
            <p:spPr bwMode="auto">
              <a:xfrm>
                <a:off x="5918197" y="4289507"/>
                <a:ext cx="396874" cy="766761"/>
              </a:xfrm>
              <a:custGeom>
                <a:avLst/>
                <a:gdLst>
                  <a:gd name="T0" fmla="*/ 0 w 250"/>
                  <a:gd name="T1" fmla="*/ 0 h 483"/>
                  <a:gd name="T2" fmla="*/ 250 w 250"/>
                  <a:gd name="T3" fmla="*/ 269 h 483"/>
                  <a:gd name="T4" fmla="*/ 152 w 250"/>
                  <a:gd name="T5" fmla="*/ 295 h 483"/>
                  <a:gd name="T6" fmla="*/ 221 w 250"/>
                  <a:gd name="T7" fmla="*/ 459 h 483"/>
                  <a:gd name="T8" fmla="*/ 162 w 250"/>
                  <a:gd name="T9" fmla="*/ 483 h 483"/>
                  <a:gd name="T10" fmla="*/ 93 w 250"/>
                  <a:gd name="T11" fmla="*/ 316 h 483"/>
                  <a:gd name="T12" fmla="*/ 0 w 250"/>
                  <a:gd name="T13" fmla="*/ 373 h 483"/>
                  <a:gd name="T14" fmla="*/ 0 w 250"/>
                  <a:gd name="T15" fmla="*/ 0 h 483"/>
                  <a:gd name="T16" fmla="*/ 0 w 250"/>
                  <a:gd name="T17" fmla="*/ 0 h 4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483">
                    <a:moveTo>
                      <a:pt x="0" y="0"/>
                    </a:moveTo>
                    <a:lnTo>
                      <a:pt x="250" y="269"/>
                    </a:lnTo>
                    <a:lnTo>
                      <a:pt x="152" y="295"/>
                    </a:lnTo>
                    <a:lnTo>
                      <a:pt x="221" y="459"/>
                    </a:lnTo>
                    <a:lnTo>
                      <a:pt x="162" y="483"/>
                    </a:lnTo>
                    <a:lnTo>
                      <a:pt x="93" y="316"/>
                    </a:lnTo>
                    <a:lnTo>
                      <a:pt x="0" y="373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3247" tIns="46623" rIns="93247" bIns="46623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3241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28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287" name="TextBox 286"/>
            <p:cNvSpPr txBox="1"/>
            <p:nvPr/>
          </p:nvSpPr>
          <p:spPr>
            <a:xfrm>
              <a:off x="8082295" y="3188947"/>
              <a:ext cx="879142" cy="347472"/>
            </a:xfrm>
            <a:prstGeom prst="rect">
              <a:avLst/>
            </a:prstGeom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46623" tIns="46623" rIns="46623" bIns="46623" rtlCol="0" anchor="ctr">
              <a:noAutofit/>
            </a:bodyPr>
            <a:lstStyle/>
            <a:p>
              <a:pPr marL="0" marR="0" lvl="0" indent="0" algn="ctr" defTabSz="932418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612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22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rPr>
                <a:t>VM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22626533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037" y="3040062"/>
            <a:ext cx="12344400" cy="946413"/>
          </a:xfrm>
        </p:spPr>
        <p:txBody>
          <a:bodyPr/>
          <a:lstStyle/>
          <a:p>
            <a:pPr algn="ctr"/>
            <a:r>
              <a:rPr lang="en-US" sz="4800" dirty="0">
                <a:solidFill>
                  <a:schemeClr val="tx1"/>
                </a:solidFill>
              </a:rPr>
              <a:t>How do containers work?</a:t>
            </a:r>
          </a:p>
        </p:txBody>
      </p:sp>
    </p:spTree>
    <p:extLst>
      <p:ext uri="{BB962C8B-B14F-4D97-AF65-F5344CB8AC3E}">
        <p14:creationId xmlns:p14="http://schemas.microsoft.com/office/powerpoint/2010/main" val="140921897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High Level Architecture</a:t>
            </a:r>
          </a:p>
        </p:txBody>
      </p:sp>
      <p:sp>
        <p:nvSpPr>
          <p:cNvPr id="5" name="Rectangle 4"/>
          <p:cNvSpPr/>
          <p:nvPr/>
        </p:nvSpPr>
        <p:spPr bwMode="auto">
          <a:xfrm>
            <a:off x="287006" y="5360230"/>
            <a:ext cx="7886625" cy="1066800"/>
          </a:xfrm>
          <a:prstGeom prst="rect">
            <a:avLst/>
          </a:prstGeom>
          <a:solidFill>
            <a:schemeClr val="accent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32472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ea typeface="Segoe UI" pitchFamily="34" charset="0"/>
                <a:cs typeface="Segoe UI" pitchFamily="34" charset="0"/>
              </a:rPr>
              <a:t>Operating System</a:t>
            </a:r>
          </a:p>
        </p:txBody>
      </p:sp>
      <p:sp>
        <p:nvSpPr>
          <p:cNvPr id="6" name="Rectangle 5"/>
          <p:cNvSpPr/>
          <p:nvPr/>
        </p:nvSpPr>
        <p:spPr bwMode="auto">
          <a:xfrm>
            <a:off x="287007" y="4196809"/>
            <a:ext cx="7886624" cy="1066800"/>
          </a:xfrm>
          <a:prstGeom prst="rect">
            <a:avLst/>
          </a:prstGeom>
          <a:solidFill>
            <a:schemeClr val="accent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32472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ea typeface="Segoe UI" pitchFamily="34" charset="0"/>
                <a:cs typeface="Segoe UI" pitchFamily="34" charset="0"/>
              </a:rPr>
              <a:t>Docker Engine</a:t>
            </a:r>
          </a:p>
        </p:txBody>
      </p:sp>
      <p:sp>
        <p:nvSpPr>
          <p:cNvPr id="7" name="Rectangle 6"/>
          <p:cNvSpPr/>
          <p:nvPr/>
        </p:nvSpPr>
        <p:spPr bwMode="auto">
          <a:xfrm>
            <a:off x="290536" y="3033387"/>
            <a:ext cx="1463040" cy="1066800"/>
          </a:xfrm>
          <a:prstGeom prst="rect">
            <a:avLst/>
          </a:prstGeom>
          <a:solidFill>
            <a:schemeClr val="accent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32472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ea typeface="Segoe UI" pitchFamily="34" charset="0"/>
                <a:cs typeface="Segoe UI" pitchFamily="34" charset="0"/>
              </a:rPr>
              <a:t>Docker </a:t>
            </a:r>
            <a:br>
              <a:rPr kumimoji="0" lang="en-US" sz="18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ea typeface="Segoe UI" pitchFamily="34" charset="0"/>
                <a:cs typeface="Segoe UI" pitchFamily="34" charset="0"/>
              </a:rPr>
            </a:b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ea typeface="Segoe UI" pitchFamily="34" charset="0"/>
                <a:cs typeface="Segoe UI" pitchFamily="34" charset="0"/>
              </a:rPr>
              <a:t>Client</a:t>
            </a:r>
          </a:p>
        </p:txBody>
      </p:sp>
      <p:sp>
        <p:nvSpPr>
          <p:cNvPr id="8" name="Rectangle 7"/>
          <p:cNvSpPr/>
          <p:nvPr/>
        </p:nvSpPr>
        <p:spPr bwMode="auto">
          <a:xfrm>
            <a:off x="5103235" y="3044586"/>
            <a:ext cx="1463040" cy="1066800"/>
          </a:xfrm>
          <a:prstGeom prst="rect">
            <a:avLst/>
          </a:prstGeom>
          <a:solidFill>
            <a:schemeClr val="accent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32472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ea typeface="Segoe UI" pitchFamily="34" charset="0"/>
                <a:cs typeface="Segoe UI" pitchFamily="34" charset="0"/>
              </a:rPr>
              <a:t>Docker </a:t>
            </a:r>
            <a:br>
              <a:rPr kumimoji="0" lang="en-US" sz="18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ea typeface="Segoe UI" pitchFamily="34" charset="0"/>
                <a:cs typeface="Segoe UI" pitchFamily="34" charset="0"/>
              </a:rPr>
            </a:b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ea typeface="Segoe UI" pitchFamily="34" charset="0"/>
                <a:cs typeface="Segoe UI" pitchFamily="34" charset="0"/>
              </a:rPr>
              <a:t>Registry</a:t>
            </a:r>
          </a:p>
        </p:txBody>
      </p:sp>
      <p:sp>
        <p:nvSpPr>
          <p:cNvPr id="9" name="Rectangle 8"/>
          <p:cNvSpPr/>
          <p:nvPr/>
        </p:nvSpPr>
        <p:spPr bwMode="auto">
          <a:xfrm>
            <a:off x="3499002" y="3044586"/>
            <a:ext cx="1463040" cy="1066800"/>
          </a:xfrm>
          <a:prstGeom prst="rect">
            <a:avLst/>
          </a:prstGeom>
          <a:solidFill>
            <a:schemeClr val="accent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32472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ea typeface="Segoe UI" pitchFamily="34" charset="0"/>
                <a:cs typeface="Segoe UI" pitchFamily="34" charset="0"/>
              </a:rPr>
              <a:t>Docker Compose</a:t>
            </a:r>
          </a:p>
        </p:txBody>
      </p:sp>
      <p:sp>
        <p:nvSpPr>
          <p:cNvPr id="10" name="Rectangle 9"/>
          <p:cNvSpPr/>
          <p:nvPr/>
        </p:nvSpPr>
        <p:spPr bwMode="auto">
          <a:xfrm>
            <a:off x="6707467" y="3044586"/>
            <a:ext cx="1463040" cy="1066800"/>
          </a:xfrm>
          <a:prstGeom prst="rect">
            <a:avLst/>
          </a:prstGeom>
          <a:solidFill>
            <a:schemeClr val="accent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32472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ea typeface="Segoe UI" pitchFamily="34" charset="0"/>
                <a:cs typeface="Segoe UI" pitchFamily="34" charset="0"/>
              </a:rPr>
              <a:t>Docker Swarm</a:t>
            </a:r>
          </a:p>
        </p:txBody>
      </p:sp>
      <p:sp>
        <p:nvSpPr>
          <p:cNvPr id="12" name="Rectangle 11"/>
          <p:cNvSpPr/>
          <p:nvPr/>
        </p:nvSpPr>
        <p:spPr bwMode="auto">
          <a:xfrm>
            <a:off x="5103235" y="1887975"/>
            <a:ext cx="3067272" cy="1066800"/>
          </a:xfrm>
          <a:prstGeom prst="rect">
            <a:avLst/>
          </a:prstGeom>
          <a:solidFill>
            <a:schemeClr val="accent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32472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ea typeface="Segoe UI" pitchFamily="34" charset="0"/>
                <a:cs typeface="Segoe UI" pitchFamily="34" charset="0"/>
              </a:rPr>
              <a:t>Docker </a:t>
            </a:r>
            <a:br>
              <a:rPr kumimoji="0" lang="en-US" sz="18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ea typeface="Segoe UI" pitchFamily="34" charset="0"/>
                <a:cs typeface="Segoe UI" pitchFamily="34" charset="0"/>
              </a:rPr>
            </a:b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ea typeface="Segoe UI" pitchFamily="34" charset="0"/>
                <a:cs typeface="Segoe UI" pitchFamily="34" charset="0"/>
              </a:rPr>
              <a:t>Universal Control Plane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8033603" y="1169231"/>
            <a:ext cx="1529906" cy="4450449"/>
          </a:xfrm>
          <a:prstGeom prst="rect">
            <a:avLst/>
          </a:prstGeom>
          <a:noFill/>
        </p:spPr>
        <p:txBody>
          <a:bodyPr wrap="none" lIns="182880" tIns="146304" rIns="182880" bIns="146304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0000" b="0" i="0" u="none" strike="noStrike" kern="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</a:rPr>
              <a:t>}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9164233" y="2843512"/>
            <a:ext cx="3226204" cy="1446550"/>
          </a:xfrm>
          <a:prstGeom prst="rect">
            <a:avLst/>
          </a:prstGeom>
          <a:noFill/>
        </p:spPr>
        <p:txBody>
          <a:bodyPr wrap="none" lIns="182880" tIns="146304" rIns="182880" bIns="146304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</a:rPr>
              <a:t>Container</a:t>
            </a:r>
          </a:p>
          <a:p>
            <a:pPr marL="0" marR="0" lvl="0" indent="0" algn="ctr" defTabSz="9144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</a:rPr>
              <a:t>Development and </a:t>
            </a:r>
          </a:p>
          <a:p>
            <a:pPr marL="0" marR="0" lvl="0" indent="0" algn="ctr" defTabSz="9144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</a:rPr>
              <a:t>Management Toolset</a:t>
            </a:r>
          </a:p>
        </p:txBody>
      </p:sp>
      <p:cxnSp>
        <p:nvCxnSpPr>
          <p:cNvPr id="14" name="Straight Connector 13"/>
          <p:cNvCxnSpPr>
            <a:cxnSpLocks/>
          </p:cNvCxnSpPr>
          <p:nvPr/>
        </p:nvCxnSpPr>
        <p:spPr>
          <a:xfrm>
            <a:off x="8326033" y="5935662"/>
            <a:ext cx="685800" cy="0"/>
          </a:xfrm>
          <a:prstGeom prst="line">
            <a:avLst/>
          </a:prstGeom>
          <a:ln w="250825"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9164234" y="5604198"/>
            <a:ext cx="3120643" cy="627864"/>
          </a:xfrm>
          <a:prstGeom prst="rect">
            <a:avLst/>
          </a:prstGeom>
          <a:noFill/>
        </p:spPr>
        <p:txBody>
          <a:bodyPr wrap="square" lIns="182880" tIns="146304" rIns="182880" bIns="146304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</a:rPr>
              <a:t>Container Runtime</a:t>
            </a:r>
          </a:p>
        </p:txBody>
      </p:sp>
      <p:sp>
        <p:nvSpPr>
          <p:cNvPr id="15" name="Rectangle 14"/>
          <p:cNvSpPr/>
          <p:nvPr/>
        </p:nvSpPr>
        <p:spPr bwMode="auto">
          <a:xfrm>
            <a:off x="1894769" y="3044586"/>
            <a:ext cx="1463040" cy="1066800"/>
          </a:xfrm>
          <a:prstGeom prst="rect">
            <a:avLst/>
          </a:prstGeom>
          <a:solidFill>
            <a:schemeClr val="accent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32472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ea typeface="Segoe UI" pitchFamily="34" charset="0"/>
                <a:cs typeface="Segoe UI" pitchFamily="34" charset="0"/>
              </a:rPr>
              <a:t>Docker PowerShell</a:t>
            </a:r>
          </a:p>
        </p:txBody>
      </p:sp>
    </p:spTree>
    <p:extLst>
      <p:ext uri="{BB962C8B-B14F-4D97-AF65-F5344CB8AC3E}">
        <p14:creationId xmlns:p14="http://schemas.microsoft.com/office/powerpoint/2010/main" val="1793533560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2" grpId="0" animBg="1"/>
      <p:bldP spid="3" grpId="0"/>
      <p:bldP spid="11" grpId="0"/>
      <p:bldP spid="16" grpId="0"/>
      <p:bldP spid="1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Windows Containers</a:t>
            </a:r>
          </a:p>
        </p:txBody>
      </p:sp>
      <p:sp>
        <p:nvSpPr>
          <p:cNvPr id="38" name="Rectangle 37"/>
          <p:cNvSpPr/>
          <p:nvPr/>
        </p:nvSpPr>
        <p:spPr bwMode="auto">
          <a:xfrm>
            <a:off x="4194485" y="6165338"/>
            <a:ext cx="4081152" cy="635841"/>
          </a:xfrm>
          <a:prstGeom prst="rect">
            <a:avLst/>
          </a:prstGeom>
          <a:solidFill>
            <a:schemeClr val="accent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32472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ea typeface="Segoe UI" pitchFamily="34" charset="0"/>
                <a:cs typeface="Segoe UI" pitchFamily="34" charset="0"/>
              </a:rPr>
              <a:t>Hyper-V Hypervisor</a:t>
            </a:r>
          </a:p>
        </p:txBody>
      </p:sp>
      <p:sp>
        <p:nvSpPr>
          <p:cNvPr id="36" name="Rectangle 35"/>
          <p:cNvSpPr/>
          <p:nvPr/>
        </p:nvSpPr>
        <p:spPr>
          <a:xfrm>
            <a:off x="4196277" y="1592262"/>
            <a:ext cx="4079360" cy="3678502"/>
          </a:xfrm>
          <a:prstGeom prst="rect">
            <a:avLst/>
          </a:prstGeom>
          <a:ln>
            <a:solidFill>
              <a:schemeClr val="tx2">
                <a:alpha val="50000"/>
              </a:schemeClr>
            </a:solidFill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Host User Mode</a:t>
            </a:r>
          </a:p>
        </p:txBody>
      </p:sp>
      <p:sp>
        <p:nvSpPr>
          <p:cNvPr id="4" name="Rectangle 3"/>
          <p:cNvSpPr/>
          <p:nvPr/>
        </p:nvSpPr>
        <p:spPr bwMode="auto">
          <a:xfrm>
            <a:off x="6306843" y="2428553"/>
            <a:ext cx="1824870" cy="2708756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32472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ea typeface="Segoe UI" pitchFamily="34" charset="0"/>
                <a:cs typeface="Segoe UI" pitchFamily="34" charset="0"/>
              </a:rPr>
              <a:t>Container Management</a:t>
            </a:r>
          </a:p>
        </p:txBody>
      </p:sp>
      <p:sp>
        <p:nvSpPr>
          <p:cNvPr id="3" name="Rectangle 2"/>
          <p:cNvSpPr/>
          <p:nvPr/>
        </p:nvSpPr>
        <p:spPr bwMode="auto">
          <a:xfrm>
            <a:off x="4194485" y="5325068"/>
            <a:ext cx="4081152" cy="785536"/>
          </a:xfrm>
          <a:prstGeom prst="rect">
            <a:avLst/>
          </a:prstGeom>
          <a:solidFill>
            <a:schemeClr val="accent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32472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ea typeface="Segoe UI" pitchFamily="34" charset="0"/>
                <a:cs typeface="Segoe UI" pitchFamily="34" charset="0"/>
              </a:rPr>
              <a:t>Windows Kernel</a:t>
            </a:r>
          </a:p>
        </p:txBody>
      </p:sp>
      <p:sp>
        <p:nvSpPr>
          <p:cNvPr id="5" name="Rectangle 4"/>
          <p:cNvSpPr/>
          <p:nvPr/>
        </p:nvSpPr>
        <p:spPr bwMode="auto">
          <a:xfrm>
            <a:off x="6459242" y="4185263"/>
            <a:ext cx="1525186" cy="838200"/>
          </a:xfrm>
          <a:prstGeom prst="rect">
            <a:avLst/>
          </a:prstGeom>
          <a:solidFill>
            <a:schemeClr val="accent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32472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ea typeface="Segoe UI" pitchFamily="34" charset="0"/>
                <a:cs typeface="Segoe UI" pitchFamily="34" charset="0"/>
              </a:rPr>
              <a:t>Compute Services</a:t>
            </a:r>
          </a:p>
        </p:txBody>
      </p:sp>
      <p:sp>
        <p:nvSpPr>
          <p:cNvPr id="6" name="Rectangle 5"/>
          <p:cNvSpPr/>
          <p:nvPr/>
        </p:nvSpPr>
        <p:spPr bwMode="auto">
          <a:xfrm>
            <a:off x="6459243" y="3233217"/>
            <a:ext cx="1525185" cy="838200"/>
          </a:xfrm>
          <a:prstGeom prst="rect">
            <a:avLst/>
          </a:prstGeom>
          <a:solidFill>
            <a:schemeClr val="accent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32472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ea typeface="Segoe UI" pitchFamily="34" charset="0"/>
                <a:cs typeface="Segoe UI" pitchFamily="34" charset="0"/>
              </a:rPr>
              <a:t>Docker Engine</a:t>
            </a:r>
          </a:p>
        </p:txBody>
      </p:sp>
      <p:sp>
        <p:nvSpPr>
          <p:cNvPr id="23" name="Rectangle 22"/>
          <p:cNvSpPr/>
          <p:nvPr/>
        </p:nvSpPr>
        <p:spPr bwMode="auto">
          <a:xfrm>
            <a:off x="4319977" y="2125661"/>
            <a:ext cx="1824870" cy="3011647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32472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ea typeface="Segoe UI" pitchFamily="34" charset="0"/>
                <a:cs typeface="Segoe UI" pitchFamily="34" charset="0"/>
              </a:rPr>
              <a:t>System Processes</a:t>
            </a:r>
          </a:p>
        </p:txBody>
      </p:sp>
      <p:sp>
        <p:nvSpPr>
          <p:cNvPr id="24" name="Rectangle 23"/>
          <p:cNvSpPr/>
          <p:nvPr/>
        </p:nvSpPr>
        <p:spPr bwMode="auto">
          <a:xfrm>
            <a:off x="4457490" y="2847465"/>
            <a:ext cx="1525185" cy="609600"/>
          </a:xfrm>
          <a:prstGeom prst="rect">
            <a:avLst/>
          </a:prstGeom>
          <a:solidFill>
            <a:schemeClr val="accent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32472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ea typeface="Segoe UI" pitchFamily="34" charset="0"/>
                <a:cs typeface="Segoe UI" pitchFamily="34" charset="0"/>
              </a:rPr>
              <a:t>Session Manager</a:t>
            </a:r>
          </a:p>
        </p:txBody>
      </p:sp>
      <p:sp>
        <p:nvSpPr>
          <p:cNvPr id="25" name="Rectangle 24"/>
          <p:cNvSpPr/>
          <p:nvPr/>
        </p:nvSpPr>
        <p:spPr bwMode="auto">
          <a:xfrm>
            <a:off x="4457489" y="3622639"/>
            <a:ext cx="1525185" cy="575682"/>
          </a:xfrm>
          <a:prstGeom prst="rect">
            <a:avLst/>
          </a:prstGeom>
          <a:solidFill>
            <a:schemeClr val="accent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32472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ea typeface="Segoe UI" pitchFamily="34" charset="0"/>
                <a:cs typeface="Segoe UI" pitchFamily="34" charset="0"/>
              </a:rPr>
              <a:t>Local Security Authority</a:t>
            </a:r>
          </a:p>
        </p:txBody>
      </p:sp>
      <p:sp>
        <p:nvSpPr>
          <p:cNvPr id="27" name="Rectangle 26"/>
          <p:cNvSpPr/>
          <p:nvPr/>
        </p:nvSpPr>
        <p:spPr bwMode="auto">
          <a:xfrm>
            <a:off x="4468008" y="4358829"/>
            <a:ext cx="1525185" cy="588580"/>
          </a:xfrm>
          <a:prstGeom prst="rect">
            <a:avLst/>
          </a:prstGeom>
          <a:solidFill>
            <a:schemeClr val="accent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32472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ea typeface="Segoe UI" pitchFamily="34" charset="0"/>
                <a:cs typeface="Segoe UI" pitchFamily="34" charset="0"/>
              </a:rPr>
              <a:t>Etc…</a:t>
            </a:r>
          </a:p>
        </p:txBody>
      </p:sp>
    </p:spTree>
    <p:extLst>
      <p:ext uri="{BB962C8B-B14F-4D97-AF65-F5344CB8AC3E}">
        <p14:creationId xmlns:p14="http://schemas.microsoft.com/office/powerpoint/2010/main" val="2214476696"/>
      </p:ext>
    </p:extLst>
  </p:cSld>
  <p:clrMapOvr>
    <a:masterClrMapping/>
  </p:clrMapOvr>
  <p:transition>
    <p:fade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Windows Containers</a:t>
            </a:r>
          </a:p>
        </p:txBody>
      </p:sp>
      <p:sp>
        <p:nvSpPr>
          <p:cNvPr id="38" name="Rectangle 37"/>
          <p:cNvSpPr/>
          <p:nvPr/>
        </p:nvSpPr>
        <p:spPr bwMode="auto">
          <a:xfrm>
            <a:off x="2869055" y="6165338"/>
            <a:ext cx="6701982" cy="635841"/>
          </a:xfrm>
          <a:prstGeom prst="rect">
            <a:avLst/>
          </a:prstGeom>
          <a:solidFill>
            <a:schemeClr val="accent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32472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ea typeface="Segoe UI" pitchFamily="34" charset="0"/>
                <a:cs typeface="Segoe UI" pitchFamily="34" charset="0"/>
              </a:rPr>
              <a:t>Hyper-V Hypervisor</a:t>
            </a:r>
          </a:p>
        </p:txBody>
      </p:sp>
      <p:sp>
        <p:nvSpPr>
          <p:cNvPr id="36" name="Rectangle 35"/>
          <p:cNvSpPr/>
          <p:nvPr/>
        </p:nvSpPr>
        <p:spPr>
          <a:xfrm>
            <a:off x="2870847" y="1592262"/>
            <a:ext cx="4079360" cy="3678502"/>
          </a:xfrm>
          <a:prstGeom prst="rect">
            <a:avLst/>
          </a:prstGeom>
          <a:ln>
            <a:solidFill>
              <a:schemeClr val="tx2">
                <a:alpha val="50000"/>
              </a:schemeClr>
            </a:solidFill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Host User Mode</a:t>
            </a:r>
          </a:p>
        </p:txBody>
      </p:sp>
      <p:sp>
        <p:nvSpPr>
          <p:cNvPr id="4" name="Rectangle 3"/>
          <p:cNvSpPr/>
          <p:nvPr/>
        </p:nvSpPr>
        <p:spPr bwMode="auto">
          <a:xfrm>
            <a:off x="4981413" y="2428553"/>
            <a:ext cx="1824870" cy="2708756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32472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ea typeface="Segoe UI" pitchFamily="34" charset="0"/>
                <a:cs typeface="Segoe UI" pitchFamily="34" charset="0"/>
              </a:rPr>
              <a:t>Container Management</a:t>
            </a:r>
          </a:p>
        </p:txBody>
      </p:sp>
      <p:sp>
        <p:nvSpPr>
          <p:cNvPr id="3" name="Rectangle 2"/>
          <p:cNvSpPr/>
          <p:nvPr/>
        </p:nvSpPr>
        <p:spPr bwMode="auto">
          <a:xfrm>
            <a:off x="2869055" y="5325068"/>
            <a:ext cx="6701982" cy="785536"/>
          </a:xfrm>
          <a:prstGeom prst="rect">
            <a:avLst/>
          </a:prstGeom>
          <a:solidFill>
            <a:schemeClr val="accent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32472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ea typeface="Segoe UI" pitchFamily="34" charset="0"/>
                <a:cs typeface="Segoe UI" pitchFamily="34" charset="0"/>
              </a:rPr>
              <a:t>Windows Kernel</a:t>
            </a:r>
          </a:p>
        </p:txBody>
      </p:sp>
      <p:sp>
        <p:nvSpPr>
          <p:cNvPr id="5" name="Rectangle 4"/>
          <p:cNvSpPr/>
          <p:nvPr/>
        </p:nvSpPr>
        <p:spPr bwMode="auto">
          <a:xfrm>
            <a:off x="5133812" y="4185263"/>
            <a:ext cx="1525186" cy="838200"/>
          </a:xfrm>
          <a:prstGeom prst="rect">
            <a:avLst/>
          </a:prstGeom>
          <a:solidFill>
            <a:schemeClr val="accent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32472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ea typeface="Segoe UI" pitchFamily="34" charset="0"/>
                <a:cs typeface="Segoe UI" pitchFamily="34" charset="0"/>
              </a:rPr>
              <a:t>Compute Services</a:t>
            </a:r>
          </a:p>
        </p:txBody>
      </p:sp>
      <p:sp>
        <p:nvSpPr>
          <p:cNvPr id="6" name="Rectangle 5"/>
          <p:cNvSpPr/>
          <p:nvPr/>
        </p:nvSpPr>
        <p:spPr bwMode="auto">
          <a:xfrm>
            <a:off x="5133813" y="3233217"/>
            <a:ext cx="1525185" cy="838200"/>
          </a:xfrm>
          <a:prstGeom prst="rect">
            <a:avLst/>
          </a:prstGeom>
          <a:solidFill>
            <a:schemeClr val="accent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32472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ea typeface="Segoe UI" pitchFamily="34" charset="0"/>
                <a:cs typeface="Segoe UI" pitchFamily="34" charset="0"/>
              </a:rPr>
              <a:t>Docker Engine</a:t>
            </a:r>
          </a:p>
        </p:txBody>
      </p:sp>
      <p:sp>
        <p:nvSpPr>
          <p:cNvPr id="7" name="Rectangle 6"/>
          <p:cNvSpPr/>
          <p:nvPr/>
        </p:nvSpPr>
        <p:spPr bwMode="auto">
          <a:xfrm>
            <a:off x="6983853" y="3527801"/>
            <a:ext cx="2587184" cy="1739782"/>
          </a:xfrm>
          <a:prstGeom prst="rect">
            <a:avLst/>
          </a:prstGeom>
          <a:solidFill>
            <a:schemeClr val="accent1"/>
          </a:solidFill>
          <a:ln>
            <a:solidFill>
              <a:schemeClr val="tx2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32472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ea typeface="Segoe UI" pitchFamily="34" charset="0"/>
                <a:cs typeface="Segoe UI" pitchFamily="34" charset="0"/>
              </a:rPr>
              <a:t>Windows Server Container</a:t>
            </a:r>
          </a:p>
        </p:txBody>
      </p:sp>
      <p:sp>
        <p:nvSpPr>
          <p:cNvPr id="23" name="Rectangle 22"/>
          <p:cNvSpPr/>
          <p:nvPr/>
        </p:nvSpPr>
        <p:spPr bwMode="auto">
          <a:xfrm>
            <a:off x="2994547" y="2125661"/>
            <a:ext cx="1824870" cy="3011647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32472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ea typeface="Segoe UI" pitchFamily="34" charset="0"/>
                <a:cs typeface="Segoe UI" pitchFamily="34" charset="0"/>
              </a:rPr>
              <a:t>System Processes</a:t>
            </a:r>
          </a:p>
        </p:txBody>
      </p:sp>
      <p:sp>
        <p:nvSpPr>
          <p:cNvPr id="24" name="Rectangle 23"/>
          <p:cNvSpPr/>
          <p:nvPr/>
        </p:nvSpPr>
        <p:spPr bwMode="auto">
          <a:xfrm>
            <a:off x="3132060" y="2847465"/>
            <a:ext cx="1525185" cy="609600"/>
          </a:xfrm>
          <a:prstGeom prst="rect">
            <a:avLst/>
          </a:prstGeom>
          <a:solidFill>
            <a:schemeClr val="accent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32472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ea typeface="Segoe UI" pitchFamily="34" charset="0"/>
                <a:cs typeface="Segoe UI" pitchFamily="34" charset="0"/>
              </a:rPr>
              <a:t>Session Manager</a:t>
            </a:r>
          </a:p>
        </p:txBody>
      </p:sp>
      <p:sp>
        <p:nvSpPr>
          <p:cNvPr id="25" name="Rectangle 24"/>
          <p:cNvSpPr/>
          <p:nvPr/>
        </p:nvSpPr>
        <p:spPr bwMode="auto">
          <a:xfrm>
            <a:off x="3132059" y="3622639"/>
            <a:ext cx="1525185" cy="575682"/>
          </a:xfrm>
          <a:prstGeom prst="rect">
            <a:avLst/>
          </a:prstGeom>
          <a:solidFill>
            <a:schemeClr val="accent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32472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ea typeface="Segoe UI" pitchFamily="34" charset="0"/>
                <a:cs typeface="Segoe UI" pitchFamily="34" charset="0"/>
              </a:rPr>
              <a:t>Local Security Authority</a:t>
            </a:r>
          </a:p>
        </p:txBody>
      </p:sp>
      <p:sp>
        <p:nvSpPr>
          <p:cNvPr id="27" name="Rectangle 26"/>
          <p:cNvSpPr/>
          <p:nvPr/>
        </p:nvSpPr>
        <p:spPr bwMode="auto">
          <a:xfrm>
            <a:off x="3142578" y="4358829"/>
            <a:ext cx="1525185" cy="588580"/>
          </a:xfrm>
          <a:prstGeom prst="rect">
            <a:avLst/>
          </a:prstGeom>
          <a:solidFill>
            <a:schemeClr val="accent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32472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ea typeface="Segoe UI" pitchFamily="34" charset="0"/>
                <a:cs typeface="Segoe UI" pitchFamily="34" charset="0"/>
              </a:rPr>
              <a:t>Etc…</a:t>
            </a:r>
          </a:p>
        </p:txBody>
      </p:sp>
    </p:spTree>
    <p:extLst>
      <p:ext uri="{BB962C8B-B14F-4D97-AF65-F5344CB8AC3E}">
        <p14:creationId xmlns:p14="http://schemas.microsoft.com/office/powerpoint/2010/main" val="98566940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Windows Containers</a:t>
            </a:r>
          </a:p>
        </p:txBody>
      </p:sp>
      <p:sp>
        <p:nvSpPr>
          <p:cNvPr id="38" name="Rectangle 37"/>
          <p:cNvSpPr/>
          <p:nvPr/>
        </p:nvSpPr>
        <p:spPr bwMode="auto">
          <a:xfrm>
            <a:off x="2869055" y="6165338"/>
            <a:ext cx="6701982" cy="635841"/>
          </a:xfrm>
          <a:prstGeom prst="rect">
            <a:avLst/>
          </a:prstGeom>
          <a:solidFill>
            <a:schemeClr val="accent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32472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ea typeface="Segoe UI" pitchFamily="34" charset="0"/>
                <a:cs typeface="Segoe UI" pitchFamily="34" charset="0"/>
              </a:rPr>
              <a:t>Hyper-V Hypervisor</a:t>
            </a:r>
          </a:p>
        </p:txBody>
      </p:sp>
      <p:sp>
        <p:nvSpPr>
          <p:cNvPr id="36" name="Rectangle 35"/>
          <p:cNvSpPr/>
          <p:nvPr/>
        </p:nvSpPr>
        <p:spPr>
          <a:xfrm>
            <a:off x="2870847" y="1592262"/>
            <a:ext cx="4079360" cy="3678502"/>
          </a:xfrm>
          <a:prstGeom prst="rect">
            <a:avLst/>
          </a:prstGeom>
          <a:ln>
            <a:solidFill>
              <a:schemeClr val="tx2">
                <a:alpha val="50000"/>
              </a:schemeClr>
            </a:solidFill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Host User Mode</a:t>
            </a:r>
          </a:p>
        </p:txBody>
      </p:sp>
      <p:sp>
        <p:nvSpPr>
          <p:cNvPr id="4" name="Rectangle 3"/>
          <p:cNvSpPr/>
          <p:nvPr/>
        </p:nvSpPr>
        <p:spPr bwMode="auto">
          <a:xfrm>
            <a:off x="4981413" y="2428553"/>
            <a:ext cx="1824870" cy="2708756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32472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ea typeface="Segoe UI" pitchFamily="34" charset="0"/>
                <a:cs typeface="Segoe UI" pitchFamily="34" charset="0"/>
              </a:rPr>
              <a:t>Container Management</a:t>
            </a:r>
          </a:p>
        </p:txBody>
      </p:sp>
      <p:sp>
        <p:nvSpPr>
          <p:cNvPr id="3" name="Rectangle 2"/>
          <p:cNvSpPr/>
          <p:nvPr/>
        </p:nvSpPr>
        <p:spPr bwMode="auto">
          <a:xfrm>
            <a:off x="2869055" y="5325068"/>
            <a:ext cx="6701982" cy="785536"/>
          </a:xfrm>
          <a:prstGeom prst="rect">
            <a:avLst/>
          </a:prstGeom>
          <a:solidFill>
            <a:schemeClr val="accent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32472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ea typeface="Segoe UI" pitchFamily="34" charset="0"/>
                <a:cs typeface="Segoe UI" pitchFamily="34" charset="0"/>
              </a:rPr>
              <a:t>Windows Kernel</a:t>
            </a:r>
          </a:p>
        </p:txBody>
      </p:sp>
      <p:sp>
        <p:nvSpPr>
          <p:cNvPr id="5" name="Rectangle 4"/>
          <p:cNvSpPr/>
          <p:nvPr/>
        </p:nvSpPr>
        <p:spPr bwMode="auto">
          <a:xfrm>
            <a:off x="5133812" y="4185263"/>
            <a:ext cx="1525186" cy="838200"/>
          </a:xfrm>
          <a:prstGeom prst="rect">
            <a:avLst/>
          </a:prstGeom>
          <a:solidFill>
            <a:schemeClr val="accent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32472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ea typeface="Segoe UI" pitchFamily="34" charset="0"/>
                <a:cs typeface="Segoe UI" pitchFamily="34" charset="0"/>
              </a:rPr>
              <a:t>Compute Services</a:t>
            </a:r>
          </a:p>
        </p:txBody>
      </p:sp>
      <p:sp>
        <p:nvSpPr>
          <p:cNvPr id="6" name="Rectangle 5"/>
          <p:cNvSpPr/>
          <p:nvPr/>
        </p:nvSpPr>
        <p:spPr bwMode="auto">
          <a:xfrm>
            <a:off x="5133813" y="3233217"/>
            <a:ext cx="1525185" cy="838200"/>
          </a:xfrm>
          <a:prstGeom prst="rect">
            <a:avLst/>
          </a:prstGeom>
          <a:solidFill>
            <a:schemeClr val="accent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32472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ea typeface="Segoe UI" pitchFamily="34" charset="0"/>
                <a:cs typeface="Segoe UI" pitchFamily="34" charset="0"/>
              </a:rPr>
              <a:t>Docker Engine</a:t>
            </a:r>
          </a:p>
        </p:txBody>
      </p:sp>
      <p:sp>
        <p:nvSpPr>
          <p:cNvPr id="7" name="Rectangle 6"/>
          <p:cNvSpPr/>
          <p:nvPr/>
        </p:nvSpPr>
        <p:spPr bwMode="auto">
          <a:xfrm>
            <a:off x="6983853" y="3527801"/>
            <a:ext cx="2587184" cy="1739782"/>
          </a:xfrm>
          <a:prstGeom prst="rect">
            <a:avLst/>
          </a:prstGeom>
          <a:solidFill>
            <a:schemeClr val="accent1"/>
          </a:solidFill>
          <a:ln>
            <a:solidFill>
              <a:schemeClr val="tx2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32472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ea typeface="Segoe UI" pitchFamily="34" charset="0"/>
                <a:cs typeface="Segoe UI" pitchFamily="34" charset="0"/>
              </a:rPr>
              <a:t>Windows Server Container</a:t>
            </a:r>
          </a:p>
        </p:txBody>
      </p:sp>
      <p:sp>
        <p:nvSpPr>
          <p:cNvPr id="10" name="Rectangle 9"/>
          <p:cNvSpPr/>
          <p:nvPr/>
        </p:nvSpPr>
        <p:spPr bwMode="auto">
          <a:xfrm>
            <a:off x="7057999" y="4355271"/>
            <a:ext cx="1173163" cy="838200"/>
          </a:xfrm>
          <a:prstGeom prst="rect">
            <a:avLst/>
          </a:prstGeom>
          <a:ln>
            <a:solidFill>
              <a:schemeClr val="tx2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32472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</a:rPr>
              <a:t>System Processes</a:t>
            </a:r>
          </a:p>
        </p:txBody>
      </p:sp>
      <p:sp>
        <p:nvSpPr>
          <p:cNvPr id="23" name="Rectangle 22"/>
          <p:cNvSpPr/>
          <p:nvPr/>
        </p:nvSpPr>
        <p:spPr bwMode="auto">
          <a:xfrm>
            <a:off x="2994547" y="2125661"/>
            <a:ext cx="1824870" cy="3011647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32472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ea typeface="Segoe UI" pitchFamily="34" charset="0"/>
                <a:cs typeface="Segoe UI" pitchFamily="34" charset="0"/>
              </a:rPr>
              <a:t>System Processes</a:t>
            </a:r>
          </a:p>
        </p:txBody>
      </p:sp>
      <p:sp>
        <p:nvSpPr>
          <p:cNvPr id="24" name="Rectangle 23"/>
          <p:cNvSpPr/>
          <p:nvPr/>
        </p:nvSpPr>
        <p:spPr bwMode="auto">
          <a:xfrm>
            <a:off x="3132060" y="2847465"/>
            <a:ext cx="1525185" cy="609600"/>
          </a:xfrm>
          <a:prstGeom prst="rect">
            <a:avLst/>
          </a:prstGeom>
          <a:solidFill>
            <a:schemeClr val="accent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32472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ea typeface="Segoe UI" pitchFamily="34" charset="0"/>
                <a:cs typeface="Segoe UI" pitchFamily="34" charset="0"/>
              </a:rPr>
              <a:t>Session Manager</a:t>
            </a:r>
          </a:p>
        </p:txBody>
      </p:sp>
      <p:sp>
        <p:nvSpPr>
          <p:cNvPr id="25" name="Rectangle 24"/>
          <p:cNvSpPr/>
          <p:nvPr/>
        </p:nvSpPr>
        <p:spPr bwMode="auto">
          <a:xfrm>
            <a:off x="3132059" y="3622639"/>
            <a:ext cx="1525185" cy="575682"/>
          </a:xfrm>
          <a:prstGeom prst="rect">
            <a:avLst/>
          </a:prstGeom>
          <a:solidFill>
            <a:schemeClr val="accent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32472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ea typeface="Segoe UI" pitchFamily="34" charset="0"/>
                <a:cs typeface="Segoe UI" pitchFamily="34" charset="0"/>
              </a:rPr>
              <a:t>Local Security Authority</a:t>
            </a:r>
          </a:p>
        </p:txBody>
      </p:sp>
      <p:sp>
        <p:nvSpPr>
          <p:cNvPr id="27" name="Rectangle 26"/>
          <p:cNvSpPr/>
          <p:nvPr/>
        </p:nvSpPr>
        <p:spPr bwMode="auto">
          <a:xfrm>
            <a:off x="3142578" y="4358829"/>
            <a:ext cx="1525185" cy="588580"/>
          </a:xfrm>
          <a:prstGeom prst="rect">
            <a:avLst/>
          </a:prstGeom>
          <a:solidFill>
            <a:schemeClr val="accent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32472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ea typeface="Segoe UI" pitchFamily="34" charset="0"/>
                <a:cs typeface="Segoe UI" pitchFamily="34" charset="0"/>
              </a:rPr>
              <a:t>Etc…</a:t>
            </a:r>
          </a:p>
        </p:txBody>
      </p:sp>
    </p:spTree>
    <p:extLst>
      <p:ext uri="{BB962C8B-B14F-4D97-AF65-F5344CB8AC3E}">
        <p14:creationId xmlns:p14="http://schemas.microsoft.com/office/powerpoint/2010/main" val="250957365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Windows Containers</a:t>
            </a:r>
          </a:p>
        </p:txBody>
      </p:sp>
      <p:sp>
        <p:nvSpPr>
          <p:cNvPr id="38" name="Rectangle 37"/>
          <p:cNvSpPr/>
          <p:nvPr/>
        </p:nvSpPr>
        <p:spPr bwMode="auto">
          <a:xfrm>
            <a:off x="2869055" y="6165338"/>
            <a:ext cx="6701982" cy="635841"/>
          </a:xfrm>
          <a:prstGeom prst="rect">
            <a:avLst/>
          </a:prstGeom>
          <a:solidFill>
            <a:schemeClr val="accent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32472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ea typeface="Segoe UI" pitchFamily="34" charset="0"/>
                <a:cs typeface="Segoe UI" pitchFamily="34" charset="0"/>
              </a:rPr>
              <a:t>Hyper-V Hypervisor</a:t>
            </a:r>
          </a:p>
        </p:txBody>
      </p:sp>
      <p:sp>
        <p:nvSpPr>
          <p:cNvPr id="36" name="Rectangle 35"/>
          <p:cNvSpPr/>
          <p:nvPr/>
        </p:nvSpPr>
        <p:spPr>
          <a:xfrm>
            <a:off x="2870847" y="1592262"/>
            <a:ext cx="4079360" cy="3678502"/>
          </a:xfrm>
          <a:prstGeom prst="rect">
            <a:avLst/>
          </a:prstGeom>
          <a:ln>
            <a:solidFill>
              <a:schemeClr val="tx2">
                <a:alpha val="50000"/>
              </a:schemeClr>
            </a:solidFill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Host User Mode</a:t>
            </a:r>
          </a:p>
        </p:txBody>
      </p:sp>
      <p:sp>
        <p:nvSpPr>
          <p:cNvPr id="4" name="Rectangle 3"/>
          <p:cNvSpPr/>
          <p:nvPr/>
        </p:nvSpPr>
        <p:spPr bwMode="auto">
          <a:xfrm>
            <a:off x="4981413" y="2428553"/>
            <a:ext cx="1824870" cy="2708756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32472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ea typeface="Segoe UI" pitchFamily="34" charset="0"/>
                <a:cs typeface="Segoe UI" pitchFamily="34" charset="0"/>
              </a:rPr>
              <a:t>Container Management</a:t>
            </a:r>
          </a:p>
        </p:txBody>
      </p:sp>
      <p:sp>
        <p:nvSpPr>
          <p:cNvPr id="3" name="Rectangle 2"/>
          <p:cNvSpPr/>
          <p:nvPr/>
        </p:nvSpPr>
        <p:spPr bwMode="auto">
          <a:xfrm>
            <a:off x="2869055" y="5325068"/>
            <a:ext cx="6701982" cy="785536"/>
          </a:xfrm>
          <a:prstGeom prst="rect">
            <a:avLst/>
          </a:prstGeom>
          <a:solidFill>
            <a:schemeClr val="accent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32472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ea typeface="Segoe UI" pitchFamily="34" charset="0"/>
                <a:cs typeface="Segoe UI" pitchFamily="34" charset="0"/>
              </a:rPr>
              <a:t>Windows Kernel</a:t>
            </a:r>
          </a:p>
        </p:txBody>
      </p:sp>
      <p:sp>
        <p:nvSpPr>
          <p:cNvPr id="5" name="Rectangle 4"/>
          <p:cNvSpPr/>
          <p:nvPr/>
        </p:nvSpPr>
        <p:spPr bwMode="auto">
          <a:xfrm>
            <a:off x="5133812" y="4185263"/>
            <a:ext cx="1525186" cy="838200"/>
          </a:xfrm>
          <a:prstGeom prst="rect">
            <a:avLst/>
          </a:prstGeom>
          <a:solidFill>
            <a:schemeClr val="accent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32472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ea typeface="Segoe UI" pitchFamily="34" charset="0"/>
                <a:cs typeface="Segoe UI" pitchFamily="34" charset="0"/>
              </a:rPr>
              <a:t>Compute Services</a:t>
            </a:r>
          </a:p>
        </p:txBody>
      </p:sp>
      <p:sp>
        <p:nvSpPr>
          <p:cNvPr id="6" name="Rectangle 5"/>
          <p:cNvSpPr/>
          <p:nvPr/>
        </p:nvSpPr>
        <p:spPr bwMode="auto">
          <a:xfrm>
            <a:off x="5133813" y="3233217"/>
            <a:ext cx="1525185" cy="838200"/>
          </a:xfrm>
          <a:prstGeom prst="rect">
            <a:avLst/>
          </a:prstGeom>
          <a:solidFill>
            <a:schemeClr val="accent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32472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ea typeface="Segoe UI" pitchFamily="34" charset="0"/>
                <a:cs typeface="Segoe UI" pitchFamily="34" charset="0"/>
              </a:rPr>
              <a:t>Docker Engine</a:t>
            </a:r>
          </a:p>
        </p:txBody>
      </p:sp>
      <p:sp>
        <p:nvSpPr>
          <p:cNvPr id="7" name="Rectangle 6"/>
          <p:cNvSpPr/>
          <p:nvPr/>
        </p:nvSpPr>
        <p:spPr bwMode="auto">
          <a:xfrm>
            <a:off x="6983853" y="3527801"/>
            <a:ext cx="2587184" cy="1739782"/>
          </a:xfrm>
          <a:prstGeom prst="rect">
            <a:avLst/>
          </a:prstGeom>
          <a:solidFill>
            <a:schemeClr val="accent1"/>
          </a:solidFill>
          <a:ln>
            <a:solidFill>
              <a:schemeClr val="tx2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32472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ea typeface="Segoe UI" pitchFamily="34" charset="0"/>
                <a:cs typeface="Segoe UI" pitchFamily="34" charset="0"/>
              </a:rPr>
              <a:t>Windows Server Container</a:t>
            </a:r>
          </a:p>
        </p:txBody>
      </p:sp>
      <p:sp>
        <p:nvSpPr>
          <p:cNvPr id="10" name="Rectangle 9"/>
          <p:cNvSpPr/>
          <p:nvPr/>
        </p:nvSpPr>
        <p:spPr bwMode="auto">
          <a:xfrm>
            <a:off x="7057999" y="4355271"/>
            <a:ext cx="1173163" cy="838200"/>
          </a:xfrm>
          <a:prstGeom prst="rect">
            <a:avLst/>
          </a:prstGeom>
          <a:ln>
            <a:solidFill>
              <a:schemeClr val="tx2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32472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</a:rPr>
              <a:t>System Processes</a:t>
            </a:r>
          </a:p>
        </p:txBody>
      </p:sp>
      <p:sp>
        <p:nvSpPr>
          <p:cNvPr id="11" name="Rectangle 10"/>
          <p:cNvSpPr/>
          <p:nvPr/>
        </p:nvSpPr>
        <p:spPr bwMode="auto">
          <a:xfrm>
            <a:off x="8326915" y="4355271"/>
            <a:ext cx="1167922" cy="838200"/>
          </a:xfrm>
          <a:prstGeom prst="rect">
            <a:avLst/>
          </a:prstGeom>
          <a:ln>
            <a:solidFill>
              <a:schemeClr val="tx2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32472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</a:rPr>
              <a:t>Application Process(es)</a:t>
            </a:r>
          </a:p>
        </p:txBody>
      </p:sp>
      <p:sp>
        <p:nvSpPr>
          <p:cNvPr id="23" name="Rectangle 22"/>
          <p:cNvSpPr/>
          <p:nvPr/>
        </p:nvSpPr>
        <p:spPr bwMode="auto">
          <a:xfrm>
            <a:off x="2994547" y="2125661"/>
            <a:ext cx="1824870" cy="3011647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32472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ea typeface="Segoe UI" pitchFamily="34" charset="0"/>
                <a:cs typeface="Segoe UI" pitchFamily="34" charset="0"/>
              </a:rPr>
              <a:t>System Processes</a:t>
            </a:r>
          </a:p>
        </p:txBody>
      </p:sp>
      <p:sp>
        <p:nvSpPr>
          <p:cNvPr id="24" name="Rectangle 23"/>
          <p:cNvSpPr/>
          <p:nvPr/>
        </p:nvSpPr>
        <p:spPr bwMode="auto">
          <a:xfrm>
            <a:off x="3132060" y="2847465"/>
            <a:ext cx="1525185" cy="609600"/>
          </a:xfrm>
          <a:prstGeom prst="rect">
            <a:avLst/>
          </a:prstGeom>
          <a:solidFill>
            <a:schemeClr val="accent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32472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ea typeface="Segoe UI" pitchFamily="34" charset="0"/>
                <a:cs typeface="Segoe UI" pitchFamily="34" charset="0"/>
              </a:rPr>
              <a:t>Session Manager</a:t>
            </a:r>
          </a:p>
        </p:txBody>
      </p:sp>
      <p:sp>
        <p:nvSpPr>
          <p:cNvPr id="25" name="Rectangle 24"/>
          <p:cNvSpPr/>
          <p:nvPr/>
        </p:nvSpPr>
        <p:spPr bwMode="auto">
          <a:xfrm>
            <a:off x="3132059" y="3622639"/>
            <a:ext cx="1525185" cy="575682"/>
          </a:xfrm>
          <a:prstGeom prst="rect">
            <a:avLst/>
          </a:prstGeom>
          <a:solidFill>
            <a:schemeClr val="accent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32472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ea typeface="Segoe UI" pitchFamily="34" charset="0"/>
                <a:cs typeface="Segoe UI" pitchFamily="34" charset="0"/>
              </a:rPr>
              <a:t>Local Security Authority</a:t>
            </a:r>
          </a:p>
        </p:txBody>
      </p:sp>
      <p:sp>
        <p:nvSpPr>
          <p:cNvPr id="27" name="Rectangle 26"/>
          <p:cNvSpPr/>
          <p:nvPr/>
        </p:nvSpPr>
        <p:spPr bwMode="auto">
          <a:xfrm>
            <a:off x="3142578" y="4358829"/>
            <a:ext cx="1525185" cy="588580"/>
          </a:xfrm>
          <a:prstGeom prst="rect">
            <a:avLst/>
          </a:prstGeom>
          <a:solidFill>
            <a:schemeClr val="accent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32472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ea typeface="Segoe UI" pitchFamily="34" charset="0"/>
                <a:cs typeface="Segoe UI" pitchFamily="34" charset="0"/>
              </a:rPr>
              <a:t>Etc…</a:t>
            </a:r>
          </a:p>
        </p:txBody>
      </p:sp>
    </p:spTree>
    <p:extLst>
      <p:ext uri="{BB962C8B-B14F-4D97-AF65-F5344CB8AC3E}">
        <p14:creationId xmlns:p14="http://schemas.microsoft.com/office/powerpoint/2010/main" val="347266329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Rectangle 52"/>
          <p:cNvSpPr/>
          <p:nvPr/>
        </p:nvSpPr>
        <p:spPr bwMode="auto">
          <a:xfrm>
            <a:off x="5420525" y="3527801"/>
            <a:ext cx="2587184" cy="173978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32472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ea typeface="Segoe UI" pitchFamily="34" charset="0"/>
                <a:cs typeface="Segoe UI" pitchFamily="34" charset="0"/>
              </a:rPr>
              <a:t>Windows Server Container</a:t>
            </a:r>
          </a:p>
        </p:txBody>
      </p:sp>
      <p:sp>
        <p:nvSpPr>
          <p:cNvPr id="54" name="Rectangle 53"/>
          <p:cNvSpPr/>
          <p:nvPr/>
        </p:nvSpPr>
        <p:spPr bwMode="auto">
          <a:xfrm>
            <a:off x="5494671" y="4355271"/>
            <a:ext cx="1173163" cy="838200"/>
          </a:xfrm>
          <a:prstGeom prst="rect">
            <a:avLst/>
          </a:prstGeom>
          <a:ln>
            <a:solidFill>
              <a:schemeClr val="tx2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32472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</a:rPr>
              <a:t>System Processes</a:t>
            </a:r>
          </a:p>
        </p:txBody>
      </p:sp>
      <p:sp>
        <p:nvSpPr>
          <p:cNvPr id="55" name="Rectangle 54"/>
          <p:cNvSpPr/>
          <p:nvPr/>
        </p:nvSpPr>
        <p:spPr bwMode="auto">
          <a:xfrm>
            <a:off x="6763587" y="4355271"/>
            <a:ext cx="1167922" cy="838200"/>
          </a:xfrm>
          <a:prstGeom prst="rect">
            <a:avLst/>
          </a:prstGeom>
          <a:ln>
            <a:solidFill>
              <a:schemeClr val="tx2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32472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</a:rPr>
              <a:t>Application Process(es)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Windows Containers</a:t>
            </a:r>
          </a:p>
        </p:txBody>
      </p:sp>
      <p:sp>
        <p:nvSpPr>
          <p:cNvPr id="38" name="Rectangle 37"/>
          <p:cNvSpPr/>
          <p:nvPr/>
        </p:nvSpPr>
        <p:spPr bwMode="auto">
          <a:xfrm>
            <a:off x="1304565" y="6165338"/>
            <a:ext cx="9829798" cy="635841"/>
          </a:xfrm>
          <a:prstGeom prst="rect">
            <a:avLst/>
          </a:prstGeom>
          <a:solidFill>
            <a:schemeClr val="accent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32472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ea typeface="Segoe UI" pitchFamily="34" charset="0"/>
                <a:cs typeface="Segoe UI" pitchFamily="34" charset="0"/>
              </a:rPr>
              <a:t>Hyper-V Hypervisor</a:t>
            </a:r>
          </a:p>
        </p:txBody>
      </p:sp>
      <p:sp>
        <p:nvSpPr>
          <p:cNvPr id="36" name="Rectangle 35"/>
          <p:cNvSpPr/>
          <p:nvPr/>
        </p:nvSpPr>
        <p:spPr>
          <a:xfrm>
            <a:off x="1306357" y="1592262"/>
            <a:ext cx="4079360" cy="3678502"/>
          </a:xfrm>
          <a:prstGeom prst="rect">
            <a:avLst/>
          </a:prstGeom>
          <a:ln>
            <a:solidFill>
              <a:schemeClr val="tx2">
                <a:alpha val="50000"/>
              </a:schemeClr>
            </a:solidFill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Host User Mode</a:t>
            </a:r>
          </a:p>
        </p:txBody>
      </p:sp>
      <p:sp>
        <p:nvSpPr>
          <p:cNvPr id="4" name="Rectangle 3"/>
          <p:cNvSpPr/>
          <p:nvPr/>
        </p:nvSpPr>
        <p:spPr bwMode="auto">
          <a:xfrm>
            <a:off x="3416923" y="2428553"/>
            <a:ext cx="1824870" cy="2708756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32472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ea typeface="Segoe UI" pitchFamily="34" charset="0"/>
                <a:cs typeface="Segoe UI" pitchFamily="34" charset="0"/>
              </a:rPr>
              <a:t>Container Management</a:t>
            </a:r>
          </a:p>
        </p:txBody>
      </p:sp>
      <p:sp>
        <p:nvSpPr>
          <p:cNvPr id="3" name="Rectangle 2"/>
          <p:cNvSpPr/>
          <p:nvPr/>
        </p:nvSpPr>
        <p:spPr bwMode="auto">
          <a:xfrm>
            <a:off x="1304565" y="5325068"/>
            <a:ext cx="6701982" cy="785536"/>
          </a:xfrm>
          <a:prstGeom prst="rect">
            <a:avLst/>
          </a:prstGeom>
          <a:solidFill>
            <a:schemeClr val="accent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32472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ea typeface="Segoe UI" pitchFamily="34" charset="0"/>
                <a:cs typeface="Segoe UI" pitchFamily="34" charset="0"/>
              </a:rPr>
              <a:t>Windows Kernel</a:t>
            </a:r>
          </a:p>
        </p:txBody>
      </p:sp>
      <p:sp>
        <p:nvSpPr>
          <p:cNvPr id="5" name="Rectangle 4"/>
          <p:cNvSpPr/>
          <p:nvPr/>
        </p:nvSpPr>
        <p:spPr bwMode="auto">
          <a:xfrm>
            <a:off x="3569322" y="4185263"/>
            <a:ext cx="1525186" cy="838200"/>
          </a:xfrm>
          <a:prstGeom prst="rect">
            <a:avLst/>
          </a:prstGeom>
          <a:solidFill>
            <a:schemeClr val="accent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32472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ea typeface="Segoe UI" pitchFamily="34" charset="0"/>
                <a:cs typeface="Segoe UI" pitchFamily="34" charset="0"/>
              </a:rPr>
              <a:t>Compute Services</a:t>
            </a:r>
          </a:p>
        </p:txBody>
      </p:sp>
      <p:sp>
        <p:nvSpPr>
          <p:cNvPr id="6" name="Rectangle 5"/>
          <p:cNvSpPr/>
          <p:nvPr/>
        </p:nvSpPr>
        <p:spPr bwMode="auto">
          <a:xfrm>
            <a:off x="3569323" y="3233217"/>
            <a:ext cx="1525185" cy="838200"/>
          </a:xfrm>
          <a:prstGeom prst="rect">
            <a:avLst/>
          </a:prstGeom>
          <a:solidFill>
            <a:schemeClr val="accent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32472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ea typeface="Segoe UI" pitchFamily="34" charset="0"/>
                <a:cs typeface="Segoe UI" pitchFamily="34" charset="0"/>
              </a:rPr>
              <a:t>Docker Engine</a:t>
            </a:r>
          </a:p>
        </p:txBody>
      </p:sp>
      <p:sp>
        <p:nvSpPr>
          <p:cNvPr id="7" name="Rectangle 6"/>
          <p:cNvSpPr/>
          <p:nvPr/>
        </p:nvSpPr>
        <p:spPr bwMode="auto">
          <a:xfrm>
            <a:off x="5419363" y="3527801"/>
            <a:ext cx="2587184" cy="1739782"/>
          </a:xfrm>
          <a:prstGeom prst="rect">
            <a:avLst/>
          </a:prstGeom>
          <a:solidFill>
            <a:schemeClr val="accent1"/>
          </a:solidFill>
          <a:ln>
            <a:solidFill>
              <a:schemeClr val="tx2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32472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ea typeface="Segoe UI" pitchFamily="34" charset="0"/>
                <a:cs typeface="Segoe UI" pitchFamily="34" charset="0"/>
              </a:rPr>
              <a:t>Windows Server Container</a:t>
            </a:r>
          </a:p>
        </p:txBody>
      </p:sp>
      <p:sp>
        <p:nvSpPr>
          <p:cNvPr id="10" name="Rectangle 9"/>
          <p:cNvSpPr/>
          <p:nvPr/>
        </p:nvSpPr>
        <p:spPr bwMode="auto">
          <a:xfrm>
            <a:off x="5493509" y="4355271"/>
            <a:ext cx="1173163" cy="838200"/>
          </a:xfrm>
          <a:prstGeom prst="rect">
            <a:avLst/>
          </a:prstGeom>
          <a:ln>
            <a:solidFill>
              <a:schemeClr val="tx2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32472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</a:rPr>
              <a:t>System Processes</a:t>
            </a:r>
          </a:p>
        </p:txBody>
      </p:sp>
      <p:sp>
        <p:nvSpPr>
          <p:cNvPr id="11" name="Rectangle 10"/>
          <p:cNvSpPr/>
          <p:nvPr/>
        </p:nvSpPr>
        <p:spPr bwMode="auto">
          <a:xfrm>
            <a:off x="6762425" y="4355271"/>
            <a:ext cx="1167922" cy="838200"/>
          </a:xfrm>
          <a:prstGeom prst="rect">
            <a:avLst/>
          </a:prstGeom>
          <a:ln>
            <a:solidFill>
              <a:schemeClr val="tx2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32472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</a:rPr>
              <a:t>Application Process(es)</a:t>
            </a:r>
          </a:p>
        </p:txBody>
      </p:sp>
      <p:sp>
        <p:nvSpPr>
          <p:cNvPr id="23" name="Rectangle 22"/>
          <p:cNvSpPr/>
          <p:nvPr/>
        </p:nvSpPr>
        <p:spPr bwMode="auto">
          <a:xfrm>
            <a:off x="1430057" y="2125661"/>
            <a:ext cx="1824870" cy="3011647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32472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ea typeface="Segoe UI" pitchFamily="34" charset="0"/>
                <a:cs typeface="Segoe UI" pitchFamily="34" charset="0"/>
              </a:rPr>
              <a:t>System Processes</a:t>
            </a:r>
          </a:p>
        </p:txBody>
      </p:sp>
      <p:sp>
        <p:nvSpPr>
          <p:cNvPr id="24" name="Rectangle 23"/>
          <p:cNvSpPr/>
          <p:nvPr/>
        </p:nvSpPr>
        <p:spPr bwMode="auto">
          <a:xfrm>
            <a:off x="1567570" y="2847465"/>
            <a:ext cx="1525185" cy="609600"/>
          </a:xfrm>
          <a:prstGeom prst="rect">
            <a:avLst/>
          </a:prstGeom>
          <a:solidFill>
            <a:schemeClr val="accent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32472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ea typeface="Segoe UI" pitchFamily="34" charset="0"/>
                <a:cs typeface="Segoe UI" pitchFamily="34" charset="0"/>
              </a:rPr>
              <a:t>Session Manager</a:t>
            </a:r>
          </a:p>
        </p:txBody>
      </p:sp>
      <p:sp>
        <p:nvSpPr>
          <p:cNvPr id="25" name="Rectangle 24"/>
          <p:cNvSpPr/>
          <p:nvPr/>
        </p:nvSpPr>
        <p:spPr bwMode="auto">
          <a:xfrm>
            <a:off x="1567569" y="3622639"/>
            <a:ext cx="1525185" cy="575682"/>
          </a:xfrm>
          <a:prstGeom prst="rect">
            <a:avLst/>
          </a:prstGeom>
          <a:solidFill>
            <a:schemeClr val="accent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32472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ea typeface="Segoe UI" pitchFamily="34" charset="0"/>
                <a:cs typeface="Segoe UI" pitchFamily="34" charset="0"/>
              </a:rPr>
              <a:t>Local Security Authority</a:t>
            </a:r>
          </a:p>
        </p:txBody>
      </p:sp>
      <p:sp>
        <p:nvSpPr>
          <p:cNvPr id="27" name="Rectangle 26"/>
          <p:cNvSpPr/>
          <p:nvPr/>
        </p:nvSpPr>
        <p:spPr bwMode="auto">
          <a:xfrm>
            <a:off x="1578088" y="4358829"/>
            <a:ext cx="1525185" cy="588580"/>
          </a:xfrm>
          <a:prstGeom prst="rect">
            <a:avLst/>
          </a:prstGeom>
          <a:solidFill>
            <a:schemeClr val="accent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32472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ea typeface="Segoe UI" pitchFamily="34" charset="0"/>
                <a:cs typeface="Segoe UI" pitchFamily="34" charset="0"/>
              </a:rPr>
              <a:t>Etc…</a:t>
            </a:r>
          </a:p>
        </p:txBody>
      </p:sp>
    </p:spTree>
    <p:extLst>
      <p:ext uri="{BB962C8B-B14F-4D97-AF65-F5344CB8AC3E}">
        <p14:creationId xmlns:p14="http://schemas.microsoft.com/office/powerpoint/2010/main" val="312091586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Rectangle 52"/>
          <p:cNvSpPr/>
          <p:nvPr/>
        </p:nvSpPr>
        <p:spPr bwMode="auto">
          <a:xfrm>
            <a:off x="5420525" y="3527801"/>
            <a:ext cx="2587184" cy="173978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32472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ea typeface="Segoe UI" pitchFamily="34" charset="0"/>
                <a:cs typeface="Segoe UI" pitchFamily="34" charset="0"/>
              </a:rPr>
              <a:t>Windows Server Container</a:t>
            </a:r>
          </a:p>
        </p:txBody>
      </p:sp>
      <p:sp>
        <p:nvSpPr>
          <p:cNvPr id="54" name="Rectangle 53"/>
          <p:cNvSpPr/>
          <p:nvPr/>
        </p:nvSpPr>
        <p:spPr bwMode="auto">
          <a:xfrm>
            <a:off x="5494671" y="4355271"/>
            <a:ext cx="1173163" cy="838200"/>
          </a:xfrm>
          <a:prstGeom prst="rect">
            <a:avLst/>
          </a:prstGeom>
          <a:ln>
            <a:solidFill>
              <a:schemeClr val="tx2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32472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</a:rPr>
              <a:t>System Processes</a:t>
            </a:r>
          </a:p>
        </p:txBody>
      </p:sp>
      <p:sp>
        <p:nvSpPr>
          <p:cNvPr id="55" name="Rectangle 54"/>
          <p:cNvSpPr/>
          <p:nvPr/>
        </p:nvSpPr>
        <p:spPr bwMode="auto">
          <a:xfrm>
            <a:off x="6763587" y="4355271"/>
            <a:ext cx="1167922" cy="838200"/>
          </a:xfrm>
          <a:prstGeom prst="rect">
            <a:avLst/>
          </a:prstGeom>
          <a:ln>
            <a:solidFill>
              <a:schemeClr val="tx2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32472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</a:rPr>
              <a:t>Application Process(es)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Windows Containers</a:t>
            </a:r>
          </a:p>
        </p:txBody>
      </p:sp>
      <p:sp>
        <p:nvSpPr>
          <p:cNvPr id="38" name="Rectangle 37"/>
          <p:cNvSpPr/>
          <p:nvPr/>
        </p:nvSpPr>
        <p:spPr bwMode="auto">
          <a:xfrm>
            <a:off x="1304565" y="6165338"/>
            <a:ext cx="9829798" cy="635841"/>
          </a:xfrm>
          <a:prstGeom prst="rect">
            <a:avLst/>
          </a:prstGeom>
          <a:solidFill>
            <a:schemeClr val="accent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32472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ea typeface="Segoe UI" pitchFamily="34" charset="0"/>
                <a:cs typeface="Segoe UI" pitchFamily="34" charset="0"/>
              </a:rPr>
              <a:t>Hyper-V Hypervisor</a:t>
            </a:r>
          </a:p>
        </p:txBody>
      </p:sp>
      <p:sp>
        <p:nvSpPr>
          <p:cNvPr id="36" name="Rectangle 35"/>
          <p:cNvSpPr/>
          <p:nvPr/>
        </p:nvSpPr>
        <p:spPr>
          <a:xfrm>
            <a:off x="1306357" y="1592262"/>
            <a:ext cx="4079360" cy="3678502"/>
          </a:xfrm>
          <a:prstGeom prst="rect">
            <a:avLst/>
          </a:prstGeom>
          <a:ln>
            <a:solidFill>
              <a:schemeClr val="tx2">
                <a:alpha val="50000"/>
              </a:schemeClr>
            </a:solidFill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Host User Mode</a:t>
            </a:r>
          </a:p>
        </p:txBody>
      </p:sp>
      <p:sp>
        <p:nvSpPr>
          <p:cNvPr id="4" name="Rectangle 3"/>
          <p:cNvSpPr/>
          <p:nvPr/>
        </p:nvSpPr>
        <p:spPr bwMode="auto">
          <a:xfrm>
            <a:off x="3416923" y="2428553"/>
            <a:ext cx="1824870" cy="2708756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32472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ea typeface="Segoe UI" pitchFamily="34" charset="0"/>
                <a:cs typeface="Segoe UI" pitchFamily="34" charset="0"/>
              </a:rPr>
              <a:t>Container Management</a:t>
            </a:r>
          </a:p>
        </p:txBody>
      </p:sp>
      <p:sp>
        <p:nvSpPr>
          <p:cNvPr id="3" name="Rectangle 2"/>
          <p:cNvSpPr/>
          <p:nvPr/>
        </p:nvSpPr>
        <p:spPr bwMode="auto">
          <a:xfrm>
            <a:off x="1304565" y="5325068"/>
            <a:ext cx="6701982" cy="785536"/>
          </a:xfrm>
          <a:prstGeom prst="rect">
            <a:avLst/>
          </a:prstGeom>
          <a:solidFill>
            <a:schemeClr val="accent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32472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ea typeface="Segoe UI" pitchFamily="34" charset="0"/>
                <a:cs typeface="Segoe UI" pitchFamily="34" charset="0"/>
              </a:rPr>
              <a:t>Windows Kernel</a:t>
            </a:r>
          </a:p>
        </p:txBody>
      </p:sp>
      <p:sp>
        <p:nvSpPr>
          <p:cNvPr id="5" name="Rectangle 4"/>
          <p:cNvSpPr/>
          <p:nvPr/>
        </p:nvSpPr>
        <p:spPr bwMode="auto">
          <a:xfrm>
            <a:off x="3569322" y="4185263"/>
            <a:ext cx="1525186" cy="838200"/>
          </a:xfrm>
          <a:prstGeom prst="rect">
            <a:avLst/>
          </a:prstGeom>
          <a:solidFill>
            <a:schemeClr val="accent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32472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ea typeface="Segoe UI" pitchFamily="34" charset="0"/>
                <a:cs typeface="Segoe UI" pitchFamily="34" charset="0"/>
              </a:rPr>
              <a:t>Compute Services</a:t>
            </a:r>
          </a:p>
        </p:txBody>
      </p:sp>
      <p:sp>
        <p:nvSpPr>
          <p:cNvPr id="6" name="Rectangle 5"/>
          <p:cNvSpPr/>
          <p:nvPr/>
        </p:nvSpPr>
        <p:spPr bwMode="auto">
          <a:xfrm>
            <a:off x="3569323" y="3233217"/>
            <a:ext cx="1525185" cy="838200"/>
          </a:xfrm>
          <a:prstGeom prst="rect">
            <a:avLst/>
          </a:prstGeom>
          <a:solidFill>
            <a:schemeClr val="accent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32472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ea typeface="Segoe UI" pitchFamily="34" charset="0"/>
                <a:cs typeface="Segoe UI" pitchFamily="34" charset="0"/>
              </a:rPr>
              <a:t>Docker Engine</a:t>
            </a:r>
          </a:p>
        </p:txBody>
      </p:sp>
      <p:sp>
        <p:nvSpPr>
          <p:cNvPr id="7" name="Rectangle 6"/>
          <p:cNvSpPr/>
          <p:nvPr/>
        </p:nvSpPr>
        <p:spPr bwMode="auto">
          <a:xfrm>
            <a:off x="5419363" y="3527801"/>
            <a:ext cx="2587184" cy="1739782"/>
          </a:xfrm>
          <a:prstGeom prst="rect">
            <a:avLst/>
          </a:prstGeom>
          <a:solidFill>
            <a:schemeClr val="accent1"/>
          </a:solidFill>
          <a:ln>
            <a:solidFill>
              <a:schemeClr val="tx2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32472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ea typeface="Segoe UI" pitchFamily="34" charset="0"/>
                <a:cs typeface="Segoe UI" pitchFamily="34" charset="0"/>
              </a:rPr>
              <a:t>Windows Server Container</a:t>
            </a:r>
          </a:p>
        </p:txBody>
      </p:sp>
      <p:sp>
        <p:nvSpPr>
          <p:cNvPr id="10" name="Rectangle 9"/>
          <p:cNvSpPr/>
          <p:nvPr/>
        </p:nvSpPr>
        <p:spPr bwMode="auto">
          <a:xfrm>
            <a:off x="5493509" y="4355271"/>
            <a:ext cx="1173163" cy="838200"/>
          </a:xfrm>
          <a:prstGeom prst="rect">
            <a:avLst/>
          </a:prstGeom>
          <a:ln>
            <a:solidFill>
              <a:schemeClr val="tx2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32472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</a:rPr>
              <a:t>System Processes</a:t>
            </a:r>
          </a:p>
        </p:txBody>
      </p:sp>
      <p:sp>
        <p:nvSpPr>
          <p:cNvPr id="11" name="Rectangle 10"/>
          <p:cNvSpPr/>
          <p:nvPr/>
        </p:nvSpPr>
        <p:spPr bwMode="auto">
          <a:xfrm>
            <a:off x="6762425" y="4355271"/>
            <a:ext cx="1167922" cy="838200"/>
          </a:xfrm>
          <a:prstGeom prst="rect">
            <a:avLst/>
          </a:prstGeom>
          <a:ln>
            <a:solidFill>
              <a:schemeClr val="tx2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32472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</a:rPr>
              <a:t>Application Process(es)</a:t>
            </a:r>
          </a:p>
        </p:txBody>
      </p:sp>
      <p:sp>
        <p:nvSpPr>
          <p:cNvPr id="23" name="Rectangle 22"/>
          <p:cNvSpPr/>
          <p:nvPr/>
        </p:nvSpPr>
        <p:spPr bwMode="auto">
          <a:xfrm>
            <a:off x="1430057" y="2125661"/>
            <a:ext cx="1824870" cy="3011647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32472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ea typeface="Segoe UI" pitchFamily="34" charset="0"/>
                <a:cs typeface="Segoe UI" pitchFamily="34" charset="0"/>
              </a:rPr>
              <a:t>System Processes</a:t>
            </a:r>
          </a:p>
        </p:txBody>
      </p:sp>
      <p:sp>
        <p:nvSpPr>
          <p:cNvPr id="24" name="Rectangle 23"/>
          <p:cNvSpPr/>
          <p:nvPr/>
        </p:nvSpPr>
        <p:spPr bwMode="auto">
          <a:xfrm>
            <a:off x="1567570" y="2847465"/>
            <a:ext cx="1525185" cy="609600"/>
          </a:xfrm>
          <a:prstGeom prst="rect">
            <a:avLst/>
          </a:prstGeom>
          <a:solidFill>
            <a:schemeClr val="accent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32472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ea typeface="Segoe UI" pitchFamily="34" charset="0"/>
                <a:cs typeface="Segoe UI" pitchFamily="34" charset="0"/>
              </a:rPr>
              <a:t>Session Manager</a:t>
            </a:r>
          </a:p>
        </p:txBody>
      </p:sp>
      <p:sp>
        <p:nvSpPr>
          <p:cNvPr id="25" name="Rectangle 24"/>
          <p:cNvSpPr/>
          <p:nvPr/>
        </p:nvSpPr>
        <p:spPr bwMode="auto">
          <a:xfrm>
            <a:off x="1567569" y="3622639"/>
            <a:ext cx="1525185" cy="575682"/>
          </a:xfrm>
          <a:prstGeom prst="rect">
            <a:avLst/>
          </a:prstGeom>
          <a:solidFill>
            <a:schemeClr val="accent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32472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ea typeface="Segoe UI" pitchFamily="34" charset="0"/>
                <a:cs typeface="Segoe UI" pitchFamily="34" charset="0"/>
              </a:rPr>
              <a:t>Local Security Authority</a:t>
            </a:r>
          </a:p>
        </p:txBody>
      </p:sp>
      <p:sp>
        <p:nvSpPr>
          <p:cNvPr id="27" name="Rectangle 26"/>
          <p:cNvSpPr/>
          <p:nvPr/>
        </p:nvSpPr>
        <p:spPr bwMode="auto">
          <a:xfrm>
            <a:off x="1578088" y="4358829"/>
            <a:ext cx="1525185" cy="588580"/>
          </a:xfrm>
          <a:prstGeom prst="rect">
            <a:avLst/>
          </a:prstGeom>
          <a:solidFill>
            <a:schemeClr val="accent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32472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ea typeface="Segoe UI" pitchFamily="34" charset="0"/>
                <a:cs typeface="Segoe UI" pitchFamily="34" charset="0"/>
              </a:rPr>
              <a:t>Etc…</a:t>
            </a:r>
          </a:p>
        </p:txBody>
      </p:sp>
      <p:sp>
        <p:nvSpPr>
          <p:cNvPr id="40" name="Rectangle 39"/>
          <p:cNvSpPr/>
          <p:nvPr/>
        </p:nvSpPr>
        <p:spPr bwMode="auto">
          <a:xfrm>
            <a:off x="8210877" y="2962868"/>
            <a:ext cx="2771086" cy="3091031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32472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ea typeface="Segoe UI" pitchFamily="34" charset="0"/>
                <a:cs typeface="Segoe UI" pitchFamily="34" charset="0"/>
              </a:rPr>
              <a:t>Hyper-V Container</a:t>
            </a:r>
          </a:p>
        </p:txBody>
      </p:sp>
    </p:spTree>
    <p:extLst>
      <p:ext uri="{BB962C8B-B14F-4D97-AF65-F5344CB8AC3E}">
        <p14:creationId xmlns:p14="http://schemas.microsoft.com/office/powerpoint/2010/main" val="264353749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274639" y="1241426"/>
            <a:ext cx="5486399" cy="2926955"/>
          </a:xfrm>
        </p:spPr>
        <p:txBody>
          <a:bodyPr/>
          <a:lstStyle/>
          <a:p>
            <a:r>
              <a:rPr lang="en-US" dirty="0"/>
              <a:t>The cloud has changed expectations</a:t>
            </a:r>
          </a:p>
        </p:txBody>
      </p:sp>
      <p:pic>
        <p:nvPicPr>
          <p:cNvPr id="2" name="Picture Placeholder 1"/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218236" y="4234"/>
            <a:ext cx="6218239" cy="6990292"/>
          </a:xfrm>
        </p:spPr>
      </p:pic>
      <p:sp>
        <p:nvSpPr>
          <p:cNvPr id="3" name="Rectangle 2"/>
          <p:cNvSpPr/>
          <p:nvPr/>
        </p:nvSpPr>
        <p:spPr>
          <a:xfrm>
            <a:off x="5532437" y="7307262"/>
            <a:ext cx="621665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http://www.gettyimages.com/detail/photo/cloud-computing-and-communications-technology-royalty-free-image/145671614</a:t>
            </a:r>
          </a:p>
        </p:txBody>
      </p:sp>
    </p:spTree>
    <p:extLst>
      <p:ext uri="{BB962C8B-B14F-4D97-AF65-F5344CB8AC3E}">
        <p14:creationId xmlns:p14="http://schemas.microsoft.com/office/powerpoint/2010/main" val="690716371"/>
      </p:ext>
    </p:extLst>
  </p:cSld>
  <p:clrMapOvr>
    <a:masterClrMapping/>
  </p:clrMapOvr>
  <p:transition>
    <p:fade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Rectangle 39"/>
          <p:cNvSpPr/>
          <p:nvPr/>
        </p:nvSpPr>
        <p:spPr bwMode="auto">
          <a:xfrm>
            <a:off x="8210877" y="2962868"/>
            <a:ext cx="2771086" cy="3091031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32472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ea typeface="Segoe UI" pitchFamily="34" charset="0"/>
                <a:cs typeface="Segoe UI" pitchFamily="34" charset="0"/>
              </a:rPr>
              <a:t>Hyper-V Container</a:t>
            </a:r>
          </a:p>
        </p:txBody>
      </p:sp>
      <p:sp>
        <p:nvSpPr>
          <p:cNvPr id="53" name="Rectangle 52"/>
          <p:cNvSpPr/>
          <p:nvPr/>
        </p:nvSpPr>
        <p:spPr bwMode="auto">
          <a:xfrm>
            <a:off x="5420525" y="3527801"/>
            <a:ext cx="2587184" cy="173978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32472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ea typeface="Segoe UI" pitchFamily="34" charset="0"/>
                <a:cs typeface="Segoe UI" pitchFamily="34" charset="0"/>
              </a:rPr>
              <a:t>Windows Server Container</a:t>
            </a:r>
          </a:p>
        </p:txBody>
      </p:sp>
      <p:sp>
        <p:nvSpPr>
          <p:cNvPr id="54" name="Rectangle 53"/>
          <p:cNvSpPr/>
          <p:nvPr/>
        </p:nvSpPr>
        <p:spPr bwMode="auto">
          <a:xfrm>
            <a:off x="5494671" y="4355271"/>
            <a:ext cx="1173163" cy="838200"/>
          </a:xfrm>
          <a:prstGeom prst="rect">
            <a:avLst/>
          </a:prstGeom>
          <a:ln>
            <a:solidFill>
              <a:schemeClr val="tx2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32472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</a:rPr>
              <a:t>System Processes</a:t>
            </a:r>
          </a:p>
        </p:txBody>
      </p:sp>
      <p:sp>
        <p:nvSpPr>
          <p:cNvPr id="55" name="Rectangle 54"/>
          <p:cNvSpPr/>
          <p:nvPr/>
        </p:nvSpPr>
        <p:spPr bwMode="auto">
          <a:xfrm>
            <a:off x="6763587" y="4355271"/>
            <a:ext cx="1167922" cy="838200"/>
          </a:xfrm>
          <a:prstGeom prst="rect">
            <a:avLst/>
          </a:prstGeom>
          <a:ln>
            <a:solidFill>
              <a:schemeClr val="tx2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32472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</a:rPr>
              <a:t>Application Process(es)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Windows Containers</a:t>
            </a:r>
          </a:p>
        </p:txBody>
      </p:sp>
      <p:sp>
        <p:nvSpPr>
          <p:cNvPr id="38" name="Rectangle 37"/>
          <p:cNvSpPr/>
          <p:nvPr/>
        </p:nvSpPr>
        <p:spPr bwMode="auto">
          <a:xfrm>
            <a:off x="1304565" y="6165338"/>
            <a:ext cx="9829798" cy="635841"/>
          </a:xfrm>
          <a:prstGeom prst="rect">
            <a:avLst/>
          </a:prstGeom>
          <a:solidFill>
            <a:schemeClr val="accent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32472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ea typeface="Segoe UI" pitchFamily="34" charset="0"/>
                <a:cs typeface="Segoe UI" pitchFamily="34" charset="0"/>
              </a:rPr>
              <a:t>Hyper-V Hypervisor</a:t>
            </a:r>
          </a:p>
        </p:txBody>
      </p:sp>
      <p:sp>
        <p:nvSpPr>
          <p:cNvPr id="36" name="Rectangle 35"/>
          <p:cNvSpPr/>
          <p:nvPr/>
        </p:nvSpPr>
        <p:spPr>
          <a:xfrm>
            <a:off x="1306357" y="1592262"/>
            <a:ext cx="4079360" cy="3678502"/>
          </a:xfrm>
          <a:prstGeom prst="rect">
            <a:avLst/>
          </a:prstGeom>
          <a:ln>
            <a:solidFill>
              <a:schemeClr val="tx2">
                <a:alpha val="50000"/>
              </a:schemeClr>
            </a:solidFill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Host User Mode</a:t>
            </a:r>
          </a:p>
        </p:txBody>
      </p:sp>
      <p:sp>
        <p:nvSpPr>
          <p:cNvPr id="4" name="Rectangle 3"/>
          <p:cNvSpPr/>
          <p:nvPr/>
        </p:nvSpPr>
        <p:spPr bwMode="auto">
          <a:xfrm>
            <a:off x="3416923" y="2428553"/>
            <a:ext cx="1824870" cy="2708756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32472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ea typeface="Segoe UI" pitchFamily="34" charset="0"/>
                <a:cs typeface="Segoe UI" pitchFamily="34" charset="0"/>
              </a:rPr>
              <a:t>Container Management</a:t>
            </a:r>
          </a:p>
        </p:txBody>
      </p:sp>
      <p:sp>
        <p:nvSpPr>
          <p:cNvPr id="3" name="Rectangle 2"/>
          <p:cNvSpPr/>
          <p:nvPr/>
        </p:nvSpPr>
        <p:spPr bwMode="auto">
          <a:xfrm>
            <a:off x="1304565" y="5325068"/>
            <a:ext cx="6701982" cy="785536"/>
          </a:xfrm>
          <a:prstGeom prst="rect">
            <a:avLst/>
          </a:prstGeom>
          <a:solidFill>
            <a:schemeClr val="accent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32472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ea typeface="Segoe UI" pitchFamily="34" charset="0"/>
                <a:cs typeface="Segoe UI" pitchFamily="34" charset="0"/>
              </a:rPr>
              <a:t>Windows Kernel</a:t>
            </a:r>
          </a:p>
        </p:txBody>
      </p:sp>
      <p:sp>
        <p:nvSpPr>
          <p:cNvPr id="5" name="Rectangle 4"/>
          <p:cNvSpPr/>
          <p:nvPr/>
        </p:nvSpPr>
        <p:spPr bwMode="auto">
          <a:xfrm>
            <a:off x="3569322" y="4185263"/>
            <a:ext cx="1525186" cy="838200"/>
          </a:xfrm>
          <a:prstGeom prst="rect">
            <a:avLst/>
          </a:prstGeom>
          <a:solidFill>
            <a:schemeClr val="accent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32472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ea typeface="Segoe UI" pitchFamily="34" charset="0"/>
                <a:cs typeface="Segoe UI" pitchFamily="34" charset="0"/>
              </a:rPr>
              <a:t>Compute Services</a:t>
            </a:r>
          </a:p>
        </p:txBody>
      </p:sp>
      <p:sp>
        <p:nvSpPr>
          <p:cNvPr id="6" name="Rectangle 5"/>
          <p:cNvSpPr/>
          <p:nvPr/>
        </p:nvSpPr>
        <p:spPr bwMode="auto">
          <a:xfrm>
            <a:off x="3569323" y="3233217"/>
            <a:ext cx="1525185" cy="838200"/>
          </a:xfrm>
          <a:prstGeom prst="rect">
            <a:avLst/>
          </a:prstGeom>
          <a:solidFill>
            <a:schemeClr val="accent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32472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ea typeface="Segoe UI" pitchFamily="34" charset="0"/>
                <a:cs typeface="Segoe UI" pitchFamily="34" charset="0"/>
              </a:rPr>
              <a:t>Docker Engine</a:t>
            </a:r>
          </a:p>
        </p:txBody>
      </p:sp>
      <p:sp>
        <p:nvSpPr>
          <p:cNvPr id="7" name="Rectangle 6"/>
          <p:cNvSpPr/>
          <p:nvPr/>
        </p:nvSpPr>
        <p:spPr bwMode="auto">
          <a:xfrm>
            <a:off x="5419363" y="3527801"/>
            <a:ext cx="2587184" cy="1739782"/>
          </a:xfrm>
          <a:prstGeom prst="rect">
            <a:avLst/>
          </a:prstGeom>
          <a:solidFill>
            <a:schemeClr val="accent1"/>
          </a:solidFill>
          <a:ln>
            <a:solidFill>
              <a:schemeClr val="tx2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32472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ea typeface="Segoe UI" pitchFamily="34" charset="0"/>
                <a:cs typeface="Segoe UI" pitchFamily="34" charset="0"/>
              </a:rPr>
              <a:t>Windows Server Container</a:t>
            </a:r>
          </a:p>
        </p:txBody>
      </p:sp>
      <p:sp>
        <p:nvSpPr>
          <p:cNvPr id="10" name="Rectangle 9"/>
          <p:cNvSpPr/>
          <p:nvPr/>
        </p:nvSpPr>
        <p:spPr bwMode="auto">
          <a:xfrm>
            <a:off x="5493509" y="4355271"/>
            <a:ext cx="1173163" cy="838200"/>
          </a:xfrm>
          <a:prstGeom prst="rect">
            <a:avLst/>
          </a:prstGeom>
          <a:ln>
            <a:solidFill>
              <a:schemeClr val="tx2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32472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</a:rPr>
              <a:t>System Processes</a:t>
            </a:r>
          </a:p>
        </p:txBody>
      </p:sp>
      <p:sp>
        <p:nvSpPr>
          <p:cNvPr id="11" name="Rectangle 10"/>
          <p:cNvSpPr/>
          <p:nvPr/>
        </p:nvSpPr>
        <p:spPr bwMode="auto">
          <a:xfrm>
            <a:off x="6762425" y="4355271"/>
            <a:ext cx="1167922" cy="838200"/>
          </a:xfrm>
          <a:prstGeom prst="rect">
            <a:avLst/>
          </a:prstGeom>
          <a:ln>
            <a:solidFill>
              <a:schemeClr val="tx2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32472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</a:rPr>
              <a:t>Application Process(es)</a:t>
            </a:r>
          </a:p>
        </p:txBody>
      </p:sp>
      <p:sp>
        <p:nvSpPr>
          <p:cNvPr id="23" name="Rectangle 22"/>
          <p:cNvSpPr/>
          <p:nvPr/>
        </p:nvSpPr>
        <p:spPr bwMode="auto">
          <a:xfrm>
            <a:off x="1430057" y="2125661"/>
            <a:ext cx="1824870" cy="3011647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32472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ea typeface="Segoe UI" pitchFamily="34" charset="0"/>
                <a:cs typeface="Segoe UI" pitchFamily="34" charset="0"/>
              </a:rPr>
              <a:t>System Processes</a:t>
            </a:r>
          </a:p>
        </p:txBody>
      </p:sp>
      <p:sp>
        <p:nvSpPr>
          <p:cNvPr id="24" name="Rectangle 23"/>
          <p:cNvSpPr/>
          <p:nvPr/>
        </p:nvSpPr>
        <p:spPr bwMode="auto">
          <a:xfrm>
            <a:off x="1567570" y="2847465"/>
            <a:ext cx="1525185" cy="609600"/>
          </a:xfrm>
          <a:prstGeom prst="rect">
            <a:avLst/>
          </a:prstGeom>
          <a:solidFill>
            <a:schemeClr val="accent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32472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ea typeface="Segoe UI" pitchFamily="34" charset="0"/>
                <a:cs typeface="Segoe UI" pitchFamily="34" charset="0"/>
              </a:rPr>
              <a:t>Session Manager</a:t>
            </a:r>
          </a:p>
        </p:txBody>
      </p:sp>
      <p:sp>
        <p:nvSpPr>
          <p:cNvPr id="25" name="Rectangle 24"/>
          <p:cNvSpPr/>
          <p:nvPr/>
        </p:nvSpPr>
        <p:spPr bwMode="auto">
          <a:xfrm>
            <a:off x="1567569" y="3622639"/>
            <a:ext cx="1525185" cy="575682"/>
          </a:xfrm>
          <a:prstGeom prst="rect">
            <a:avLst/>
          </a:prstGeom>
          <a:solidFill>
            <a:schemeClr val="accent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32472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ea typeface="Segoe UI" pitchFamily="34" charset="0"/>
                <a:cs typeface="Segoe UI" pitchFamily="34" charset="0"/>
              </a:rPr>
              <a:t>Local Security Authority</a:t>
            </a:r>
          </a:p>
        </p:txBody>
      </p:sp>
      <p:sp>
        <p:nvSpPr>
          <p:cNvPr id="27" name="Rectangle 26"/>
          <p:cNvSpPr/>
          <p:nvPr/>
        </p:nvSpPr>
        <p:spPr bwMode="auto">
          <a:xfrm>
            <a:off x="1578088" y="4358829"/>
            <a:ext cx="1525185" cy="588580"/>
          </a:xfrm>
          <a:prstGeom prst="rect">
            <a:avLst/>
          </a:prstGeom>
          <a:solidFill>
            <a:schemeClr val="accent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32472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ea typeface="Segoe UI" pitchFamily="34" charset="0"/>
                <a:cs typeface="Segoe UI" pitchFamily="34" charset="0"/>
              </a:rPr>
              <a:t>Etc…</a:t>
            </a:r>
          </a:p>
        </p:txBody>
      </p:sp>
      <p:sp>
        <p:nvSpPr>
          <p:cNvPr id="41" name="Rectangle 40"/>
          <p:cNvSpPr/>
          <p:nvPr/>
        </p:nvSpPr>
        <p:spPr bwMode="auto">
          <a:xfrm>
            <a:off x="8286486" y="5321323"/>
            <a:ext cx="2598808" cy="65393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32472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ea typeface="Segoe UI" pitchFamily="34" charset="0"/>
                <a:cs typeface="Segoe UI" pitchFamily="34" charset="0"/>
              </a:rPr>
              <a:t>Windows Kernel</a:t>
            </a:r>
          </a:p>
        </p:txBody>
      </p:sp>
    </p:spTree>
    <p:extLst>
      <p:ext uri="{BB962C8B-B14F-4D97-AF65-F5344CB8AC3E}">
        <p14:creationId xmlns:p14="http://schemas.microsoft.com/office/powerpoint/2010/main" val="294145906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Rectangle 39"/>
          <p:cNvSpPr/>
          <p:nvPr/>
        </p:nvSpPr>
        <p:spPr bwMode="auto">
          <a:xfrm>
            <a:off x="8210877" y="2962868"/>
            <a:ext cx="2771086" cy="3091031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32472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ea typeface="Segoe UI" pitchFamily="34" charset="0"/>
                <a:cs typeface="Segoe UI" pitchFamily="34" charset="0"/>
              </a:rPr>
              <a:t>Hyper-V Container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Windows Containers</a:t>
            </a:r>
          </a:p>
        </p:txBody>
      </p:sp>
      <p:sp>
        <p:nvSpPr>
          <p:cNvPr id="38" name="Rectangle 37"/>
          <p:cNvSpPr/>
          <p:nvPr/>
        </p:nvSpPr>
        <p:spPr bwMode="auto">
          <a:xfrm>
            <a:off x="1304565" y="6165338"/>
            <a:ext cx="9829798" cy="635841"/>
          </a:xfrm>
          <a:prstGeom prst="rect">
            <a:avLst/>
          </a:prstGeom>
          <a:solidFill>
            <a:schemeClr val="accent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32472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ea typeface="Segoe UI" pitchFamily="34" charset="0"/>
                <a:cs typeface="Segoe UI" pitchFamily="34" charset="0"/>
              </a:rPr>
              <a:t>Hyper-V Hypervisor</a:t>
            </a:r>
          </a:p>
        </p:txBody>
      </p:sp>
      <p:sp>
        <p:nvSpPr>
          <p:cNvPr id="36" name="Rectangle 35"/>
          <p:cNvSpPr/>
          <p:nvPr/>
        </p:nvSpPr>
        <p:spPr>
          <a:xfrm>
            <a:off x="1306357" y="1592262"/>
            <a:ext cx="4079360" cy="3678502"/>
          </a:xfrm>
          <a:prstGeom prst="rect">
            <a:avLst/>
          </a:prstGeom>
          <a:ln>
            <a:solidFill>
              <a:schemeClr val="tx2">
                <a:alpha val="50000"/>
              </a:schemeClr>
            </a:solidFill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Host User Mode</a:t>
            </a:r>
          </a:p>
        </p:txBody>
      </p:sp>
      <p:sp>
        <p:nvSpPr>
          <p:cNvPr id="4" name="Rectangle 3"/>
          <p:cNvSpPr/>
          <p:nvPr/>
        </p:nvSpPr>
        <p:spPr bwMode="auto">
          <a:xfrm>
            <a:off x="3416923" y="2428553"/>
            <a:ext cx="1824870" cy="2708756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32472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ea typeface="Segoe UI" pitchFamily="34" charset="0"/>
                <a:cs typeface="Segoe UI" pitchFamily="34" charset="0"/>
              </a:rPr>
              <a:t>Container Management</a:t>
            </a:r>
          </a:p>
        </p:txBody>
      </p:sp>
      <p:sp>
        <p:nvSpPr>
          <p:cNvPr id="3" name="Rectangle 2"/>
          <p:cNvSpPr/>
          <p:nvPr/>
        </p:nvSpPr>
        <p:spPr bwMode="auto">
          <a:xfrm>
            <a:off x="1304565" y="5325068"/>
            <a:ext cx="6701982" cy="785536"/>
          </a:xfrm>
          <a:prstGeom prst="rect">
            <a:avLst/>
          </a:prstGeom>
          <a:solidFill>
            <a:schemeClr val="accent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32472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ea typeface="Segoe UI" pitchFamily="34" charset="0"/>
                <a:cs typeface="Segoe UI" pitchFamily="34" charset="0"/>
              </a:rPr>
              <a:t>Windows Kernel</a:t>
            </a:r>
          </a:p>
        </p:txBody>
      </p:sp>
      <p:sp>
        <p:nvSpPr>
          <p:cNvPr id="5" name="Rectangle 4"/>
          <p:cNvSpPr/>
          <p:nvPr/>
        </p:nvSpPr>
        <p:spPr bwMode="auto">
          <a:xfrm>
            <a:off x="3569322" y="4185263"/>
            <a:ext cx="1525186" cy="838200"/>
          </a:xfrm>
          <a:prstGeom prst="rect">
            <a:avLst/>
          </a:prstGeom>
          <a:solidFill>
            <a:schemeClr val="accent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32472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ea typeface="Segoe UI" pitchFamily="34" charset="0"/>
                <a:cs typeface="Segoe UI" pitchFamily="34" charset="0"/>
              </a:rPr>
              <a:t>Compute Services</a:t>
            </a:r>
          </a:p>
        </p:txBody>
      </p:sp>
      <p:sp>
        <p:nvSpPr>
          <p:cNvPr id="6" name="Rectangle 5"/>
          <p:cNvSpPr/>
          <p:nvPr/>
        </p:nvSpPr>
        <p:spPr bwMode="auto">
          <a:xfrm>
            <a:off x="3569323" y="3233217"/>
            <a:ext cx="1525185" cy="838200"/>
          </a:xfrm>
          <a:prstGeom prst="rect">
            <a:avLst/>
          </a:prstGeom>
          <a:solidFill>
            <a:schemeClr val="accent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32472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ea typeface="Segoe UI" pitchFamily="34" charset="0"/>
                <a:cs typeface="Segoe UI" pitchFamily="34" charset="0"/>
              </a:rPr>
              <a:t>Docker Engine</a:t>
            </a:r>
          </a:p>
        </p:txBody>
      </p:sp>
      <p:sp>
        <p:nvSpPr>
          <p:cNvPr id="7" name="Rectangle 6"/>
          <p:cNvSpPr/>
          <p:nvPr/>
        </p:nvSpPr>
        <p:spPr bwMode="auto">
          <a:xfrm>
            <a:off x="5419363" y="3527801"/>
            <a:ext cx="2587184" cy="1739782"/>
          </a:xfrm>
          <a:prstGeom prst="rect">
            <a:avLst/>
          </a:prstGeom>
          <a:solidFill>
            <a:schemeClr val="accent1"/>
          </a:solidFill>
          <a:ln>
            <a:solidFill>
              <a:schemeClr val="tx2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32472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ea typeface="Segoe UI" pitchFamily="34" charset="0"/>
                <a:cs typeface="Segoe UI" pitchFamily="34" charset="0"/>
              </a:rPr>
              <a:t>Windows Server Container</a:t>
            </a:r>
          </a:p>
        </p:txBody>
      </p:sp>
      <p:sp>
        <p:nvSpPr>
          <p:cNvPr id="10" name="Rectangle 9"/>
          <p:cNvSpPr/>
          <p:nvPr/>
        </p:nvSpPr>
        <p:spPr bwMode="auto">
          <a:xfrm>
            <a:off x="5493509" y="4355271"/>
            <a:ext cx="1173163" cy="838200"/>
          </a:xfrm>
          <a:prstGeom prst="rect">
            <a:avLst/>
          </a:prstGeom>
          <a:ln>
            <a:solidFill>
              <a:schemeClr val="tx2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32472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</a:rPr>
              <a:t>System Processes</a:t>
            </a:r>
          </a:p>
        </p:txBody>
      </p:sp>
      <p:sp>
        <p:nvSpPr>
          <p:cNvPr id="11" name="Rectangle 10"/>
          <p:cNvSpPr/>
          <p:nvPr/>
        </p:nvSpPr>
        <p:spPr bwMode="auto">
          <a:xfrm>
            <a:off x="6762425" y="4355271"/>
            <a:ext cx="1167922" cy="838200"/>
          </a:xfrm>
          <a:prstGeom prst="rect">
            <a:avLst/>
          </a:prstGeom>
          <a:ln>
            <a:solidFill>
              <a:schemeClr val="tx2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32472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</a:rPr>
              <a:t>Application Process(es)</a:t>
            </a:r>
          </a:p>
        </p:txBody>
      </p:sp>
      <p:sp>
        <p:nvSpPr>
          <p:cNvPr id="23" name="Rectangle 22"/>
          <p:cNvSpPr/>
          <p:nvPr/>
        </p:nvSpPr>
        <p:spPr bwMode="auto">
          <a:xfrm>
            <a:off x="1430057" y="2125661"/>
            <a:ext cx="1824870" cy="3011647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32472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ea typeface="Segoe UI" pitchFamily="34" charset="0"/>
                <a:cs typeface="Segoe UI" pitchFamily="34" charset="0"/>
              </a:rPr>
              <a:t>System Processes</a:t>
            </a:r>
          </a:p>
        </p:txBody>
      </p:sp>
      <p:sp>
        <p:nvSpPr>
          <p:cNvPr id="24" name="Rectangle 23"/>
          <p:cNvSpPr/>
          <p:nvPr/>
        </p:nvSpPr>
        <p:spPr bwMode="auto">
          <a:xfrm>
            <a:off x="1567570" y="2847465"/>
            <a:ext cx="1525185" cy="609600"/>
          </a:xfrm>
          <a:prstGeom prst="rect">
            <a:avLst/>
          </a:prstGeom>
          <a:solidFill>
            <a:schemeClr val="accent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32472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ea typeface="Segoe UI" pitchFamily="34" charset="0"/>
                <a:cs typeface="Segoe UI" pitchFamily="34" charset="0"/>
              </a:rPr>
              <a:t>Session Manager</a:t>
            </a:r>
          </a:p>
        </p:txBody>
      </p:sp>
      <p:sp>
        <p:nvSpPr>
          <p:cNvPr id="25" name="Rectangle 24"/>
          <p:cNvSpPr/>
          <p:nvPr/>
        </p:nvSpPr>
        <p:spPr bwMode="auto">
          <a:xfrm>
            <a:off x="1567569" y="3622639"/>
            <a:ext cx="1525185" cy="575682"/>
          </a:xfrm>
          <a:prstGeom prst="rect">
            <a:avLst/>
          </a:prstGeom>
          <a:solidFill>
            <a:schemeClr val="accent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32472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ea typeface="Segoe UI" pitchFamily="34" charset="0"/>
                <a:cs typeface="Segoe UI" pitchFamily="34" charset="0"/>
              </a:rPr>
              <a:t>Local Security Authority</a:t>
            </a:r>
          </a:p>
        </p:txBody>
      </p:sp>
      <p:sp>
        <p:nvSpPr>
          <p:cNvPr id="27" name="Rectangle 26"/>
          <p:cNvSpPr/>
          <p:nvPr/>
        </p:nvSpPr>
        <p:spPr bwMode="auto">
          <a:xfrm>
            <a:off x="1578088" y="4358829"/>
            <a:ext cx="1525185" cy="588580"/>
          </a:xfrm>
          <a:prstGeom prst="rect">
            <a:avLst/>
          </a:prstGeom>
          <a:solidFill>
            <a:schemeClr val="accent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32472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ea typeface="Segoe UI" pitchFamily="34" charset="0"/>
                <a:cs typeface="Segoe UI" pitchFamily="34" charset="0"/>
              </a:rPr>
              <a:t>Etc…</a:t>
            </a:r>
          </a:p>
        </p:txBody>
      </p:sp>
      <p:sp>
        <p:nvSpPr>
          <p:cNvPr id="41" name="Rectangle 40"/>
          <p:cNvSpPr/>
          <p:nvPr/>
        </p:nvSpPr>
        <p:spPr bwMode="auto">
          <a:xfrm>
            <a:off x="8286486" y="5321323"/>
            <a:ext cx="2598808" cy="65393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32472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ea typeface="Segoe UI" pitchFamily="34" charset="0"/>
                <a:cs typeface="Segoe UI" pitchFamily="34" charset="0"/>
              </a:rPr>
              <a:t>Windows Kernel</a:t>
            </a:r>
          </a:p>
        </p:txBody>
      </p:sp>
      <p:sp>
        <p:nvSpPr>
          <p:cNvPr id="53" name="Rectangle 52"/>
          <p:cNvSpPr/>
          <p:nvPr/>
        </p:nvSpPr>
        <p:spPr bwMode="auto">
          <a:xfrm>
            <a:off x="8298110" y="3527801"/>
            <a:ext cx="2587184" cy="173978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32472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ea typeface="Segoe UI" pitchFamily="34" charset="0"/>
                <a:cs typeface="Segoe UI" pitchFamily="34" charset="0"/>
              </a:rPr>
              <a:t>Windows Server Container</a:t>
            </a:r>
          </a:p>
        </p:txBody>
      </p:sp>
      <p:sp>
        <p:nvSpPr>
          <p:cNvPr id="54" name="Rectangle 53"/>
          <p:cNvSpPr/>
          <p:nvPr/>
        </p:nvSpPr>
        <p:spPr bwMode="auto">
          <a:xfrm>
            <a:off x="8372256" y="4355271"/>
            <a:ext cx="1173163" cy="838200"/>
          </a:xfrm>
          <a:prstGeom prst="rect">
            <a:avLst/>
          </a:prstGeom>
          <a:ln>
            <a:solidFill>
              <a:schemeClr val="tx2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32472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</a:rPr>
              <a:t>System Processes</a:t>
            </a:r>
          </a:p>
        </p:txBody>
      </p:sp>
      <p:sp>
        <p:nvSpPr>
          <p:cNvPr id="55" name="Rectangle 54"/>
          <p:cNvSpPr/>
          <p:nvPr/>
        </p:nvSpPr>
        <p:spPr bwMode="auto">
          <a:xfrm>
            <a:off x="9641172" y="4355271"/>
            <a:ext cx="1167922" cy="838200"/>
          </a:xfrm>
          <a:prstGeom prst="rect">
            <a:avLst/>
          </a:prstGeom>
          <a:ln>
            <a:solidFill>
              <a:schemeClr val="tx2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32472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</a:rPr>
              <a:t>Application Process(es)</a:t>
            </a:r>
          </a:p>
        </p:txBody>
      </p:sp>
    </p:spTree>
    <p:extLst>
      <p:ext uri="{BB962C8B-B14F-4D97-AF65-F5344CB8AC3E}">
        <p14:creationId xmlns:p14="http://schemas.microsoft.com/office/powerpoint/2010/main" val="2784255403"/>
      </p:ext>
    </p:extLst>
  </p:cSld>
  <p:clrMapOvr>
    <a:masterClrMapping/>
  </p:clrMapOvr>
  <p:transition spd="slow">
    <p:wipe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Rounded Rectangle 7"/>
          <p:cNvSpPr/>
          <p:nvPr/>
        </p:nvSpPr>
        <p:spPr bwMode="auto">
          <a:xfrm>
            <a:off x="8080693" y="1667468"/>
            <a:ext cx="3053670" cy="4443136"/>
          </a:xfrm>
          <a:prstGeom prst="roundRect">
            <a:avLst>
              <a:gd name="adj" fmla="val 2213"/>
            </a:avLst>
          </a:prstGeom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32472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ea typeface="Segoe UI" pitchFamily="34" charset="0"/>
                <a:cs typeface="Segoe UI" pitchFamily="34" charset="0"/>
              </a:rPr>
              <a:t>Virtual Machine</a:t>
            </a:r>
            <a:b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ea typeface="Segoe UI" pitchFamily="34" charset="0"/>
                <a:cs typeface="Segoe UI" pitchFamily="34" charset="0"/>
              </a:rPr>
            </a:br>
            <a:r>
              <a:rPr kumimoji="0" lang="en-US" sz="1600" b="0" i="1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ea typeface="Segoe UI" pitchFamily="34" charset="0"/>
                <a:cs typeface="Segoe UI" pitchFamily="34" charset="0"/>
              </a:rPr>
              <a:t>Specifically Optimized To Run a Container</a:t>
            </a:r>
            <a:endParaRPr kumimoji="0" lang="en-US" sz="2400" b="0" i="1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ea typeface="Segoe UI" pitchFamily="34" charset="0"/>
              <a:cs typeface="Segoe UI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Windows Containers</a:t>
            </a:r>
          </a:p>
        </p:txBody>
      </p:sp>
      <p:sp>
        <p:nvSpPr>
          <p:cNvPr id="38" name="Rectangle 37"/>
          <p:cNvSpPr/>
          <p:nvPr/>
        </p:nvSpPr>
        <p:spPr bwMode="auto">
          <a:xfrm>
            <a:off x="1304565" y="6165338"/>
            <a:ext cx="9829798" cy="635841"/>
          </a:xfrm>
          <a:prstGeom prst="rect">
            <a:avLst/>
          </a:prstGeom>
          <a:solidFill>
            <a:schemeClr val="accent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32472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ea typeface="Segoe UI" pitchFamily="34" charset="0"/>
                <a:cs typeface="Segoe UI" pitchFamily="34" charset="0"/>
              </a:rPr>
              <a:t>Hyper-V Hypervisor</a:t>
            </a:r>
          </a:p>
        </p:txBody>
      </p:sp>
      <p:sp>
        <p:nvSpPr>
          <p:cNvPr id="36" name="Rectangle 35"/>
          <p:cNvSpPr/>
          <p:nvPr/>
        </p:nvSpPr>
        <p:spPr>
          <a:xfrm>
            <a:off x="1306357" y="1592262"/>
            <a:ext cx="4079360" cy="3678502"/>
          </a:xfrm>
          <a:prstGeom prst="rect">
            <a:avLst/>
          </a:prstGeom>
          <a:ln>
            <a:solidFill>
              <a:schemeClr val="tx2">
                <a:alpha val="50000"/>
              </a:schemeClr>
            </a:solidFill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Host User Mode</a:t>
            </a:r>
          </a:p>
        </p:txBody>
      </p:sp>
      <p:sp>
        <p:nvSpPr>
          <p:cNvPr id="4" name="Rectangle 3"/>
          <p:cNvSpPr/>
          <p:nvPr/>
        </p:nvSpPr>
        <p:spPr bwMode="auto">
          <a:xfrm>
            <a:off x="3416923" y="2428553"/>
            <a:ext cx="1824870" cy="2708756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32472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ea typeface="Segoe UI" pitchFamily="34" charset="0"/>
                <a:cs typeface="Segoe UI" pitchFamily="34" charset="0"/>
              </a:rPr>
              <a:t>Container Management</a:t>
            </a:r>
          </a:p>
        </p:txBody>
      </p:sp>
      <p:sp>
        <p:nvSpPr>
          <p:cNvPr id="3" name="Rectangle 2"/>
          <p:cNvSpPr/>
          <p:nvPr/>
        </p:nvSpPr>
        <p:spPr bwMode="auto">
          <a:xfrm>
            <a:off x="1304565" y="5325068"/>
            <a:ext cx="6701982" cy="785536"/>
          </a:xfrm>
          <a:prstGeom prst="rect">
            <a:avLst/>
          </a:prstGeom>
          <a:solidFill>
            <a:schemeClr val="accent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32472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ea typeface="Segoe UI" pitchFamily="34" charset="0"/>
                <a:cs typeface="Segoe UI" pitchFamily="34" charset="0"/>
              </a:rPr>
              <a:t>Windows Kernel</a:t>
            </a:r>
          </a:p>
        </p:txBody>
      </p:sp>
      <p:sp>
        <p:nvSpPr>
          <p:cNvPr id="5" name="Rectangle 4"/>
          <p:cNvSpPr/>
          <p:nvPr/>
        </p:nvSpPr>
        <p:spPr bwMode="auto">
          <a:xfrm>
            <a:off x="3569322" y="4185263"/>
            <a:ext cx="1525186" cy="838200"/>
          </a:xfrm>
          <a:prstGeom prst="rect">
            <a:avLst/>
          </a:prstGeom>
          <a:solidFill>
            <a:schemeClr val="accent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32472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ea typeface="Segoe UI" pitchFamily="34" charset="0"/>
                <a:cs typeface="Segoe UI" pitchFamily="34" charset="0"/>
              </a:rPr>
              <a:t>Compute Services</a:t>
            </a:r>
          </a:p>
        </p:txBody>
      </p:sp>
      <p:sp>
        <p:nvSpPr>
          <p:cNvPr id="6" name="Rectangle 5"/>
          <p:cNvSpPr/>
          <p:nvPr/>
        </p:nvSpPr>
        <p:spPr bwMode="auto">
          <a:xfrm>
            <a:off x="3569323" y="3233217"/>
            <a:ext cx="1525185" cy="838200"/>
          </a:xfrm>
          <a:prstGeom prst="rect">
            <a:avLst/>
          </a:prstGeom>
          <a:solidFill>
            <a:schemeClr val="accent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32472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ea typeface="Segoe UI" pitchFamily="34" charset="0"/>
                <a:cs typeface="Segoe UI" pitchFamily="34" charset="0"/>
              </a:rPr>
              <a:t>Docker Engine</a:t>
            </a:r>
          </a:p>
        </p:txBody>
      </p:sp>
      <p:sp>
        <p:nvSpPr>
          <p:cNvPr id="7" name="Rectangle 6"/>
          <p:cNvSpPr/>
          <p:nvPr/>
        </p:nvSpPr>
        <p:spPr bwMode="auto">
          <a:xfrm>
            <a:off x="5419363" y="3527801"/>
            <a:ext cx="2587184" cy="1739782"/>
          </a:xfrm>
          <a:prstGeom prst="rect">
            <a:avLst/>
          </a:prstGeom>
          <a:solidFill>
            <a:schemeClr val="accent1"/>
          </a:solidFill>
          <a:ln>
            <a:solidFill>
              <a:schemeClr val="tx2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32472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ea typeface="Segoe UI" pitchFamily="34" charset="0"/>
                <a:cs typeface="Segoe UI" pitchFamily="34" charset="0"/>
              </a:rPr>
              <a:t>Windows Server Container</a:t>
            </a:r>
          </a:p>
        </p:txBody>
      </p:sp>
      <p:sp>
        <p:nvSpPr>
          <p:cNvPr id="10" name="Rectangle 9"/>
          <p:cNvSpPr/>
          <p:nvPr/>
        </p:nvSpPr>
        <p:spPr bwMode="auto">
          <a:xfrm>
            <a:off x="5493509" y="4355271"/>
            <a:ext cx="1173163" cy="838200"/>
          </a:xfrm>
          <a:prstGeom prst="rect">
            <a:avLst/>
          </a:prstGeom>
          <a:ln>
            <a:solidFill>
              <a:schemeClr val="tx2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32472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</a:rPr>
              <a:t>System Processes</a:t>
            </a:r>
          </a:p>
        </p:txBody>
      </p:sp>
      <p:sp>
        <p:nvSpPr>
          <p:cNvPr id="11" name="Rectangle 10"/>
          <p:cNvSpPr/>
          <p:nvPr/>
        </p:nvSpPr>
        <p:spPr bwMode="auto">
          <a:xfrm>
            <a:off x="6762425" y="4355271"/>
            <a:ext cx="1167922" cy="838200"/>
          </a:xfrm>
          <a:prstGeom prst="rect">
            <a:avLst/>
          </a:prstGeom>
          <a:ln>
            <a:solidFill>
              <a:schemeClr val="tx2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32472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</a:rPr>
              <a:t>Application Process(es)</a:t>
            </a:r>
          </a:p>
        </p:txBody>
      </p:sp>
      <p:sp>
        <p:nvSpPr>
          <p:cNvPr id="23" name="Rectangle 22"/>
          <p:cNvSpPr/>
          <p:nvPr/>
        </p:nvSpPr>
        <p:spPr bwMode="auto">
          <a:xfrm>
            <a:off x="1430057" y="2125661"/>
            <a:ext cx="1824870" cy="3011647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32472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ea typeface="Segoe UI" pitchFamily="34" charset="0"/>
                <a:cs typeface="Segoe UI" pitchFamily="34" charset="0"/>
              </a:rPr>
              <a:t>System Processes</a:t>
            </a:r>
          </a:p>
        </p:txBody>
      </p:sp>
      <p:sp>
        <p:nvSpPr>
          <p:cNvPr id="24" name="Rectangle 23"/>
          <p:cNvSpPr/>
          <p:nvPr/>
        </p:nvSpPr>
        <p:spPr bwMode="auto">
          <a:xfrm>
            <a:off x="1567570" y="2847465"/>
            <a:ext cx="1525185" cy="609600"/>
          </a:xfrm>
          <a:prstGeom prst="rect">
            <a:avLst/>
          </a:prstGeom>
          <a:solidFill>
            <a:schemeClr val="accent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32472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ea typeface="Segoe UI" pitchFamily="34" charset="0"/>
                <a:cs typeface="Segoe UI" pitchFamily="34" charset="0"/>
              </a:rPr>
              <a:t>Session Manager</a:t>
            </a:r>
          </a:p>
        </p:txBody>
      </p:sp>
      <p:sp>
        <p:nvSpPr>
          <p:cNvPr id="25" name="Rectangle 24"/>
          <p:cNvSpPr/>
          <p:nvPr/>
        </p:nvSpPr>
        <p:spPr bwMode="auto">
          <a:xfrm>
            <a:off x="1567569" y="3622639"/>
            <a:ext cx="1525185" cy="575682"/>
          </a:xfrm>
          <a:prstGeom prst="rect">
            <a:avLst/>
          </a:prstGeom>
          <a:solidFill>
            <a:schemeClr val="accent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32472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ea typeface="Segoe UI" pitchFamily="34" charset="0"/>
                <a:cs typeface="Segoe UI" pitchFamily="34" charset="0"/>
              </a:rPr>
              <a:t>Local Security Authority</a:t>
            </a:r>
          </a:p>
        </p:txBody>
      </p:sp>
      <p:sp>
        <p:nvSpPr>
          <p:cNvPr id="27" name="Rectangle 26"/>
          <p:cNvSpPr/>
          <p:nvPr/>
        </p:nvSpPr>
        <p:spPr bwMode="auto">
          <a:xfrm>
            <a:off x="1578088" y="4358829"/>
            <a:ext cx="1525185" cy="588580"/>
          </a:xfrm>
          <a:prstGeom prst="rect">
            <a:avLst/>
          </a:prstGeom>
          <a:solidFill>
            <a:schemeClr val="accent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32472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ea typeface="Segoe UI" pitchFamily="34" charset="0"/>
                <a:cs typeface="Segoe UI" pitchFamily="34" charset="0"/>
              </a:rPr>
              <a:t>Etc…</a:t>
            </a:r>
          </a:p>
        </p:txBody>
      </p:sp>
      <p:sp>
        <p:nvSpPr>
          <p:cNvPr id="40" name="Rectangle 39"/>
          <p:cNvSpPr/>
          <p:nvPr/>
        </p:nvSpPr>
        <p:spPr bwMode="auto">
          <a:xfrm>
            <a:off x="8210877" y="2962868"/>
            <a:ext cx="2771086" cy="3091031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32472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ea typeface="Segoe UI" pitchFamily="34" charset="0"/>
                <a:cs typeface="Segoe UI" pitchFamily="34" charset="0"/>
              </a:rPr>
              <a:t>Hyper-V Container</a:t>
            </a:r>
          </a:p>
        </p:txBody>
      </p:sp>
      <p:sp>
        <p:nvSpPr>
          <p:cNvPr id="41" name="Rectangle 40"/>
          <p:cNvSpPr/>
          <p:nvPr/>
        </p:nvSpPr>
        <p:spPr bwMode="auto">
          <a:xfrm>
            <a:off x="8286486" y="5321323"/>
            <a:ext cx="2598808" cy="65393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32472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ea typeface="Segoe UI" pitchFamily="34" charset="0"/>
                <a:cs typeface="Segoe UI" pitchFamily="34" charset="0"/>
              </a:rPr>
              <a:t>Windows Kernel</a:t>
            </a:r>
          </a:p>
        </p:txBody>
      </p:sp>
      <p:sp>
        <p:nvSpPr>
          <p:cNvPr id="53" name="Rectangle 52"/>
          <p:cNvSpPr/>
          <p:nvPr/>
        </p:nvSpPr>
        <p:spPr bwMode="auto">
          <a:xfrm>
            <a:off x="8298110" y="3527801"/>
            <a:ext cx="2587184" cy="173978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32472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ea typeface="Segoe UI" pitchFamily="34" charset="0"/>
                <a:cs typeface="Segoe UI" pitchFamily="34" charset="0"/>
              </a:rPr>
              <a:t>Windows Server Container</a:t>
            </a:r>
          </a:p>
        </p:txBody>
      </p:sp>
      <p:sp>
        <p:nvSpPr>
          <p:cNvPr id="54" name="Rectangle 53"/>
          <p:cNvSpPr/>
          <p:nvPr/>
        </p:nvSpPr>
        <p:spPr bwMode="auto">
          <a:xfrm>
            <a:off x="8372256" y="4355271"/>
            <a:ext cx="1173163" cy="838200"/>
          </a:xfrm>
          <a:prstGeom prst="rect">
            <a:avLst/>
          </a:prstGeom>
          <a:ln>
            <a:solidFill>
              <a:schemeClr val="tx2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32472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</a:rPr>
              <a:t>System Processes</a:t>
            </a:r>
          </a:p>
        </p:txBody>
      </p:sp>
      <p:sp>
        <p:nvSpPr>
          <p:cNvPr id="55" name="Rectangle 54"/>
          <p:cNvSpPr/>
          <p:nvPr/>
        </p:nvSpPr>
        <p:spPr bwMode="auto">
          <a:xfrm>
            <a:off x="9641172" y="4355271"/>
            <a:ext cx="1167922" cy="838200"/>
          </a:xfrm>
          <a:prstGeom prst="rect">
            <a:avLst/>
          </a:prstGeom>
          <a:ln>
            <a:solidFill>
              <a:schemeClr val="tx2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32472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</a:rPr>
              <a:t>Application Process(es)</a:t>
            </a:r>
          </a:p>
        </p:txBody>
      </p:sp>
    </p:spTree>
    <p:extLst>
      <p:ext uri="{BB962C8B-B14F-4D97-AF65-F5344CB8AC3E}">
        <p14:creationId xmlns:p14="http://schemas.microsoft.com/office/powerpoint/2010/main" val="374180010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: Rounded Corners 3"/>
          <p:cNvSpPr/>
          <p:nvPr/>
        </p:nvSpPr>
        <p:spPr bwMode="auto">
          <a:xfrm>
            <a:off x="274639" y="2201862"/>
            <a:ext cx="11889564" cy="2817813"/>
          </a:xfrm>
          <a:prstGeom prst="roundRect">
            <a:avLst/>
          </a:prstGeom>
          <a:ln>
            <a:noFill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0" tIns="46637" rIns="0" bIns="46637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32472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5439">
                      <a:srgbClr val="F8F8F8"/>
                    </a:gs>
                    <a:gs pos="10000">
                      <a:srgbClr val="F8F8F8"/>
                    </a:gs>
                  </a:gsLst>
                  <a:lin ang="5400000" scaled="0"/>
                </a:gradFill>
                <a:effectLst/>
                <a:uLnTx/>
                <a:uFillTx/>
              </a:rPr>
              <a:t>NodeJS with Nano Server</a:t>
            </a:r>
          </a:p>
        </p:txBody>
      </p:sp>
      <p:sp>
        <p:nvSpPr>
          <p:cNvPr id="6" name="Rectangle: Rounded Corners 5"/>
          <p:cNvSpPr/>
          <p:nvPr/>
        </p:nvSpPr>
        <p:spPr bwMode="auto">
          <a:xfrm>
            <a:off x="408580" y="2963862"/>
            <a:ext cx="5715000" cy="1066800"/>
          </a:xfrm>
          <a:prstGeom prst="round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0" tIns="46637" rIns="0" bIns="46637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32472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rPr>
              <a:t>Windows Server Container</a:t>
            </a:r>
          </a:p>
          <a:p>
            <a:pPr marL="0" marR="0" lvl="0" indent="0" algn="ctr" defTabSz="932472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rPr>
              <a:t>Under 600 Milliseconds!</a:t>
            </a: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</a:endParaRPr>
          </a:p>
        </p:txBody>
      </p:sp>
      <p:sp>
        <p:nvSpPr>
          <p:cNvPr id="7" name="Rectangle: Rounded Corners 6"/>
          <p:cNvSpPr/>
          <p:nvPr/>
        </p:nvSpPr>
        <p:spPr bwMode="auto">
          <a:xfrm>
            <a:off x="408580" y="4181476"/>
            <a:ext cx="11621684" cy="628109"/>
          </a:xfrm>
          <a:prstGeom prst="roundRect">
            <a:avLst>
              <a:gd name="adj" fmla="val 41746"/>
            </a:avLst>
          </a:prstGeom>
          <a:ln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0" tIns="46637" rIns="0" bIns="46637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32472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rPr>
              <a:t>A virtual machine takes ~</a:t>
            </a:r>
            <a:r>
              <a:rPr kumimoji="0" lang="en-US" sz="24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rPr>
              <a:t>3 seconds</a:t>
            </a: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</a:endParaRPr>
          </a:p>
        </p:txBody>
      </p:sp>
      <p:sp>
        <p:nvSpPr>
          <p:cNvPr id="8" name="Rectangle: Rounded Corners 7"/>
          <p:cNvSpPr/>
          <p:nvPr/>
        </p:nvSpPr>
        <p:spPr bwMode="auto">
          <a:xfrm>
            <a:off x="6315263" y="2946938"/>
            <a:ext cx="5715000" cy="1100647"/>
          </a:xfrm>
          <a:prstGeom prst="round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0" tIns="46637" rIns="0" bIns="46637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32472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rPr>
              <a:t>Hyper-V Container</a:t>
            </a:r>
          </a:p>
          <a:p>
            <a:pPr marL="0" marR="0" lvl="0" indent="0" algn="ctr" defTabSz="932472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rPr>
              <a:t>~1.75 seconds</a:t>
            </a: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Startup Performance</a:t>
            </a:r>
          </a:p>
        </p:txBody>
      </p:sp>
      <p:sp>
        <p:nvSpPr>
          <p:cNvPr id="13" name="Rectangle: Rounded Corners 12"/>
          <p:cNvSpPr/>
          <p:nvPr/>
        </p:nvSpPr>
        <p:spPr bwMode="auto">
          <a:xfrm>
            <a:off x="274639" y="2201862"/>
            <a:ext cx="11889564" cy="2817813"/>
          </a:xfrm>
          <a:prstGeom prst="roundRect">
            <a:avLst/>
          </a:prstGeom>
          <a:ln>
            <a:noFill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0" tIns="46637" rIns="0" bIns="46637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32472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5439">
                      <a:srgbClr val="F8F8F8"/>
                    </a:gs>
                    <a:gs pos="10000">
                      <a:srgbClr val="F8F8F8"/>
                    </a:gs>
                  </a:gsLst>
                  <a:lin ang="5400000" scaled="0"/>
                </a:gradFill>
                <a:effectLst/>
                <a:uLnTx/>
                <a:uFillTx/>
              </a:rPr>
              <a:t>NodeJS with Windows Server Core</a:t>
            </a:r>
          </a:p>
        </p:txBody>
      </p:sp>
      <p:sp>
        <p:nvSpPr>
          <p:cNvPr id="14" name="Rectangle: Rounded Corners 13"/>
          <p:cNvSpPr/>
          <p:nvPr/>
        </p:nvSpPr>
        <p:spPr bwMode="auto">
          <a:xfrm>
            <a:off x="408580" y="2963862"/>
            <a:ext cx="5715000" cy="1066800"/>
          </a:xfrm>
          <a:prstGeom prst="round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0" tIns="46637" rIns="0" bIns="46637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32472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rPr>
              <a:t>Windows Server Container</a:t>
            </a:r>
          </a:p>
          <a:p>
            <a:pPr marL="0" marR="0" lvl="0" indent="0" algn="ctr" defTabSz="932472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rPr>
              <a:t>~1 second</a:t>
            </a: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</a:endParaRPr>
          </a:p>
        </p:txBody>
      </p:sp>
      <p:sp>
        <p:nvSpPr>
          <p:cNvPr id="15" name="Rectangle: Rounded Corners 14"/>
          <p:cNvSpPr/>
          <p:nvPr/>
        </p:nvSpPr>
        <p:spPr bwMode="auto">
          <a:xfrm>
            <a:off x="408580" y="4181476"/>
            <a:ext cx="11621684" cy="628109"/>
          </a:xfrm>
          <a:prstGeom prst="roundRect">
            <a:avLst>
              <a:gd name="adj" fmla="val 41746"/>
            </a:avLst>
          </a:prstGeom>
          <a:ln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0" tIns="46637" rIns="0" bIns="46637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32472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rPr>
              <a:t>A virtual machine takes ~</a:t>
            </a:r>
            <a:r>
              <a:rPr kumimoji="0" lang="en-US" sz="24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rPr>
              <a:t>5 seconds to over a min</a:t>
            </a: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</a:endParaRPr>
          </a:p>
        </p:txBody>
      </p:sp>
      <p:sp>
        <p:nvSpPr>
          <p:cNvPr id="16" name="Rectangle: Rounded Corners 15"/>
          <p:cNvSpPr/>
          <p:nvPr/>
        </p:nvSpPr>
        <p:spPr bwMode="auto">
          <a:xfrm>
            <a:off x="6315263" y="2946938"/>
            <a:ext cx="5715000" cy="1100647"/>
          </a:xfrm>
          <a:prstGeom prst="round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0" tIns="46637" rIns="0" bIns="46637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32472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rPr>
              <a:t>Hyper-V Container</a:t>
            </a:r>
          </a:p>
          <a:p>
            <a:pPr marL="0" marR="0" lvl="0" indent="0" algn="ctr" defTabSz="932472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rPr>
              <a:t>~3.3 seconds</a:t>
            </a: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22237" y="6113462"/>
            <a:ext cx="4723986" cy="704808"/>
          </a:xfrm>
          <a:prstGeom prst="rect">
            <a:avLst/>
          </a:prstGeom>
          <a:noFill/>
        </p:spPr>
        <p:txBody>
          <a:bodyPr wrap="none" lIns="182880" tIns="146304" rIns="182880" bIns="146304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2917">
                      <a:schemeClr val="tx1"/>
                    </a:gs>
                    <a:gs pos="30000">
                      <a:schemeClr val="tx1"/>
                    </a:gs>
                  </a:gsLst>
                  <a:lin ang="5400000" scaled="0"/>
                </a:gradFill>
                <a:effectLst/>
                <a:uLnTx/>
                <a:uFillTx/>
              </a:rPr>
              <a:t>*Includes initial boot provisioning phase (out-of-box setup etc…)</a:t>
            </a:r>
          </a:p>
          <a:p>
            <a:pPr marL="0" marR="0" lvl="0" indent="0" defTabSz="9144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2917">
                      <a:schemeClr val="tx1"/>
                    </a:gs>
                    <a:gs pos="30000">
                      <a:schemeClr val="tx1"/>
                    </a:gs>
                  </a:gsLst>
                  <a:lin ang="5400000" scaled="0"/>
                </a:gradFill>
                <a:effectLst/>
                <a:uLnTx/>
                <a:uFillTx/>
              </a:rPr>
              <a:t>**Startup time after initial container start.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122237" y="6564880"/>
            <a:ext cx="12064858" cy="461665"/>
          </a:xfrm>
          <a:prstGeom prst="rect">
            <a:avLst/>
          </a:prstGeom>
          <a:noFill/>
        </p:spPr>
        <p:txBody>
          <a:bodyPr wrap="square" lIns="182880" tIns="146304" rIns="182880" bIns="146304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2917">
                      <a:schemeClr val="tx1"/>
                    </a:gs>
                    <a:gs pos="30000">
                      <a:schemeClr val="tx1"/>
                    </a:gs>
                  </a:gsLst>
                  <a:lin ang="5400000" scaled="0"/>
                </a:gradFill>
                <a:effectLst/>
                <a:uLnTx/>
                <a:uFillTx/>
              </a:rPr>
              <a:t>Testing performed on </a:t>
            </a:r>
            <a:r>
              <a:rPr kumimoji="0" lang="en-US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HP ProLiant SL250s Gen8, E5-2600, 2 Socket, 8 Core, 128GB RAM, HP SATA SSD </a:t>
            </a:r>
            <a:r>
              <a:rPr kumimoji="0" lang="en-US" sz="12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2917">
                      <a:schemeClr val="tx1"/>
                    </a:gs>
                    <a:gs pos="30000">
                      <a:schemeClr val="tx1"/>
                    </a:gs>
                  </a:gsLst>
                  <a:lin ang="5400000" scaled="0"/>
                </a:gradFill>
                <a:effectLst/>
                <a:uLnTx/>
                <a:uFillTx/>
              </a:rPr>
              <a:t>- results may vary based on hardware and software configurations.</a:t>
            </a:r>
          </a:p>
        </p:txBody>
      </p:sp>
    </p:spTree>
    <p:extLst>
      <p:ext uri="{BB962C8B-B14F-4D97-AF65-F5344CB8AC3E}">
        <p14:creationId xmlns:p14="http://schemas.microsoft.com/office/powerpoint/2010/main" val="264745605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: Rounded Corners 3"/>
          <p:cNvSpPr/>
          <p:nvPr/>
        </p:nvSpPr>
        <p:spPr bwMode="auto">
          <a:xfrm>
            <a:off x="274639" y="1212849"/>
            <a:ext cx="11889564" cy="2817813"/>
          </a:xfrm>
          <a:prstGeom prst="roundRect">
            <a:avLst/>
          </a:prstGeom>
          <a:ln>
            <a:noFill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0" tIns="46637" rIns="0" bIns="46637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32472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5439">
                      <a:srgbClr val="F8F8F8"/>
                    </a:gs>
                    <a:gs pos="10000">
                      <a:srgbClr val="F8F8F8"/>
                    </a:gs>
                  </a:gsLst>
                  <a:lin ang="5400000" scaled="0"/>
                </a:gradFill>
                <a:effectLst/>
                <a:uLnTx/>
                <a:uFillTx/>
              </a:rPr>
              <a:t>NodeJS with Nano Server</a:t>
            </a:r>
          </a:p>
        </p:txBody>
      </p:sp>
      <p:sp>
        <p:nvSpPr>
          <p:cNvPr id="6" name="Rectangle: Rounded Corners 5"/>
          <p:cNvSpPr/>
          <p:nvPr/>
        </p:nvSpPr>
        <p:spPr bwMode="auto">
          <a:xfrm>
            <a:off x="408580" y="1974849"/>
            <a:ext cx="5715000" cy="1066800"/>
          </a:xfrm>
          <a:prstGeom prst="round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0" tIns="46637" rIns="0" bIns="46637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32472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rPr>
              <a:t>Windows Server Container</a:t>
            </a:r>
          </a:p>
          <a:p>
            <a:pPr marL="0" marR="0" lvl="0" indent="0" algn="ctr" defTabSz="932472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rPr>
              <a:t>Under 600 Milliseconds!</a:t>
            </a: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</a:endParaRPr>
          </a:p>
        </p:txBody>
      </p:sp>
      <p:sp>
        <p:nvSpPr>
          <p:cNvPr id="7" name="Rectangle: Rounded Corners 6"/>
          <p:cNvSpPr/>
          <p:nvPr/>
        </p:nvSpPr>
        <p:spPr bwMode="auto">
          <a:xfrm>
            <a:off x="408580" y="3192463"/>
            <a:ext cx="11621684" cy="628109"/>
          </a:xfrm>
          <a:prstGeom prst="roundRect">
            <a:avLst>
              <a:gd name="adj" fmla="val 41746"/>
            </a:avLst>
          </a:prstGeom>
          <a:ln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0" tIns="46637" rIns="0" bIns="46637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32472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rPr>
              <a:t>A virtual machine takes ~</a:t>
            </a:r>
            <a:r>
              <a:rPr kumimoji="0" lang="en-US" sz="24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rPr>
              <a:t>3 seconds</a:t>
            </a: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</a:endParaRPr>
          </a:p>
        </p:txBody>
      </p:sp>
      <p:sp>
        <p:nvSpPr>
          <p:cNvPr id="8" name="Rectangle: Rounded Corners 7"/>
          <p:cNvSpPr/>
          <p:nvPr/>
        </p:nvSpPr>
        <p:spPr bwMode="auto">
          <a:xfrm>
            <a:off x="6315263" y="1957925"/>
            <a:ext cx="5715000" cy="1100647"/>
          </a:xfrm>
          <a:prstGeom prst="round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0" tIns="46637" rIns="0" bIns="46637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32472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rPr>
              <a:t>Hyper-V Container</a:t>
            </a:r>
          </a:p>
          <a:p>
            <a:pPr marL="0" marR="0" lvl="0" indent="0" algn="ctr" defTabSz="932472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rPr>
              <a:t>~1.75 seconds</a:t>
            </a: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Startup Performance</a:t>
            </a:r>
          </a:p>
        </p:txBody>
      </p:sp>
      <p:sp>
        <p:nvSpPr>
          <p:cNvPr id="13" name="Rectangle: Rounded Corners 12"/>
          <p:cNvSpPr/>
          <p:nvPr/>
        </p:nvSpPr>
        <p:spPr bwMode="auto">
          <a:xfrm>
            <a:off x="274639" y="4132231"/>
            <a:ext cx="11889564" cy="2817813"/>
          </a:xfrm>
          <a:prstGeom prst="roundRect">
            <a:avLst/>
          </a:prstGeom>
          <a:ln>
            <a:noFill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0" tIns="46637" rIns="0" bIns="46637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32472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5439">
                      <a:srgbClr val="F8F8F8"/>
                    </a:gs>
                    <a:gs pos="10000">
                      <a:srgbClr val="F8F8F8"/>
                    </a:gs>
                  </a:gsLst>
                  <a:lin ang="5400000" scaled="0"/>
                </a:gradFill>
                <a:effectLst/>
                <a:uLnTx/>
                <a:uFillTx/>
              </a:rPr>
              <a:t>NodeJS with Windows Server Core</a:t>
            </a:r>
          </a:p>
        </p:txBody>
      </p:sp>
      <p:sp>
        <p:nvSpPr>
          <p:cNvPr id="14" name="Rectangle: Rounded Corners 13"/>
          <p:cNvSpPr/>
          <p:nvPr/>
        </p:nvSpPr>
        <p:spPr bwMode="auto">
          <a:xfrm>
            <a:off x="408580" y="4894231"/>
            <a:ext cx="5715000" cy="1066800"/>
          </a:xfrm>
          <a:prstGeom prst="round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0" tIns="46637" rIns="0" bIns="46637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32472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rPr>
              <a:t>Windows Server Container</a:t>
            </a:r>
          </a:p>
          <a:p>
            <a:pPr marL="0" marR="0" lvl="0" indent="0" algn="ctr" defTabSz="932472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rPr>
              <a:t>~1 second</a:t>
            </a: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</a:endParaRPr>
          </a:p>
        </p:txBody>
      </p:sp>
      <p:sp>
        <p:nvSpPr>
          <p:cNvPr id="15" name="Rectangle: Rounded Corners 14"/>
          <p:cNvSpPr/>
          <p:nvPr/>
        </p:nvSpPr>
        <p:spPr bwMode="auto">
          <a:xfrm>
            <a:off x="408580" y="6111845"/>
            <a:ext cx="11621684" cy="628109"/>
          </a:xfrm>
          <a:prstGeom prst="roundRect">
            <a:avLst>
              <a:gd name="adj" fmla="val 41746"/>
            </a:avLst>
          </a:prstGeom>
          <a:ln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0" tIns="46637" rIns="0" bIns="46637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32472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rPr>
              <a:t>A virtual machine takes ~</a:t>
            </a:r>
            <a:r>
              <a:rPr kumimoji="0" lang="en-US" sz="24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rPr>
              <a:t>5 seconds to over a min</a:t>
            </a: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</a:endParaRPr>
          </a:p>
        </p:txBody>
      </p:sp>
      <p:sp>
        <p:nvSpPr>
          <p:cNvPr id="16" name="Rectangle: Rounded Corners 15"/>
          <p:cNvSpPr/>
          <p:nvPr/>
        </p:nvSpPr>
        <p:spPr bwMode="auto">
          <a:xfrm>
            <a:off x="6315263" y="4877307"/>
            <a:ext cx="5715000" cy="1100647"/>
          </a:xfrm>
          <a:prstGeom prst="round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0" tIns="46637" rIns="0" bIns="46637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32472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rPr>
              <a:t>Hyper-V Container</a:t>
            </a:r>
          </a:p>
          <a:p>
            <a:pPr marL="0" marR="0" lvl="0" indent="0" algn="ctr" defTabSz="932472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rPr>
              <a:t>~3.3 seconds</a:t>
            </a: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293609054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: Rounded Corners 3"/>
          <p:cNvSpPr/>
          <p:nvPr/>
        </p:nvSpPr>
        <p:spPr bwMode="auto">
          <a:xfrm>
            <a:off x="274639" y="2125662"/>
            <a:ext cx="11889564" cy="2817813"/>
          </a:xfrm>
          <a:prstGeom prst="roundRect">
            <a:avLst/>
          </a:prstGeom>
          <a:ln>
            <a:noFill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0" tIns="46637" rIns="0" bIns="46637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32472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5439">
                      <a:srgbClr val="F8F8F8"/>
                    </a:gs>
                    <a:gs pos="10000">
                      <a:srgbClr val="F8F8F8"/>
                    </a:gs>
                  </a:gsLst>
                  <a:lin ang="5400000" scaled="0"/>
                </a:gradFill>
                <a:effectLst/>
                <a:uLnTx/>
                <a:uFillTx/>
              </a:rPr>
              <a:t>NodeJS with Nano Server</a:t>
            </a:r>
          </a:p>
        </p:txBody>
      </p:sp>
      <p:sp>
        <p:nvSpPr>
          <p:cNvPr id="6" name="Rectangle: Rounded Corners 5"/>
          <p:cNvSpPr/>
          <p:nvPr/>
        </p:nvSpPr>
        <p:spPr bwMode="auto">
          <a:xfrm>
            <a:off x="408580" y="2887661"/>
            <a:ext cx="5715000" cy="1903413"/>
          </a:xfrm>
          <a:prstGeom prst="round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0" tIns="46637" rIns="0" bIns="46637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32472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rPr>
              <a:t>Windows Server Container</a:t>
            </a:r>
          </a:p>
          <a:p>
            <a:pPr marL="0" marR="0" lvl="0" indent="0" algn="ctr" defTabSz="932472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</a:endParaRPr>
          </a:p>
          <a:p>
            <a:pPr marL="0" marR="0" lvl="0" indent="0" algn="ctr" defTabSz="932472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rPr>
              <a:t>First Container </a:t>
            </a:r>
            <a:r>
              <a:rPr kumimoji="0" lang="en-US" sz="24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rPr>
              <a:t>~120MB</a:t>
            </a:r>
          </a:p>
          <a:p>
            <a:pPr marL="0" marR="0" lvl="0" indent="0" algn="ctr" defTabSz="932472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rPr>
              <a:t>Additional Containers </a:t>
            </a:r>
            <a:r>
              <a:rPr kumimoji="0" lang="en-US" sz="24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rPr>
              <a:t>~75MB</a:t>
            </a:r>
          </a:p>
        </p:txBody>
      </p:sp>
      <p:sp>
        <p:nvSpPr>
          <p:cNvPr id="8" name="Rectangle: Rounded Corners 7"/>
          <p:cNvSpPr/>
          <p:nvPr/>
        </p:nvSpPr>
        <p:spPr bwMode="auto">
          <a:xfrm>
            <a:off x="6315263" y="2870738"/>
            <a:ext cx="5715000" cy="1920336"/>
          </a:xfrm>
          <a:prstGeom prst="round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0" tIns="46637" rIns="0" bIns="46637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32472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rPr>
              <a:t>Hyper-V Container</a:t>
            </a:r>
          </a:p>
          <a:p>
            <a:pPr marL="0" marR="0" lvl="0" indent="0" algn="ctr" defTabSz="932472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</a:endParaRPr>
          </a:p>
          <a:p>
            <a:pPr marL="0" marR="0" lvl="0" indent="0" algn="ctr" defTabSz="932472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rPr>
              <a:t>First Container </a:t>
            </a:r>
            <a:r>
              <a:rPr kumimoji="0" lang="en-US" sz="24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rPr>
              <a:t>~340MB</a:t>
            </a:r>
          </a:p>
          <a:p>
            <a:pPr marL="0" marR="0" lvl="0" indent="0" algn="ctr" defTabSz="932472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rPr>
              <a:t>Additional Containers </a:t>
            </a:r>
            <a:r>
              <a:rPr kumimoji="0" lang="en-US" sz="24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rPr>
              <a:t>~150MB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Density</a:t>
            </a:r>
          </a:p>
        </p:txBody>
      </p:sp>
      <p:sp>
        <p:nvSpPr>
          <p:cNvPr id="13" name="Rectangle: Rounded Corners 12"/>
          <p:cNvSpPr/>
          <p:nvPr/>
        </p:nvSpPr>
        <p:spPr bwMode="auto">
          <a:xfrm>
            <a:off x="274639" y="2125662"/>
            <a:ext cx="11889564" cy="2817813"/>
          </a:xfrm>
          <a:prstGeom prst="roundRect">
            <a:avLst/>
          </a:prstGeom>
          <a:ln>
            <a:noFill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0" tIns="46637" rIns="0" bIns="46637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32472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5439">
                      <a:srgbClr val="F8F8F8"/>
                    </a:gs>
                    <a:gs pos="10000">
                      <a:srgbClr val="F8F8F8"/>
                    </a:gs>
                  </a:gsLst>
                  <a:lin ang="5400000" scaled="0"/>
                </a:gradFill>
                <a:effectLst/>
                <a:uLnTx/>
                <a:uFillTx/>
              </a:rPr>
              <a:t>NodeJS with Windows Server Core</a:t>
            </a:r>
          </a:p>
        </p:txBody>
      </p:sp>
      <p:sp>
        <p:nvSpPr>
          <p:cNvPr id="14" name="Rectangle: Rounded Corners 13"/>
          <p:cNvSpPr/>
          <p:nvPr/>
        </p:nvSpPr>
        <p:spPr bwMode="auto">
          <a:xfrm>
            <a:off x="408580" y="2887661"/>
            <a:ext cx="5715000" cy="1879631"/>
          </a:xfrm>
          <a:prstGeom prst="round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0" tIns="46637" rIns="0" bIns="46637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32472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rPr>
              <a:t>Windows Server Container</a:t>
            </a:r>
          </a:p>
          <a:p>
            <a:pPr marL="0" marR="0" lvl="0" indent="0" algn="ctr" defTabSz="932472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</a:endParaRPr>
          </a:p>
          <a:p>
            <a:pPr marL="0" marR="0" lvl="0" indent="0" algn="ctr" defTabSz="932472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rPr>
              <a:t>First Container </a:t>
            </a:r>
            <a:r>
              <a:rPr kumimoji="0" lang="en-US" sz="24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rPr>
              <a:t>~150MB</a:t>
            </a:r>
          </a:p>
          <a:p>
            <a:pPr marL="0" marR="0" lvl="0" indent="0" algn="ctr" defTabSz="932472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rPr>
              <a:t>Additional Containers </a:t>
            </a:r>
            <a:r>
              <a:rPr kumimoji="0" lang="en-US" sz="24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rPr>
              <a:t>~75MB</a:t>
            </a:r>
          </a:p>
        </p:txBody>
      </p:sp>
      <p:sp>
        <p:nvSpPr>
          <p:cNvPr id="16" name="Rectangle: Rounded Corners 15"/>
          <p:cNvSpPr/>
          <p:nvPr/>
        </p:nvSpPr>
        <p:spPr bwMode="auto">
          <a:xfrm>
            <a:off x="6315263" y="2870738"/>
            <a:ext cx="5715000" cy="1896554"/>
          </a:xfrm>
          <a:prstGeom prst="round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0" tIns="46637" rIns="0" bIns="46637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32472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rPr>
              <a:t>Hyper-V Container</a:t>
            </a:r>
          </a:p>
          <a:p>
            <a:pPr marL="0" marR="0" lvl="0" indent="0" algn="ctr" defTabSz="932472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</a:endParaRPr>
          </a:p>
          <a:p>
            <a:pPr marL="0" marR="0" lvl="0" indent="0" algn="ctr" defTabSz="932472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rPr>
              <a:t>First Container </a:t>
            </a:r>
            <a:r>
              <a:rPr kumimoji="0" lang="en-US" sz="24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rPr>
              <a:t>~555MB</a:t>
            </a:r>
          </a:p>
          <a:p>
            <a:pPr marL="0" marR="0" lvl="0" indent="0" algn="ctr" defTabSz="932472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rPr>
              <a:t>Additional Containers </a:t>
            </a:r>
            <a:r>
              <a:rPr kumimoji="0" lang="en-US" sz="24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rPr>
              <a:t>~280MB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22237" y="6564880"/>
            <a:ext cx="12064858" cy="461665"/>
          </a:xfrm>
          <a:prstGeom prst="rect">
            <a:avLst/>
          </a:prstGeom>
          <a:noFill/>
        </p:spPr>
        <p:txBody>
          <a:bodyPr wrap="square" lIns="182880" tIns="146304" rIns="182880" bIns="146304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2917">
                      <a:schemeClr val="tx1"/>
                    </a:gs>
                    <a:gs pos="30000">
                      <a:schemeClr val="tx1"/>
                    </a:gs>
                  </a:gsLst>
                  <a:lin ang="5400000" scaled="0"/>
                </a:gradFill>
                <a:effectLst/>
                <a:uLnTx/>
                <a:uFillTx/>
              </a:rPr>
              <a:t>Testing performed on </a:t>
            </a:r>
            <a:r>
              <a:rPr kumimoji="0" lang="en-US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HP ProLiant SL250s Gen8, E5-2600, 2 Socket, 8 Core, 128GB RAM, HP SATA SSD </a:t>
            </a:r>
            <a:r>
              <a:rPr kumimoji="0" lang="en-US" sz="12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2917">
                      <a:schemeClr val="tx1"/>
                    </a:gs>
                    <a:gs pos="30000">
                      <a:schemeClr val="tx1"/>
                    </a:gs>
                  </a:gsLst>
                  <a:lin ang="5400000" scaled="0"/>
                </a:gradFill>
                <a:effectLst/>
                <a:uLnTx/>
                <a:uFillTx/>
              </a:rPr>
              <a:t>- results may vary based on hardware and software configurations.</a:t>
            </a:r>
          </a:p>
        </p:txBody>
      </p:sp>
    </p:spTree>
    <p:extLst>
      <p:ext uri="{BB962C8B-B14F-4D97-AF65-F5344CB8AC3E}">
        <p14:creationId xmlns:p14="http://schemas.microsoft.com/office/powerpoint/2010/main" val="12597812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  <p:bldP spid="13" grpId="0" animBg="1"/>
      <p:bldP spid="14" grpId="0" animBg="1"/>
      <p:bldP spid="16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: Rounded Corners 3"/>
          <p:cNvSpPr/>
          <p:nvPr/>
        </p:nvSpPr>
        <p:spPr bwMode="auto">
          <a:xfrm>
            <a:off x="274639" y="1212849"/>
            <a:ext cx="11889564" cy="2817813"/>
          </a:xfrm>
          <a:prstGeom prst="roundRect">
            <a:avLst/>
          </a:prstGeom>
          <a:ln>
            <a:noFill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0" tIns="46637" rIns="0" bIns="46637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32472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5439">
                      <a:srgbClr val="F8F8F8"/>
                    </a:gs>
                    <a:gs pos="10000">
                      <a:srgbClr val="F8F8F8"/>
                    </a:gs>
                  </a:gsLst>
                  <a:lin ang="5400000" scaled="0"/>
                </a:gradFill>
                <a:effectLst/>
                <a:uLnTx/>
                <a:uFillTx/>
              </a:rPr>
              <a:t>NodeJS with Nano Server</a:t>
            </a:r>
          </a:p>
        </p:txBody>
      </p:sp>
      <p:sp>
        <p:nvSpPr>
          <p:cNvPr id="6" name="Rectangle: Rounded Corners 5"/>
          <p:cNvSpPr/>
          <p:nvPr/>
        </p:nvSpPr>
        <p:spPr bwMode="auto">
          <a:xfrm>
            <a:off x="408580" y="1974848"/>
            <a:ext cx="5715000" cy="1903413"/>
          </a:xfrm>
          <a:prstGeom prst="round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0" tIns="46637" rIns="0" bIns="46637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32472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rPr>
              <a:t>Windows Server Container</a:t>
            </a:r>
          </a:p>
          <a:p>
            <a:pPr marL="0" marR="0" lvl="0" indent="0" algn="ctr" defTabSz="932472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</a:endParaRPr>
          </a:p>
          <a:p>
            <a:pPr marL="0" marR="0" lvl="0" indent="0" algn="ctr" defTabSz="932472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rPr>
              <a:t>First Container </a:t>
            </a:r>
            <a:r>
              <a:rPr kumimoji="0" lang="en-US" sz="24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rPr>
              <a:t>~120MB</a:t>
            </a:r>
          </a:p>
          <a:p>
            <a:pPr marL="0" marR="0" lvl="0" indent="0" algn="ctr" defTabSz="932472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rPr>
              <a:t>Additional Containers </a:t>
            </a:r>
            <a:r>
              <a:rPr kumimoji="0" lang="en-US" sz="24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rPr>
              <a:t>~75MB</a:t>
            </a:r>
          </a:p>
        </p:txBody>
      </p:sp>
      <p:sp>
        <p:nvSpPr>
          <p:cNvPr id="8" name="Rectangle: Rounded Corners 7"/>
          <p:cNvSpPr/>
          <p:nvPr/>
        </p:nvSpPr>
        <p:spPr bwMode="auto">
          <a:xfrm>
            <a:off x="6315263" y="1957925"/>
            <a:ext cx="5715000" cy="1920336"/>
          </a:xfrm>
          <a:prstGeom prst="round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0" tIns="46637" rIns="0" bIns="46637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32472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rPr>
              <a:t>Hyper-V Container</a:t>
            </a:r>
          </a:p>
          <a:p>
            <a:pPr marL="0" marR="0" lvl="0" indent="0" algn="ctr" defTabSz="932472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</a:endParaRPr>
          </a:p>
          <a:p>
            <a:pPr marL="0" marR="0" lvl="0" indent="0" algn="ctr" defTabSz="932472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rPr>
              <a:t>First Container </a:t>
            </a:r>
            <a:r>
              <a:rPr kumimoji="0" lang="en-US" sz="24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rPr>
              <a:t>~340MB</a:t>
            </a:r>
          </a:p>
          <a:p>
            <a:pPr marL="0" marR="0" lvl="0" indent="0" algn="ctr" defTabSz="932472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rPr>
              <a:t>Additional Containers </a:t>
            </a:r>
            <a:r>
              <a:rPr kumimoji="0" lang="en-US" sz="24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rPr>
              <a:t>~150MB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Density</a:t>
            </a:r>
          </a:p>
        </p:txBody>
      </p:sp>
      <p:sp>
        <p:nvSpPr>
          <p:cNvPr id="13" name="Rectangle: Rounded Corners 12"/>
          <p:cNvSpPr/>
          <p:nvPr/>
        </p:nvSpPr>
        <p:spPr bwMode="auto">
          <a:xfrm>
            <a:off x="274639" y="4132231"/>
            <a:ext cx="11889564" cy="2817813"/>
          </a:xfrm>
          <a:prstGeom prst="roundRect">
            <a:avLst/>
          </a:prstGeom>
          <a:ln>
            <a:noFill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0" tIns="46637" rIns="0" bIns="46637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32472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5439">
                      <a:srgbClr val="F8F8F8"/>
                    </a:gs>
                    <a:gs pos="10000">
                      <a:srgbClr val="F8F8F8"/>
                    </a:gs>
                  </a:gsLst>
                  <a:lin ang="5400000" scaled="0"/>
                </a:gradFill>
                <a:effectLst/>
                <a:uLnTx/>
                <a:uFillTx/>
              </a:rPr>
              <a:t>NodeJS with Windows Server Core</a:t>
            </a:r>
          </a:p>
        </p:txBody>
      </p:sp>
      <p:sp>
        <p:nvSpPr>
          <p:cNvPr id="14" name="Rectangle: Rounded Corners 13"/>
          <p:cNvSpPr/>
          <p:nvPr/>
        </p:nvSpPr>
        <p:spPr bwMode="auto">
          <a:xfrm>
            <a:off x="408580" y="4894230"/>
            <a:ext cx="5715000" cy="1879631"/>
          </a:xfrm>
          <a:prstGeom prst="round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0" tIns="46637" rIns="0" bIns="46637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32472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rPr>
              <a:t>Windows Server Container</a:t>
            </a:r>
          </a:p>
          <a:p>
            <a:pPr marL="0" marR="0" lvl="0" indent="0" algn="ctr" defTabSz="932472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</a:endParaRPr>
          </a:p>
          <a:p>
            <a:pPr marL="0" marR="0" lvl="0" indent="0" algn="ctr" defTabSz="932472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rPr>
              <a:t>First Container </a:t>
            </a:r>
            <a:r>
              <a:rPr kumimoji="0" lang="en-US" sz="24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rPr>
              <a:t>~150MB</a:t>
            </a:r>
          </a:p>
          <a:p>
            <a:pPr marL="0" marR="0" lvl="0" indent="0" algn="ctr" defTabSz="932472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rPr>
              <a:t>Additional Containers </a:t>
            </a:r>
            <a:r>
              <a:rPr kumimoji="0" lang="en-US" sz="24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rPr>
              <a:t>~75MB</a:t>
            </a:r>
          </a:p>
        </p:txBody>
      </p:sp>
      <p:sp>
        <p:nvSpPr>
          <p:cNvPr id="16" name="Rectangle: Rounded Corners 15"/>
          <p:cNvSpPr/>
          <p:nvPr/>
        </p:nvSpPr>
        <p:spPr bwMode="auto">
          <a:xfrm>
            <a:off x="6315263" y="4877307"/>
            <a:ext cx="5715000" cy="1896554"/>
          </a:xfrm>
          <a:prstGeom prst="round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0" tIns="46637" rIns="0" bIns="46637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32472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rPr>
              <a:t>Hyper-V Container</a:t>
            </a:r>
          </a:p>
          <a:p>
            <a:pPr marL="0" marR="0" lvl="0" indent="0" algn="ctr" defTabSz="932472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</a:endParaRPr>
          </a:p>
          <a:p>
            <a:pPr marL="0" marR="0" lvl="0" indent="0" algn="ctr" defTabSz="932472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rPr>
              <a:t>First Container </a:t>
            </a:r>
            <a:r>
              <a:rPr kumimoji="0" lang="en-US" sz="24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rPr>
              <a:t>~555MB</a:t>
            </a:r>
          </a:p>
          <a:p>
            <a:pPr marL="0" marR="0" lvl="0" indent="0" algn="ctr" defTabSz="932472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rPr>
              <a:t>Additional Containers </a:t>
            </a:r>
            <a:r>
              <a:rPr kumimoji="0" lang="en-US" sz="24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rPr>
              <a:t>~280MB</a:t>
            </a:r>
          </a:p>
        </p:txBody>
      </p:sp>
    </p:spTree>
    <p:extLst>
      <p:ext uri="{BB962C8B-B14F-4D97-AF65-F5344CB8AC3E}">
        <p14:creationId xmlns:p14="http://schemas.microsoft.com/office/powerpoint/2010/main" val="211109098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037" y="3040062"/>
            <a:ext cx="12344400" cy="946413"/>
          </a:xfrm>
        </p:spPr>
        <p:txBody>
          <a:bodyPr/>
          <a:lstStyle/>
          <a:p>
            <a:pPr algn="ctr"/>
            <a:r>
              <a:rPr lang="en-US" sz="4800" dirty="0">
                <a:solidFill>
                  <a:schemeClr val="tx1"/>
                </a:solidFill>
              </a:rPr>
              <a:t>How do I create a container?</a:t>
            </a:r>
          </a:p>
        </p:txBody>
      </p:sp>
    </p:spTree>
    <p:extLst>
      <p:ext uri="{BB962C8B-B14F-4D97-AF65-F5344CB8AC3E}">
        <p14:creationId xmlns:p14="http://schemas.microsoft.com/office/powerpoint/2010/main" val="134485171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Docker Run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74638" y="1212850"/>
            <a:ext cx="11887200" cy="3447098"/>
          </a:xfrm>
        </p:spPr>
        <p:txBody>
          <a:bodyPr/>
          <a:lstStyle/>
          <a:p>
            <a:r>
              <a:rPr lang="en-US" dirty="0"/>
              <a:t>Creates and Starts a New Container</a:t>
            </a:r>
          </a:p>
          <a:p>
            <a:pPr lvl="1"/>
            <a:r>
              <a:rPr lang="en-US" dirty="0"/>
              <a:t>Runtime options</a:t>
            </a:r>
          </a:p>
          <a:p>
            <a:pPr lvl="2"/>
            <a:r>
              <a:rPr lang="en-US" dirty="0"/>
              <a:t>Name (network name and management name)</a:t>
            </a:r>
          </a:p>
          <a:p>
            <a:pPr lvl="2"/>
            <a:r>
              <a:rPr lang="en-US" dirty="0"/>
              <a:t>Interactive or Service</a:t>
            </a:r>
          </a:p>
          <a:p>
            <a:pPr lvl="2"/>
            <a:r>
              <a:rPr lang="en-US" dirty="0"/>
              <a:t>Network configuration</a:t>
            </a:r>
          </a:p>
          <a:p>
            <a:pPr lvl="2"/>
            <a:r>
              <a:rPr lang="en-US" dirty="0"/>
              <a:t>Resource management</a:t>
            </a:r>
          </a:p>
          <a:p>
            <a:pPr lvl="2"/>
            <a:r>
              <a:rPr lang="en-US" dirty="0"/>
              <a:t>Volume mappings</a:t>
            </a:r>
          </a:p>
          <a:p>
            <a:pPr lvl="2"/>
            <a:r>
              <a:rPr lang="en-US" dirty="0"/>
              <a:t>Isolation level</a:t>
            </a:r>
          </a:p>
          <a:p>
            <a:pPr lvl="1"/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75237" y="3344862"/>
            <a:ext cx="7192379" cy="665890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84237" y="4868862"/>
            <a:ext cx="6897063" cy="66589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6840916"/>
      </p:ext>
    </p:extLst>
  </p:cSld>
  <p:clrMapOvr>
    <a:masterClrMapping/>
  </p:clrMapOvr>
  <p:transition>
    <p:fade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74638" y="1209973"/>
            <a:ext cx="10591799" cy="2179058"/>
          </a:xfrm>
        </p:spPr>
        <p:txBody>
          <a:bodyPr/>
          <a:lstStyle/>
          <a:p>
            <a:r>
              <a:rPr lang="en-US" dirty="0"/>
              <a:t>Demo</a:t>
            </a:r>
            <a:br>
              <a:rPr lang="en-US" dirty="0"/>
            </a:br>
            <a:r>
              <a:rPr lang="en-US" dirty="0"/>
              <a:t>	</a:t>
            </a:r>
            <a:r>
              <a:rPr lang="en-US" sz="5400" dirty="0"/>
              <a:t>creating a container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35910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 bwMode="auto">
          <a:xfrm>
            <a:off x="4311412" y="2049462"/>
            <a:ext cx="3823971" cy="3824075"/>
          </a:xfrm>
          <a:prstGeom prst="rect">
            <a:avLst/>
          </a:prstGeom>
          <a:ln>
            <a:noFill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32472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latin typeface="+mj-lt"/>
                <a:ea typeface="Segoe UI" pitchFamily="34" charset="0"/>
                <a:cs typeface="Segoe UI" pitchFamily="34" charset="0"/>
              </a:rPr>
              <a:t>Hyper-Scale</a:t>
            </a:r>
          </a:p>
        </p:txBody>
      </p:sp>
      <p:sp>
        <p:nvSpPr>
          <p:cNvPr id="6" name="Rectangle 5"/>
          <p:cNvSpPr/>
          <p:nvPr/>
        </p:nvSpPr>
        <p:spPr bwMode="auto">
          <a:xfrm>
            <a:off x="427037" y="2049462"/>
            <a:ext cx="3823971" cy="3824075"/>
          </a:xfrm>
          <a:prstGeom prst="rect">
            <a:avLst/>
          </a:prstGeom>
          <a:ln>
            <a:noFill/>
            <a:headEnd type="none" w="med" len="med"/>
            <a:tailEnd type="none" w="med" len="med"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32472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latin typeface="+mj-lt"/>
                <a:ea typeface="Segoe UI" pitchFamily="34" charset="0"/>
                <a:cs typeface="Segoe UI" pitchFamily="34" charset="0"/>
              </a:rPr>
              <a:t>Availability</a:t>
            </a:r>
          </a:p>
        </p:txBody>
      </p:sp>
      <p:sp>
        <p:nvSpPr>
          <p:cNvPr id="7" name="Rectangle 6"/>
          <p:cNvSpPr/>
          <p:nvPr/>
        </p:nvSpPr>
        <p:spPr bwMode="auto">
          <a:xfrm>
            <a:off x="8199437" y="2049462"/>
            <a:ext cx="3823971" cy="3824075"/>
          </a:xfrm>
          <a:prstGeom prst="rect">
            <a:avLst/>
          </a:prstGeom>
          <a:solidFill>
            <a:srgbClr val="FFB900"/>
          </a:solidFill>
          <a:ln>
            <a:noFill/>
            <a:headEnd type="none" w="med" len="med"/>
            <a:tailEnd type="none" w="med" len="med"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32472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latin typeface="+mj-lt"/>
                <a:ea typeface="Segoe UI" pitchFamily="34" charset="0"/>
                <a:cs typeface="Segoe UI" pitchFamily="34" charset="0"/>
              </a:rPr>
              <a:t>Agility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Expectations of Cloud Applications</a:t>
            </a:r>
          </a:p>
        </p:txBody>
      </p:sp>
    </p:spTree>
    <p:extLst>
      <p:ext uri="{BB962C8B-B14F-4D97-AF65-F5344CB8AC3E}">
        <p14:creationId xmlns:p14="http://schemas.microsoft.com/office/powerpoint/2010/main" val="13843106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037" y="3040062"/>
            <a:ext cx="12344400" cy="946413"/>
          </a:xfrm>
        </p:spPr>
        <p:txBody>
          <a:bodyPr/>
          <a:lstStyle/>
          <a:p>
            <a:pPr algn="ctr"/>
            <a:r>
              <a:rPr lang="en-US" sz="4800" dirty="0">
                <a:solidFill>
                  <a:schemeClr val="tx1"/>
                </a:solidFill>
              </a:rPr>
              <a:t>What is a container image?</a:t>
            </a:r>
          </a:p>
        </p:txBody>
      </p:sp>
    </p:spTree>
    <p:extLst>
      <p:ext uri="{BB962C8B-B14F-4D97-AF65-F5344CB8AC3E}">
        <p14:creationId xmlns:p14="http://schemas.microsoft.com/office/powerpoint/2010/main" val="304832093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Trapezoid 37"/>
          <p:cNvSpPr/>
          <p:nvPr/>
        </p:nvSpPr>
        <p:spPr bwMode="auto">
          <a:xfrm rot="16200000">
            <a:off x="4183415" y="2521195"/>
            <a:ext cx="3886199" cy="4466731"/>
          </a:xfrm>
          <a:prstGeom prst="trapezoid">
            <a:avLst>
              <a:gd name="adj" fmla="val 39065"/>
            </a:avLst>
          </a:prstGeom>
          <a:gradFill flip="none" rotWithShape="1">
            <a:gsLst>
              <a:gs pos="0">
                <a:schemeClr val="tx2">
                  <a:tint val="66000"/>
                  <a:satMod val="160000"/>
                </a:schemeClr>
              </a:gs>
              <a:gs pos="50000">
                <a:schemeClr val="tx2">
                  <a:tint val="44500"/>
                  <a:satMod val="160000"/>
                </a:schemeClr>
              </a:gs>
              <a:gs pos="100000">
                <a:schemeClr val="tx2">
                  <a:tint val="23500"/>
                  <a:satMod val="160000"/>
                </a:schemeClr>
              </a:gs>
            </a:gsLst>
            <a:path path="circle">
              <a:fillToRect t="100000" r="100000"/>
            </a:path>
            <a:tileRect l="-100000" b="-100000"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32472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0" cap="none" spc="0" normalizeH="0" baseline="0" noProof="0" dirty="0">
              <a:ln>
                <a:noFill/>
              </a:ln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ffectLst/>
              <a:uLnTx/>
              <a:uFillTx/>
              <a:ea typeface="Segoe UI" pitchFamily="34" charset="0"/>
              <a:cs typeface="Segoe UI" pitchFamily="34" charset="0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Container Image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74638" y="1212850"/>
            <a:ext cx="11887200" cy="1994392"/>
          </a:xfrm>
        </p:spPr>
        <p:txBody>
          <a:bodyPr/>
          <a:lstStyle/>
          <a:p>
            <a:pPr lvl="1"/>
            <a:r>
              <a:rPr lang="en-US" sz="2800" dirty="0"/>
              <a:t>Analogous to a VHD and config file to a virtual machine</a:t>
            </a:r>
          </a:p>
          <a:p>
            <a:pPr lvl="1"/>
            <a:r>
              <a:rPr lang="en-US" sz="2800" dirty="0"/>
              <a:t>Created by running a container and capturing changes</a:t>
            </a:r>
          </a:p>
          <a:p>
            <a:pPr lvl="1"/>
            <a:r>
              <a:rPr lang="en-US" sz="2800" dirty="0"/>
              <a:t>Changes include files and registry</a:t>
            </a:r>
          </a:p>
          <a:p>
            <a:pPr lvl="1"/>
            <a:endParaRPr lang="en-US" sz="2800" dirty="0"/>
          </a:p>
        </p:txBody>
      </p:sp>
      <p:grpSp>
        <p:nvGrpSpPr>
          <p:cNvPr id="40" name="Group 39"/>
          <p:cNvGrpSpPr/>
          <p:nvPr/>
        </p:nvGrpSpPr>
        <p:grpSpPr>
          <a:xfrm>
            <a:off x="1951037" y="4049747"/>
            <a:ext cx="2689850" cy="1409630"/>
            <a:chOff x="1951037" y="4049747"/>
            <a:chExt cx="2689850" cy="1409630"/>
          </a:xfrm>
        </p:grpSpPr>
        <p:sp>
          <p:nvSpPr>
            <p:cNvPr id="29" name="Rectangle 28"/>
            <p:cNvSpPr/>
            <p:nvPr/>
          </p:nvSpPr>
          <p:spPr bwMode="auto">
            <a:xfrm>
              <a:off x="1995803" y="4090922"/>
              <a:ext cx="2602474" cy="1326678"/>
            </a:xfrm>
            <a:prstGeom prst="rect">
              <a:avLst/>
            </a:prstGeom>
            <a:solidFill>
              <a:schemeClr val="accent1"/>
            </a:solidFill>
            <a:ln w="76200">
              <a:solidFill>
                <a:srgbClr val="F2F2F2"/>
              </a:solidFill>
              <a:prstDash val="solid"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3274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66371" algn="l" defTabSz="93274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32742" algn="l" defTabSz="93274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99113" algn="l" defTabSz="93274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65484" algn="l" defTabSz="93274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331856" algn="l" defTabSz="93274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98226" algn="l" defTabSz="93274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64597" algn="l" defTabSz="93274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730969" algn="l" defTabSz="93274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32472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latin typeface="+mn-lt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30" name="Right Bracket 29"/>
            <p:cNvSpPr/>
            <p:nvPr/>
          </p:nvSpPr>
          <p:spPr>
            <a:xfrm>
              <a:off x="4447142" y="4049747"/>
              <a:ext cx="193745" cy="1409630"/>
            </a:xfrm>
            <a:prstGeom prst="rightBracket">
              <a:avLst/>
            </a:prstGeom>
            <a:ln w="76200">
              <a:solidFill>
                <a:schemeClr val="accent1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66371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32742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99113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65484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33185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9822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64597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730969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3274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1" name="Left Bracket 30"/>
            <p:cNvSpPr/>
            <p:nvPr/>
          </p:nvSpPr>
          <p:spPr>
            <a:xfrm>
              <a:off x="1951037" y="4049747"/>
              <a:ext cx="193745" cy="1409630"/>
            </a:xfrm>
            <a:prstGeom prst="leftBracket">
              <a:avLst/>
            </a:prstGeom>
            <a:ln w="76200">
              <a:solidFill>
                <a:schemeClr val="accent1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66371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32742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99113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65484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33185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9822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64597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730969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3274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pic>
          <p:nvPicPr>
            <p:cNvPr id="36" name="Picture 35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06298" y="4452296"/>
              <a:ext cx="2534589" cy="603930"/>
            </a:xfrm>
            <a:prstGeom prst="rect">
              <a:avLst/>
            </a:prstGeom>
          </p:spPr>
        </p:pic>
      </p:grpSp>
      <p:grpSp>
        <p:nvGrpSpPr>
          <p:cNvPr id="8" name="Group 7"/>
          <p:cNvGrpSpPr/>
          <p:nvPr/>
        </p:nvGrpSpPr>
        <p:grpSpPr>
          <a:xfrm>
            <a:off x="8359880" y="2811460"/>
            <a:ext cx="3429000" cy="3886201"/>
            <a:chOff x="8359880" y="2811461"/>
            <a:chExt cx="3429000" cy="3886201"/>
          </a:xfrm>
        </p:grpSpPr>
        <p:sp>
          <p:nvSpPr>
            <p:cNvPr id="20" name="Rectangle 19"/>
            <p:cNvSpPr/>
            <p:nvPr/>
          </p:nvSpPr>
          <p:spPr bwMode="auto">
            <a:xfrm>
              <a:off x="8359880" y="2811461"/>
              <a:ext cx="3429000" cy="3886201"/>
            </a:xfrm>
            <a:prstGeom prst="rect">
              <a:avLst/>
            </a:prstGeom>
            <a:solidFill>
              <a:schemeClr val="accent1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32472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0" i="0" u="none" strike="noStrike" kern="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effectLst/>
                  <a:uLnTx/>
                  <a:uFillTx/>
                  <a:ea typeface="Segoe UI" pitchFamily="34" charset="0"/>
                  <a:cs typeface="Segoe UI" pitchFamily="34" charset="0"/>
                </a:rPr>
                <a:t>Image</a:t>
              </a:r>
            </a:p>
          </p:txBody>
        </p:sp>
        <p:sp>
          <p:nvSpPr>
            <p:cNvPr id="21" name="Rectangle 20"/>
            <p:cNvSpPr/>
            <p:nvPr/>
          </p:nvSpPr>
          <p:spPr bwMode="auto">
            <a:xfrm>
              <a:off x="8508925" y="3402047"/>
              <a:ext cx="3119512" cy="1295400"/>
            </a:xfrm>
            <a:prstGeom prst="rect">
              <a:avLst/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182880" tIns="91440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32472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sng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rPr>
                <a:t>Metadata</a:t>
              </a:r>
              <a:br>
                <a:rPr kumimoji="0" lang="en-US" sz="1800" b="0" i="0" u="sng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rPr>
              </a:br>
              <a:r>
                <a: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rPr>
                <a:t>Name,</a:t>
              </a:r>
            </a:p>
            <a:p>
              <a:pPr marL="0" marR="0" lvl="0" indent="0" algn="ctr" defTabSz="932472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rPr>
                <a:t>Creation Data,</a:t>
              </a:r>
            </a:p>
            <a:p>
              <a:pPr marL="0" marR="0" lvl="0" indent="0" algn="ctr" defTabSz="932472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rPr>
                <a:t>Command To Execute,</a:t>
              </a:r>
            </a:p>
            <a:p>
              <a:pPr marL="0" marR="0" lvl="0" indent="0" algn="ctr" defTabSz="932472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rPr>
                <a:t>Dependences</a:t>
              </a:r>
            </a:p>
          </p:txBody>
        </p:sp>
        <p:sp>
          <p:nvSpPr>
            <p:cNvPr id="22" name="Rectangle 21"/>
            <p:cNvSpPr/>
            <p:nvPr/>
          </p:nvSpPr>
          <p:spPr bwMode="auto">
            <a:xfrm>
              <a:off x="8508925" y="4864071"/>
              <a:ext cx="3119512" cy="1666967"/>
            </a:xfrm>
            <a:prstGeom prst="rect">
              <a:avLst/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182880" tIns="91440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32472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sng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rPr>
                <a:t>Contents</a:t>
              </a:r>
            </a:p>
          </p:txBody>
        </p:sp>
        <p:grpSp>
          <p:nvGrpSpPr>
            <p:cNvPr id="7" name="Group 6"/>
            <p:cNvGrpSpPr/>
            <p:nvPr/>
          </p:nvGrpSpPr>
          <p:grpSpPr>
            <a:xfrm>
              <a:off x="8773281" y="5397471"/>
              <a:ext cx="2590800" cy="925183"/>
              <a:chOff x="8732837" y="5402262"/>
              <a:chExt cx="2590800" cy="925183"/>
            </a:xfrm>
          </p:grpSpPr>
          <p:grpSp>
            <p:nvGrpSpPr>
              <p:cNvPr id="2" name="Group 1"/>
              <p:cNvGrpSpPr/>
              <p:nvPr/>
            </p:nvGrpSpPr>
            <p:grpSpPr>
              <a:xfrm>
                <a:off x="9701384" y="5418292"/>
                <a:ext cx="715581" cy="886651"/>
                <a:chOff x="9617456" y="5554662"/>
                <a:chExt cx="715581" cy="886651"/>
              </a:xfrm>
            </p:grpSpPr>
            <p:sp>
              <p:nvSpPr>
                <p:cNvPr id="24" name="Freeform 5"/>
                <p:cNvSpPr>
                  <a:spLocks noChangeAspect="1" noEditPoints="1"/>
                </p:cNvSpPr>
                <p:nvPr/>
              </p:nvSpPr>
              <p:spPr bwMode="black">
                <a:xfrm>
                  <a:off x="9807482" y="5554662"/>
                  <a:ext cx="335530" cy="434058"/>
                </a:xfrm>
                <a:custGeom>
                  <a:avLst/>
                  <a:gdLst>
                    <a:gd name="T0" fmla="*/ 277 w 2806"/>
                    <a:gd name="T1" fmla="*/ 288 h 3630"/>
                    <a:gd name="T2" fmla="*/ 277 w 2806"/>
                    <a:gd name="T3" fmla="*/ 3341 h 3630"/>
                    <a:gd name="T4" fmla="*/ 2529 w 2806"/>
                    <a:gd name="T5" fmla="*/ 3341 h 3630"/>
                    <a:gd name="T6" fmla="*/ 2529 w 2806"/>
                    <a:gd name="T7" fmla="*/ 1138 h 3630"/>
                    <a:gd name="T8" fmla="*/ 1681 w 2806"/>
                    <a:gd name="T9" fmla="*/ 288 h 3630"/>
                    <a:gd name="T10" fmla="*/ 277 w 2806"/>
                    <a:gd name="T11" fmla="*/ 288 h 3630"/>
                    <a:gd name="T12" fmla="*/ 277 w 2806"/>
                    <a:gd name="T13" fmla="*/ 288 h 3630"/>
                    <a:gd name="T14" fmla="*/ 0 w 2806"/>
                    <a:gd name="T15" fmla="*/ 0 h 3630"/>
                    <a:gd name="T16" fmla="*/ 1392 w 2806"/>
                    <a:gd name="T17" fmla="*/ 0 h 3630"/>
                    <a:gd name="T18" fmla="*/ 1757 w 2806"/>
                    <a:gd name="T19" fmla="*/ 0 h 3630"/>
                    <a:gd name="T20" fmla="*/ 2806 w 2806"/>
                    <a:gd name="T21" fmla="*/ 1048 h 3630"/>
                    <a:gd name="T22" fmla="*/ 2806 w 2806"/>
                    <a:gd name="T23" fmla="*/ 3630 h 3630"/>
                    <a:gd name="T24" fmla="*/ 0 w 2806"/>
                    <a:gd name="T25" fmla="*/ 3630 h 3630"/>
                    <a:gd name="T26" fmla="*/ 0 w 2806"/>
                    <a:gd name="T27" fmla="*/ 0 h 3630"/>
                    <a:gd name="T28" fmla="*/ 0 w 2806"/>
                    <a:gd name="T29" fmla="*/ 0 h 36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2806" h="3630">
                      <a:moveTo>
                        <a:pt x="277" y="288"/>
                      </a:moveTo>
                      <a:lnTo>
                        <a:pt x="277" y="3341"/>
                      </a:lnTo>
                      <a:lnTo>
                        <a:pt x="2529" y="3341"/>
                      </a:lnTo>
                      <a:lnTo>
                        <a:pt x="2529" y="1138"/>
                      </a:lnTo>
                      <a:lnTo>
                        <a:pt x="1681" y="288"/>
                      </a:lnTo>
                      <a:lnTo>
                        <a:pt x="277" y="288"/>
                      </a:lnTo>
                      <a:lnTo>
                        <a:pt x="277" y="288"/>
                      </a:lnTo>
                      <a:close/>
                      <a:moveTo>
                        <a:pt x="0" y="0"/>
                      </a:moveTo>
                      <a:lnTo>
                        <a:pt x="1392" y="0"/>
                      </a:lnTo>
                      <a:lnTo>
                        <a:pt x="1757" y="0"/>
                      </a:lnTo>
                      <a:lnTo>
                        <a:pt x="2806" y="1048"/>
                      </a:lnTo>
                      <a:lnTo>
                        <a:pt x="2806" y="3630"/>
                      </a:lnTo>
                      <a:lnTo>
                        <a:pt x="0" y="363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tx2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6" name="TextBox 25"/>
                <p:cNvSpPr txBox="1"/>
                <p:nvPr/>
              </p:nvSpPr>
              <p:spPr>
                <a:xfrm>
                  <a:off x="9617456" y="5951948"/>
                  <a:ext cx="715581" cy="489365"/>
                </a:xfrm>
                <a:prstGeom prst="rect">
                  <a:avLst/>
                </a:prstGeom>
                <a:noFill/>
              </p:spPr>
              <p:txBody>
                <a:bodyPr wrap="none" lIns="182880" tIns="146304" rIns="182880" bIns="146304" rtlCol="0">
                  <a:sp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90000"/>
                    </a:lnSpc>
                    <a:spcBef>
                      <a:spcPts val="0"/>
                    </a:spcBef>
                    <a:spcAft>
                      <a:spcPts val="60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400" b="0" i="0" u="none" strike="noStrike" kern="0" cap="none" spc="0" normalizeH="0" baseline="0" noProof="0" dirty="0">
                      <a:ln>
                        <a:noFill/>
                      </a:ln>
                      <a:gradFill>
                        <a:gsLst>
                          <a:gs pos="2917">
                            <a:schemeClr val="tx1"/>
                          </a:gs>
                          <a:gs pos="30000">
                            <a:schemeClr val="tx1"/>
                          </a:gs>
                        </a:gsLst>
                        <a:lin ang="5400000" scaled="0"/>
                      </a:gradFill>
                      <a:effectLst/>
                      <a:uLnTx/>
                      <a:uFillTx/>
                    </a:rPr>
                    <a:t>Files</a:t>
                  </a:r>
                </a:p>
              </p:txBody>
            </p:sp>
          </p:grpSp>
          <p:grpSp>
            <p:nvGrpSpPr>
              <p:cNvPr id="5" name="Group 4"/>
              <p:cNvGrpSpPr/>
              <p:nvPr/>
            </p:nvGrpSpPr>
            <p:grpSpPr>
              <a:xfrm>
                <a:off x="10376005" y="5402262"/>
                <a:ext cx="947632" cy="925183"/>
                <a:chOff x="10194054" y="5538632"/>
                <a:chExt cx="947632" cy="925183"/>
              </a:xfrm>
            </p:grpSpPr>
            <p:sp>
              <p:nvSpPr>
                <p:cNvPr id="25" name="Freeform 79"/>
                <p:cNvSpPr>
                  <a:spLocks noChangeAspect="1" noEditPoints="1"/>
                </p:cNvSpPr>
                <p:nvPr/>
              </p:nvSpPr>
              <p:spPr bwMode="black">
                <a:xfrm>
                  <a:off x="10501331" y="5538632"/>
                  <a:ext cx="333079" cy="413317"/>
                </a:xfrm>
                <a:custGeom>
                  <a:avLst/>
                  <a:gdLst>
                    <a:gd name="T0" fmla="*/ 277 w 277"/>
                    <a:gd name="T1" fmla="*/ 171 h 344"/>
                    <a:gd name="T2" fmla="*/ 277 w 277"/>
                    <a:gd name="T3" fmla="*/ 251 h 344"/>
                    <a:gd name="T4" fmla="*/ 274 w 277"/>
                    <a:gd name="T5" fmla="*/ 258 h 344"/>
                    <a:gd name="T6" fmla="*/ 251 w 277"/>
                    <a:gd name="T7" fmla="*/ 280 h 344"/>
                    <a:gd name="T8" fmla="*/ 251 w 277"/>
                    <a:gd name="T9" fmla="*/ 295 h 344"/>
                    <a:gd name="T10" fmla="*/ 248 w 277"/>
                    <a:gd name="T11" fmla="*/ 302 h 344"/>
                    <a:gd name="T12" fmla="*/ 241 w 277"/>
                    <a:gd name="T13" fmla="*/ 305 h 344"/>
                    <a:gd name="T14" fmla="*/ 10 w 277"/>
                    <a:gd name="T15" fmla="*/ 305 h 344"/>
                    <a:gd name="T16" fmla="*/ 3 w 277"/>
                    <a:gd name="T17" fmla="*/ 302 h 344"/>
                    <a:gd name="T18" fmla="*/ 0 w 277"/>
                    <a:gd name="T19" fmla="*/ 295 h 344"/>
                    <a:gd name="T20" fmla="*/ 0 w 277"/>
                    <a:gd name="T21" fmla="*/ 9 h 344"/>
                    <a:gd name="T22" fmla="*/ 3 w 277"/>
                    <a:gd name="T23" fmla="*/ 2 h 344"/>
                    <a:gd name="T24" fmla="*/ 10 w 277"/>
                    <a:gd name="T25" fmla="*/ 0 h 344"/>
                    <a:gd name="T26" fmla="*/ 241 w 277"/>
                    <a:gd name="T27" fmla="*/ 0 h 344"/>
                    <a:gd name="T28" fmla="*/ 248 w 277"/>
                    <a:gd name="T29" fmla="*/ 2 h 344"/>
                    <a:gd name="T30" fmla="*/ 251 w 277"/>
                    <a:gd name="T31" fmla="*/ 9 h 344"/>
                    <a:gd name="T32" fmla="*/ 251 w 277"/>
                    <a:gd name="T33" fmla="*/ 143 h 344"/>
                    <a:gd name="T34" fmla="*/ 274 w 277"/>
                    <a:gd name="T35" fmla="*/ 164 h 344"/>
                    <a:gd name="T36" fmla="*/ 277 w 277"/>
                    <a:gd name="T37" fmla="*/ 171 h 344"/>
                    <a:gd name="T38" fmla="*/ 3 w 277"/>
                    <a:gd name="T39" fmla="*/ 2 h 344"/>
                    <a:gd name="T40" fmla="*/ 0 w 277"/>
                    <a:gd name="T41" fmla="*/ 9 h 344"/>
                    <a:gd name="T42" fmla="*/ 0 w 277"/>
                    <a:gd name="T43" fmla="*/ 295 h 344"/>
                    <a:gd name="T44" fmla="*/ 3 w 277"/>
                    <a:gd name="T45" fmla="*/ 302 h 344"/>
                    <a:gd name="T46" fmla="*/ 10 w 277"/>
                    <a:gd name="T47" fmla="*/ 305 h 344"/>
                    <a:gd name="T48" fmla="*/ 199 w 277"/>
                    <a:gd name="T49" fmla="*/ 305 h 344"/>
                    <a:gd name="T50" fmla="*/ 199 w 277"/>
                    <a:gd name="T51" fmla="*/ 191 h 344"/>
                    <a:gd name="T52" fmla="*/ 216 w 277"/>
                    <a:gd name="T53" fmla="*/ 171 h 344"/>
                    <a:gd name="T54" fmla="*/ 222 w 277"/>
                    <a:gd name="T55" fmla="*/ 155 h 344"/>
                    <a:gd name="T56" fmla="*/ 222 w 277"/>
                    <a:gd name="T57" fmla="*/ 56 h 344"/>
                    <a:gd name="T58" fmla="*/ 202 w 277"/>
                    <a:gd name="T59" fmla="*/ 32 h 344"/>
                    <a:gd name="T60" fmla="*/ 31 w 277"/>
                    <a:gd name="T61" fmla="*/ 0 h 344"/>
                    <a:gd name="T62" fmla="*/ 10 w 277"/>
                    <a:gd name="T63" fmla="*/ 0 h 344"/>
                    <a:gd name="T64" fmla="*/ 3 w 277"/>
                    <a:gd name="T65" fmla="*/ 2 h 344"/>
                    <a:gd name="T66" fmla="*/ 200 w 277"/>
                    <a:gd name="T67" fmla="*/ 47 h 344"/>
                    <a:gd name="T68" fmla="*/ 11 w 277"/>
                    <a:gd name="T69" fmla="*/ 11 h 344"/>
                    <a:gd name="T70" fmla="*/ 4 w 277"/>
                    <a:gd name="T71" fmla="*/ 13 h 344"/>
                    <a:gd name="T72" fmla="*/ 0 w 277"/>
                    <a:gd name="T73" fmla="*/ 20 h 344"/>
                    <a:gd name="T74" fmla="*/ 0 w 277"/>
                    <a:gd name="T75" fmla="*/ 302 h 344"/>
                    <a:gd name="T76" fmla="*/ 8 w 277"/>
                    <a:gd name="T77" fmla="*/ 311 h 344"/>
                    <a:gd name="T78" fmla="*/ 173 w 277"/>
                    <a:gd name="T79" fmla="*/ 343 h 344"/>
                    <a:gd name="T80" fmla="*/ 181 w 277"/>
                    <a:gd name="T81" fmla="*/ 341 h 344"/>
                    <a:gd name="T82" fmla="*/ 184 w 277"/>
                    <a:gd name="T83" fmla="*/ 334 h 344"/>
                    <a:gd name="T84" fmla="*/ 184 w 277"/>
                    <a:gd name="T85" fmla="*/ 185 h 344"/>
                    <a:gd name="T86" fmla="*/ 205 w 277"/>
                    <a:gd name="T87" fmla="*/ 161 h 344"/>
                    <a:gd name="T88" fmla="*/ 207 w 277"/>
                    <a:gd name="T89" fmla="*/ 155 h 344"/>
                    <a:gd name="T90" fmla="*/ 207 w 277"/>
                    <a:gd name="T91" fmla="*/ 56 h 344"/>
                    <a:gd name="T92" fmla="*/ 200 w 277"/>
                    <a:gd name="T93" fmla="*/ 47 h 3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</a:cxnLst>
                  <a:rect l="0" t="0" r="r" b="b"/>
                  <a:pathLst>
                    <a:path w="277" h="344">
                      <a:moveTo>
                        <a:pt x="277" y="171"/>
                      </a:moveTo>
                      <a:cubicBezTo>
                        <a:pt x="277" y="251"/>
                        <a:pt x="277" y="251"/>
                        <a:pt x="277" y="251"/>
                      </a:cubicBezTo>
                      <a:cubicBezTo>
                        <a:pt x="277" y="254"/>
                        <a:pt x="276" y="256"/>
                        <a:pt x="274" y="258"/>
                      </a:cubicBezTo>
                      <a:cubicBezTo>
                        <a:pt x="251" y="280"/>
                        <a:pt x="251" y="280"/>
                        <a:pt x="251" y="280"/>
                      </a:cubicBezTo>
                      <a:cubicBezTo>
                        <a:pt x="251" y="295"/>
                        <a:pt x="251" y="295"/>
                        <a:pt x="251" y="295"/>
                      </a:cubicBezTo>
                      <a:cubicBezTo>
                        <a:pt x="251" y="298"/>
                        <a:pt x="250" y="300"/>
                        <a:pt x="248" y="302"/>
                      </a:cubicBezTo>
                      <a:cubicBezTo>
                        <a:pt x="246" y="304"/>
                        <a:pt x="244" y="305"/>
                        <a:pt x="241" y="305"/>
                      </a:cubicBezTo>
                      <a:cubicBezTo>
                        <a:pt x="10" y="305"/>
                        <a:pt x="10" y="305"/>
                        <a:pt x="10" y="305"/>
                      </a:cubicBezTo>
                      <a:cubicBezTo>
                        <a:pt x="7" y="305"/>
                        <a:pt x="5" y="304"/>
                        <a:pt x="3" y="302"/>
                      </a:cubicBezTo>
                      <a:cubicBezTo>
                        <a:pt x="1" y="300"/>
                        <a:pt x="0" y="298"/>
                        <a:pt x="0" y="295"/>
                      </a:cubicBezTo>
                      <a:cubicBezTo>
                        <a:pt x="0" y="9"/>
                        <a:pt x="0" y="9"/>
                        <a:pt x="0" y="9"/>
                      </a:cubicBezTo>
                      <a:cubicBezTo>
                        <a:pt x="0" y="6"/>
                        <a:pt x="1" y="4"/>
                        <a:pt x="3" y="2"/>
                      </a:cubicBezTo>
                      <a:cubicBezTo>
                        <a:pt x="5" y="1"/>
                        <a:pt x="7" y="0"/>
                        <a:pt x="10" y="0"/>
                      </a:cubicBezTo>
                      <a:cubicBezTo>
                        <a:pt x="241" y="0"/>
                        <a:pt x="241" y="0"/>
                        <a:pt x="241" y="0"/>
                      </a:cubicBezTo>
                      <a:cubicBezTo>
                        <a:pt x="244" y="0"/>
                        <a:pt x="246" y="1"/>
                        <a:pt x="248" y="2"/>
                      </a:cubicBezTo>
                      <a:cubicBezTo>
                        <a:pt x="250" y="4"/>
                        <a:pt x="251" y="6"/>
                        <a:pt x="251" y="9"/>
                      </a:cubicBezTo>
                      <a:cubicBezTo>
                        <a:pt x="251" y="143"/>
                        <a:pt x="251" y="143"/>
                        <a:pt x="251" y="143"/>
                      </a:cubicBezTo>
                      <a:cubicBezTo>
                        <a:pt x="274" y="164"/>
                        <a:pt x="274" y="164"/>
                        <a:pt x="274" y="164"/>
                      </a:cubicBezTo>
                      <a:cubicBezTo>
                        <a:pt x="276" y="166"/>
                        <a:pt x="277" y="169"/>
                        <a:pt x="277" y="171"/>
                      </a:cubicBezTo>
                      <a:close/>
                      <a:moveTo>
                        <a:pt x="3" y="2"/>
                      </a:moveTo>
                      <a:cubicBezTo>
                        <a:pt x="1" y="4"/>
                        <a:pt x="0" y="6"/>
                        <a:pt x="0" y="9"/>
                      </a:cubicBezTo>
                      <a:cubicBezTo>
                        <a:pt x="0" y="295"/>
                        <a:pt x="0" y="295"/>
                        <a:pt x="0" y="295"/>
                      </a:cubicBezTo>
                      <a:cubicBezTo>
                        <a:pt x="0" y="298"/>
                        <a:pt x="1" y="300"/>
                        <a:pt x="3" y="302"/>
                      </a:cubicBezTo>
                      <a:cubicBezTo>
                        <a:pt x="5" y="304"/>
                        <a:pt x="7" y="305"/>
                        <a:pt x="10" y="305"/>
                      </a:cubicBezTo>
                      <a:cubicBezTo>
                        <a:pt x="199" y="305"/>
                        <a:pt x="199" y="305"/>
                        <a:pt x="199" y="305"/>
                      </a:cubicBezTo>
                      <a:cubicBezTo>
                        <a:pt x="199" y="191"/>
                        <a:pt x="199" y="191"/>
                        <a:pt x="199" y="191"/>
                      </a:cubicBezTo>
                      <a:cubicBezTo>
                        <a:pt x="204" y="185"/>
                        <a:pt x="216" y="171"/>
                        <a:pt x="216" y="171"/>
                      </a:cubicBezTo>
                      <a:cubicBezTo>
                        <a:pt x="220" y="166"/>
                        <a:pt x="222" y="161"/>
                        <a:pt x="222" y="155"/>
                      </a:cubicBezTo>
                      <a:cubicBezTo>
                        <a:pt x="222" y="56"/>
                        <a:pt x="222" y="56"/>
                        <a:pt x="222" y="56"/>
                      </a:cubicBezTo>
                      <a:cubicBezTo>
                        <a:pt x="222" y="44"/>
                        <a:pt x="214" y="35"/>
                        <a:pt x="202" y="32"/>
                      </a:cubicBezTo>
                      <a:cubicBezTo>
                        <a:pt x="31" y="0"/>
                        <a:pt x="31" y="0"/>
                        <a:pt x="31" y="0"/>
                      </a:cubicBezTo>
                      <a:cubicBezTo>
                        <a:pt x="10" y="0"/>
                        <a:pt x="10" y="0"/>
                        <a:pt x="10" y="0"/>
                      </a:cubicBezTo>
                      <a:cubicBezTo>
                        <a:pt x="7" y="0"/>
                        <a:pt x="5" y="1"/>
                        <a:pt x="3" y="2"/>
                      </a:cubicBezTo>
                      <a:close/>
                      <a:moveTo>
                        <a:pt x="200" y="47"/>
                      </a:moveTo>
                      <a:cubicBezTo>
                        <a:pt x="11" y="11"/>
                        <a:pt x="11" y="11"/>
                        <a:pt x="11" y="11"/>
                      </a:cubicBezTo>
                      <a:cubicBezTo>
                        <a:pt x="9" y="10"/>
                        <a:pt x="6" y="11"/>
                        <a:pt x="4" y="13"/>
                      </a:cubicBezTo>
                      <a:cubicBezTo>
                        <a:pt x="2" y="14"/>
                        <a:pt x="0" y="17"/>
                        <a:pt x="0" y="20"/>
                      </a:cubicBezTo>
                      <a:cubicBezTo>
                        <a:pt x="0" y="302"/>
                        <a:pt x="0" y="302"/>
                        <a:pt x="0" y="302"/>
                      </a:cubicBezTo>
                      <a:cubicBezTo>
                        <a:pt x="0" y="307"/>
                        <a:pt x="4" y="311"/>
                        <a:pt x="8" y="311"/>
                      </a:cubicBezTo>
                      <a:cubicBezTo>
                        <a:pt x="173" y="343"/>
                        <a:pt x="173" y="343"/>
                        <a:pt x="173" y="343"/>
                      </a:cubicBezTo>
                      <a:cubicBezTo>
                        <a:pt x="176" y="344"/>
                        <a:pt x="179" y="343"/>
                        <a:pt x="181" y="341"/>
                      </a:cubicBezTo>
                      <a:cubicBezTo>
                        <a:pt x="183" y="339"/>
                        <a:pt x="184" y="337"/>
                        <a:pt x="184" y="334"/>
                      </a:cubicBezTo>
                      <a:cubicBezTo>
                        <a:pt x="184" y="185"/>
                        <a:pt x="184" y="185"/>
                        <a:pt x="184" y="185"/>
                      </a:cubicBezTo>
                      <a:cubicBezTo>
                        <a:pt x="205" y="161"/>
                        <a:pt x="205" y="161"/>
                        <a:pt x="205" y="161"/>
                      </a:cubicBezTo>
                      <a:cubicBezTo>
                        <a:pt x="206" y="159"/>
                        <a:pt x="207" y="157"/>
                        <a:pt x="207" y="155"/>
                      </a:cubicBezTo>
                      <a:cubicBezTo>
                        <a:pt x="207" y="56"/>
                        <a:pt x="207" y="56"/>
                        <a:pt x="207" y="56"/>
                      </a:cubicBezTo>
                      <a:cubicBezTo>
                        <a:pt x="207" y="51"/>
                        <a:pt x="204" y="48"/>
                        <a:pt x="200" y="47"/>
                      </a:cubicBezTo>
                      <a:close/>
                    </a:path>
                  </a:pathLst>
                </a:custGeom>
                <a:solidFill>
                  <a:schemeClr val="tx2"/>
                </a:solidFill>
                <a:ln>
                  <a:noFill/>
                  <a:headEnd type="none" w="med" len="med"/>
                  <a:tailEnd type="none" w="med" len="med"/>
                </a:ln>
                <a:effectLst/>
                <a:extLst/>
              </p:spPr>
              <p:style>
                <a:lnRef idx="1">
                  <a:schemeClr val="accent2"/>
                </a:lnRef>
                <a:fillRef idx="3">
                  <a:schemeClr val="accent2"/>
                </a:fillRef>
                <a:effectRef idx="2">
                  <a:schemeClr val="accent2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4911" tIns="75929" rIns="94911" bIns="75929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ctr" defTabSz="483924" eaLnBrk="1" fontAlgn="base" latinLnBrk="0" hangingPunct="1">
                    <a:lnSpc>
                      <a:spcPct val="9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246" b="0" i="0" u="none" strike="noStrike" kern="0" cap="none" spc="0" normalizeH="0" baseline="0" noProof="0" dirty="0">
                    <a:ln>
                      <a:noFill/>
                    </a:ln>
                    <a:gradFill>
                      <a:gsLst>
                        <a:gs pos="0">
                          <a:srgbClr val="FFFFFF"/>
                        </a:gs>
                        <a:gs pos="100000">
                          <a:srgbClr val="FFFFFF"/>
                        </a:gs>
                      </a:gsLst>
                      <a:lin ang="5400000" scaled="0"/>
                    </a:gradFill>
                    <a:effectLst/>
                    <a:uLnTx/>
                    <a:uFillTx/>
                    <a:ea typeface="Segoe UI" pitchFamily="34" charset="0"/>
                    <a:cs typeface="Segoe UI" pitchFamily="34" charset="0"/>
                  </a:endParaRPr>
                </a:p>
              </p:txBody>
            </p:sp>
            <p:sp>
              <p:nvSpPr>
                <p:cNvPr id="27" name="TextBox 26"/>
                <p:cNvSpPr txBox="1"/>
                <p:nvPr/>
              </p:nvSpPr>
              <p:spPr>
                <a:xfrm>
                  <a:off x="10194054" y="5974450"/>
                  <a:ext cx="947632" cy="489365"/>
                </a:xfrm>
                <a:prstGeom prst="rect">
                  <a:avLst/>
                </a:prstGeom>
                <a:noFill/>
              </p:spPr>
              <p:txBody>
                <a:bodyPr wrap="none" lIns="182880" tIns="146304" rIns="182880" bIns="146304" rtlCol="0">
                  <a:sp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90000"/>
                    </a:lnSpc>
                    <a:spcBef>
                      <a:spcPts val="0"/>
                    </a:spcBef>
                    <a:spcAft>
                      <a:spcPts val="60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400" b="0" i="0" u="none" strike="noStrike" kern="0" cap="none" spc="0" normalizeH="0" baseline="0" noProof="0" dirty="0">
                      <a:ln>
                        <a:noFill/>
                      </a:ln>
                      <a:gradFill>
                        <a:gsLst>
                          <a:gs pos="2917">
                            <a:schemeClr val="tx1"/>
                          </a:gs>
                          <a:gs pos="30000">
                            <a:schemeClr val="tx1"/>
                          </a:gs>
                        </a:gsLst>
                        <a:lin ang="5400000" scaled="0"/>
                      </a:gradFill>
                      <a:effectLst/>
                      <a:uLnTx/>
                      <a:uFillTx/>
                    </a:rPr>
                    <a:t>Folders</a:t>
                  </a:r>
                </a:p>
              </p:txBody>
            </p:sp>
          </p:grpSp>
          <p:grpSp>
            <p:nvGrpSpPr>
              <p:cNvPr id="6" name="Group 5"/>
              <p:cNvGrpSpPr/>
              <p:nvPr/>
            </p:nvGrpSpPr>
            <p:grpSpPr>
              <a:xfrm>
                <a:off x="8732837" y="5445078"/>
                <a:ext cx="1009507" cy="859864"/>
                <a:chOff x="8895273" y="5581448"/>
                <a:chExt cx="1009507" cy="859864"/>
              </a:xfrm>
            </p:grpSpPr>
            <p:sp>
              <p:nvSpPr>
                <p:cNvPr id="18" name="Freeform 26"/>
                <p:cNvSpPr>
                  <a:spLocks noEditPoints="1"/>
                </p:cNvSpPr>
                <p:nvPr/>
              </p:nvSpPr>
              <p:spPr bwMode="auto">
                <a:xfrm>
                  <a:off x="9224777" y="5581448"/>
                  <a:ext cx="360363" cy="420688"/>
                </a:xfrm>
                <a:custGeom>
                  <a:avLst/>
                  <a:gdLst>
                    <a:gd name="T0" fmla="*/ 227 w 227"/>
                    <a:gd name="T1" fmla="*/ 28 h 265"/>
                    <a:gd name="T2" fmla="*/ 189 w 227"/>
                    <a:gd name="T3" fmla="*/ 0 h 265"/>
                    <a:gd name="T4" fmla="*/ 0 w 227"/>
                    <a:gd name="T5" fmla="*/ 0 h 265"/>
                    <a:gd name="T6" fmla="*/ 0 w 227"/>
                    <a:gd name="T7" fmla="*/ 123 h 265"/>
                    <a:gd name="T8" fmla="*/ 0 w 227"/>
                    <a:gd name="T9" fmla="*/ 142 h 265"/>
                    <a:gd name="T10" fmla="*/ 0 w 227"/>
                    <a:gd name="T11" fmla="*/ 265 h 265"/>
                    <a:gd name="T12" fmla="*/ 189 w 227"/>
                    <a:gd name="T13" fmla="*/ 265 h 265"/>
                    <a:gd name="T14" fmla="*/ 227 w 227"/>
                    <a:gd name="T15" fmla="*/ 236 h 265"/>
                    <a:gd name="T16" fmla="*/ 227 w 227"/>
                    <a:gd name="T17" fmla="*/ 28 h 265"/>
                    <a:gd name="T18" fmla="*/ 170 w 227"/>
                    <a:gd name="T19" fmla="*/ 246 h 265"/>
                    <a:gd name="T20" fmla="*/ 19 w 227"/>
                    <a:gd name="T21" fmla="*/ 246 h 265"/>
                    <a:gd name="T22" fmla="*/ 19 w 227"/>
                    <a:gd name="T23" fmla="*/ 142 h 265"/>
                    <a:gd name="T24" fmla="*/ 170 w 227"/>
                    <a:gd name="T25" fmla="*/ 142 h 265"/>
                    <a:gd name="T26" fmla="*/ 170 w 227"/>
                    <a:gd name="T27" fmla="*/ 246 h 265"/>
                    <a:gd name="T28" fmla="*/ 170 w 227"/>
                    <a:gd name="T29" fmla="*/ 123 h 265"/>
                    <a:gd name="T30" fmla="*/ 19 w 227"/>
                    <a:gd name="T31" fmla="*/ 123 h 265"/>
                    <a:gd name="T32" fmla="*/ 19 w 227"/>
                    <a:gd name="T33" fmla="*/ 19 h 265"/>
                    <a:gd name="T34" fmla="*/ 170 w 227"/>
                    <a:gd name="T35" fmla="*/ 19 h 265"/>
                    <a:gd name="T36" fmla="*/ 170 w 227"/>
                    <a:gd name="T37" fmla="*/ 123 h 265"/>
                    <a:gd name="T38" fmla="*/ 208 w 227"/>
                    <a:gd name="T39" fmla="*/ 227 h 265"/>
                    <a:gd name="T40" fmla="*/ 189 w 227"/>
                    <a:gd name="T41" fmla="*/ 241 h 265"/>
                    <a:gd name="T42" fmla="*/ 189 w 227"/>
                    <a:gd name="T43" fmla="*/ 24 h 265"/>
                    <a:gd name="T44" fmla="*/ 208 w 227"/>
                    <a:gd name="T45" fmla="*/ 38 h 265"/>
                    <a:gd name="T46" fmla="*/ 208 w 227"/>
                    <a:gd name="T47" fmla="*/ 227 h 265"/>
                    <a:gd name="T48" fmla="*/ 132 w 227"/>
                    <a:gd name="T49" fmla="*/ 180 h 265"/>
                    <a:gd name="T50" fmla="*/ 56 w 227"/>
                    <a:gd name="T51" fmla="*/ 180 h 265"/>
                    <a:gd name="T52" fmla="*/ 56 w 227"/>
                    <a:gd name="T53" fmla="*/ 161 h 265"/>
                    <a:gd name="T54" fmla="*/ 132 w 227"/>
                    <a:gd name="T55" fmla="*/ 161 h 265"/>
                    <a:gd name="T56" fmla="*/ 132 w 227"/>
                    <a:gd name="T57" fmla="*/ 180 h 265"/>
                    <a:gd name="T58" fmla="*/ 132 w 227"/>
                    <a:gd name="T59" fmla="*/ 57 h 265"/>
                    <a:gd name="T60" fmla="*/ 56 w 227"/>
                    <a:gd name="T61" fmla="*/ 57 h 265"/>
                    <a:gd name="T62" fmla="*/ 56 w 227"/>
                    <a:gd name="T63" fmla="*/ 38 h 265"/>
                    <a:gd name="T64" fmla="*/ 132 w 227"/>
                    <a:gd name="T65" fmla="*/ 38 h 265"/>
                    <a:gd name="T66" fmla="*/ 132 w 227"/>
                    <a:gd name="T67" fmla="*/ 57 h 2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</a:cxnLst>
                  <a:rect l="0" t="0" r="r" b="b"/>
                  <a:pathLst>
                    <a:path w="227" h="265">
                      <a:moveTo>
                        <a:pt x="227" y="28"/>
                      </a:moveTo>
                      <a:lnTo>
                        <a:pt x="189" y="0"/>
                      </a:lnTo>
                      <a:lnTo>
                        <a:pt x="0" y="0"/>
                      </a:lnTo>
                      <a:lnTo>
                        <a:pt x="0" y="123"/>
                      </a:lnTo>
                      <a:lnTo>
                        <a:pt x="0" y="142"/>
                      </a:lnTo>
                      <a:lnTo>
                        <a:pt x="0" y="265"/>
                      </a:lnTo>
                      <a:lnTo>
                        <a:pt x="189" y="265"/>
                      </a:lnTo>
                      <a:lnTo>
                        <a:pt x="227" y="236"/>
                      </a:lnTo>
                      <a:lnTo>
                        <a:pt x="227" y="28"/>
                      </a:lnTo>
                      <a:close/>
                      <a:moveTo>
                        <a:pt x="170" y="246"/>
                      </a:moveTo>
                      <a:lnTo>
                        <a:pt x="19" y="246"/>
                      </a:lnTo>
                      <a:lnTo>
                        <a:pt x="19" y="142"/>
                      </a:lnTo>
                      <a:lnTo>
                        <a:pt x="170" y="142"/>
                      </a:lnTo>
                      <a:lnTo>
                        <a:pt x="170" y="246"/>
                      </a:lnTo>
                      <a:close/>
                      <a:moveTo>
                        <a:pt x="170" y="123"/>
                      </a:moveTo>
                      <a:lnTo>
                        <a:pt x="19" y="123"/>
                      </a:lnTo>
                      <a:lnTo>
                        <a:pt x="19" y="19"/>
                      </a:lnTo>
                      <a:lnTo>
                        <a:pt x="170" y="19"/>
                      </a:lnTo>
                      <a:lnTo>
                        <a:pt x="170" y="123"/>
                      </a:lnTo>
                      <a:close/>
                      <a:moveTo>
                        <a:pt x="208" y="227"/>
                      </a:moveTo>
                      <a:lnTo>
                        <a:pt x="189" y="241"/>
                      </a:lnTo>
                      <a:lnTo>
                        <a:pt x="189" y="24"/>
                      </a:lnTo>
                      <a:lnTo>
                        <a:pt x="208" y="38"/>
                      </a:lnTo>
                      <a:lnTo>
                        <a:pt x="208" y="227"/>
                      </a:lnTo>
                      <a:close/>
                      <a:moveTo>
                        <a:pt x="132" y="180"/>
                      </a:moveTo>
                      <a:lnTo>
                        <a:pt x="56" y="180"/>
                      </a:lnTo>
                      <a:lnTo>
                        <a:pt x="56" y="161"/>
                      </a:lnTo>
                      <a:lnTo>
                        <a:pt x="132" y="161"/>
                      </a:lnTo>
                      <a:lnTo>
                        <a:pt x="132" y="180"/>
                      </a:lnTo>
                      <a:close/>
                      <a:moveTo>
                        <a:pt x="132" y="57"/>
                      </a:moveTo>
                      <a:lnTo>
                        <a:pt x="56" y="57"/>
                      </a:lnTo>
                      <a:lnTo>
                        <a:pt x="56" y="38"/>
                      </a:lnTo>
                      <a:lnTo>
                        <a:pt x="132" y="38"/>
                      </a:lnTo>
                      <a:lnTo>
                        <a:pt x="132" y="57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solidFill>
                    <a:schemeClr val="tx2"/>
                  </a:solidFill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3" name="TextBox 22"/>
                <p:cNvSpPr txBox="1"/>
                <p:nvPr/>
              </p:nvSpPr>
              <p:spPr>
                <a:xfrm>
                  <a:off x="8895273" y="5951947"/>
                  <a:ext cx="1009507" cy="489365"/>
                </a:xfrm>
                <a:prstGeom prst="rect">
                  <a:avLst/>
                </a:prstGeom>
                <a:noFill/>
              </p:spPr>
              <p:txBody>
                <a:bodyPr wrap="none" lIns="182880" tIns="146304" rIns="182880" bIns="146304" rtlCol="0">
                  <a:sp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90000"/>
                    </a:lnSpc>
                    <a:spcBef>
                      <a:spcPts val="0"/>
                    </a:spcBef>
                    <a:spcAft>
                      <a:spcPts val="60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400" b="0" i="0" u="none" strike="noStrike" kern="0" cap="none" spc="0" normalizeH="0" baseline="0" noProof="0" dirty="0">
                      <a:ln>
                        <a:noFill/>
                      </a:ln>
                      <a:gradFill>
                        <a:gsLst>
                          <a:gs pos="2917">
                            <a:schemeClr val="tx1"/>
                          </a:gs>
                          <a:gs pos="30000">
                            <a:schemeClr val="tx1"/>
                          </a:gs>
                        </a:gsLst>
                        <a:lin ang="5400000" scaled="0"/>
                      </a:gradFill>
                      <a:effectLst/>
                      <a:uLnTx/>
                      <a:uFillTx/>
                    </a:rPr>
                    <a:t>Registry</a:t>
                  </a:r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3719587478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75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75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75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Container Images</a:t>
            </a:r>
          </a:p>
        </p:txBody>
      </p:sp>
      <p:grpSp>
        <p:nvGrpSpPr>
          <p:cNvPr id="4" name="Group 3"/>
          <p:cNvGrpSpPr/>
          <p:nvPr/>
        </p:nvGrpSpPr>
        <p:grpSpPr>
          <a:xfrm>
            <a:off x="4084637" y="5249862"/>
            <a:ext cx="2689850" cy="1409630"/>
            <a:chOff x="1951037" y="4049747"/>
            <a:chExt cx="2689850" cy="1409630"/>
          </a:xfrm>
        </p:grpSpPr>
        <p:sp>
          <p:nvSpPr>
            <p:cNvPr id="5" name="Rectangle 4"/>
            <p:cNvSpPr/>
            <p:nvPr/>
          </p:nvSpPr>
          <p:spPr bwMode="auto">
            <a:xfrm>
              <a:off x="1995803" y="4090922"/>
              <a:ext cx="2602474" cy="1326678"/>
            </a:xfrm>
            <a:prstGeom prst="rect">
              <a:avLst/>
            </a:prstGeom>
            <a:solidFill>
              <a:schemeClr val="accent1"/>
            </a:solidFill>
            <a:ln w="76200">
              <a:solidFill>
                <a:srgbClr val="F2F2F2"/>
              </a:solidFill>
              <a:prstDash val="solid"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3274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66371" algn="l" defTabSz="93274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32742" algn="l" defTabSz="93274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99113" algn="l" defTabSz="93274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65484" algn="l" defTabSz="93274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331856" algn="l" defTabSz="93274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98226" algn="l" defTabSz="93274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64597" algn="l" defTabSz="93274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730969" algn="l" defTabSz="93274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32472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latin typeface="+mn-lt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6" name="Right Bracket 5"/>
            <p:cNvSpPr/>
            <p:nvPr/>
          </p:nvSpPr>
          <p:spPr>
            <a:xfrm>
              <a:off x="4447142" y="4049747"/>
              <a:ext cx="193745" cy="1409630"/>
            </a:xfrm>
            <a:prstGeom prst="rightBracket">
              <a:avLst/>
            </a:prstGeom>
            <a:ln w="76200">
              <a:solidFill>
                <a:schemeClr val="accent1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66371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32742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99113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65484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33185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9822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64597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730969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3274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7" name="Left Bracket 6"/>
            <p:cNvSpPr/>
            <p:nvPr/>
          </p:nvSpPr>
          <p:spPr>
            <a:xfrm>
              <a:off x="1951037" y="4049747"/>
              <a:ext cx="193745" cy="1409630"/>
            </a:xfrm>
            <a:prstGeom prst="leftBracket">
              <a:avLst/>
            </a:prstGeom>
            <a:ln w="76200">
              <a:solidFill>
                <a:schemeClr val="accent1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66371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32742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99113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65484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33185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9822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64597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730969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3274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pic>
          <p:nvPicPr>
            <p:cNvPr id="8" name="Picture 7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06298" y="4452296"/>
              <a:ext cx="2534589" cy="603930"/>
            </a:xfrm>
            <a:prstGeom prst="rect">
              <a:avLst/>
            </a:prstGeom>
          </p:spPr>
        </p:pic>
      </p:grpSp>
      <p:grpSp>
        <p:nvGrpSpPr>
          <p:cNvPr id="9" name="Group 8"/>
          <p:cNvGrpSpPr/>
          <p:nvPr/>
        </p:nvGrpSpPr>
        <p:grpSpPr>
          <a:xfrm>
            <a:off x="4084637" y="3638958"/>
            <a:ext cx="2689850" cy="1409630"/>
            <a:chOff x="1951037" y="4049747"/>
            <a:chExt cx="2689850" cy="1409630"/>
          </a:xfrm>
        </p:grpSpPr>
        <p:sp>
          <p:nvSpPr>
            <p:cNvPr id="10" name="Rectangle 9"/>
            <p:cNvSpPr/>
            <p:nvPr/>
          </p:nvSpPr>
          <p:spPr bwMode="auto">
            <a:xfrm>
              <a:off x="1995803" y="4090922"/>
              <a:ext cx="2602474" cy="1326678"/>
            </a:xfrm>
            <a:prstGeom prst="rect">
              <a:avLst/>
            </a:prstGeom>
            <a:solidFill>
              <a:schemeClr val="accent1"/>
            </a:solidFill>
            <a:ln w="76200">
              <a:solidFill>
                <a:srgbClr val="F2F2F2"/>
              </a:solidFill>
              <a:prstDash val="solid"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="horz" wrap="square" lIns="182880" tIns="146304" rIns="182880" bIns="146304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3274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66371" algn="l" defTabSz="93274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32742" algn="l" defTabSz="93274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99113" algn="l" defTabSz="93274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65484" algn="l" defTabSz="93274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331856" algn="l" defTabSz="93274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98226" algn="l" defTabSz="93274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64597" algn="l" defTabSz="93274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730969" algn="l" defTabSz="93274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32472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0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effectLst/>
                  <a:uLnTx/>
                  <a:uFillTx/>
                  <a:latin typeface="+mn-lt"/>
                  <a:ea typeface="Segoe UI" pitchFamily="34" charset="0"/>
                  <a:cs typeface="Segoe UI" pitchFamily="34" charset="0"/>
                </a:rPr>
                <a:t>IIS</a:t>
              </a:r>
            </a:p>
          </p:txBody>
        </p:sp>
        <p:sp>
          <p:nvSpPr>
            <p:cNvPr id="11" name="Right Bracket 10"/>
            <p:cNvSpPr/>
            <p:nvPr/>
          </p:nvSpPr>
          <p:spPr>
            <a:xfrm>
              <a:off x="4447142" y="4049747"/>
              <a:ext cx="193745" cy="1409630"/>
            </a:xfrm>
            <a:prstGeom prst="rightBracket">
              <a:avLst/>
            </a:prstGeom>
            <a:ln w="76200">
              <a:solidFill>
                <a:schemeClr val="accent1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66371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32742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99113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65484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33185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9822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64597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730969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3274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2" name="Left Bracket 11"/>
            <p:cNvSpPr/>
            <p:nvPr/>
          </p:nvSpPr>
          <p:spPr>
            <a:xfrm>
              <a:off x="1951037" y="4049747"/>
              <a:ext cx="193745" cy="1409630"/>
            </a:xfrm>
            <a:prstGeom prst="leftBracket">
              <a:avLst/>
            </a:prstGeom>
            <a:ln w="76200">
              <a:solidFill>
                <a:schemeClr val="accent1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66371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32742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99113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65484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33185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9822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64597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730969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3274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4089319" y="2027452"/>
            <a:ext cx="2689850" cy="1409630"/>
            <a:chOff x="1951037" y="4049747"/>
            <a:chExt cx="2689850" cy="1409630"/>
          </a:xfrm>
        </p:grpSpPr>
        <p:sp>
          <p:nvSpPr>
            <p:cNvPr id="15" name="Rectangle 14"/>
            <p:cNvSpPr/>
            <p:nvPr/>
          </p:nvSpPr>
          <p:spPr bwMode="auto">
            <a:xfrm>
              <a:off x="1995803" y="4090922"/>
              <a:ext cx="2602474" cy="1326678"/>
            </a:xfrm>
            <a:prstGeom prst="rect">
              <a:avLst/>
            </a:prstGeom>
            <a:solidFill>
              <a:schemeClr val="accent1"/>
            </a:solidFill>
            <a:ln w="76200">
              <a:solidFill>
                <a:srgbClr val="F2F2F2"/>
              </a:solidFill>
              <a:prstDash val="solid"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="horz" wrap="square" lIns="182880" tIns="146304" rIns="182880" bIns="146304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3274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66371" algn="l" defTabSz="93274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32742" algn="l" defTabSz="93274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99113" algn="l" defTabSz="93274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65484" algn="l" defTabSz="93274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331856" algn="l" defTabSz="93274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98226" algn="l" defTabSz="93274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64597" algn="l" defTabSz="93274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730969" algn="l" defTabSz="93274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32472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0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effectLst/>
                  <a:uLnTx/>
                  <a:uFillTx/>
                  <a:latin typeface="+mn-lt"/>
                  <a:ea typeface="Segoe UI" pitchFamily="34" charset="0"/>
                  <a:cs typeface="Segoe UI" pitchFamily="34" charset="0"/>
                </a:rPr>
                <a:t>My Website</a:t>
              </a:r>
            </a:p>
          </p:txBody>
        </p:sp>
        <p:sp>
          <p:nvSpPr>
            <p:cNvPr id="16" name="Right Bracket 15"/>
            <p:cNvSpPr/>
            <p:nvPr/>
          </p:nvSpPr>
          <p:spPr>
            <a:xfrm>
              <a:off x="4447142" y="4049747"/>
              <a:ext cx="193745" cy="1409630"/>
            </a:xfrm>
            <a:prstGeom prst="rightBracket">
              <a:avLst/>
            </a:prstGeom>
            <a:ln w="76200">
              <a:solidFill>
                <a:schemeClr val="accent1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66371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32742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99113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65484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33185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9822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64597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730969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3274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7" name="Left Bracket 16"/>
            <p:cNvSpPr/>
            <p:nvPr/>
          </p:nvSpPr>
          <p:spPr>
            <a:xfrm>
              <a:off x="1951037" y="4049747"/>
              <a:ext cx="193745" cy="1409630"/>
            </a:xfrm>
            <a:prstGeom prst="leftBracket">
              <a:avLst/>
            </a:prstGeom>
            <a:ln w="76200">
              <a:solidFill>
                <a:schemeClr val="accent1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66371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32742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99113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65484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33185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9822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64597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730969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3274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19" name="TextBox 18"/>
          <p:cNvSpPr txBox="1"/>
          <p:nvPr/>
        </p:nvSpPr>
        <p:spPr>
          <a:xfrm>
            <a:off x="18178" y="5640745"/>
            <a:ext cx="3521992" cy="627864"/>
          </a:xfrm>
          <a:prstGeom prst="rect">
            <a:avLst/>
          </a:prstGeom>
          <a:noFill/>
        </p:spPr>
        <p:txBody>
          <a:bodyPr wrap="square" lIns="182880" tIns="146304" rIns="182880" bIns="146304" rtlCol="0">
            <a:spAutoFit/>
          </a:bodyPr>
          <a:lstStyle/>
          <a:p>
            <a:pPr marL="0" marR="0" lvl="0" indent="0" algn="r" defTabSz="9144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2917">
                      <a:schemeClr val="tx1"/>
                    </a:gs>
                    <a:gs pos="30000">
                      <a:schemeClr val="tx1"/>
                    </a:gs>
                  </a:gsLst>
                  <a:lin ang="5400000" scaled="0"/>
                </a:gradFill>
                <a:effectLst/>
                <a:uLnTx/>
                <a:uFillTx/>
              </a:rPr>
              <a:t>Base Image (OS)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36262" y="4029841"/>
            <a:ext cx="3503908" cy="627864"/>
          </a:xfrm>
          <a:prstGeom prst="rect">
            <a:avLst/>
          </a:prstGeom>
          <a:noFill/>
        </p:spPr>
        <p:txBody>
          <a:bodyPr wrap="square" lIns="182880" tIns="146304" rIns="182880" bIns="146304" rtlCol="0">
            <a:spAutoFit/>
          </a:bodyPr>
          <a:lstStyle/>
          <a:p>
            <a:pPr marL="0" marR="0" lvl="0" indent="0" algn="r" defTabSz="9144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2917">
                      <a:schemeClr val="tx1"/>
                    </a:gs>
                    <a:gs pos="30000">
                      <a:schemeClr val="tx1"/>
                    </a:gs>
                  </a:gsLst>
                  <a:lin ang="5400000" scaled="0"/>
                </a:gradFill>
                <a:effectLst/>
                <a:uLnTx/>
                <a:uFillTx/>
              </a:rPr>
              <a:t>Application Framework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18178" y="2418335"/>
            <a:ext cx="3521992" cy="627864"/>
          </a:xfrm>
          <a:prstGeom prst="rect">
            <a:avLst/>
          </a:prstGeom>
          <a:noFill/>
        </p:spPr>
        <p:txBody>
          <a:bodyPr wrap="square" lIns="182880" tIns="146304" rIns="182880" bIns="146304" rtlCol="0">
            <a:spAutoFit/>
          </a:bodyPr>
          <a:lstStyle/>
          <a:p>
            <a:pPr marL="0" marR="0" lvl="0" indent="0" algn="r" defTabSz="9144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2917">
                      <a:schemeClr val="tx1"/>
                    </a:gs>
                    <a:gs pos="30000">
                      <a:schemeClr val="tx1"/>
                    </a:gs>
                  </a:gsLst>
                  <a:lin ang="5400000" scaled="0"/>
                </a:gradFill>
                <a:effectLst/>
                <a:uLnTx/>
                <a:uFillTx/>
              </a:rPr>
              <a:t>Application</a:t>
            </a:r>
          </a:p>
        </p:txBody>
      </p:sp>
      <p:sp>
        <p:nvSpPr>
          <p:cNvPr id="3" name="Arrow: Right 2"/>
          <p:cNvSpPr/>
          <p:nvPr/>
        </p:nvSpPr>
        <p:spPr bwMode="auto">
          <a:xfrm>
            <a:off x="3479968" y="2427467"/>
            <a:ext cx="533400" cy="609600"/>
          </a:xfrm>
          <a:prstGeom prst="rightArrow">
            <a:avLst/>
          </a:prstGeom>
          <a:ln>
            <a:noFill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0" tIns="46637" rIns="0" bIns="46637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32472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0" cap="none" spc="0" normalizeH="0" baseline="0" noProof="0" dirty="0">
              <a:ln>
                <a:noFill/>
              </a:ln>
              <a:gradFill>
                <a:gsLst>
                  <a:gs pos="5439">
                    <a:srgbClr val="F8F8F8"/>
                  </a:gs>
                  <a:gs pos="10000">
                    <a:srgbClr val="F8F8F8"/>
                  </a:gs>
                </a:gsLst>
                <a:lin ang="5400000" scaled="0"/>
              </a:gradFill>
              <a:effectLst/>
              <a:uLnTx/>
              <a:uFillTx/>
            </a:endParaRPr>
          </a:p>
        </p:txBody>
      </p:sp>
      <p:sp>
        <p:nvSpPr>
          <p:cNvPr id="24" name="Arrow: Right 23"/>
          <p:cNvSpPr/>
          <p:nvPr/>
        </p:nvSpPr>
        <p:spPr bwMode="auto">
          <a:xfrm>
            <a:off x="3460767" y="4038973"/>
            <a:ext cx="533400" cy="609600"/>
          </a:xfrm>
          <a:prstGeom prst="rightArrow">
            <a:avLst/>
          </a:prstGeom>
          <a:ln>
            <a:noFill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0" tIns="46637" rIns="0" bIns="46637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32472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0" cap="none" spc="0" normalizeH="0" baseline="0" noProof="0" dirty="0">
              <a:ln>
                <a:noFill/>
              </a:ln>
              <a:gradFill>
                <a:gsLst>
                  <a:gs pos="5439">
                    <a:srgbClr val="F8F8F8"/>
                  </a:gs>
                  <a:gs pos="10000">
                    <a:srgbClr val="F8F8F8"/>
                  </a:gs>
                </a:gsLst>
                <a:lin ang="5400000" scaled="0"/>
              </a:gradFill>
              <a:effectLst/>
              <a:uLnTx/>
              <a:uFillTx/>
            </a:endParaRPr>
          </a:p>
        </p:txBody>
      </p:sp>
      <p:sp>
        <p:nvSpPr>
          <p:cNvPr id="25" name="Arrow: Right 24"/>
          <p:cNvSpPr/>
          <p:nvPr/>
        </p:nvSpPr>
        <p:spPr bwMode="auto">
          <a:xfrm>
            <a:off x="3459151" y="5649877"/>
            <a:ext cx="533400" cy="609600"/>
          </a:xfrm>
          <a:prstGeom prst="rightArrow">
            <a:avLst/>
          </a:prstGeom>
          <a:ln>
            <a:noFill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0" tIns="46637" rIns="0" bIns="46637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32472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0" cap="none" spc="0" normalizeH="0" baseline="0" noProof="0" dirty="0">
              <a:ln>
                <a:noFill/>
              </a:ln>
              <a:gradFill>
                <a:gsLst>
                  <a:gs pos="5439">
                    <a:srgbClr val="F8F8F8"/>
                  </a:gs>
                  <a:gs pos="10000">
                    <a:srgbClr val="F8F8F8"/>
                  </a:gs>
                </a:gsLst>
                <a:lin ang="5400000" scaled="0"/>
              </a:gra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23447280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3" grpId="0"/>
      <p:bldP spid="3" grpId="0" animBg="1"/>
      <p:bldP spid="24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ight Triangle 17"/>
          <p:cNvSpPr/>
          <p:nvPr/>
        </p:nvSpPr>
        <p:spPr bwMode="auto">
          <a:xfrm rot="2340000">
            <a:off x="6872390" y="4466422"/>
            <a:ext cx="1682496" cy="2084832"/>
          </a:xfrm>
          <a:prstGeom prst="rtTriangle">
            <a:avLst/>
          </a:prstGeom>
          <a:gradFill flip="none" rotWithShape="1">
            <a:gsLst>
              <a:gs pos="0">
                <a:schemeClr val="tx2"/>
              </a:gs>
              <a:gs pos="60000">
                <a:schemeClr val="tx2">
                  <a:tint val="44500"/>
                  <a:satMod val="160000"/>
                </a:schemeClr>
              </a:gs>
              <a:gs pos="100000">
                <a:schemeClr val="tx2">
                  <a:tint val="23500"/>
                  <a:satMod val="160000"/>
                  <a:lumMod val="45000"/>
                  <a:lumOff val="55000"/>
                </a:schemeClr>
              </a:gs>
            </a:gsLst>
            <a:lin ang="8100000" scaled="1"/>
            <a:tileRect/>
          </a:gra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wrap="square" lIns="0" tIns="46637" rIns="0" bIns="46637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32472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0" cap="none" spc="0" normalizeH="0" baseline="0" noProof="0" dirty="0">
              <a:ln>
                <a:noFill/>
              </a:ln>
              <a:gradFill>
                <a:gsLst>
                  <a:gs pos="5439">
                    <a:srgbClr val="F8F8F8"/>
                  </a:gs>
                  <a:gs pos="10000">
                    <a:srgbClr val="F8F8F8"/>
                  </a:gs>
                </a:gsLst>
                <a:lin ang="5400000" scaled="0"/>
              </a:gradFill>
              <a:effectLst/>
              <a:uLnTx/>
              <a:uFillTx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Container Images</a:t>
            </a:r>
          </a:p>
        </p:txBody>
      </p:sp>
      <p:grpSp>
        <p:nvGrpSpPr>
          <p:cNvPr id="4" name="Group 3"/>
          <p:cNvGrpSpPr/>
          <p:nvPr/>
        </p:nvGrpSpPr>
        <p:grpSpPr>
          <a:xfrm>
            <a:off x="4084637" y="5249862"/>
            <a:ext cx="2689850" cy="1409630"/>
            <a:chOff x="1951037" y="4049747"/>
            <a:chExt cx="2689850" cy="1409630"/>
          </a:xfrm>
        </p:grpSpPr>
        <p:sp>
          <p:nvSpPr>
            <p:cNvPr id="5" name="Rectangle 4"/>
            <p:cNvSpPr/>
            <p:nvPr/>
          </p:nvSpPr>
          <p:spPr bwMode="auto">
            <a:xfrm>
              <a:off x="1995803" y="4090922"/>
              <a:ext cx="2602474" cy="1326678"/>
            </a:xfrm>
            <a:prstGeom prst="rect">
              <a:avLst/>
            </a:prstGeom>
            <a:solidFill>
              <a:schemeClr val="accent1"/>
            </a:solidFill>
            <a:ln w="76200">
              <a:solidFill>
                <a:srgbClr val="F2F2F2"/>
              </a:solidFill>
              <a:prstDash val="solid"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3274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66371" algn="l" defTabSz="93274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32742" algn="l" defTabSz="93274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99113" algn="l" defTabSz="93274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65484" algn="l" defTabSz="93274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331856" algn="l" defTabSz="93274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98226" algn="l" defTabSz="93274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64597" algn="l" defTabSz="93274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730969" algn="l" defTabSz="93274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32472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latin typeface="+mn-lt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6" name="Right Bracket 5"/>
            <p:cNvSpPr/>
            <p:nvPr/>
          </p:nvSpPr>
          <p:spPr>
            <a:xfrm>
              <a:off x="4447142" y="4049747"/>
              <a:ext cx="193745" cy="1409630"/>
            </a:xfrm>
            <a:prstGeom prst="rightBracket">
              <a:avLst/>
            </a:prstGeom>
            <a:ln w="76200">
              <a:solidFill>
                <a:schemeClr val="accent1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66371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32742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99113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65484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33185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9822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64597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730969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3274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7" name="Left Bracket 6"/>
            <p:cNvSpPr/>
            <p:nvPr/>
          </p:nvSpPr>
          <p:spPr>
            <a:xfrm>
              <a:off x="1951037" y="4049747"/>
              <a:ext cx="193745" cy="1409630"/>
            </a:xfrm>
            <a:prstGeom prst="leftBracket">
              <a:avLst/>
            </a:prstGeom>
            <a:ln w="76200">
              <a:solidFill>
                <a:schemeClr val="accent1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66371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32742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99113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65484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33185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9822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64597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730969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3274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pic>
          <p:nvPicPr>
            <p:cNvPr id="8" name="Picture 7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06298" y="4452296"/>
              <a:ext cx="2534589" cy="603930"/>
            </a:xfrm>
            <a:prstGeom prst="rect">
              <a:avLst/>
            </a:prstGeom>
          </p:spPr>
        </p:pic>
      </p:grpSp>
      <p:grpSp>
        <p:nvGrpSpPr>
          <p:cNvPr id="9" name="Group 8"/>
          <p:cNvGrpSpPr/>
          <p:nvPr/>
        </p:nvGrpSpPr>
        <p:grpSpPr>
          <a:xfrm>
            <a:off x="4084637" y="3638958"/>
            <a:ext cx="2689850" cy="1409630"/>
            <a:chOff x="1951037" y="4049747"/>
            <a:chExt cx="2689850" cy="1409630"/>
          </a:xfrm>
        </p:grpSpPr>
        <p:sp>
          <p:nvSpPr>
            <p:cNvPr id="10" name="Rectangle 9"/>
            <p:cNvSpPr/>
            <p:nvPr/>
          </p:nvSpPr>
          <p:spPr bwMode="auto">
            <a:xfrm>
              <a:off x="1995803" y="4090922"/>
              <a:ext cx="2602474" cy="1326678"/>
            </a:xfrm>
            <a:prstGeom prst="rect">
              <a:avLst/>
            </a:prstGeom>
            <a:solidFill>
              <a:schemeClr val="accent1"/>
            </a:solidFill>
            <a:ln w="76200">
              <a:solidFill>
                <a:srgbClr val="F2F2F2"/>
              </a:solidFill>
              <a:prstDash val="solid"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="horz" wrap="square" lIns="182880" tIns="146304" rIns="182880" bIns="146304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3274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66371" algn="l" defTabSz="93274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32742" algn="l" defTabSz="93274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99113" algn="l" defTabSz="93274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65484" algn="l" defTabSz="93274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331856" algn="l" defTabSz="93274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98226" algn="l" defTabSz="93274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64597" algn="l" defTabSz="93274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730969" algn="l" defTabSz="93274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32472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0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effectLst/>
                  <a:uLnTx/>
                  <a:uFillTx/>
                  <a:latin typeface="+mn-lt"/>
                  <a:ea typeface="Segoe UI" pitchFamily="34" charset="0"/>
                  <a:cs typeface="Segoe UI" pitchFamily="34" charset="0"/>
                </a:rPr>
                <a:t>IIS</a:t>
              </a:r>
            </a:p>
          </p:txBody>
        </p:sp>
        <p:sp>
          <p:nvSpPr>
            <p:cNvPr id="11" name="Right Bracket 10"/>
            <p:cNvSpPr/>
            <p:nvPr/>
          </p:nvSpPr>
          <p:spPr>
            <a:xfrm>
              <a:off x="4447142" y="4049747"/>
              <a:ext cx="193745" cy="1409630"/>
            </a:xfrm>
            <a:prstGeom prst="rightBracket">
              <a:avLst/>
            </a:prstGeom>
            <a:ln w="76200">
              <a:solidFill>
                <a:schemeClr val="accent1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66371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32742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99113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65484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33185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9822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64597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730969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3274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2" name="Left Bracket 11"/>
            <p:cNvSpPr/>
            <p:nvPr/>
          </p:nvSpPr>
          <p:spPr>
            <a:xfrm>
              <a:off x="1951037" y="4049747"/>
              <a:ext cx="193745" cy="1409630"/>
            </a:xfrm>
            <a:prstGeom prst="leftBracket">
              <a:avLst/>
            </a:prstGeom>
            <a:ln w="76200">
              <a:solidFill>
                <a:schemeClr val="accent1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66371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32742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99113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65484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33185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9822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64597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730969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3274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4089319" y="2027452"/>
            <a:ext cx="2689850" cy="1409630"/>
            <a:chOff x="1951037" y="4049747"/>
            <a:chExt cx="2689850" cy="1409630"/>
          </a:xfrm>
        </p:grpSpPr>
        <p:sp>
          <p:nvSpPr>
            <p:cNvPr id="15" name="Rectangle 14"/>
            <p:cNvSpPr/>
            <p:nvPr/>
          </p:nvSpPr>
          <p:spPr bwMode="auto">
            <a:xfrm>
              <a:off x="1995803" y="4090922"/>
              <a:ext cx="2602474" cy="1326678"/>
            </a:xfrm>
            <a:prstGeom prst="rect">
              <a:avLst/>
            </a:prstGeom>
            <a:solidFill>
              <a:schemeClr val="accent1"/>
            </a:solidFill>
            <a:ln w="76200">
              <a:solidFill>
                <a:srgbClr val="F2F2F2"/>
              </a:solidFill>
              <a:prstDash val="solid"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="horz" wrap="square" lIns="182880" tIns="146304" rIns="182880" bIns="146304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3274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66371" algn="l" defTabSz="93274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32742" algn="l" defTabSz="93274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99113" algn="l" defTabSz="93274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65484" algn="l" defTabSz="93274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331856" algn="l" defTabSz="93274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98226" algn="l" defTabSz="93274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64597" algn="l" defTabSz="93274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730969" algn="l" defTabSz="93274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32472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0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effectLst/>
                  <a:uLnTx/>
                  <a:uFillTx/>
                  <a:latin typeface="+mn-lt"/>
                  <a:ea typeface="Segoe UI" pitchFamily="34" charset="0"/>
                  <a:cs typeface="Segoe UI" pitchFamily="34" charset="0"/>
                </a:rPr>
                <a:t>My Website</a:t>
              </a:r>
            </a:p>
          </p:txBody>
        </p:sp>
        <p:sp>
          <p:nvSpPr>
            <p:cNvPr id="16" name="Right Bracket 15"/>
            <p:cNvSpPr/>
            <p:nvPr/>
          </p:nvSpPr>
          <p:spPr>
            <a:xfrm>
              <a:off x="4447142" y="4049747"/>
              <a:ext cx="193745" cy="1409630"/>
            </a:xfrm>
            <a:prstGeom prst="rightBracket">
              <a:avLst/>
            </a:prstGeom>
            <a:ln w="76200">
              <a:solidFill>
                <a:schemeClr val="accent1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66371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32742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99113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65484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33185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9822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64597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730969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3274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7" name="Left Bracket 16"/>
            <p:cNvSpPr/>
            <p:nvPr/>
          </p:nvSpPr>
          <p:spPr>
            <a:xfrm>
              <a:off x="1951037" y="4049747"/>
              <a:ext cx="193745" cy="1409630"/>
            </a:xfrm>
            <a:prstGeom prst="leftBracket">
              <a:avLst/>
            </a:prstGeom>
            <a:ln w="76200">
              <a:solidFill>
                <a:schemeClr val="accent1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66371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32742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99113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65484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33185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9822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64597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730969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3274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19" name="TextBox 18"/>
          <p:cNvSpPr txBox="1"/>
          <p:nvPr/>
        </p:nvSpPr>
        <p:spPr>
          <a:xfrm>
            <a:off x="18178" y="5640745"/>
            <a:ext cx="3521992" cy="627864"/>
          </a:xfrm>
          <a:prstGeom prst="rect">
            <a:avLst/>
          </a:prstGeom>
          <a:noFill/>
        </p:spPr>
        <p:txBody>
          <a:bodyPr wrap="square" lIns="182880" tIns="146304" rIns="182880" bIns="146304" rtlCol="0">
            <a:spAutoFit/>
          </a:bodyPr>
          <a:lstStyle/>
          <a:p>
            <a:pPr marL="0" marR="0" lvl="0" indent="0" algn="r" defTabSz="9144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2917">
                      <a:schemeClr val="tx1"/>
                    </a:gs>
                    <a:gs pos="30000">
                      <a:schemeClr val="tx1"/>
                    </a:gs>
                  </a:gsLst>
                  <a:lin ang="5400000" scaled="0"/>
                </a:gradFill>
                <a:effectLst/>
                <a:uLnTx/>
                <a:uFillTx/>
              </a:rPr>
              <a:t>Base Image (OS)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36262" y="4029841"/>
            <a:ext cx="3503908" cy="627864"/>
          </a:xfrm>
          <a:prstGeom prst="rect">
            <a:avLst/>
          </a:prstGeom>
          <a:noFill/>
        </p:spPr>
        <p:txBody>
          <a:bodyPr wrap="square" lIns="182880" tIns="146304" rIns="182880" bIns="146304" rtlCol="0">
            <a:spAutoFit/>
          </a:bodyPr>
          <a:lstStyle/>
          <a:p>
            <a:pPr marL="0" marR="0" lvl="0" indent="0" algn="r" defTabSz="9144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2917">
                      <a:schemeClr val="tx1"/>
                    </a:gs>
                    <a:gs pos="30000">
                      <a:schemeClr val="tx1"/>
                    </a:gs>
                  </a:gsLst>
                  <a:lin ang="5400000" scaled="0"/>
                </a:gradFill>
                <a:effectLst/>
                <a:uLnTx/>
                <a:uFillTx/>
              </a:rPr>
              <a:t>Application Framework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18178" y="2418335"/>
            <a:ext cx="3521992" cy="627864"/>
          </a:xfrm>
          <a:prstGeom prst="rect">
            <a:avLst/>
          </a:prstGeom>
          <a:noFill/>
        </p:spPr>
        <p:txBody>
          <a:bodyPr wrap="square" lIns="182880" tIns="146304" rIns="182880" bIns="146304" rtlCol="0">
            <a:spAutoFit/>
          </a:bodyPr>
          <a:lstStyle/>
          <a:p>
            <a:pPr marL="0" marR="0" lvl="0" indent="0" algn="r" defTabSz="9144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2917">
                      <a:schemeClr val="tx1"/>
                    </a:gs>
                    <a:gs pos="30000">
                      <a:schemeClr val="tx1"/>
                    </a:gs>
                  </a:gsLst>
                  <a:lin ang="5400000" scaled="0"/>
                </a:gradFill>
                <a:effectLst/>
                <a:uLnTx/>
                <a:uFillTx/>
              </a:rPr>
              <a:t>Application</a:t>
            </a:r>
          </a:p>
        </p:txBody>
      </p:sp>
      <p:sp>
        <p:nvSpPr>
          <p:cNvPr id="3" name="Arrow: Right 2"/>
          <p:cNvSpPr/>
          <p:nvPr/>
        </p:nvSpPr>
        <p:spPr bwMode="auto">
          <a:xfrm>
            <a:off x="3479968" y="2427467"/>
            <a:ext cx="533400" cy="609600"/>
          </a:xfrm>
          <a:prstGeom prst="rightArrow">
            <a:avLst/>
          </a:prstGeom>
          <a:ln>
            <a:noFill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0" tIns="46637" rIns="0" bIns="46637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32472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0" cap="none" spc="0" normalizeH="0" baseline="0" noProof="0" dirty="0">
              <a:ln>
                <a:noFill/>
              </a:ln>
              <a:gradFill>
                <a:gsLst>
                  <a:gs pos="5439">
                    <a:srgbClr val="F8F8F8"/>
                  </a:gs>
                  <a:gs pos="10000">
                    <a:srgbClr val="F8F8F8"/>
                  </a:gs>
                </a:gsLst>
                <a:lin ang="5400000" scaled="0"/>
              </a:gradFill>
              <a:effectLst/>
              <a:uLnTx/>
              <a:uFillTx/>
            </a:endParaRPr>
          </a:p>
        </p:txBody>
      </p:sp>
      <p:sp>
        <p:nvSpPr>
          <p:cNvPr id="24" name="Arrow: Right 23"/>
          <p:cNvSpPr/>
          <p:nvPr/>
        </p:nvSpPr>
        <p:spPr bwMode="auto">
          <a:xfrm>
            <a:off x="3460767" y="4038973"/>
            <a:ext cx="533400" cy="609600"/>
          </a:xfrm>
          <a:prstGeom prst="rightArrow">
            <a:avLst/>
          </a:prstGeom>
          <a:ln>
            <a:noFill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0" tIns="46637" rIns="0" bIns="46637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32472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0" cap="none" spc="0" normalizeH="0" baseline="0" noProof="0" dirty="0">
              <a:ln>
                <a:noFill/>
              </a:ln>
              <a:gradFill>
                <a:gsLst>
                  <a:gs pos="5439">
                    <a:srgbClr val="F8F8F8"/>
                  </a:gs>
                  <a:gs pos="10000">
                    <a:srgbClr val="F8F8F8"/>
                  </a:gs>
                </a:gsLst>
                <a:lin ang="5400000" scaled="0"/>
              </a:gradFill>
              <a:effectLst/>
              <a:uLnTx/>
              <a:uFillTx/>
            </a:endParaRPr>
          </a:p>
        </p:txBody>
      </p:sp>
      <p:sp>
        <p:nvSpPr>
          <p:cNvPr id="25" name="Arrow: Right 24"/>
          <p:cNvSpPr/>
          <p:nvPr/>
        </p:nvSpPr>
        <p:spPr bwMode="auto">
          <a:xfrm>
            <a:off x="3459151" y="5649877"/>
            <a:ext cx="533400" cy="609600"/>
          </a:xfrm>
          <a:prstGeom prst="rightArrow">
            <a:avLst/>
          </a:prstGeom>
          <a:ln>
            <a:noFill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0" tIns="46637" rIns="0" bIns="46637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32472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0" cap="none" spc="0" normalizeH="0" baseline="0" noProof="0" dirty="0">
              <a:ln>
                <a:noFill/>
              </a:ln>
              <a:gradFill>
                <a:gsLst>
                  <a:gs pos="5439">
                    <a:srgbClr val="F8F8F8"/>
                  </a:gs>
                  <a:gs pos="10000">
                    <a:srgbClr val="F8F8F8"/>
                  </a:gs>
                </a:gsLst>
                <a:lin ang="5400000" scaled="0"/>
              </a:gradFill>
              <a:effectLst/>
              <a:uLnTx/>
              <a:uFillTx/>
            </a:endParaRPr>
          </a:p>
        </p:txBody>
      </p:sp>
      <p:sp>
        <p:nvSpPr>
          <p:cNvPr id="22" name="Rectangle 21"/>
          <p:cNvSpPr/>
          <p:nvPr/>
        </p:nvSpPr>
        <p:spPr bwMode="auto">
          <a:xfrm>
            <a:off x="7714440" y="4183062"/>
            <a:ext cx="4419600" cy="2648764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32472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Segoe UI" pitchFamily="34" charset="0"/>
                <a:cs typeface="Segoe UI" pitchFamily="34" charset="0"/>
              </a:rPr>
              <a:t>Image Contents</a:t>
            </a:r>
          </a:p>
        </p:txBody>
      </p:sp>
      <p:sp>
        <p:nvSpPr>
          <p:cNvPr id="26" name="Rectangle: Rounded Corners 25"/>
          <p:cNvSpPr/>
          <p:nvPr/>
        </p:nvSpPr>
        <p:spPr bwMode="auto">
          <a:xfrm>
            <a:off x="9162240" y="4715125"/>
            <a:ext cx="2898618" cy="2076999"/>
          </a:xfrm>
          <a:prstGeom prst="roundRect">
            <a:avLst/>
          </a:prstGeom>
          <a:ln>
            <a:noFill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0" tIns="0" rIns="0" bIns="46637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32472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5439">
                      <a:srgbClr val="F8F8F8"/>
                    </a:gs>
                    <a:gs pos="10000">
                      <a:srgbClr val="F8F8F8"/>
                    </a:gs>
                  </a:gsLst>
                  <a:lin ang="5400000" scaled="0"/>
                </a:gradFill>
                <a:effectLst/>
                <a:uLnTx/>
                <a:uFillTx/>
              </a:rPr>
              <a:t>Folders and Files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9336574" y="5466842"/>
            <a:ext cx="954427" cy="433965"/>
          </a:xfrm>
          <a:prstGeom prst="rect">
            <a:avLst/>
          </a:prstGeom>
          <a:noFill/>
        </p:spPr>
        <p:txBody>
          <a:bodyPr wrap="none" lIns="182880" tIns="146304" rIns="182880" bIns="146304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License.txt</a:t>
            </a:r>
          </a:p>
        </p:txBody>
      </p:sp>
      <p:sp>
        <p:nvSpPr>
          <p:cNvPr id="28" name="Freeform 5"/>
          <p:cNvSpPr>
            <a:spLocks noChangeAspect="1" noEditPoints="1"/>
          </p:cNvSpPr>
          <p:nvPr/>
        </p:nvSpPr>
        <p:spPr bwMode="black">
          <a:xfrm>
            <a:off x="9662206" y="5183296"/>
            <a:ext cx="323843" cy="418939"/>
          </a:xfrm>
          <a:custGeom>
            <a:avLst/>
            <a:gdLst>
              <a:gd name="T0" fmla="*/ 277 w 2806"/>
              <a:gd name="T1" fmla="*/ 288 h 3630"/>
              <a:gd name="T2" fmla="*/ 277 w 2806"/>
              <a:gd name="T3" fmla="*/ 3341 h 3630"/>
              <a:gd name="T4" fmla="*/ 2529 w 2806"/>
              <a:gd name="T5" fmla="*/ 3341 h 3630"/>
              <a:gd name="T6" fmla="*/ 2529 w 2806"/>
              <a:gd name="T7" fmla="*/ 1138 h 3630"/>
              <a:gd name="T8" fmla="*/ 1681 w 2806"/>
              <a:gd name="T9" fmla="*/ 288 h 3630"/>
              <a:gd name="T10" fmla="*/ 277 w 2806"/>
              <a:gd name="T11" fmla="*/ 288 h 3630"/>
              <a:gd name="T12" fmla="*/ 277 w 2806"/>
              <a:gd name="T13" fmla="*/ 288 h 3630"/>
              <a:gd name="T14" fmla="*/ 0 w 2806"/>
              <a:gd name="T15" fmla="*/ 0 h 3630"/>
              <a:gd name="T16" fmla="*/ 1392 w 2806"/>
              <a:gd name="T17" fmla="*/ 0 h 3630"/>
              <a:gd name="T18" fmla="*/ 1757 w 2806"/>
              <a:gd name="T19" fmla="*/ 0 h 3630"/>
              <a:gd name="T20" fmla="*/ 2806 w 2806"/>
              <a:gd name="T21" fmla="*/ 1048 h 3630"/>
              <a:gd name="T22" fmla="*/ 2806 w 2806"/>
              <a:gd name="T23" fmla="*/ 3630 h 3630"/>
              <a:gd name="T24" fmla="*/ 0 w 2806"/>
              <a:gd name="T25" fmla="*/ 3630 h 3630"/>
              <a:gd name="T26" fmla="*/ 0 w 2806"/>
              <a:gd name="T27" fmla="*/ 0 h 3630"/>
              <a:gd name="T28" fmla="*/ 0 w 2806"/>
              <a:gd name="T29" fmla="*/ 0 h 36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2806" h="3630">
                <a:moveTo>
                  <a:pt x="277" y="288"/>
                </a:moveTo>
                <a:lnTo>
                  <a:pt x="277" y="3341"/>
                </a:lnTo>
                <a:lnTo>
                  <a:pt x="2529" y="3341"/>
                </a:lnTo>
                <a:lnTo>
                  <a:pt x="2529" y="1138"/>
                </a:lnTo>
                <a:lnTo>
                  <a:pt x="1681" y="288"/>
                </a:lnTo>
                <a:lnTo>
                  <a:pt x="277" y="288"/>
                </a:lnTo>
                <a:lnTo>
                  <a:pt x="277" y="288"/>
                </a:lnTo>
                <a:close/>
                <a:moveTo>
                  <a:pt x="0" y="0"/>
                </a:moveTo>
                <a:lnTo>
                  <a:pt x="1392" y="0"/>
                </a:lnTo>
                <a:lnTo>
                  <a:pt x="1757" y="0"/>
                </a:lnTo>
                <a:lnTo>
                  <a:pt x="2806" y="1048"/>
                </a:lnTo>
                <a:lnTo>
                  <a:pt x="2806" y="3630"/>
                </a:lnTo>
                <a:lnTo>
                  <a:pt x="0" y="3630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9" name="Freeform 79"/>
          <p:cNvSpPr>
            <a:spLocks noChangeAspect="1" noEditPoints="1"/>
          </p:cNvSpPr>
          <p:nvPr/>
        </p:nvSpPr>
        <p:spPr bwMode="black">
          <a:xfrm>
            <a:off x="10461782" y="5183296"/>
            <a:ext cx="333079" cy="413317"/>
          </a:xfrm>
          <a:custGeom>
            <a:avLst/>
            <a:gdLst>
              <a:gd name="T0" fmla="*/ 277 w 277"/>
              <a:gd name="T1" fmla="*/ 171 h 344"/>
              <a:gd name="T2" fmla="*/ 277 w 277"/>
              <a:gd name="T3" fmla="*/ 251 h 344"/>
              <a:gd name="T4" fmla="*/ 274 w 277"/>
              <a:gd name="T5" fmla="*/ 258 h 344"/>
              <a:gd name="T6" fmla="*/ 251 w 277"/>
              <a:gd name="T7" fmla="*/ 280 h 344"/>
              <a:gd name="T8" fmla="*/ 251 w 277"/>
              <a:gd name="T9" fmla="*/ 295 h 344"/>
              <a:gd name="T10" fmla="*/ 248 w 277"/>
              <a:gd name="T11" fmla="*/ 302 h 344"/>
              <a:gd name="T12" fmla="*/ 241 w 277"/>
              <a:gd name="T13" fmla="*/ 305 h 344"/>
              <a:gd name="T14" fmla="*/ 10 w 277"/>
              <a:gd name="T15" fmla="*/ 305 h 344"/>
              <a:gd name="T16" fmla="*/ 3 w 277"/>
              <a:gd name="T17" fmla="*/ 302 h 344"/>
              <a:gd name="T18" fmla="*/ 0 w 277"/>
              <a:gd name="T19" fmla="*/ 295 h 344"/>
              <a:gd name="T20" fmla="*/ 0 w 277"/>
              <a:gd name="T21" fmla="*/ 9 h 344"/>
              <a:gd name="T22" fmla="*/ 3 w 277"/>
              <a:gd name="T23" fmla="*/ 2 h 344"/>
              <a:gd name="T24" fmla="*/ 10 w 277"/>
              <a:gd name="T25" fmla="*/ 0 h 344"/>
              <a:gd name="T26" fmla="*/ 241 w 277"/>
              <a:gd name="T27" fmla="*/ 0 h 344"/>
              <a:gd name="T28" fmla="*/ 248 w 277"/>
              <a:gd name="T29" fmla="*/ 2 h 344"/>
              <a:gd name="T30" fmla="*/ 251 w 277"/>
              <a:gd name="T31" fmla="*/ 9 h 344"/>
              <a:gd name="T32" fmla="*/ 251 w 277"/>
              <a:gd name="T33" fmla="*/ 143 h 344"/>
              <a:gd name="T34" fmla="*/ 274 w 277"/>
              <a:gd name="T35" fmla="*/ 164 h 344"/>
              <a:gd name="T36" fmla="*/ 277 w 277"/>
              <a:gd name="T37" fmla="*/ 171 h 344"/>
              <a:gd name="T38" fmla="*/ 3 w 277"/>
              <a:gd name="T39" fmla="*/ 2 h 344"/>
              <a:gd name="T40" fmla="*/ 0 w 277"/>
              <a:gd name="T41" fmla="*/ 9 h 344"/>
              <a:gd name="T42" fmla="*/ 0 w 277"/>
              <a:gd name="T43" fmla="*/ 295 h 344"/>
              <a:gd name="T44" fmla="*/ 3 w 277"/>
              <a:gd name="T45" fmla="*/ 302 h 344"/>
              <a:gd name="T46" fmla="*/ 10 w 277"/>
              <a:gd name="T47" fmla="*/ 305 h 344"/>
              <a:gd name="T48" fmla="*/ 199 w 277"/>
              <a:gd name="T49" fmla="*/ 305 h 344"/>
              <a:gd name="T50" fmla="*/ 199 w 277"/>
              <a:gd name="T51" fmla="*/ 191 h 344"/>
              <a:gd name="T52" fmla="*/ 216 w 277"/>
              <a:gd name="T53" fmla="*/ 171 h 344"/>
              <a:gd name="T54" fmla="*/ 222 w 277"/>
              <a:gd name="T55" fmla="*/ 155 h 344"/>
              <a:gd name="T56" fmla="*/ 222 w 277"/>
              <a:gd name="T57" fmla="*/ 56 h 344"/>
              <a:gd name="T58" fmla="*/ 202 w 277"/>
              <a:gd name="T59" fmla="*/ 32 h 344"/>
              <a:gd name="T60" fmla="*/ 31 w 277"/>
              <a:gd name="T61" fmla="*/ 0 h 344"/>
              <a:gd name="T62" fmla="*/ 10 w 277"/>
              <a:gd name="T63" fmla="*/ 0 h 344"/>
              <a:gd name="T64" fmla="*/ 3 w 277"/>
              <a:gd name="T65" fmla="*/ 2 h 344"/>
              <a:gd name="T66" fmla="*/ 200 w 277"/>
              <a:gd name="T67" fmla="*/ 47 h 344"/>
              <a:gd name="T68" fmla="*/ 11 w 277"/>
              <a:gd name="T69" fmla="*/ 11 h 344"/>
              <a:gd name="T70" fmla="*/ 4 w 277"/>
              <a:gd name="T71" fmla="*/ 13 h 344"/>
              <a:gd name="T72" fmla="*/ 0 w 277"/>
              <a:gd name="T73" fmla="*/ 20 h 344"/>
              <a:gd name="T74" fmla="*/ 0 w 277"/>
              <a:gd name="T75" fmla="*/ 302 h 344"/>
              <a:gd name="T76" fmla="*/ 8 w 277"/>
              <a:gd name="T77" fmla="*/ 311 h 344"/>
              <a:gd name="T78" fmla="*/ 173 w 277"/>
              <a:gd name="T79" fmla="*/ 343 h 344"/>
              <a:gd name="T80" fmla="*/ 181 w 277"/>
              <a:gd name="T81" fmla="*/ 341 h 344"/>
              <a:gd name="T82" fmla="*/ 184 w 277"/>
              <a:gd name="T83" fmla="*/ 334 h 344"/>
              <a:gd name="T84" fmla="*/ 184 w 277"/>
              <a:gd name="T85" fmla="*/ 185 h 344"/>
              <a:gd name="T86" fmla="*/ 205 w 277"/>
              <a:gd name="T87" fmla="*/ 161 h 344"/>
              <a:gd name="T88" fmla="*/ 207 w 277"/>
              <a:gd name="T89" fmla="*/ 155 h 344"/>
              <a:gd name="T90" fmla="*/ 207 w 277"/>
              <a:gd name="T91" fmla="*/ 56 h 344"/>
              <a:gd name="T92" fmla="*/ 200 w 277"/>
              <a:gd name="T93" fmla="*/ 47 h 3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277" h="344">
                <a:moveTo>
                  <a:pt x="277" y="171"/>
                </a:moveTo>
                <a:cubicBezTo>
                  <a:pt x="277" y="251"/>
                  <a:pt x="277" y="251"/>
                  <a:pt x="277" y="251"/>
                </a:cubicBezTo>
                <a:cubicBezTo>
                  <a:pt x="277" y="254"/>
                  <a:pt x="276" y="256"/>
                  <a:pt x="274" y="258"/>
                </a:cubicBezTo>
                <a:cubicBezTo>
                  <a:pt x="251" y="280"/>
                  <a:pt x="251" y="280"/>
                  <a:pt x="251" y="280"/>
                </a:cubicBezTo>
                <a:cubicBezTo>
                  <a:pt x="251" y="295"/>
                  <a:pt x="251" y="295"/>
                  <a:pt x="251" y="295"/>
                </a:cubicBezTo>
                <a:cubicBezTo>
                  <a:pt x="251" y="298"/>
                  <a:pt x="250" y="300"/>
                  <a:pt x="248" y="302"/>
                </a:cubicBezTo>
                <a:cubicBezTo>
                  <a:pt x="246" y="304"/>
                  <a:pt x="244" y="305"/>
                  <a:pt x="241" y="305"/>
                </a:cubicBezTo>
                <a:cubicBezTo>
                  <a:pt x="10" y="305"/>
                  <a:pt x="10" y="305"/>
                  <a:pt x="10" y="305"/>
                </a:cubicBezTo>
                <a:cubicBezTo>
                  <a:pt x="7" y="305"/>
                  <a:pt x="5" y="304"/>
                  <a:pt x="3" y="302"/>
                </a:cubicBezTo>
                <a:cubicBezTo>
                  <a:pt x="1" y="300"/>
                  <a:pt x="0" y="298"/>
                  <a:pt x="0" y="295"/>
                </a:cubicBezTo>
                <a:cubicBezTo>
                  <a:pt x="0" y="9"/>
                  <a:pt x="0" y="9"/>
                  <a:pt x="0" y="9"/>
                </a:cubicBezTo>
                <a:cubicBezTo>
                  <a:pt x="0" y="6"/>
                  <a:pt x="1" y="4"/>
                  <a:pt x="3" y="2"/>
                </a:cubicBezTo>
                <a:cubicBezTo>
                  <a:pt x="5" y="1"/>
                  <a:pt x="7" y="0"/>
                  <a:pt x="10" y="0"/>
                </a:cubicBezTo>
                <a:cubicBezTo>
                  <a:pt x="241" y="0"/>
                  <a:pt x="241" y="0"/>
                  <a:pt x="241" y="0"/>
                </a:cubicBezTo>
                <a:cubicBezTo>
                  <a:pt x="244" y="0"/>
                  <a:pt x="246" y="1"/>
                  <a:pt x="248" y="2"/>
                </a:cubicBezTo>
                <a:cubicBezTo>
                  <a:pt x="250" y="4"/>
                  <a:pt x="251" y="6"/>
                  <a:pt x="251" y="9"/>
                </a:cubicBezTo>
                <a:cubicBezTo>
                  <a:pt x="251" y="143"/>
                  <a:pt x="251" y="143"/>
                  <a:pt x="251" y="143"/>
                </a:cubicBezTo>
                <a:cubicBezTo>
                  <a:pt x="274" y="164"/>
                  <a:pt x="274" y="164"/>
                  <a:pt x="274" y="164"/>
                </a:cubicBezTo>
                <a:cubicBezTo>
                  <a:pt x="276" y="166"/>
                  <a:pt x="277" y="169"/>
                  <a:pt x="277" y="171"/>
                </a:cubicBezTo>
                <a:close/>
                <a:moveTo>
                  <a:pt x="3" y="2"/>
                </a:moveTo>
                <a:cubicBezTo>
                  <a:pt x="1" y="4"/>
                  <a:pt x="0" y="6"/>
                  <a:pt x="0" y="9"/>
                </a:cubicBezTo>
                <a:cubicBezTo>
                  <a:pt x="0" y="295"/>
                  <a:pt x="0" y="295"/>
                  <a:pt x="0" y="295"/>
                </a:cubicBezTo>
                <a:cubicBezTo>
                  <a:pt x="0" y="298"/>
                  <a:pt x="1" y="300"/>
                  <a:pt x="3" y="302"/>
                </a:cubicBezTo>
                <a:cubicBezTo>
                  <a:pt x="5" y="304"/>
                  <a:pt x="7" y="305"/>
                  <a:pt x="10" y="305"/>
                </a:cubicBezTo>
                <a:cubicBezTo>
                  <a:pt x="199" y="305"/>
                  <a:pt x="199" y="305"/>
                  <a:pt x="199" y="305"/>
                </a:cubicBezTo>
                <a:cubicBezTo>
                  <a:pt x="199" y="191"/>
                  <a:pt x="199" y="191"/>
                  <a:pt x="199" y="191"/>
                </a:cubicBezTo>
                <a:cubicBezTo>
                  <a:pt x="204" y="185"/>
                  <a:pt x="216" y="171"/>
                  <a:pt x="216" y="171"/>
                </a:cubicBezTo>
                <a:cubicBezTo>
                  <a:pt x="220" y="166"/>
                  <a:pt x="222" y="161"/>
                  <a:pt x="222" y="155"/>
                </a:cubicBezTo>
                <a:cubicBezTo>
                  <a:pt x="222" y="56"/>
                  <a:pt x="222" y="56"/>
                  <a:pt x="222" y="56"/>
                </a:cubicBezTo>
                <a:cubicBezTo>
                  <a:pt x="222" y="44"/>
                  <a:pt x="214" y="35"/>
                  <a:pt x="202" y="32"/>
                </a:cubicBezTo>
                <a:cubicBezTo>
                  <a:pt x="31" y="0"/>
                  <a:pt x="31" y="0"/>
                  <a:pt x="31" y="0"/>
                </a:cubicBezTo>
                <a:cubicBezTo>
                  <a:pt x="10" y="0"/>
                  <a:pt x="10" y="0"/>
                  <a:pt x="10" y="0"/>
                </a:cubicBezTo>
                <a:cubicBezTo>
                  <a:pt x="7" y="0"/>
                  <a:pt x="5" y="1"/>
                  <a:pt x="3" y="2"/>
                </a:cubicBezTo>
                <a:close/>
                <a:moveTo>
                  <a:pt x="200" y="47"/>
                </a:moveTo>
                <a:cubicBezTo>
                  <a:pt x="11" y="11"/>
                  <a:pt x="11" y="11"/>
                  <a:pt x="11" y="11"/>
                </a:cubicBezTo>
                <a:cubicBezTo>
                  <a:pt x="9" y="10"/>
                  <a:pt x="6" y="11"/>
                  <a:pt x="4" y="13"/>
                </a:cubicBezTo>
                <a:cubicBezTo>
                  <a:pt x="2" y="14"/>
                  <a:pt x="0" y="17"/>
                  <a:pt x="0" y="20"/>
                </a:cubicBezTo>
                <a:cubicBezTo>
                  <a:pt x="0" y="302"/>
                  <a:pt x="0" y="302"/>
                  <a:pt x="0" y="302"/>
                </a:cubicBezTo>
                <a:cubicBezTo>
                  <a:pt x="0" y="307"/>
                  <a:pt x="4" y="311"/>
                  <a:pt x="8" y="311"/>
                </a:cubicBezTo>
                <a:cubicBezTo>
                  <a:pt x="173" y="343"/>
                  <a:pt x="173" y="343"/>
                  <a:pt x="173" y="343"/>
                </a:cubicBezTo>
                <a:cubicBezTo>
                  <a:pt x="176" y="344"/>
                  <a:pt x="179" y="343"/>
                  <a:pt x="181" y="341"/>
                </a:cubicBezTo>
                <a:cubicBezTo>
                  <a:pt x="183" y="339"/>
                  <a:pt x="184" y="337"/>
                  <a:pt x="184" y="334"/>
                </a:cubicBezTo>
                <a:cubicBezTo>
                  <a:pt x="184" y="185"/>
                  <a:pt x="184" y="185"/>
                  <a:pt x="184" y="185"/>
                </a:cubicBezTo>
                <a:cubicBezTo>
                  <a:pt x="205" y="161"/>
                  <a:pt x="205" y="161"/>
                  <a:pt x="205" y="161"/>
                </a:cubicBezTo>
                <a:cubicBezTo>
                  <a:pt x="206" y="159"/>
                  <a:pt x="207" y="157"/>
                  <a:pt x="207" y="155"/>
                </a:cubicBezTo>
                <a:cubicBezTo>
                  <a:pt x="207" y="56"/>
                  <a:pt x="207" y="56"/>
                  <a:pt x="207" y="56"/>
                </a:cubicBezTo>
                <a:cubicBezTo>
                  <a:pt x="207" y="51"/>
                  <a:pt x="204" y="48"/>
                  <a:pt x="200" y="47"/>
                </a:cubicBezTo>
                <a:close/>
              </a:path>
            </a:pathLst>
          </a:custGeom>
          <a:solidFill>
            <a:schemeClr val="bg1"/>
          </a:solidFill>
          <a:ln>
            <a:noFill/>
            <a:headEnd type="none" w="med" len="med"/>
            <a:tailEnd type="none" w="med" len="med"/>
          </a:ln>
          <a:effectLst/>
          <a:ex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4911" tIns="75929" rIns="94911" bIns="75929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483924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100" b="0" i="0" u="none" strike="noStrike" kern="0" cap="none" spc="0" normalizeH="0" baseline="0" noProof="0" dirty="0">
              <a:ln>
                <a:noFill/>
              </a:ln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ffectLst/>
              <a:uLnTx/>
              <a:uFillTx/>
              <a:ea typeface="Segoe UI" pitchFamily="34" charset="0"/>
              <a:cs typeface="Segoe UI" pitchFamily="34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10209024" y="5467358"/>
            <a:ext cx="859851" cy="433965"/>
          </a:xfrm>
          <a:prstGeom prst="rect">
            <a:avLst/>
          </a:prstGeom>
          <a:noFill/>
        </p:spPr>
        <p:txBody>
          <a:bodyPr wrap="none" lIns="182880" tIns="146304" rIns="182880" bIns="146304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PerfLogs</a:t>
            </a:r>
          </a:p>
        </p:txBody>
      </p:sp>
      <p:sp>
        <p:nvSpPr>
          <p:cNvPr id="31" name="Freeform 79"/>
          <p:cNvSpPr>
            <a:spLocks noChangeAspect="1" noEditPoints="1"/>
          </p:cNvSpPr>
          <p:nvPr/>
        </p:nvSpPr>
        <p:spPr bwMode="black">
          <a:xfrm>
            <a:off x="11248734" y="5183296"/>
            <a:ext cx="333079" cy="413317"/>
          </a:xfrm>
          <a:custGeom>
            <a:avLst/>
            <a:gdLst>
              <a:gd name="T0" fmla="*/ 277 w 277"/>
              <a:gd name="T1" fmla="*/ 171 h 344"/>
              <a:gd name="T2" fmla="*/ 277 w 277"/>
              <a:gd name="T3" fmla="*/ 251 h 344"/>
              <a:gd name="T4" fmla="*/ 274 w 277"/>
              <a:gd name="T5" fmla="*/ 258 h 344"/>
              <a:gd name="T6" fmla="*/ 251 w 277"/>
              <a:gd name="T7" fmla="*/ 280 h 344"/>
              <a:gd name="T8" fmla="*/ 251 w 277"/>
              <a:gd name="T9" fmla="*/ 295 h 344"/>
              <a:gd name="T10" fmla="*/ 248 w 277"/>
              <a:gd name="T11" fmla="*/ 302 h 344"/>
              <a:gd name="T12" fmla="*/ 241 w 277"/>
              <a:gd name="T13" fmla="*/ 305 h 344"/>
              <a:gd name="T14" fmla="*/ 10 w 277"/>
              <a:gd name="T15" fmla="*/ 305 h 344"/>
              <a:gd name="T16" fmla="*/ 3 w 277"/>
              <a:gd name="T17" fmla="*/ 302 h 344"/>
              <a:gd name="T18" fmla="*/ 0 w 277"/>
              <a:gd name="T19" fmla="*/ 295 h 344"/>
              <a:gd name="T20" fmla="*/ 0 w 277"/>
              <a:gd name="T21" fmla="*/ 9 h 344"/>
              <a:gd name="T22" fmla="*/ 3 w 277"/>
              <a:gd name="T23" fmla="*/ 2 h 344"/>
              <a:gd name="T24" fmla="*/ 10 w 277"/>
              <a:gd name="T25" fmla="*/ 0 h 344"/>
              <a:gd name="T26" fmla="*/ 241 w 277"/>
              <a:gd name="T27" fmla="*/ 0 h 344"/>
              <a:gd name="T28" fmla="*/ 248 w 277"/>
              <a:gd name="T29" fmla="*/ 2 h 344"/>
              <a:gd name="T30" fmla="*/ 251 w 277"/>
              <a:gd name="T31" fmla="*/ 9 h 344"/>
              <a:gd name="T32" fmla="*/ 251 w 277"/>
              <a:gd name="T33" fmla="*/ 143 h 344"/>
              <a:gd name="T34" fmla="*/ 274 w 277"/>
              <a:gd name="T35" fmla="*/ 164 h 344"/>
              <a:gd name="T36" fmla="*/ 277 w 277"/>
              <a:gd name="T37" fmla="*/ 171 h 344"/>
              <a:gd name="T38" fmla="*/ 3 w 277"/>
              <a:gd name="T39" fmla="*/ 2 h 344"/>
              <a:gd name="T40" fmla="*/ 0 w 277"/>
              <a:gd name="T41" fmla="*/ 9 h 344"/>
              <a:gd name="T42" fmla="*/ 0 w 277"/>
              <a:gd name="T43" fmla="*/ 295 h 344"/>
              <a:gd name="T44" fmla="*/ 3 w 277"/>
              <a:gd name="T45" fmla="*/ 302 h 344"/>
              <a:gd name="T46" fmla="*/ 10 w 277"/>
              <a:gd name="T47" fmla="*/ 305 h 344"/>
              <a:gd name="T48" fmla="*/ 199 w 277"/>
              <a:gd name="T49" fmla="*/ 305 h 344"/>
              <a:gd name="T50" fmla="*/ 199 w 277"/>
              <a:gd name="T51" fmla="*/ 191 h 344"/>
              <a:gd name="T52" fmla="*/ 216 w 277"/>
              <a:gd name="T53" fmla="*/ 171 h 344"/>
              <a:gd name="T54" fmla="*/ 222 w 277"/>
              <a:gd name="T55" fmla="*/ 155 h 344"/>
              <a:gd name="T56" fmla="*/ 222 w 277"/>
              <a:gd name="T57" fmla="*/ 56 h 344"/>
              <a:gd name="T58" fmla="*/ 202 w 277"/>
              <a:gd name="T59" fmla="*/ 32 h 344"/>
              <a:gd name="T60" fmla="*/ 31 w 277"/>
              <a:gd name="T61" fmla="*/ 0 h 344"/>
              <a:gd name="T62" fmla="*/ 10 w 277"/>
              <a:gd name="T63" fmla="*/ 0 h 344"/>
              <a:gd name="T64" fmla="*/ 3 w 277"/>
              <a:gd name="T65" fmla="*/ 2 h 344"/>
              <a:gd name="T66" fmla="*/ 200 w 277"/>
              <a:gd name="T67" fmla="*/ 47 h 344"/>
              <a:gd name="T68" fmla="*/ 11 w 277"/>
              <a:gd name="T69" fmla="*/ 11 h 344"/>
              <a:gd name="T70" fmla="*/ 4 w 277"/>
              <a:gd name="T71" fmla="*/ 13 h 344"/>
              <a:gd name="T72" fmla="*/ 0 w 277"/>
              <a:gd name="T73" fmla="*/ 20 h 344"/>
              <a:gd name="T74" fmla="*/ 0 w 277"/>
              <a:gd name="T75" fmla="*/ 302 h 344"/>
              <a:gd name="T76" fmla="*/ 8 w 277"/>
              <a:gd name="T77" fmla="*/ 311 h 344"/>
              <a:gd name="T78" fmla="*/ 173 w 277"/>
              <a:gd name="T79" fmla="*/ 343 h 344"/>
              <a:gd name="T80" fmla="*/ 181 w 277"/>
              <a:gd name="T81" fmla="*/ 341 h 344"/>
              <a:gd name="T82" fmla="*/ 184 w 277"/>
              <a:gd name="T83" fmla="*/ 334 h 344"/>
              <a:gd name="T84" fmla="*/ 184 w 277"/>
              <a:gd name="T85" fmla="*/ 185 h 344"/>
              <a:gd name="T86" fmla="*/ 205 w 277"/>
              <a:gd name="T87" fmla="*/ 161 h 344"/>
              <a:gd name="T88" fmla="*/ 207 w 277"/>
              <a:gd name="T89" fmla="*/ 155 h 344"/>
              <a:gd name="T90" fmla="*/ 207 w 277"/>
              <a:gd name="T91" fmla="*/ 56 h 344"/>
              <a:gd name="T92" fmla="*/ 200 w 277"/>
              <a:gd name="T93" fmla="*/ 47 h 3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277" h="344">
                <a:moveTo>
                  <a:pt x="277" y="171"/>
                </a:moveTo>
                <a:cubicBezTo>
                  <a:pt x="277" y="251"/>
                  <a:pt x="277" y="251"/>
                  <a:pt x="277" y="251"/>
                </a:cubicBezTo>
                <a:cubicBezTo>
                  <a:pt x="277" y="254"/>
                  <a:pt x="276" y="256"/>
                  <a:pt x="274" y="258"/>
                </a:cubicBezTo>
                <a:cubicBezTo>
                  <a:pt x="251" y="280"/>
                  <a:pt x="251" y="280"/>
                  <a:pt x="251" y="280"/>
                </a:cubicBezTo>
                <a:cubicBezTo>
                  <a:pt x="251" y="295"/>
                  <a:pt x="251" y="295"/>
                  <a:pt x="251" y="295"/>
                </a:cubicBezTo>
                <a:cubicBezTo>
                  <a:pt x="251" y="298"/>
                  <a:pt x="250" y="300"/>
                  <a:pt x="248" y="302"/>
                </a:cubicBezTo>
                <a:cubicBezTo>
                  <a:pt x="246" y="304"/>
                  <a:pt x="244" y="305"/>
                  <a:pt x="241" y="305"/>
                </a:cubicBezTo>
                <a:cubicBezTo>
                  <a:pt x="10" y="305"/>
                  <a:pt x="10" y="305"/>
                  <a:pt x="10" y="305"/>
                </a:cubicBezTo>
                <a:cubicBezTo>
                  <a:pt x="7" y="305"/>
                  <a:pt x="5" y="304"/>
                  <a:pt x="3" y="302"/>
                </a:cubicBezTo>
                <a:cubicBezTo>
                  <a:pt x="1" y="300"/>
                  <a:pt x="0" y="298"/>
                  <a:pt x="0" y="295"/>
                </a:cubicBezTo>
                <a:cubicBezTo>
                  <a:pt x="0" y="9"/>
                  <a:pt x="0" y="9"/>
                  <a:pt x="0" y="9"/>
                </a:cubicBezTo>
                <a:cubicBezTo>
                  <a:pt x="0" y="6"/>
                  <a:pt x="1" y="4"/>
                  <a:pt x="3" y="2"/>
                </a:cubicBezTo>
                <a:cubicBezTo>
                  <a:pt x="5" y="1"/>
                  <a:pt x="7" y="0"/>
                  <a:pt x="10" y="0"/>
                </a:cubicBezTo>
                <a:cubicBezTo>
                  <a:pt x="241" y="0"/>
                  <a:pt x="241" y="0"/>
                  <a:pt x="241" y="0"/>
                </a:cubicBezTo>
                <a:cubicBezTo>
                  <a:pt x="244" y="0"/>
                  <a:pt x="246" y="1"/>
                  <a:pt x="248" y="2"/>
                </a:cubicBezTo>
                <a:cubicBezTo>
                  <a:pt x="250" y="4"/>
                  <a:pt x="251" y="6"/>
                  <a:pt x="251" y="9"/>
                </a:cubicBezTo>
                <a:cubicBezTo>
                  <a:pt x="251" y="143"/>
                  <a:pt x="251" y="143"/>
                  <a:pt x="251" y="143"/>
                </a:cubicBezTo>
                <a:cubicBezTo>
                  <a:pt x="274" y="164"/>
                  <a:pt x="274" y="164"/>
                  <a:pt x="274" y="164"/>
                </a:cubicBezTo>
                <a:cubicBezTo>
                  <a:pt x="276" y="166"/>
                  <a:pt x="277" y="169"/>
                  <a:pt x="277" y="171"/>
                </a:cubicBezTo>
                <a:close/>
                <a:moveTo>
                  <a:pt x="3" y="2"/>
                </a:moveTo>
                <a:cubicBezTo>
                  <a:pt x="1" y="4"/>
                  <a:pt x="0" y="6"/>
                  <a:pt x="0" y="9"/>
                </a:cubicBezTo>
                <a:cubicBezTo>
                  <a:pt x="0" y="295"/>
                  <a:pt x="0" y="295"/>
                  <a:pt x="0" y="295"/>
                </a:cubicBezTo>
                <a:cubicBezTo>
                  <a:pt x="0" y="298"/>
                  <a:pt x="1" y="300"/>
                  <a:pt x="3" y="302"/>
                </a:cubicBezTo>
                <a:cubicBezTo>
                  <a:pt x="5" y="304"/>
                  <a:pt x="7" y="305"/>
                  <a:pt x="10" y="305"/>
                </a:cubicBezTo>
                <a:cubicBezTo>
                  <a:pt x="199" y="305"/>
                  <a:pt x="199" y="305"/>
                  <a:pt x="199" y="305"/>
                </a:cubicBezTo>
                <a:cubicBezTo>
                  <a:pt x="199" y="191"/>
                  <a:pt x="199" y="191"/>
                  <a:pt x="199" y="191"/>
                </a:cubicBezTo>
                <a:cubicBezTo>
                  <a:pt x="204" y="185"/>
                  <a:pt x="216" y="171"/>
                  <a:pt x="216" y="171"/>
                </a:cubicBezTo>
                <a:cubicBezTo>
                  <a:pt x="220" y="166"/>
                  <a:pt x="222" y="161"/>
                  <a:pt x="222" y="155"/>
                </a:cubicBezTo>
                <a:cubicBezTo>
                  <a:pt x="222" y="56"/>
                  <a:pt x="222" y="56"/>
                  <a:pt x="222" y="56"/>
                </a:cubicBezTo>
                <a:cubicBezTo>
                  <a:pt x="222" y="44"/>
                  <a:pt x="214" y="35"/>
                  <a:pt x="202" y="32"/>
                </a:cubicBezTo>
                <a:cubicBezTo>
                  <a:pt x="31" y="0"/>
                  <a:pt x="31" y="0"/>
                  <a:pt x="31" y="0"/>
                </a:cubicBezTo>
                <a:cubicBezTo>
                  <a:pt x="10" y="0"/>
                  <a:pt x="10" y="0"/>
                  <a:pt x="10" y="0"/>
                </a:cubicBezTo>
                <a:cubicBezTo>
                  <a:pt x="7" y="0"/>
                  <a:pt x="5" y="1"/>
                  <a:pt x="3" y="2"/>
                </a:cubicBezTo>
                <a:close/>
                <a:moveTo>
                  <a:pt x="200" y="47"/>
                </a:moveTo>
                <a:cubicBezTo>
                  <a:pt x="11" y="11"/>
                  <a:pt x="11" y="11"/>
                  <a:pt x="11" y="11"/>
                </a:cubicBezTo>
                <a:cubicBezTo>
                  <a:pt x="9" y="10"/>
                  <a:pt x="6" y="11"/>
                  <a:pt x="4" y="13"/>
                </a:cubicBezTo>
                <a:cubicBezTo>
                  <a:pt x="2" y="14"/>
                  <a:pt x="0" y="17"/>
                  <a:pt x="0" y="20"/>
                </a:cubicBezTo>
                <a:cubicBezTo>
                  <a:pt x="0" y="302"/>
                  <a:pt x="0" y="302"/>
                  <a:pt x="0" y="302"/>
                </a:cubicBezTo>
                <a:cubicBezTo>
                  <a:pt x="0" y="307"/>
                  <a:pt x="4" y="311"/>
                  <a:pt x="8" y="311"/>
                </a:cubicBezTo>
                <a:cubicBezTo>
                  <a:pt x="173" y="343"/>
                  <a:pt x="173" y="343"/>
                  <a:pt x="173" y="343"/>
                </a:cubicBezTo>
                <a:cubicBezTo>
                  <a:pt x="176" y="344"/>
                  <a:pt x="179" y="343"/>
                  <a:pt x="181" y="341"/>
                </a:cubicBezTo>
                <a:cubicBezTo>
                  <a:pt x="183" y="339"/>
                  <a:pt x="184" y="337"/>
                  <a:pt x="184" y="334"/>
                </a:cubicBezTo>
                <a:cubicBezTo>
                  <a:pt x="184" y="185"/>
                  <a:pt x="184" y="185"/>
                  <a:pt x="184" y="185"/>
                </a:cubicBezTo>
                <a:cubicBezTo>
                  <a:pt x="205" y="161"/>
                  <a:pt x="205" y="161"/>
                  <a:pt x="205" y="161"/>
                </a:cubicBezTo>
                <a:cubicBezTo>
                  <a:pt x="206" y="159"/>
                  <a:pt x="207" y="157"/>
                  <a:pt x="207" y="155"/>
                </a:cubicBezTo>
                <a:cubicBezTo>
                  <a:pt x="207" y="56"/>
                  <a:pt x="207" y="56"/>
                  <a:pt x="207" y="56"/>
                </a:cubicBezTo>
                <a:cubicBezTo>
                  <a:pt x="207" y="51"/>
                  <a:pt x="204" y="48"/>
                  <a:pt x="200" y="47"/>
                </a:cubicBezTo>
                <a:close/>
              </a:path>
            </a:pathLst>
          </a:custGeom>
          <a:solidFill>
            <a:schemeClr val="bg1"/>
          </a:solidFill>
          <a:ln>
            <a:noFill/>
            <a:headEnd type="none" w="med" len="med"/>
            <a:tailEnd type="none" w="med" len="med"/>
          </a:ln>
          <a:effectLst/>
          <a:ex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4911" tIns="75929" rIns="94911" bIns="75929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483924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100" b="0" i="0" u="none" strike="noStrike" kern="0" cap="none" spc="0" normalizeH="0" baseline="0" noProof="0" dirty="0">
              <a:ln>
                <a:noFill/>
              </a:ln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ffectLst/>
              <a:uLnTx/>
              <a:uFillTx/>
              <a:ea typeface="Segoe UI" pitchFamily="34" charset="0"/>
              <a:cs typeface="Segoe UI" pitchFamily="34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10845885" y="5472371"/>
            <a:ext cx="1138773" cy="433965"/>
          </a:xfrm>
          <a:prstGeom prst="rect">
            <a:avLst/>
          </a:prstGeom>
          <a:noFill/>
        </p:spPr>
        <p:txBody>
          <a:bodyPr wrap="none" lIns="182880" tIns="146304" rIns="182880" bIns="146304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Program Files</a:t>
            </a:r>
          </a:p>
        </p:txBody>
      </p:sp>
      <p:sp>
        <p:nvSpPr>
          <p:cNvPr id="33" name="Freeform 79"/>
          <p:cNvSpPr>
            <a:spLocks noChangeAspect="1" noEditPoints="1"/>
          </p:cNvSpPr>
          <p:nvPr/>
        </p:nvSpPr>
        <p:spPr bwMode="black">
          <a:xfrm>
            <a:off x="9657588" y="5971143"/>
            <a:ext cx="333079" cy="413317"/>
          </a:xfrm>
          <a:custGeom>
            <a:avLst/>
            <a:gdLst>
              <a:gd name="T0" fmla="*/ 277 w 277"/>
              <a:gd name="T1" fmla="*/ 171 h 344"/>
              <a:gd name="T2" fmla="*/ 277 w 277"/>
              <a:gd name="T3" fmla="*/ 251 h 344"/>
              <a:gd name="T4" fmla="*/ 274 w 277"/>
              <a:gd name="T5" fmla="*/ 258 h 344"/>
              <a:gd name="T6" fmla="*/ 251 w 277"/>
              <a:gd name="T7" fmla="*/ 280 h 344"/>
              <a:gd name="T8" fmla="*/ 251 w 277"/>
              <a:gd name="T9" fmla="*/ 295 h 344"/>
              <a:gd name="T10" fmla="*/ 248 w 277"/>
              <a:gd name="T11" fmla="*/ 302 h 344"/>
              <a:gd name="T12" fmla="*/ 241 w 277"/>
              <a:gd name="T13" fmla="*/ 305 h 344"/>
              <a:gd name="T14" fmla="*/ 10 w 277"/>
              <a:gd name="T15" fmla="*/ 305 h 344"/>
              <a:gd name="T16" fmla="*/ 3 w 277"/>
              <a:gd name="T17" fmla="*/ 302 h 344"/>
              <a:gd name="T18" fmla="*/ 0 w 277"/>
              <a:gd name="T19" fmla="*/ 295 h 344"/>
              <a:gd name="T20" fmla="*/ 0 w 277"/>
              <a:gd name="T21" fmla="*/ 9 h 344"/>
              <a:gd name="T22" fmla="*/ 3 w 277"/>
              <a:gd name="T23" fmla="*/ 2 h 344"/>
              <a:gd name="T24" fmla="*/ 10 w 277"/>
              <a:gd name="T25" fmla="*/ 0 h 344"/>
              <a:gd name="T26" fmla="*/ 241 w 277"/>
              <a:gd name="T27" fmla="*/ 0 h 344"/>
              <a:gd name="T28" fmla="*/ 248 w 277"/>
              <a:gd name="T29" fmla="*/ 2 h 344"/>
              <a:gd name="T30" fmla="*/ 251 w 277"/>
              <a:gd name="T31" fmla="*/ 9 h 344"/>
              <a:gd name="T32" fmla="*/ 251 w 277"/>
              <a:gd name="T33" fmla="*/ 143 h 344"/>
              <a:gd name="T34" fmla="*/ 274 w 277"/>
              <a:gd name="T35" fmla="*/ 164 h 344"/>
              <a:gd name="T36" fmla="*/ 277 w 277"/>
              <a:gd name="T37" fmla="*/ 171 h 344"/>
              <a:gd name="T38" fmla="*/ 3 w 277"/>
              <a:gd name="T39" fmla="*/ 2 h 344"/>
              <a:gd name="T40" fmla="*/ 0 w 277"/>
              <a:gd name="T41" fmla="*/ 9 h 344"/>
              <a:gd name="T42" fmla="*/ 0 w 277"/>
              <a:gd name="T43" fmla="*/ 295 h 344"/>
              <a:gd name="T44" fmla="*/ 3 w 277"/>
              <a:gd name="T45" fmla="*/ 302 h 344"/>
              <a:gd name="T46" fmla="*/ 10 w 277"/>
              <a:gd name="T47" fmla="*/ 305 h 344"/>
              <a:gd name="T48" fmla="*/ 199 w 277"/>
              <a:gd name="T49" fmla="*/ 305 h 344"/>
              <a:gd name="T50" fmla="*/ 199 w 277"/>
              <a:gd name="T51" fmla="*/ 191 h 344"/>
              <a:gd name="T52" fmla="*/ 216 w 277"/>
              <a:gd name="T53" fmla="*/ 171 h 344"/>
              <a:gd name="T54" fmla="*/ 222 w 277"/>
              <a:gd name="T55" fmla="*/ 155 h 344"/>
              <a:gd name="T56" fmla="*/ 222 w 277"/>
              <a:gd name="T57" fmla="*/ 56 h 344"/>
              <a:gd name="T58" fmla="*/ 202 w 277"/>
              <a:gd name="T59" fmla="*/ 32 h 344"/>
              <a:gd name="T60" fmla="*/ 31 w 277"/>
              <a:gd name="T61" fmla="*/ 0 h 344"/>
              <a:gd name="T62" fmla="*/ 10 w 277"/>
              <a:gd name="T63" fmla="*/ 0 h 344"/>
              <a:gd name="T64" fmla="*/ 3 w 277"/>
              <a:gd name="T65" fmla="*/ 2 h 344"/>
              <a:gd name="T66" fmla="*/ 200 w 277"/>
              <a:gd name="T67" fmla="*/ 47 h 344"/>
              <a:gd name="T68" fmla="*/ 11 w 277"/>
              <a:gd name="T69" fmla="*/ 11 h 344"/>
              <a:gd name="T70" fmla="*/ 4 w 277"/>
              <a:gd name="T71" fmla="*/ 13 h 344"/>
              <a:gd name="T72" fmla="*/ 0 w 277"/>
              <a:gd name="T73" fmla="*/ 20 h 344"/>
              <a:gd name="T74" fmla="*/ 0 w 277"/>
              <a:gd name="T75" fmla="*/ 302 h 344"/>
              <a:gd name="T76" fmla="*/ 8 w 277"/>
              <a:gd name="T77" fmla="*/ 311 h 344"/>
              <a:gd name="T78" fmla="*/ 173 w 277"/>
              <a:gd name="T79" fmla="*/ 343 h 344"/>
              <a:gd name="T80" fmla="*/ 181 w 277"/>
              <a:gd name="T81" fmla="*/ 341 h 344"/>
              <a:gd name="T82" fmla="*/ 184 w 277"/>
              <a:gd name="T83" fmla="*/ 334 h 344"/>
              <a:gd name="T84" fmla="*/ 184 w 277"/>
              <a:gd name="T85" fmla="*/ 185 h 344"/>
              <a:gd name="T86" fmla="*/ 205 w 277"/>
              <a:gd name="T87" fmla="*/ 161 h 344"/>
              <a:gd name="T88" fmla="*/ 207 w 277"/>
              <a:gd name="T89" fmla="*/ 155 h 344"/>
              <a:gd name="T90" fmla="*/ 207 w 277"/>
              <a:gd name="T91" fmla="*/ 56 h 344"/>
              <a:gd name="T92" fmla="*/ 200 w 277"/>
              <a:gd name="T93" fmla="*/ 47 h 3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277" h="344">
                <a:moveTo>
                  <a:pt x="277" y="171"/>
                </a:moveTo>
                <a:cubicBezTo>
                  <a:pt x="277" y="251"/>
                  <a:pt x="277" y="251"/>
                  <a:pt x="277" y="251"/>
                </a:cubicBezTo>
                <a:cubicBezTo>
                  <a:pt x="277" y="254"/>
                  <a:pt x="276" y="256"/>
                  <a:pt x="274" y="258"/>
                </a:cubicBezTo>
                <a:cubicBezTo>
                  <a:pt x="251" y="280"/>
                  <a:pt x="251" y="280"/>
                  <a:pt x="251" y="280"/>
                </a:cubicBezTo>
                <a:cubicBezTo>
                  <a:pt x="251" y="295"/>
                  <a:pt x="251" y="295"/>
                  <a:pt x="251" y="295"/>
                </a:cubicBezTo>
                <a:cubicBezTo>
                  <a:pt x="251" y="298"/>
                  <a:pt x="250" y="300"/>
                  <a:pt x="248" y="302"/>
                </a:cubicBezTo>
                <a:cubicBezTo>
                  <a:pt x="246" y="304"/>
                  <a:pt x="244" y="305"/>
                  <a:pt x="241" y="305"/>
                </a:cubicBezTo>
                <a:cubicBezTo>
                  <a:pt x="10" y="305"/>
                  <a:pt x="10" y="305"/>
                  <a:pt x="10" y="305"/>
                </a:cubicBezTo>
                <a:cubicBezTo>
                  <a:pt x="7" y="305"/>
                  <a:pt x="5" y="304"/>
                  <a:pt x="3" y="302"/>
                </a:cubicBezTo>
                <a:cubicBezTo>
                  <a:pt x="1" y="300"/>
                  <a:pt x="0" y="298"/>
                  <a:pt x="0" y="295"/>
                </a:cubicBezTo>
                <a:cubicBezTo>
                  <a:pt x="0" y="9"/>
                  <a:pt x="0" y="9"/>
                  <a:pt x="0" y="9"/>
                </a:cubicBezTo>
                <a:cubicBezTo>
                  <a:pt x="0" y="6"/>
                  <a:pt x="1" y="4"/>
                  <a:pt x="3" y="2"/>
                </a:cubicBezTo>
                <a:cubicBezTo>
                  <a:pt x="5" y="1"/>
                  <a:pt x="7" y="0"/>
                  <a:pt x="10" y="0"/>
                </a:cubicBezTo>
                <a:cubicBezTo>
                  <a:pt x="241" y="0"/>
                  <a:pt x="241" y="0"/>
                  <a:pt x="241" y="0"/>
                </a:cubicBezTo>
                <a:cubicBezTo>
                  <a:pt x="244" y="0"/>
                  <a:pt x="246" y="1"/>
                  <a:pt x="248" y="2"/>
                </a:cubicBezTo>
                <a:cubicBezTo>
                  <a:pt x="250" y="4"/>
                  <a:pt x="251" y="6"/>
                  <a:pt x="251" y="9"/>
                </a:cubicBezTo>
                <a:cubicBezTo>
                  <a:pt x="251" y="143"/>
                  <a:pt x="251" y="143"/>
                  <a:pt x="251" y="143"/>
                </a:cubicBezTo>
                <a:cubicBezTo>
                  <a:pt x="274" y="164"/>
                  <a:pt x="274" y="164"/>
                  <a:pt x="274" y="164"/>
                </a:cubicBezTo>
                <a:cubicBezTo>
                  <a:pt x="276" y="166"/>
                  <a:pt x="277" y="169"/>
                  <a:pt x="277" y="171"/>
                </a:cubicBezTo>
                <a:close/>
                <a:moveTo>
                  <a:pt x="3" y="2"/>
                </a:moveTo>
                <a:cubicBezTo>
                  <a:pt x="1" y="4"/>
                  <a:pt x="0" y="6"/>
                  <a:pt x="0" y="9"/>
                </a:cubicBezTo>
                <a:cubicBezTo>
                  <a:pt x="0" y="295"/>
                  <a:pt x="0" y="295"/>
                  <a:pt x="0" y="295"/>
                </a:cubicBezTo>
                <a:cubicBezTo>
                  <a:pt x="0" y="298"/>
                  <a:pt x="1" y="300"/>
                  <a:pt x="3" y="302"/>
                </a:cubicBezTo>
                <a:cubicBezTo>
                  <a:pt x="5" y="304"/>
                  <a:pt x="7" y="305"/>
                  <a:pt x="10" y="305"/>
                </a:cubicBezTo>
                <a:cubicBezTo>
                  <a:pt x="199" y="305"/>
                  <a:pt x="199" y="305"/>
                  <a:pt x="199" y="305"/>
                </a:cubicBezTo>
                <a:cubicBezTo>
                  <a:pt x="199" y="191"/>
                  <a:pt x="199" y="191"/>
                  <a:pt x="199" y="191"/>
                </a:cubicBezTo>
                <a:cubicBezTo>
                  <a:pt x="204" y="185"/>
                  <a:pt x="216" y="171"/>
                  <a:pt x="216" y="171"/>
                </a:cubicBezTo>
                <a:cubicBezTo>
                  <a:pt x="220" y="166"/>
                  <a:pt x="222" y="161"/>
                  <a:pt x="222" y="155"/>
                </a:cubicBezTo>
                <a:cubicBezTo>
                  <a:pt x="222" y="56"/>
                  <a:pt x="222" y="56"/>
                  <a:pt x="222" y="56"/>
                </a:cubicBezTo>
                <a:cubicBezTo>
                  <a:pt x="222" y="44"/>
                  <a:pt x="214" y="35"/>
                  <a:pt x="202" y="32"/>
                </a:cubicBezTo>
                <a:cubicBezTo>
                  <a:pt x="31" y="0"/>
                  <a:pt x="31" y="0"/>
                  <a:pt x="31" y="0"/>
                </a:cubicBezTo>
                <a:cubicBezTo>
                  <a:pt x="10" y="0"/>
                  <a:pt x="10" y="0"/>
                  <a:pt x="10" y="0"/>
                </a:cubicBezTo>
                <a:cubicBezTo>
                  <a:pt x="7" y="0"/>
                  <a:pt x="5" y="1"/>
                  <a:pt x="3" y="2"/>
                </a:cubicBezTo>
                <a:close/>
                <a:moveTo>
                  <a:pt x="200" y="47"/>
                </a:moveTo>
                <a:cubicBezTo>
                  <a:pt x="11" y="11"/>
                  <a:pt x="11" y="11"/>
                  <a:pt x="11" y="11"/>
                </a:cubicBezTo>
                <a:cubicBezTo>
                  <a:pt x="9" y="10"/>
                  <a:pt x="6" y="11"/>
                  <a:pt x="4" y="13"/>
                </a:cubicBezTo>
                <a:cubicBezTo>
                  <a:pt x="2" y="14"/>
                  <a:pt x="0" y="17"/>
                  <a:pt x="0" y="20"/>
                </a:cubicBezTo>
                <a:cubicBezTo>
                  <a:pt x="0" y="302"/>
                  <a:pt x="0" y="302"/>
                  <a:pt x="0" y="302"/>
                </a:cubicBezTo>
                <a:cubicBezTo>
                  <a:pt x="0" y="307"/>
                  <a:pt x="4" y="311"/>
                  <a:pt x="8" y="311"/>
                </a:cubicBezTo>
                <a:cubicBezTo>
                  <a:pt x="173" y="343"/>
                  <a:pt x="173" y="343"/>
                  <a:pt x="173" y="343"/>
                </a:cubicBezTo>
                <a:cubicBezTo>
                  <a:pt x="176" y="344"/>
                  <a:pt x="179" y="343"/>
                  <a:pt x="181" y="341"/>
                </a:cubicBezTo>
                <a:cubicBezTo>
                  <a:pt x="183" y="339"/>
                  <a:pt x="184" y="337"/>
                  <a:pt x="184" y="334"/>
                </a:cubicBezTo>
                <a:cubicBezTo>
                  <a:pt x="184" y="185"/>
                  <a:pt x="184" y="185"/>
                  <a:pt x="184" y="185"/>
                </a:cubicBezTo>
                <a:cubicBezTo>
                  <a:pt x="205" y="161"/>
                  <a:pt x="205" y="161"/>
                  <a:pt x="205" y="161"/>
                </a:cubicBezTo>
                <a:cubicBezTo>
                  <a:pt x="206" y="159"/>
                  <a:pt x="207" y="157"/>
                  <a:pt x="207" y="155"/>
                </a:cubicBezTo>
                <a:cubicBezTo>
                  <a:pt x="207" y="56"/>
                  <a:pt x="207" y="56"/>
                  <a:pt x="207" y="56"/>
                </a:cubicBezTo>
                <a:cubicBezTo>
                  <a:pt x="207" y="51"/>
                  <a:pt x="204" y="48"/>
                  <a:pt x="200" y="47"/>
                </a:cubicBezTo>
                <a:close/>
              </a:path>
            </a:pathLst>
          </a:custGeom>
          <a:solidFill>
            <a:schemeClr val="bg1"/>
          </a:solidFill>
          <a:ln>
            <a:noFill/>
            <a:headEnd type="none" w="med" len="med"/>
            <a:tailEnd type="none" w="med" len="med"/>
          </a:ln>
          <a:effectLst/>
          <a:ex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4911" tIns="75929" rIns="94911" bIns="75929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483924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100" b="0" i="0" u="none" strike="noStrike" kern="0" cap="none" spc="0" normalizeH="0" baseline="0" noProof="0" dirty="0">
              <a:ln>
                <a:noFill/>
              </a:ln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ffectLst/>
              <a:uLnTx/>
              <a:uFillTx/>
              <a:ea typeface="Segoe UI" pitchFamily="34" charset="0"/>
              <a:cs typeface="Segoe UI" pitchFamily="34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9087769" y="6261870"/>
            <a:ext cx="1448153" cy="433965"/>
          </a:xfrm>
          <a:prstGeom prst="rect">
            <a:avLst/>
          </a:prstGeom>
          <a:noFill/>
        </p:spPr>
        <p:txBody>
          <a:bodyPr wrap="none" lIns="182880" tIns="146304" rIns="182880" bIns="146304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Program Files (x86)</a:t>
            </a:r>
          </a:p>
        </p:txBody>
      </p:sp>
      <p:sp>
        <p:nvSpPr>
          <p:cNvPr id="35" name="Freeform 79"/>
          <p:cNvSpPr>
            <a:spLocks noChangeAspect="1" noEditPoints="1"/>
          </p:cNvSpPr>
          <p:nvPr/>
        </p:nvSpPr>
        <p:spPr bwMode="black">
          <a:xfrm>
            <a:off x="10461782" y="5967614"/>
            <a:ext cx="333079" cy="413317"/>
          </a:xfrm>
          <a:custGeom>
            <a:avLst/>
            <a:gdLst>
              <a:gd name="T0" fmla="*/ 277 w 277"/>
              <a:gd name="T1" fmla="*/ 171 h 344"/>
              <a:gd name="T2" fmla="*/ 277 w 277"/>
              <a:gd name="T3" fmla="*/ 251 h 344"/>
              <a:gd name="T4" fmla="*/ 274 w 277"/>
              <a:gd name="T5" fmla="*/ 258 h 344"/>
              <a:gd name="T6" fmla="*/ 251 w 277"/>
              <a:gd name="T7" fmla="*/ 280 h 344"/>
              <a:gd name="T8" fmla="*/ 251 w 277"/>
              <a:gd name="T9" fmla="*/ 295 h 344"/>
              <a:gd name="T10" fmla="*/ 248 w 277"/>
              <a:gd name="T11" fmla="*/ 302 h 344"/>
              <a:gd name="T12" fmla="*/ 241 w 277"/>
              <a:gd name="T13" fmla="*/ 305 h 344"/>
              <a:gd name="T14" fmla="*/ 10 w 277"/>
              <a:gd name="T15" fmla="*/ 305 h 344"/>
              <a:gd name="T16" fmla="*/ 3 w 277"/>
              <a:gd name="T17" fmla="*/ 302 h 344"/>
              <a:gd name="T18" fmla="*/ 0 w 277"/>
              <a:gd name="T19" fmla="*/ 295 h 344"/>
              <a:gd name="T20" fmla="*/ 0 w 277"/>
              <a:gd name="T21" fmla="*/ 9 h 344"/>
              <a:gd name="T22" fmla="*/ 3 w 277"/>
              <a:gd name="T23" fmla="*/ 2 h 344"/>
              <a:gd name="T24" fmla="*/ 10 w 277"/>
              <a:gd name="T25" fmla="*/ 0 h 344"/>
              <a:gd name="T26" fmla="*/ 241 w 277"/>
              <a:gd name="T27" fmla="*/ 0 h 344"/>
              <a:gd name="T28" fmla="*/ 248 w 277"/>
              <a:gd name="T29" fmla="*/ 2 h 344"/>
              <a:gd name="T30" fmla="*/ 251 w 277"/>
              <a:gd name="T31" fmla="*/ 9 h 344"/>
              <a:gd name="T32" fmla="*/ 251 w 277"/>
              <a:gd name="T33" fmla="*/ 143 h 344"/>
              <a:gd name="T34" fmla="*/ 274 w 277"/>
              <a:gd name="T35" fmla="*/ 164 h 344"/>
              <a:gd name="T36" fmla="*/ 277 w 277"/>
              <a:gd name="T37" fmla="*/ 171 h 344"/>
              <a:gd name="T38" fmla="*/ 3 w 277"/>
              <a:gd name="T39" fmla="*/ 2 h 344"/>
              <a:gd name="T40" fmla="*/ 0 w 277"/>
              <a:gd name="T41" fmla="*/ 9 h 344"/>
              <a:gd name="T42" fmla="*/ 0 w 277"/>
              <a:gd name="T43" fmla="*/ 295 h 344"/>
              <a:gd name="T44" fmla="*/ 3 w 277"/>
              <a:gd name="T45" fmla="*/ 302 h 344"/>
              <a:gd name="T46" fmla="*/ 10 w 277"/>
              <a:gd name="T47" fmla="*/ 305 h 344"/>
              <a:gd name="T48" fmla="*/ 199 w 277"/>
              <a:gd name="T49" fmla="*/ 305 h 344"/>
              <a:gd name="T50" fmla="*/ 199 w 277"/>
              <a:gd name="T51" fmla="*/ 191 h 344"/>
              <a:gd name="T52" fmla="*/ 216 w 277"/>
              <a:gd name="T53" fmla="*/ 171 h 344"/>
              <a:gd name="T54" fmla="*/ 222 w 277"/>
              <a:gd name="T55" fmla="*/ 155 h 344"/>
              <a:gd name="T56" fmla="*/ 222 w 277"/>
              <a:gd name="T57" fmla="*/ 56 h 344"/>
              <a:gd name="T58" fmla="*/ 202 w 277"/>
              <a:gd name="T59" fmla="*/ 32 h 344"/>
              <a:gd name="T60" fmla="*/ 31 w 277"/>
              <a:gd name="T61" fmla="*/ 0 h 344"/>
              <a:gd name="T62" fmla="*/ 10 w 277"/>
              <a:gd name="T63" fmla="*/ 0 h 344"/>
              <a:gd name="T64" fmla="*/ 3 w 277"/>
              <a:gd name="T65" fmla="*/ 2 h 344"/>
              <a:gd name="T66" fmla="*/ 200 w 277"/>
              <a:gd name="T67" fmla="*/ 47 h 344"/>
              <a:gd name="T68" fmla="*/ 11 w 277"/>
              <a:gd name="T69" fmla="*/ 11 h 344"/>
              <a:gd name="T70" fmla="*/ 4 w 277"/>
              <a:gd name="T71" fmla="*/ 13 h 344"/>
              <a:gd name="T72" fmla="*/ 0 w 277"/>
              <a:gd name="T73" fmla="*/ 20 h 344"/>
              <a:gd name="T74" fmla="*/ 0 w 277"/>
              <a:gd name="T75" fmla="*/ 302 h 344"/>
              <a:gd name="T76" fmla="*/ 8 w 277"/>
              <a:gd name="T77" fmla="*/ 311 h 344"/>
              <a:gd name="T78" fmla="*/ 173 w 277"/>
              <a:gd name="T79" fmla="*/ 343 h 344"/>
              <a:gd name="T80" fmla="*/ 181 w 277"/>
              <a:gd name="T81" fmla="*/ 341 h 344"/>
              <a:gd name="T82" fmla="*/ 184 w 277"/>
              <a:gd name="T83" fmla="*/ 334 h 344"/>
              <a:gd name="T84" fmla="*/ 184 w 277"/>
              <a:gd name="T85" fmla="*/ 185 h 344"/>
              <a:gd name="T86" fmla="*/ 205 w 277"/>
              <a:gd name="T87" fmla="*/ 161 h 344"/>
              <a:gd name="T88" fmla="*/ 207 w 277"/>
              <a:gd name="T89" fmla="*/ 155 h 344"/>
              <a:gd name="T90" fmla="*/ 207 w 277"/>
              <a:gd name="T91" fmla="*/ 56 h 344"/>
              <a:gd name="T92" fmla="*/ 200 w 277"/>
              <a:gd name="T93" fmla="*/ 47 h 3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277" h="344">
                <a:moveTo>
                  <a:pt x="277" y="171"/>
                </a:moveTo>
                <a:cubicBezTo>
                  <a:pt x="277" y="251"/>
                  <a:pt x="277" y="251"/>
                  <a:pt x="277" y="251"/>
                </a:cubicBezTo>
                <a:cubicBezTo>
                  <a:pt x="277" y="254"/>
                  <a:pt x="276" y="256"/>
                  <a:pt x="274" y="258"/>
                </a:cubicBezTo>
                <a:cubicBezTo>
                  <a:pt x="251" y="280"/>
                  <a:pt x="251" y="280"/>
                  <a:pt x="251" y="280"/>
                </a:cubicBezTo>
                <a:cubicBezTo>
                  <a:pt x="251" y="295"/>
                  <a:pt x="251" y="295"/>
                  <a:pt x="251" y="295"/>
                </a:cubicBezTo>
                <a:cubicBezTo>
                  <a:pt x="251" y="298"/>
                  <a:pt x="250" y="300"/>
                  <a:pt x="248" y="302"/>
                </a:cubicBezTo>
                <a:cubicBezTo>
                  <a:pt x="246" y="304"/>
                  <a:pt x="244" y="305"/>
                  <a:pt x="241" y="305"/>
                </a:cubicBezTo>
                <a:cubicBezTo>
                  <a:pt x="10" y="305"/>
                  <a:pt x="10" y="305"/>
                  <a:pt x="10" y="305"/>
                </a:cubicBezTo>
                <a:cubicBezTo>
                  <a:pt x="7" y="305"/>
                  <a:pt x="5" y="304"/>
                  <a:pt x="3" y="302"/>
                </a:cubicBezTo>
                <a:cubicBezTo>
                  <a:pt x="1" y="300"/>
                  <a:pt x="0" y="298"/>
                  <a:pt x="0" y="295"/>
                </a:cubicBezTo>
                <a:cubicBezTo>
                  <a:pt x="0" y="9"/>
                  <a:pt x="0" y="9"/>
                  <a:pt x="0" y="9"/>
                </a:cubicBezTo>
                <a:cubicBezTo>
                  <a:pt x="0" y="6"/>
                  <a:pt x="1" y="4"/>
                  <a:pt x="3" y="2"/>
                </a:cubicBezTo>
                <a:cubicBezTo>
                  <a:pt x="5" y="1"/>
                  <a:pt x="7" y="0"/>
                  <a:pt x="10" y="0"/>
                </a:cubicBezTo>
                <a:cubicBezTo>
                  <a:pt x="241" y="0"/>
                  <a:pt x="241" y="0"/>
                  <a:pt x="241" y="0"/>
                </a:cubicBezTo>
                <a:cubicBezTo>
                  <a:pt x="244" y="0"/>
                  <a:pt x="246" y="1"/>
                  <a:pt x="248" y="2"/>
                </a:cubicBezTo>
                <a:cubicBezTo>
                  <a:pt x="250" y="4"/>
                  <a:pt x="251" y="6"/>
                  <a:pt x="251" y="9"/>
                </a:cubicBezTo>
                <a:cubicBezTo>
                  <a:pt x="251" y="143"/>
                  <a:pt x="251" y="143"/>
                  <a:pt x="251" y="143"/>
                </a:cubicBezTo>
                <a:cubicBezTo>
                  <a:pt x="274" y="164"/>
                  <a:pt x="274" y="164"/>
                  <a:pt x="274" y="164"/>
                </a:cubicBezTo>
                <a:cubicBezTo>
                  <a:pt x="276" y="166"/>
                  <a:pt x="277" y="169"/>
                  <a:pt x="277" y="171"/>
                </a:cubicBezTo>
                <a:close/>
                <a:moveTo>
                  <a:pt x="3" y="2"/>
                </a:moveTo>
                <a:cubicBezTo>
                  <a:pt x="1" y="4"/>
                  <a:pt x="0" y="6"/>
                  <a:pt x="0" y="9"/>
                </a:cubicBezTo>
                <a:cubicBezTo>
                  <a:pt x="0" y="295"/>
                  <a:pt x="0" y="295"/>
                  <a:pt x="0" y="295"/>
                </a:cubicBezTo>
                <a:cubicBezTo>
                  <a:pt x="0" y="298"/>
                  <a:pt x="1" y="300"/>
                  <a:pt x="3" y="302"/>
                </a:cubicBezTo>
                <a:cubicBezTo>
                  <a:pt x="5" y="304"/>
                  <a:pt x="7" y="305"/>
                  <a:pt x="10" y="305"/>
                </a:cubicBezTo>
                <a:cubicBezTo>
                  <a:pt x="199" y="305"/>
                  <a:pt x="199" y="305"/>
                  <a:pt x="199" y="305"/>
                </a:cubicBezTo>
                <a:cubicBezTo>
                  <a:pt x="199" y="191"/>
                  <a:pt x="199" y="191"/>
                  <a:pt x="199" y="191"/>
                </a:cubicBezTo>
                <a:cubicBezTo>
                  <a:pt x="204" y="185"/>
                  <a:pt x="216" y="171"/>
                  <a:pt x="216" y="171"/>
                </a:cubicBezTo>
                <a:cubicBezTo>
                  <a:pt x="220" y="166"/>
                  <a:pt x="222" y="161"/>
                  <a:pt x="222" y="155"/>
                </a:cubicBezTo>
                <a:cubicBezTo>
                  <a:pt x="222" y="56"/>
                  <a:pt x="222" y="56"/>
                  <a:pt x="222" y="56"/>
                </a:cubicBezTo>
                <a:cubicBezTo>
                  <a:pt x="222" y="44"/>
                  <a:pt x="214" y="35"/>
                  <a:pt x="202" y="32"/>
                </a:cubicBezTo>
                <a:cubicBezTo>
                  <a:pt x="31" y="0"/>
                  <a:pt x="31" y="0"/>
                  <a:pt x="31" y="0"/>
                </a:cubicBezTo>
                <a:cubicBezTo>
                  <a:pt x="10" y="0"/>
                  <a:pt x="10" y="0"/>
                  <a:pt x="10" y="0"/>
                </a:cubicBezTo>
                <a:cubicBezTo>
                  <a:pt x="7" y="0"/>
                  <a:pt x="5" y="1"/>
                  <a:pt x="3" y="2"/>
                </a:cubicBezTo>
                <a:close/>
                <a:moveTo>
                  <a:pt x="200" y="47"/>
                </a:moveTo>
                <a:cubicBezTo>
                  <a:pt x="11" y="11"/>
                  <a:pt x="11" y="11"/>
                  <a:pt x="11" y="11"/>
                </a:cubicBezTo>
                <a:cubicBezTo>
                  <a:pt x="9" y="10"/>
                  <a:pt x="6" y="11"/>
                  <a:pt x="4" y="13"/>
                </a:cubicBezTo>
                <a:cubicBezTo>
                  <a:pt x="2" y="14"/>
                  <a:pt x="0" y="17"/>
                  <a:pt x="0" y="20"/>
                </a:cubicBezTo>
                <a:cubicBezTo>
                  <a:pt x="0" y="302"/>
                  <a:pt x="0" y="302"/>
                  <a:pt x="0" y="302"/>
                </a:cubicBezTo>
                <a:cubicBezTo>
                  <a:pt x="0" y="307"/>
                  <a:pt x="4" y="311"/>
                  <a:pt x="8" y="311"/>
                </a:cubicBezTo>
                <a:cubicBezTo>
                  <a:pt x="173" y="343"/>
                  <a:pt x="173" y="343"/>
                  <a:pt x="173" y="343"/>
                </a:cubicBezTo>
                <a:cubicBezTo>
                  <a:pt x="176" y="344"/>
                  <a:pt x="179" y="343"/>
                  <a:pt x="181" y="341"/>
                </a:cubicBezTo>
                <a:cubicBezTo>
                  <a:pt x="183" y="339"/>
                  <a:pt x="184" y="337"/>
                  <a:pt x="184" y="334"/>
                </a:cubicBezTo>
                <a:cubicBezTo>
                  <a:pt x="184" y="185"/>
                  <a:pt x="184" y="185"/>
                  <a:pt x="184" y="185"/>
                </a:cubicBezTo>
                <a:cubicBezTo>
                  <a:pt x="205" y="161"/>
                  <a:pt x="205" y="161"/>
                  <a:pt x="205" y="161"/>
                </a:cubicBezTo>
                <a:cubicBezTo>
                  <a:pt x="206" y="159"/>
                  <a:pt x="207" y="157"/>
                  <a:pt x="207" y="155"/>
                </a:cubicBezTo>
                <a:cubicBezTo>
                  <a:pt x="207" y="56"/>
                  <a:pt x="207" y="56"/>
                  <a:pt x="207" y="56"/>
                </a:cubicBezTo>
                <a:cubicBezTo>
                  <a:pt x="207" y="51"/>
                  <a:pt x="204" y="48"/>
                  <a:pt x="200" y="47"/>
                </a:cubicBezTo>
                <a:close/>
              </a:path>
            </a:pathLst>
          </a:custGeom>
          <a:solidFill>
            <a:schemeClr val="bg1"/>
          </a:solidFill>
          <a:ln>
            <a:noFill/>
            <a:headEnd type="none" w="med" len="med"/>
            <a:tailEnd type="none" w="med" len="med"/>
          </a:ln>
          <a:effectLst/>
          <a:ex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4911" tIns="75929" rIns="94911" bIns="75929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483924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100" b="0" i="0" u="none" strike="noStrike" kern="0" cap="none" spc="0" normalizeH="0" baseline="0" noProof="0" dirty="0">
              <a:ln>
                <a:noFill/>
              </a:ln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ffectLst/>
              <a:uLnTx/>
              <a:uFillTx/>
              <a:ea typeface="Segoe UI" pitchFamily="34" charset="0"/>
              <a:cs typeface="Segoe UI" pitchFamily="34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10299593" y="6254351"/>
            <a:ext cx="678711" cy="433965"/>
          </a:xfrm>
          <a:prstGeom prst="rect">
            <a:avLst/>
          </a:prstGeom>
          <a:noFill/>
        </p:spPr>
        <p:txBody>
          <a:bodyPr wrap="none" lIns="182880" tIns="146304" rIns="182880" bIns="146304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Users</a:t>
            </a:r>
          </a:p>
        </p:txBody>
      </p:sp>
      <p:sp>
        <p:nvSpPr>
          <p:cNvPr id="37" name="Freeform 79"/>
          <p:cNvSpPr>
            <a:spLocks noChangeAspect="1" noEditPoints="1"/>
          </p:cNvSpPr>
          <p:nvPr/>
        </p:nvSpPr>
        <p:spPr bwMode="black">
          <a:xfrm>
            <a:off x="11248734" y="5967614"/>
            <a:ext cx="333079" cy="413317"/>
          </a:xfrm>
          <a:custGeom>
            <a:avLst/>
            <a:gdLst>
              <a:gd name="T0" fmla="*/ 277 w 277"/>
              <a:gd name="T1" fmla="*/ 171 h 344"/>
              <a:gd name="T2" fmla="*/ 277 w 277"/>
              <a:gd name="T3" fmla="*/ 251 h 344"/>
              <a:gd name="T4" fmla="*/ 274 w 277"/>
              <a:gd name="T5" fmla="*/ 258 h 344"/>
              <a:gd name="T6" fmla="*/ 251 w 277"/>
              <a:gd name="T7" fmla="*/ 280 h 344"/>
              <a:gd name="T8" fmla="*/ 251 w 277"/>
              <a:gd name="T9" fmla="*/ 295 h 344"/>
              <a:gd name="T10" fmla="*/ 248 w 277"/>
              <a:gd name="T11" fmla="*/ 302 h 344"/>
              <a:gd name="T12" fmla="*/ 241 w 277"/>
              <a:gd name="T13" fmla="*/ 305 h 344"/>
              <a:gd name="T14" fmla="*/ 10 w 277"/>
              <a:gd name="T15" fmla="*/ 305 h 344"/>
              <a:gd name="T16" fmla="*/ 3 w 277"/>
              <a:gd name="T17" fmla="*/ 302 h 344"/>
              <a:gd name="T18" fmla="*/ 0 w 277"/>
              <a:gd name="T19" fmla="*/ 295 h 344"/>
              <a:gd name="T20" fmla="*/ 0 w 277"/>
              <a:gd name="T21" fmla="*/ 9 h 344"/>
              <a:gd name="T22" fmla="*/ 3 w 277"/>
              <a:gd name="T23" fmla="*/ 2 h 344"/>
              <a:gd name="T24" fmla="*/ 10 w 277"/>
              <a:gd name="T25" fmla="*/ 0 h 344"/>
              <a:gd name="T26" fmla="*/ 241 w 277"/>
              <a:gd name="T27" fmla="*/ 0 h 344"/>
              <a:gd name="T28" fmla="*/ 248 w 277"/>
              <a:gd name="T29" fmla="*/ 2 h 344"/>
              <a:gd name="T30" fmla="*/ 251 w 277"/>
              <a:gd name="T31" fmla="*/ 9 h 344"/>
              <a:gd name="T32" fmla="*/ 251 w 277"/>
              <a:gd name="T33" fmla="*/ 143 h 344"/>
              <a:gd name="T34" fmla="*/ 274 w 277"/>
              <a:gd name="T35" fmla="*/ 164 h 344"/>
              <a:gd name="T36" fmla="*/ 277 w 277"/>
              <a:gd name="T37" fmla="*/ 171 h 344"/>
              <a:gd name="T38" fmla="*/ 3 w 277"/>
              <a:gd name="T39" fmla="*/ 2 h 344"/>
              <a:gd name="T40" fmla="*/ 0 w 277"/>
              <a:gd name="T41" fmla="*/ 9 h 344"/>
              <a:gd name="T42" fmla="*/ 0 w 277"/>
              <a:gd name="T43" fmla="*/ 295 h 344"/>
              <a:gd name="T44" fmla="*/ 3 w 277"/>
              <a:gd name="T45" fmla="*/ 302 h 344"/>
              <a:gd name="T46" fmla="*/ 10 w 277"/>
              <a:gd name="T47" fmla="*/ 305 h 344"/>
              <a:gd name="T48" fmla="*/ 199 w 277"/>
              <a:gd name="T49" fmla="*/ 305 h 344"/>
              <a:gd name="T50" fmla="*/ 199 w 277"/>
              <a:gd name="T51" fmla="*/ 191 h 344"/>
              <a:gd name="T52" fmla="*/ 216 w 277"/>
              <a:gd name="T53" fmla="*/ 171 h 344"/>
              <a:gd name="T54" fmla="*/ 222 w 277"/>
              <a:gd name="T55" fmla="*/ 155 h 344"/>
              <a:gd name="T56" fmla="*/ 222 w 277"/>
              <a:gd name="T57" fmla="*/ 56 h 344"/>
              <a:gd name="T58" fmla="*/ 202 w 277"/>
              <a:gd name="T59" fmla="*/ 32 h 344"/>
              <a:gd name="T60" fmla="*/ 31 w 277"/>
              <a:gd name="T61" fmla="*/ 0 h 344"/>
              <a:gd name="T62" fmla="*/ 10 w 277"/>
              <a:gd name="T63" fmla="*/ 0 h 344"/>
              <a:gd name="T64" fmla="*/ 3 w 277"/>
              <a:gd name="T65" fmla="*/ 2 h 344"/>
              <a:gd name="T66" fmla="*/ 200 w 277"/>
              <a:gd name="T67" fmla="*/ 47 h 344"/>
              <a:gd name="T68" fmla="*/ 11 w 277"/>
              <a:gd name="T69" fmla="*/ 11 h 344"/>
              <a:gd name="T70" fmla="*/ 4 w 277"/>
              <a:gd name="T71" fmla="*/ 13 h 344"/>
              <a:gd name="T72" fmla="*/ 0 w 277"/>
              <a:gd name="T73" fmla="*/ 20 h 344"/>
              <a:gd name="T74" fmla="*/ 0 w 277"/>
              <a:gd name="T75" fmla="*/ 302 h 344"/>
              <a:gd name="T76" fmla="*/ 8 w 277"/>
              <a:gd name="T77" fmla="*/ 311 h 344"/>
              <a:gd name="T78" fmla="*/ 173 w 277"/>
              <a:gd name="T79" fmla="*/ 343 h 344"/>
              <a:gd name="T80" fmla="*/ 181 w 277"/>
              <a:gd name="T81" fmla="*/ 341 h 344"/>
              <a:gd name="T82" fmla="*/ 184 w 277"/>
              <a:gd name="T83" fmla="*/ 334 h 344"/>
              <a:gd name="T84" fmla="*/ 184 w 277"/>
              <a:gd name="T85" fmla="*/ 185 h 344"/>
              <a:gd name="T86" fmla="*/ 205 w 277"/>
              <a:gd name="T87" fmla="*/ 161 h 344"/>
              <a:gd name="T88" fmla="*/ 207 w 277"/>
              <a:gd name="T89" fmla="*/ 155 h 344"/>
              <a:gd name="T90" fmla="*/ 207 w 277"/>
              <a:gd name="T91" fmla="*/ 56 h 344"/>
              <a:gd name="T92" fmla="*/ 200 w 277"/>
              <a:gd name="T93" fmla="*/ 47 h 3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277" h="344">
                <a:moveTo>
                  <a:pt x="277" y="171"/>
                </a:moveTo>
                <a:cubicBezTo>
                  <a:pt x="277" y="251"/>
                  <a:pt x="277" y="251"/>
                  <a:pt x="277" y="251"/>
                </a:cubicBezTo>
                <a:cubicBezTo>
                  <a:pt x="277" y="254"/>
                  <a:pt x="276" y="256"/>
                  <a:pt x="274" y="258"/>
                </a:cubicBezTo>
                <a:cubicBezTo>
                  <a:pt x="251" y="280"/>
                  <a:pt x="251" y="280"/>
                  <a:pt x="251" y="280"/>
                </a:cubicBezTo>
                <a:cubicBezTo>
                  <a:pt x="251" y="295"/>
                  <a:pt x="251" y="295"/>
                  <a:pt x="251" y="295"/>
                </a:cubicBezTo>
                <a:cubicBezTo>
                  <a:pt x="251" y="298"/>
                  <a:pt x="250" y="300"/>
                  <a:pt x="248" y="302"/>
                </a:cubicBezTo>
                <a:cubicBezTo>
                  <a:pt x="246" y="304"/>
                  <a:pt x="244" y="305"/>
                  <a:pt x="241" y="305"/>
                </a:cubicBezTo>
                <a:cubicBezTo>
                  <a:pt x="10" y="305"/>
                  <a:pt x="10" y="305"/>
                  <a:pt x="10" y="305"/>
                </a:cubicBezTo>
                <a:cubicBezTo>
                  <a:pt x="7" y="305"/>
                  <a:pt x="5" y="304"/>
                  <a:pt x="3" y="302"/>
                </a:cubicBezTo>
                <a:cubicBezTo>
                  <a:pt x="1" y="300"/>
                  <a:pt x="0" y="298"/>
                  <a:pt x="0" y="295"/>
                </a:cubicBezTo>
                <a:cubicBezTo>
                  <a:pt x="0" y="9"/>
                  <a:pt x="0" y="9"/>
                  <a:pt x="0" y="9"/>
                </a:cubicBezTo>
                <a:cubicBezTo>
                  <a:pt x="0" y="6"/>
                  <a:pt x="1" y="4"/>
                  <a:pt x="3" y="2"/>
                </a:cubicBezTo>
                <a:cubicBezTo>
                  <a:pt x="5" y="1"/>
                  <a:pt x="7" y="0"/>
                  <a:pt x="10" y="0"/>
                </a:cubicBezTo>
                <a:cubicBezTo>
                  <a:pt x="241" y="0"/>
                  <a:pt x="241" y="0"/>
                  <a:pt x="241" y="0"/>
                </a:cubicBezTo>
                <a:cubicBezTo>
                  <a:pt x="244" y="0"/>
                  <a:pt x="246" y="1"/>
                  <a:pt x="248" y="2"/>
                </a:cubicBezTo>
                <a:cubicBezTo>
                  <a:pt x="250" y="4"/>
                  <a:pt x="251" y="6"/>
                  <a:pt x="251" y="9"/>
                </a:cubicBezTo>
                <a:cubicBezTo>
                  <a:pt x="251" y="143"/>
                  <a:pt x="251" y="143"/>
                  <a:pt x="251" y="143"/>
                </a:cubicBezTo>
                <a:cubicBezTo>
                  <a:pt x="274" y="164"/>
                  <a:pt x="274" y="164"/>
                  <a:pt x="274" y="164"/>
                </a:cubicBezTo>
                <a:cubicBezTo>
                  <a:pt x="276" y="166"/>
                  <a:pt x="277" y="169"/>
                  <a:pt x="277" y="171"/>
                </a:cubicBezTo>
                <a:close/>
                <a:moveTo>
                  <a:pt x="3" y="2"/>
                </a:moveTo>
                <a:cubicBezTo>
                  <a:pt x="1" y="4"/>
                  <a:pt x="0" y="6"/>
                  <a:pt x="0" y="9"/>
                </a:cubicBezTo>
                <a:cubicBezTo>
                  <a:pt x="0" y="295"/>
                  <a:pt x="0" y="295"/>
                  <a:pt x="0" y="295"/>
                </a:cubicBezTo>
                <a:cubicBezTo>
                  <a:pt x="0" y="298"/>
                  <a:pt x="1" y="300"/>
                  <a:pt x="3" y="302"/>
                </a:cubicBezTo>
                <a:cubicBezTo>
                  <a:pt x="5" y="304"/>
                  <a:pt x="7" y="305"/>
                  <a:pt x="10" y="305"/>
                </a:cubicBezTo>
                <a:cubicBezTo>
                  <a:pt x="199" y="305"/>
                  <a:pt x="199" y="305"/>
                  <a:pt x="199" y="305"/>
                </a:cubicBezTo>
                <a:cubicBezTo>
                  <a:pt x="199" y="191"/>
                  <a:pt x="199" y="191"/>
                  <a:pt x="199" y="191"/>
                </a:cubicBezTo>
                <a:cubicBezTo>
                  <a:pt x="204" y="185"/>
                  <a:pt x="216" y="171"/>
                  <a:pt x="216" y="171"/>
                </a:cubicBezTo>
                <a:cubicBezTo>
                  <a:pt x="220" y="166"/>
                  <a:pt x="222" y="161"/>
                  <a:pt x="222" y="155"/>
                </a:cubicBezTo>
                <a:cubicBezTo>
                  <a:pt x="222" y="56"/>
                  <a:pt x="222" y="56"/>
                  <a:pt x="222" y="56"/>
                </a:cubicBezTo>
                <a:cubicBezTo>
                  <a:pt x="222" y="44"/>
                  <a:pt x="214" y="35"/>
                  <a:pt x="202" y="32"/>
                </a:cubicBezTo>
                <a:cubicBezTo>
                  <a:pt x="31" y="0"/>
                  <a:pt x="31" y="0"/>
                  <a:pt x="31" y="0"/>
                </a:cubicBezTo>
                <a:cubicBezTo>
                  <a:pt x="10" y="0"/>
                  <a:pt x="10" y="0"/>
                  <a:pt x="10" y="0"/>
                </a:cubicBezTo>
                <a:cubicBezTo>
                  <a:pt x="7" y="0"/>
                  <a:pt x="5" y="1"/>
                  <a:pt x="3" y="2"/>
                </a:cubicBezTo>
                <a:close/>
                <a:moveTo>
                  <a:pt x="200" y="47"/>
                </a:moveTo>
                <a:cubicBezTo>
                  <a:pt x="11" y="11"/>
                  <a:pt x="11" y="11"/>
                  <a:pt x="11" y="11"/>
                </a:cubicBezTo>
                <a:cubicBezTo>
                  <a:pt x="9" y="10"/>
                  <a:pt x="6" y="11"/>
                  <a:pt x="4" y="13"/>
                </a:cubicBezTo>
                <a:cubicBezTo>
                  <a:pt x="2" y="14"/>
                  <a:pt x="0" y="17"/>
                  <a:pt x="0" y="20"/>
                </a:cubicBezTo>
                <a:cubicBezTo>
                  <a:pt x="0" y="302"/>
                  <a:pt x="0" y="302"/>
                  <a:pt x="0" y="302"/>
                </a:cubicBezTo>
                <a:cubicBezTo>
                  <a:pt x="0" y="307"/>
                  <a:pt x="4" y="311"/>
                  <a:pt x="8" y="311"/>
                </a:cubicBezTo>
                <a:cubicBezTo>
                  <a:pt x="173" y="343"/>
                  <a:pt x="173" y="343"/>
                  <a:pt x="173" y="343"/>
                </a:cubicBezTo>
                <a:cubicBezTo>
                  <a:pt x="176" y="344"/>
                  <a:pt x="179" y="343"/>
                  <a:pt x="181" y="341"/>
                </a:cubicBezTo>
                <a:cubicBezTo>
                  <a:pt x="183" y="339"/>
                  <a:pt x="184" y="337"/>
                  <a:pt x="184" y="334"/>
                </a:cubicBezTo>
                <a:cubicBezTo>
                  <a:pt x="184" y="185"/>
                  <a:pt x="184" y="185"/>
                  <a:pt x="184" y="185"/>
                </a:cubicBezTo>
                <a:cubicBezTo>
                  <a:pt x="205" y="161"/>
                  <a:pt x="205" y="161"/>
                  <a:pt x="205" y="161"/>
                </a:cubicBezTo>
                <a:cubicBezTo>
                  <a:pt x="206" y="159"/>
                  <a:pt x="207" y="157"/>
                  <a:pt x="207" y="155"/>
                </a:cubicBezTo>
                <a:cubicBezTo>
                  <a:pt x="207" y="56"/>
                  <a:pt x="207" y="56"/>
                  <a:pt x="207" y="56"/>
                </a:cubicBezTo>
                <a:cubicBezTo>
                  <a:pt x="207" y="51"/>
                  <a:pt x="204" y="48"/>
                  <a:pt x="200" y="47"/>
                </a:cubicBezTo>
                <a:close/>
              </a:path>
            </a:pathLst>
          </a:custGeom>
          <a:solidFill>
            <a:schemeClr val="bg1"/>
          </a:solidFill>
          <a:ln>
            <a:noFill/>
            <a:headEnd type="none" w="med" len="med"/>
            <a:tailEnd type="none" w="med" len="med"/>
          </a:ln>
          <a:effectLst/>
          <a:ex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4911" tIns="75929" rIns="94911" bIns="75929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483924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100" b="0" i="0" u="none" strike="noStrike" kern="0" cap="none" spc="0" normalizeH="0" baseline="0" noProof="0" dirty="0">
              <a:ln>
                <a:noFill/>
              </a:ln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ffectLst/>
              <a:uLnTx/>
              <a:uFillTx/>
              <a:ea typeface="Segoe UI" pitchFamily="34" charset="0"/>
              <a:cs typeface="Segoe UI" pitchFamily="34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10967134" y="6259364"/>
            <a:ext cx="890307" cy="433965"/>
          </a:xfrm>
          <a:prstGeom prst="rect">
            <a:avLst/>
          </a:prstGeom>
          <a:noFill/>
        </p:spPr>
        <p:txBody>
          <a:bodyPr wrap="none" lIns="182880" tIns="146304" rIns="182880" bIns="146304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Windows</a:t>
            </a:r>
          </a:p>
        </p:txBody>
      </p:sp>
      <p:sp>
        <p:nvSpPr>
          <p:cNvPr id="39" name="Rectangle: Rounded Corners 38"/>
          <p:cNvSpPr/>
          <p:nvPr/>
        </p:nvSpPr>
        <p:spPr bwMode="auto">
          <a:xfrm>
            <a:off x="7795758" y="4715125"/>
            <a:ext cx="1285387" cy="2076999"/>
          </a:xfrm>
          <a:prstGeom prst="roundRect">
            <a:avLst/>
          </a:prstGeom>
          <a:ln>
            <a:noFill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0" tIns="0" rIns="0" bIns="46637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32472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5439">
                      <a:srgbClr val="F8F8F8"/>
                    </a:gs>
                    <a:gs pos="10000">
                      <a:srgbClr val="F8F8F8"/>
                    </a:gs>
                  </a:gsLst>
                  <a:lin ang="5400000" scaled="0"/>
                </a:gradFill>
                <a:effectLst/>
                <a:uLnTx/>
                <a:uFillTx/>
              </a:rPr>
              <a:t>Registry</a:t>
            </a:r>
          </a:p>
        </p:txBody>
      </p:sp>
      <p:grpSp>
        <p:nvGrpSpPr>
          <p:cNvPr id="40" name="Group 39"/>
          <p:cNvGrpSpPr/>
          <p:nvPr/>
        </p:nvGrpSpPr>
        <p:grpSpPr>
          <a:xfrm>
            <a:off x="7763992" y="5262027"/>
            <a:ext cx="710772" cy="758410"/>
            <a:chOff x="6648789" y="5033428"/>
            <a:chExt cx="710772" cy="758410"/>
          </a:xfrm>
        </p:grpSpPr>
        <p:sp>
          <p:nvSpPr>
            <p:cNvPr id="41" name="Freeform 26"/>
            <p:cNvSpPr>
              <a:spLocks noEditPoints="1"/>
            </p:cNvSpPr>
            <p:nvPr/>
          </p:nvSpPr>
          <p:spPr bwMode="auto">
            <a:xfrm>
              <a:off x="6844851" y="5033428"/>
              <a:ext cx="360363" cy="420688"/>
            </a:xfrm>
            <a:custGeom>
              <a:avLst/>
              <a:gdLst>
                <a:gd name="T0" fmla="*/ 227 w 227"/>
                <a:gd name="T1" fmla="*/ 28 h 265"/>
                <a:gd name="T2" fmla="*/ 189 w 227"/>
                <a:gd name="T3" fmla="*/ 0 h 265"/>
                <a:gd name="T4" fmla="*/ 0 w 227"/>
                <a:gd name="T5" fmla="*/ 0 h 265"/>
                <a:gd name="T6" fmla="*/ 0 w 227"/>
                <a:gd name="T7" fmla="*/ 123 h 265"/>
                <a:gd name="T8" fmla="*/ 0 w 227"/>
                <a:gd name="T9" fmla="*/ 142 h 265"/>
                <a:gd name="T10" fmla="*/ 0 w 227"/>
                <a:gd name="T11" fmla="*/ 265 h 265"/>
                <a:gd name="T12" fmla="*/ 189 w 227"/>
                <a:gd name="T13" fmla="*/ 265 h 265"/>
                <a:gd name="T14" fmla="*/ 227 w 227"/>
                <a:gd name="T15" fmla="*/ 236 h 265"/>
                <a:gd name="T16" fmla="*/ 227 w 227"/>
                <a:gd name="T17" fmla="*/ 28 h 265"/>
                <a:gd name="T18" fmla="*/ 170 w 227"/>
                <a:gd name="T19" fmla="*/ 246 h 265"/>
                <a:gd name="T20" fmla="*/ 19 w 227"/>
                <a:gd name="T21" fmla="*/ 246 h 265"/>
                <a:gd name="T22" fmla="*/ 19 w 227"/>
                <a:gd name="T23" fmla="*/ 142 h 265"/>
                <a:gd name="T24" fmla="*/ 170 w 227"/>
                <a:gd name="T25" fmla="*/ 142 h 265"/>
                <a:gd name="T26" fmla="*/ 170 w 227"/>
                <a:gd name="T27" fmla="*/ 246 h 265"/>
                <a:gd name="T28" fmla="*/ 170 w 227"/>
                <a:gd name="T29" fmla="*/ 123 h 265"/>
                <a:gd name="T30" fmla="*/ 19 w 227"/>
                <a:gd name="T31" fmla="*/ 123 h 265"/>
                <a:gd name="T32" fmla="*/ 19 w 227"/>
                <a:gd name="T33" fmla="*/ 19 h 265"/>
                <a:gd name="T34" fmla="*/ 170 w 227"/>
                <a:gd name="T35" fmla="*/ 19 h 265"/>
                <a:gd name="T36" fmla="*/ 170 w 227"/>
                <a:gd name="T37" fmla="*/ 123 h 265"/>
                <a:gd name="T38" fmla="*/ 208 w 227"/>
                <a:gd name="T39" fmla="*/ 227 h 265"/>
                <a:gd name="T40" fmla="*/ 189 w 227"/>
                <a:gd name="T41" fmla="*/ 241 h 265"/>
                <a:gd name="T42" fmla="*/ 189 w 227"/>
                <a:gd name="T43" fmla="*/ 24 h 265"/>
                <a:gd name="T44" fmla="*/ 208 w 227"/>
                <a:gd name="T45" fmla="*/ 38 h 265"/>
                <a:gd name="T46" fmla="*/ 208 w 227"/>
                <a:gd name="T47" fmla="*/ 227 h 265"/>
                <a:gd name="T48" fmla="*/ 132 w 227"/>
                <a:gd name="T49" fmla="*/ 180 h 265"/>
                <a:gd name="T50" fmla="*/ 56 w 227"/>
                <a:gd name="T51" fmla="*/ 180 h 265"/>
                <a:gd name="T52" fmla="*/ 56 w 227"/>
                <a:gd name="T53" fmla="*/ 161 h 265"/>
                <a:gd name="T54" fmla="*/ 132 w 227"/>
                <a:gd name="T55" fmla="*/ 161 h 265"/>
                <a:gd name="T56" fmla="*/ 132 w 227"/>
                <a:gd name="T57" fmla="*/ 180 h 265"/>
                <a:gd name="T58" fmla="*/ 132 w 227"/>
                <a:gd name="T59" fmla="*/ 57 h 265"/>
                <a:gd name="T60" fmla="*/ 56 w 227"/>
                <a:gd name="T61" fmla="*/ 57 h 265"/>
                <a:gd name="T62" fmla="*/ 56 w 227"/>
                <a:gd name="T63" fmla="*/ 38 h 265"/>
                <a:gd name="T64" fmla="*/ 132 w 227"/>
                <a:gd name="T65" fmla="*/ 38 h 265"/>
                <a:gd name="T66" fmla="*/ 132 w 227"/>
                <a:gd name="T67" fmla="*/ 57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27" h="265">
                  <a:moveTo>
                    <a:pt x="227" y="28"/>
                  </a:moveTo>
                  <a:lnTo>
                    <a:pt x="189" y="0"/>
                  </a:lnTo>
                  <a:lnTo>
                    <a:pt x="0" y="0"/>
                  </a:lnTo>
                  <a:lnTo>
                    <a:pt x="0" y="123"/>
                  </a:lnTo>
                  <a:lnTo>
                    <a:pt x="0" y="142"/>
                  </a:lnTo>
                  <a:lnTo>
                    <a:pt x="0" y="265"/>
                  </a:lnTo>
                  <a:lnTo>
                    <a:pt x="189" y="265"/>
                  </a:lnTo>
                  <a:lnTo>
                    <a:pt x="227" y="236"/>
                  </a:lnTo>
                  <a:lnTo>
                    <a:pt x="227" y="28"/>
                  </a:lnTo>
                  <a:close/>
                  <a:moveTo>
                    <a:pt x="170" y="246"/>
                  </a:moveTo>
                  <a:lnTo>
                    <a:pt x="19" y="246"/>
                  </a:lnTo>
                  <a:lnTo>
                    <a:pt x="19" y="142"/>
                  </a:lnTo>
                  <a:lnTo>
                    <a:pt x="170" y="142"/>
                  </a:lnTo>
                  <a:lnTo>
                    <a:pt x="170" y="246"/>
                  </a:lnTo>
                  <a:close/>
                  <a:moveTo>
                    <a:pt x="170" y="123"/>
                  </a:moveTo>
                  <a:lnTo>
                    <a:pt x="19" y="123"/>
                  </a:lnTo>
                  <a:lnTo>
                    <a:pt x="19" y="19"/>
                  </a:lnTo>
                  <a:lnTo>
                    <a:pt x="170" y="19"/>
                  </a:lnTo>
                  <a:lnTo>
                    <a:pt x="170" y="123"/>
                  </a:lnTo>
                  <a:close/>
                  <a:moveTo>
                    <a:pt x="208" y="227"/>
                  </a:moveTo>
                  <a:lnTo>
                    <a:pt x="189" y="241"/>
                  </a:lnTo>
                  <a:lnTo>
                    <a:pt x="189" y="24"/>
                  </a:lnTo>
                  <a:lnTo>
                    <a:pt x="208" y="38"/>
                  </a:lnTo>
                  <a:lnTo>
                    <a:pt x="208" y="227"/>
                  </a:lnTo>
                  <a:close/>
                  <a:moveTo>
                    <a:pt x="132" y="180"/>
                  </a:moveTo>
                  <a:lnTo>
                    <a:pt x="56" y="180"/>
                  </a:lnTo>
                  <a:lnTo>
                    <a:pt x="56" y="161"/>
                  </a:lnTo>
                  <a:lnTo>
                    <a:pt x="132" y="161"/>
                  </a:lnTo>
                  <a:lnTo>
                    <a:pt x="132" y="180"/>
                  </a:lnTo>
                  <a:close/>
                  <a:moveTo>
                    <a:pt x="132" y="57"/>
                  </a:moveTo>
                  <a:lnTo>
                    <a:pt x="56" y="57"/>
                  </a:lnTo>
                  <a:lnTo>
                    <a:pt x="56" y="38"/>
                  </a:lnTo>
                  <a:lnTo>
                    <a:pt x="132" y="38"/>
                  </a:lnTo>
                  <a:lnTo>
                    <a:pt x="132" y="5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2" name="TextBox 41"/>
            <p:cNvSpPr txBox="1"/>
            <p:nvPr/>
          </p:nvSpPr>
          <p:spPr>
            <a:xfrm>
              <a:off x="6648789" y="5357873"/>
              <a:ext cx="710772" cy="433965"/>
            </a:xfrm>
            <a:prstGeom prst="rect">
              <a:avLst/>
            </a:prstGeom>
            <a:noFill/>
          </p:spPr>
          <p:txBody>
            <a:bodyPr wrap="none" lIns="182880" tIns="146304" rIns="182880" bIns="146304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rPr>
                <a:t>HKLM</a:t>
              </a:r>
            </a:p>
          </p:txBody>
        </p:sp>
      </p:grpSp>
      <p:grpSp>
        <p:nvGrpSpPr>
          <p:cNvPr id="43" name="Group 42"/>
          <p:cNvGrpSpPr/>
          <p:nvPr/>
        </p:nvGrpSpPr>
        <p:grpSpPr>
          <a:xfrm>
            <a:off x="8317996" y="5262027"/>
            <a:ext cx="702756" cy="758410"/>
            <a:chOff x="6652797" y="5033428"/>
            <a:chExt cx="702756" cy="758410"/>
          </a:xfrm>
        </p:grpSpPr>
        <p:sp>
          <p:nvSpPr>
            <p:cNvPr id="44" name="Freeform 26"/>
            <p:cNvSpPr>
              <a:spLocks noEditPoints="1"/>
            </p:cNvSpPr>
            <p:nvPr/>
          </p:nvSpPr>
          <p:spPr bwMode="auto">
            <a:xfrm>
              <a:off x="6844851" y="5033428"/>
              <a:ext cx="360363" cy="420688"/>
            </a:xfrm>
            <a:custGeom>
              <a:avLst/>
              <a:gdLst>
                <a:gd name="T0" fmla="*/ 227 w 227"/>
                <a:gd name="T1" fmla="*/ 28 h 265"/>
                <a:gd name="T2" fmla="*/ 189 w 227"/>
                <a:gd name="T3" fmla="*/ 0 h 265"/>
                <a:gd name="T4" fmla="*/ 0 w 227"/>
                <a:gd name="T5" fmla="*/ 0 h 265"/>
                <a:gd name="T6" fmla="*/ 0 w 227"/>
                <a:gd name="T7" fmla="*/ 123 h 265"/>
                <a:gd name="T8" fmla="*/ 0 w 227"/>
                <a:gd name="T9" fmla="*/ 142 h 265"/>
                <a:gd name="T10" fmla="*/ 0 w 227"/>
                <a:gd name="T11" fmla="*/ 265 h 265"/>
                <a:gd name="T12" fmla="*/ 189 w 227"/>
                <a:gd name="T13" fmla="*/ 265 h 265"/>
                <a:gd name="T14" fmla="*/ 227 w 227"/>
                <a:gd name="T15" fmla="*/ 236 h 265"/>
                <a:gd name="T16" fmla="*/ 227 w 227"/>
                <a:gd name="T17" fmla="*/ 28 h 265"/>
                <a:gd name="T18" fmla="*/ 170 w 227"/>
                <a:gd name="T19" fmla="*/ 246 h 265"/>
                <a:gd name="T20" fmla="*/ 19 w 227"/>
                <a:gd name="T21" fmla="*/ 246 h 265"/>
                <a:gd name="T22" fmla="*/ 19 w 227"/>
                <a:gd name="T23" fmla="*/ 142 h 265"/>
                <a:gd name="T24" fmla="*/ 170 w 227"/>
                <a:gd name="T25" fmla="*/ 142 h 265"/>
                <a:gd name="T26" fmla="*/ 170 w 227"/>
                <a:gd name="T27" fmla="*/ 246 h 265"/>
                <a:gd name="T28" fmla="*/ 170 w 227"/>
                <a:gd name="T29" fmla="*/ 123 h 265"/>
                <a:gd name="T30" fmla="*/ 19 w 227"/>
                <a:gd name="T31" fmla="*/ 123 h 265"/>
                <a:gd name="T32" fmla="*/ 19 w 227"/>
                <a:gd name="T33" fmla="*/ 19 h 265"/>
                <a:gd name="T34" fmla="*/ 170 w 227"/>
                <a:gd name="T35" fmla="*/ 19 h 265"/>
                <a:gd name="T36" fmla="*/ 170 w 227"/>
                <a:gd name="T37" fmla="*/ 123 h 265"/>
                <a:gd name="T38" fmla="*/ 208 w 227"/>
                <a:gd name="T39" fmla="*/ 227 h 265"/>
                <a:gd name="T40" fmla="*/ 189 w 227"/>
                <a:gd name="T41" fmla="*/ 241 h 265"/>
                <a:gd name="T42" fmla="*/ 189 w 227"/>
                <a:gd name="T43" fmla="*/ 24 h 265"/>
                <a:gd name="T44" fmla="*/ 208 w 227"/>
                <a:gd name="T45" fmla="*/ 38 h 265"/>
                <a:gd name="T46" fmla="*/ 208 w 227"/>
                <a:gd name="T47" fmla="*/ 227 h 265"/>
                <a:gd name="T48" fmla="*/ 132 w 227"/>
                <a:gd name="T49" fmla="*/ 180 h 265"/>
                <a:gd name="T50" fmla="*/ 56 w 227"/>
                <a:gd name="T51" fmla="*/ 180 h 265"/>
                <a:gd name="T52" fmla="*/ 56 w 227"/>
                <a:gd name="T53" fmla="*/ 161 h 265"/>
                <a:gd name="T54" fmla="*/ 132 w 227"/>
                <a:gd name="T55" fmla="*/ 161 h 265"/>
                <a:gd name="T56" fmla="*/ 132 w 227"/>
                <a:gd name="T57" fmla="*/ 180 h 265"/>
                <a:gd name="T58" fmla="*/ 132 w 227"/>
                <a:gd name="T59" fmla="*/ 57 h 265"/>
                <a:gd name="T60" fmla="*/ 56 w 227"/>
                <a:gd name="T61" fmla="*/ 57 h 265"/>
                <a:gd name="T62" fmla="*/ 56 w 227"/>
                <a:gd name="T63" fmla="*/ 38 h 265"/>
                <a:gd name="T64" fmla="*/ 132 w 227"/>
                <a:gd name="T65" fmla="*/ 38 h 265"/>
                <a:gd name="T66" fmla="*/ 132 w 227"/>
                <a:gd name="T67" fmla="*/ 57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27" h="265">
                  <a:moveTo>
                    <a:pt x="227" y="28"/>
                  </a:moveTo>
                  <a:lnTo>
                    <a:pt x="189" y="0"/>
                  </a:lnTo>
                  <a:lnTo>
                    <a:pt x="0" y="0"/>
                  </a:lnTo>
                  <a:lnTo>
                    <a:pt x="0" y="123"/>
                  </a:lnTo>
                  <a:lnTo>
                    <a:pt x="0" y="142"/>
                  </a:lnTo>
                  <a:lnTo>
                    <a:pt x="0" y="265"/>
                  </a:lnTo>
                  <a:lnTo>
                    <a:pt x="189" y="265"/>
                  </a:lnTo>
                  <a:lnTo>
                    <a:pt x="227" y="236"/>
                  </a:lnTo>
                  <a:lnTo>
                    <a:pt x="227" y="28"/>
                  </a:lnTo>
                  <a:close/>
                  <a:moveTo>
                    <a:pt x="170" y="246"/>
                  </a:moveTo>
                  <a:lnTo>
                    <a:pt x="19" y="246"/>
                  </a:lnTo>
                  <a:lnTo>
                    <a:pt x="19" y="142"/>
                  </a:lnTo>
                  <a:lnTo>
                    <a:pt x="170" y="142"/>
                  </a:lnTo>
                  <a:lnTo>
                    <a:pt x="170" y="246"/>
                  </a:lnTo>
                  <a:close/>
                  <a:moveTo>
                    <a:pt x="170" y="123"/>
                  </a:moveTo>
                  <a:lnTo>
                    <a:pt x="19" y="123"/>
                  </a:lnTo>
                  <a:lnTo>
                    <a:pt x="19" y="19"/>
                  </a:lnTo>
                  <a:lnTo>
                    <a:pt x="170" y="19"/>
                  </a:lnTo>
                  <a:lnTo>
                    <a:pt x="170" y="123"/>
                  </a:lnTo>
                  <a:close/>
                  <a:moveTo>
                    <a:pt x="208" y="227"/>
                  </a:moveTo>
                  <a:lnTo>
                    <a:pt x="189" y="241"/>
                  </a:lnTo>
                  <a:lnTo>
                    <a:pt x="189" y="24"/>
                  </a:lnTo>
                  <a:lnTo>
                    <a:pt x="208" y="38"/>
                  </a:lnTo>
                  <a:lnTo>
                    <a:pt x="208" y="227"/>
                  </a:lnTo>
                  <a:close/>
                  <a:moveTo>
                    <a:pt x="132" y="180"/>
                  </a:moveTo>
                  <a:lnTo>
                    <a:pt x="56" y="180"/>
                  </a:lnTo>
                  <a:lnTo>
                    <a:pt x="56" y="161"/>
                  </a:lnTo>
                  <a:lnTo>
                    <a:pt x="132" y="161"/>
                  </a:lnTo>
                  <a:lnTo>
                    <a:pt x="132" y="180"/>
                  </a:lnTo>
                  <a:close/>
                  <a:moveTo>
                    <a:pt x="132" y="57"/>
                  </a:moveTo>
                  <a:lnTo>
                    <a:pt x="56" y="57"/>
                  </a:lnTo>
                  <a:lnTo>
                    <a:pt x="56" y="38"/>
                  </a:lnTo>
                  <a:lnTo>
                    <a:pt x="132" y="38"/>
                  </a:lnTo>
                  <a:lnTo>
                    <a:pt x="132" y="5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5" name="TextBox 44"/>
            <p:cNvSpPr txBox="1"/>
            <p:nvPr/>
          </p:nvSpPr>
          <p:spPr>
            <a:xfrm>
              <a:off x="6652797" y="5357873"/>
              <a:ext cx="702756" cy="433965"/>
            </a:xfrm>
            <a:prstGeom prst="rect">
              <a:avLst/>
            </a:prstGeom>
            <a:noFill/>
          </p:spPr>
          <p:txBody>
            <a:bodyPr wrap="none" lIns="182880" tIns="146304" rIns="182880" bIns="146304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rPr>
                <a:t>HKCU</a:t>
              </a:r>
            </a:p>
          </p:txBody>
        </p:sp>
      </p:grpSp>
      <p:grpSp>
        <p:nvGrpSpPr>
          <p:cNvPr id="46" name="Group 45"/>
          <p:cNvGrpSpPr/>
          <p:nvPr/>
        </p:nvGrpSpPr>
        <p:grpSpPr>
          <a:xfrm>
            <a:off x="7793257" y="6020437"/>
            <a:ext cx="691536" cy="758410"/>
            <a:chOff x="6658407" y="5033428"/>
            <a:chExt cx="691536" cy="758410"/>
          </a:xfrm>
        </p:grpSpPr>
        <p:sp>
          <p:nvSpPr>
            <p:cNvPr id="47" name="Freeform 26"/>
            <p:cNvSpPr>
              <a:spLocks noEditPoints="1"/>
            </p:cNvSpPr>
            <p:nvPr/>
          </p:nvSpPr>
          <p:spPr bwMode="auto">
            <a:xfrm>
              <a:off x="6844851" y="5033428"/>
              <a:ext cx="360363" cy="420688"/>
            </a:xfrm>
            <a:custGeom>
              <a:avLst/>
              <a:gdLst>
                <a:gd name="T0" fmla="*/ 227 w 227"/>
                <a:gd name="T1" fmla="*/ 28 h 265"/>
                <a:gd name="T2" fmla="*/ 189 w 227"/>
                <a:gd name="T3" fmla="*/ 0 h 265"/>
                <a:gd name="T4" fmla="*/ 0 w 227"/>
                <a:gd name="T5" fmla="*/ 0 h 265"/>
                <a:gd name="T6" fmla="*/ 0 w 227"/>
                <a:gd name="T7" fmla="*/ 123 h 265"/>
                <a:gd name="T8" fmla="*/ 0 w 227"/>
                <a:gd name="T9" fmla="*/ 142 h 265"/>
                <a:gd name="T10" fmla="*/ 0 w 227"/>
                <a:gd name="T11" fmla="*/ 265 h 265"/>
                <a:gd name="T12" fmla="*/ 189 w 227"/>
                <a:gd name="T13" fmla="*/ 265 h 265"/>
                <a:gd name="T14" fmla="*/ 227 w 227"/>
                <a:gd name="T15" fmla="*/ 236 h 265"/>
                <a:gd name="T16" fmla="*/ 227 w 227"/>
                <a:gd name="T17" fmla="*/ 28 h 265"/>
                <a:gd name="T18" fmla="*/ 170 w 227"/>
                <a:gd name="T19" fmla="*/ 246 h 265"/>
                <a:gd name="T20" fmla="*/ 19 w 227"/>
                <a:gd name="T21" fmla="*/ 246 h 265"/>
                <a:gd name="T22" fmla="*/ 19 w 227"/>
                <a:gd name="T23" fmla="*/ 142 h 265"/>
                <a:gd name="T24" fmla="*/ 170 w 227"/>
                <a:gd name="T25" fmla="*/ 142 h 265"/>
                <a:gd name="T26" fmla="*/ 170 w 227"/>
                <a:gd name="T27" fmla="*/ 246 h 265"/>
                <a:gd name="T28" fmla="*/ 170 w 227"/>
                <a:gd name="T29" fmla="*/ 123 h 265"/>
                <a:gd name="T30" fmla="*/ 19 w 227"/>
                <a:gd name="T31" fmla="*/ 123 h 265"/>
                <a:gd name="T32" fmla="*/ 19 w 227"/>
                <a:gd name="T33" fmla="*/ 19 h 265"/>
                <a:gd name="T34" fmla="*/ 170 w 227"/>
                <a:gd name="T35" fmla="*/ 19 h 265"/>
                <a:gd name="T36" fmla="*/ 170 w 227"/>
                <a:gd name="T37" fmla="*/ 123 h 265"/>
                <a:gd name="T38" fmla="*/ 208 w 227"/>
                <a:gd name="T39" fmla="*/ 227 h 265"/>
                <a:gd name="T40" fmla="*/ 189 w 227"/>
                <a:gd name="T41" fmla="*/ 241 h 265"/>
                <a:gd name="T42" fmla="*/ 189 w 227"/>
                <a:gd name="T43" fmla="*/ 24 h 265"/>
                <a:gd name="T44" fmla="*/ 208 w 227"/>
                <a:gd name="T45" fmla="*/ 38 h 265"/>
                <a:gd name="T46" fmla="*/ 208 w 227"/>
                <a:gd name="T47" fmla="*/ 227 h 265"/>
                <a:gd name="T48" fmla="*/ 132 w 227"/>
                <a:gd name="T49" fmla="*/ 180 h 265"/>
                <a:gd name="T50" fmla="*/ 56 w 227"/>
                <a:gd name="T51" fmla="*/ 180 h 265"/>
                <a:gd name="T52" fmla="*/ 56 w 227"/>
                <a:gd name="T53" fmla="*/ 161 h 265"/>
                <a:gd name="T54" fmla="*/ 132 w 227"/>
                <a:gd name="T55" fmla="*/ 161 h 265"/>
                <a:gd name="T56" fmla="*/ 132 w 227"/>
                <a:gd name="T57" fmla="*/ 180 h 265"/>
                <a:gd name="T58" fmla="*/ 132 w 227"/>
                <a:gd name="T59" fmla="*/ 57 h 265"/>
                <a:gd name="T60" fmla="*/ 56 w 227"/>
                <a:gd name="T61" fmla="*/ 57 h 265"/>
                <a:gd name="T62" fmla="*/ 56 w 227"/>
                <a:gd name="T63" fmla="*/ 38 h 265"/>
                <a:gd name="T64" fmla="*/ 132 w 227"/>
                <a:gd name="T65" fmla="*/ 38 h 265"/>
                <a:gd name="T66" fmla="*/ 132 w 227"/>
                <a:gd name="T67" fmla="*/ 57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27" h="265">
                  <a:moveTo>
                    <a:pt x="227" y="28"/>
                  </a:moveTo>
                  <a:lnTo>
                    <a:pt x="189" y="0"/>
                  </a:lnTo>
                  <a:lnTo>
                    <a:pt x="0" y="0"/>
                  </a:lnTo>
                  <a:lnTo>
                    <a:pt x="0" y="123"/>
                  </a:lnTo>
                  <a:lnTo>
                    <a:pt x="0" y="142"/>
                  </a:lnTo>
                  <a:lnTo>
                    <a:pt x="0" y="265"/>
                  </a:lnTo>
                  <a:lnTo>
                    <a:pt x="189" y="265"/>
                  </a:lnTo>
                  <a:lnTo>
                    <a:pt x="227" y="236"/>
                  </a:lnTo>
                  <a:lnTo>
                    <a:pt x="227" y="28"/>
                  </a:lnTo>
                  <a:close/>
                  <a:moveTo>
                    <a:pt x="170" y="246"/>
                  </a:moveTo>
                  <a:lnTo>
                    <a:pt x="19" y="246"/>
                  </a:lnTo>
                  <a:lnTo>
                    <a:pt x="19" y="142"/>
                  </a:lnTo>
                  <a:lnTo>
                    <a:pt x="170" y="142"/>
                  </a:lnTo>
                  <a:lnTo>
                    <a:pt x="170" y="246"/>
                  </a:lnTo>
                  <a:close/>
                  <a:moveTo>
                    <a:pt x="170" y="123"/>
                  </a:moveTo>
                  <a:lnTo>
                    <a:pt x="19" y="123"/>
                  </a:lnTo>
                  <a:lnTo>
                    <a:pt x="19" y="19"/>
                  </a:lnTo>
                  <a:lnTo>
                    <a:pt x="170" y="19"/>
                  </a:lnTo>
                  <a:lnTo>
                    <a:pt x="170" y="123"/>
                  </a:lnTo>
                  <a:close/>
                  <a:moveTo>
                    <a:pt x="208" y="227"/>
                  </a:moveTo>
                  <a:lnTo>
                    <a:pt x="189" y="241"/>
                  </a:lnTo>
                  <a:lnTo>
                    <a:pt x="189" y="24"/>
                  </a:lnTo>
                  <a:lnTo>
                    <a:pt x="208" y="38"/>
                  </a:lnTo>
                  <a:lnTo>
                    <a:pt x="208" y="227"/>
                  </a:lnTo>
                  <a:close/>
                  <a:moveTo>
                    <a:pt x="132" y="180"/>
                  </a:moveTo>
                  <a:lnTo>
                    <a:pt x="56" y="180"/>
                  </a:lnTo>
                  <a:lnTo>
                    <a:pt x="56" y="161"/>
                  </a:lnTo>
                  <a:lnTo>
                    <a:pt x="132" y="161"/>
                  </a:lnTo>
                  <a:lnTo>
                    <a:pt x="132" y="180"/>
                  </a:lnTo>
                  <a:close/>
                  <a:moveTo>
                    <a:pt x="132" y="57"/>
                  </a:moveTo>
                  <a:lnTo>
                    <a:pt x="56" y="57"/>
                  </a:lnTo>
                  <a:lnTo>
                    <a:pt x="56" y="38"/>
                  </a:lnTo>
                  <a:lnTo>
                    <a:pt x="132" y="38"/>
                  </a:lnTo>
                  <a:lnTo>
                    <a:pt x="132" y="5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8" name="TextBox 47"/>
            <p:cNvSpPr txBox="1"/>
            <p:nvPr/>
          </p:nvSpPr>
          <p:spPr>
            <a:xfrm>
              <a:off x="6658407" y="5357873"/>
              <a:ext cx="691536" cy="433965"/>
            </a:xfrm>
            <a:prstGeom prst="rect">
              <a:avLst/>
            </a:prstGeom>
            <a:noFill/>
          </p:spPr>
          <p:txBody>
            <a:bodyPr wrap="none" lIns="182880" tIns="146304" rIns="182880" bIns="146304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rPr>
                <a:t>HKCR</a:t>
              </a:r>
            </a:p>
          </p:txBody>
        </p:sp>
      </p:grpSp>
      <p:grpSp>
        <p:nvGrpSpPr>
          <p:cNvPr id="49" name="Group 48"/>
          <p:cNvGrpSpPr/>
          <p:nvPr/>
        </p:nvGrpSpPr>
        <p:grpSpPr>
          <a:xfrm>
            <a:off x="8344562" y="6011517"/>
            <a:ext cx="622606" cy="758410"/>
            <a:chOff x="6692872" y="5033428"/>
            <a:chExt cx="622606" cy="758410"/>
          </a:xfrm>
        </p:grpSpPr>
        <p:sp>
          <p:nvSpPr>
            <p:cNvPr id="50" name="Freeform 26"/>
            <p:cNvSpPr>
              <a:spLocks noEditPoints="1"/>
            </p:cNvSpPr>
            <p:nvPr/>
          </p:nvSpPr>
          <p:spPr bwMode="auto">
            <a:xfrm>
              <a:off x="6844851" y="5033428"/>
              <a:ext cx="360363" cy="420688"/>
            </a:xfrm>
            <a:custGeom>
              <a:avLst/>
              <a:gdLst>
                <a:gd name="T0" fmla="*/ 227 w 227"/>
                <a:gd name="T1" fmla="*/ 28 h 265"/>
                <a:gd name="T2" fmla="*/ 189 w 227"/>
                <a:gd name="T3" fmla="*/ 0 h 265"/>
                <a:gd name="T4" fmla="*/ 0 w 227"/>
                <a:gd name="T5" fmla="*/ 0 h 265"/>
                <a:gd name="T6" fmla="*/ 0 w 227"/>
                <a:gd name="T7" fmla="*/ 123 h 265"/>
                <a:gd name="T8" fmla="*/ 0 w 227"/>
                <a:gd name="T9" fmla="*/ 142 h 265"/>
                <a:gd name="T10" fmla="*/ 0 w 227"/>
                <a:gd name="T11" fmla="*/ 265 h 265"/>
                <a:gd name="T12" fmla="*/ 189 w 227"/>
                <a:gd name="T13" fmla="*/ 265 h 265"/>
                <a:gd name="T14" fmla="*/ 227 w 227"/>
                <a:gd name="T15" fmla="*/ 236 h 265"/>
                <a:gd name="T16" fmla="*/ 227 w 227"/>
                <a:gd name="T17" fmla="*/ 28 h 265"/>
                <a:gd name="T18" fmla="*/ 170 w 227"/>
                <a:gd name="T19" fmla="*/ 246 h 265"/>
                <a:gd name="T20" fmla="*/ 19 w 227"/>
                <a:gd name="T21" fmla="*/ 246 h 265"/>
                <a:gd name="T22" fmla="*/ 19 w 227"/>
                <a:gd name="T23" fmla="*/ 142 h 265"/>
                <a:gd name="T24" fmla="*/ 170 w 227"/>
                <a:gd name="T25" fmla="*/ 142 h 265"/>
                <a:gd name="T26" fmla="*/ 170 w 227"/>
                <a:gd name="T27" fmla="*/ 246 h 265"/>
                <a:gd name="T28" fmla="*/ 170 w 227"/>
                <a:gd name="T29" fmla="*/ 123 h 265"/>
                <a:gd name="T30" fmla="*/ 19 w 227"/>
                <a:gd name="T31" fmla="*/ 123 h 265"/>
                <a:gd name="T32" fmla="*/ 19 w 227"/>
                <a:gd name="T33" fmla="*/ 19 h 265"/>
                <a:gd name="T34" fmla="*/ 170 w 227"/>
                <a:gd name="T35" fmla="*/ 19 h 265"/>
                <a:gd name="T36" fmla="*/ 170 w 227"/>
                <a:gd name="T37" fmla="*/ 123 h 265"/>
                <a:gd name="T38" fmla="*/ 208 w 227"/>
                <a:gd name="T39" fmla="*/ 227 h 265"/>
                <a:gd name="T40" fmla="*/ 189 w 227"/>
                <a:gd name="T41" fmla="*/ 241 h 265"/>
                <a:gd name="T42" fmla="*/ 189 w 227"/>
                <a:gd name="T43" fmla="*/ 24 h 265"/>
                <a:gd name="T44" fmla="*/ 208 w 227"/>
                <a:gd name="T45" fmla="*/ 38 h 265"/>
                <a:gd name="T46" fmla="*/ 208 w 227"/>
                <a:gd name="T47" fmla="*/ 227 h 265"/>
                <a:gd name="T48" fmla="*/ 132 w 227"/>
                <a:gd name="T49" fmla="*/ 180 h 265"/>
                <a:gd name="T50" fmla="*/ 56 w 227"/>
                <a:gd name="T51" fmla="*/ 180 h 265"/>
                <a:gd name="T52" fmla="*/ 56 w 227"/>
                <a:gd name="T53" fmla="*/ 161 h 265"/>
                <a:gd name="T54" fmla="*/ 132 w 227"/>
                <a:gd name="T55" fmla="*/ 161 h 265"/>
                <a:gd name="T56" fmla="*/ 132 w 227"/>
                <a:gd name="T57" fmla="*/ 180 h 265"/>
                <a:gd name="T58" fmla="*/ 132 w 227"/>
                <a:gd name="T59" fmla="*/ 57 h 265"/>
                <a:gd name="T60" fmla="*/ 56 w 227"/>
                <a:gd name="T61" fmla="*/ 57 h 265"/>
                <a:gd name="T62" fmla="*/ 56 w 227"/>
                <a:gd name="T63" fmla="*/ 38 h 265"/>
                <a:gd name="T64" fmla="*/ 132 w 227"/>
                <a:gd name="T65" fmla="*/ 38 h 265"/>
                <a:gd name="T66" fmla="*/ 132 w 227"/>
                <a:gd name="T67" fmla="*/ 57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27" h="265">
                  <a:moveTo>
                    <a:pt x="227" y="28"/>
                  </a:moveTo>
                  <a:lnTo>
                    <a:pt x="189" y="0"/>
                  </a:lnTo>
                  <a:lnTo>
                    <a:pt x="0" y="0"/>
                  </a:lnTo>
                  <a:lnTo>
                    <a:pt x="0" y="123"/>
                  </a:lnTo>
                  <a:lnTo>
                    <a:pt x="0" y="142"/>
                  </a:lnTo>
                  <a:lnTo>
                    <a:pt x="0" y="265"/>
                  </a:lnTo>
                  <a:lnTo>
                    <a:pt x="189" y="265"/>
                  </a:lnTo>
                  <a:lnTo>
                    <a:pt x="227" y="236"/>
                  </a:lnTo>
                  <a:lnTo>
                    <a:pt x="227" y="28"/>
                  </a:lnTo>
                  <a:close/>
                  <a:moveTo>
                    <a:pt x="170" y="246"/>
                  </a:moveTo>
                  <a:lnTo>
                    <a:pt x="19" y="246"/>
                  </a:lnTo>
                  <a:lnTo>
                    <a:pt x="19" y="142"/>
                  </a:lnTo>
                  <a:lnTo>
                    <a:pt x="170" y="142"/>
                  </a:lnTo>
                  <a:lnTo>
                    <a:pt x="170" y="246"/>
                  </a:lnTo>
                  <a:close/>
                  <a:moveTo>
                    <a:pt x="170" y="123"/>
                  </a:moveTo>
                  <a:lnTo>
                    <a:pt x="19" y="123"/>
                  </a:lnTo>
                  <a:lnTo>
                    <a:pt x="19" y="19"/>
                  </a:lnTo>
                  <a:lnTo>
                    <a:pt x="170" y="19"/>
                  </a:lnTo>
                  <a:lnTo>
                    <a:pt x="170" y="123"/>
                  </a:lnTo>
                  <a:close/>
                  <a:moveTo>
                    <a:pt x="208" y="227"/>
                  </a:moveTo>
                  <a:lnTo>
                    <a:pt x="189" y="241"/>
                  </a:lnTo>
                  <a:lnTo>
                    <a:pt x="189" y="24"/>
                  </a:lnTo>
                  <a:lnTo>
                    <a:pt x="208" y="38"/>
                  </a:lnTo>
                  <a:lnTo>
                    <a:pt x="208" y="227"/>
                  </a:lnTo>
                  <a:close/>
                  <a:moveTo>
                    <a:pt x="132" y="180"/>
                  </a:moveTo>
                  <a:lnTo>
                    <a:pt x="56" y="180"/>
                  </a:lnTo>
                  <a:lnTo>
                    <a:pt x="56" y="161"/>
                  </a:lnTo>
                  <a:lnTo>
                    <a:pt x="132" y="161"/>
                  </a:lnTo>
                  <a:lnTo>
                    <a:pt x="132" y="180"/>
                  </a:lnTo>
                  <a:close/>
                  <a:moveTo>
                    <a:pt x="132" y="57"/>
                  </a:moveTo>
                  <a:lnTo>
                    <a:pt x="56" y="57"/>
                  </a:lnTo>
                  <a:lnTo>
                    <a:pt x="56" y="38"/>
                  </a:lnTo>
                  <a:lnTo>
                    <a:pt x="132" y="38"/>
                  </a:lnTo>
                  <a:lnTo>
                    <a:pt x="132" y="5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1" name="TextBox 50"/>
            <p:cNvSpPr txBox="1"/>
            <p:nvPr/>
          </p:nvSpPr>
          <p:spPr>
            <a:xfrm>
              <a:off x="6692872" y="5357873"/>
              <a:ext cx="622606" cy="433965"/>
            </a:xfrm>
            <a:prstGeom prst="rect">
              <a:avLst/>
            </a:prstGeom>
            <a:noFill/>
          </p:spPr>
          <p:txBody>
            <a:bodyPr wrap="none" lIns="182880" tIns="146304" rIns="182880" bIns="146304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rPr>
                <a:t>HKU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988013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7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7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7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7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7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7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7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7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7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7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7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7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7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22" grpId="0" animBg="1"/>
      <p:bldP spid="26" grpId="0" animBg="1"/>
      <p:bldP spid="27" grpId="0"/>
      <p:bldP spid="28" grpId="0" animBg="1"/>
      <p:bldP spid="29" grpId="0" animBg="1"/>
      <p:bldP spid="30" grpId="0"/>
      <p:bldP spid="31" grpId="0" animBg="1"/>
      <p:bldP spid="32" grpId="0"/>
      <p:bldP spid="33" grpId="0" animBg="1"/>
      <p:bldP spid="34" grpId="0"/>
      <p:bldP spid="35" grpId="0" animBg="1"/>
      <p:bldP spid="36" grpId="0"/>
      <p:bldP spid="37" grpId="0" animBg="1"/>
      <p:bldP spid="38" grpId="0"/>
      <p:bldP spid="39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Right Triangle 51"/>
          <p:cNvSpPr/>
          <p:nvPr/>
        </p:nvSpPr>
        <p:spPr bwMode="auto">
          <a:xfrm rot="2340000">
            <a:off x="6896723" y="1660770"/>
            <a:ext cx="1682496" cy="2084832"/>
          </a:xfrm>
          <a:prstGeom prst="rtTriangle">
            <a:avLst/>
          </a:prstGeom>
          <a:gradFill flip="none" rotWithShape="1">
            <a:gsLst>
              <a:gs pos="0">
                <a:schemeClr val="tx2"/>
              </a:gs>
              <a:gs pos="60000">
                <a:schemeClr val="tx2">
                  <a:tint val="44500"/>
                  <a:satMod val="160000"/>
                </a:schemeClr>
              </a:gs>
              <a:gs pos="100000">
                <a:schemeClr val="tx2">
                  <a:tint val="23500"/>
                  <a:satMod val="160000"/>
                  <a:lumMod val="45000"/>
                  <a:lumOff val="55000"/>
                </a:schemeClr>
              </a:gs>
            </a:gsLst>
            <a:lin ang="8100000" scaled="1"/>
            <a:tileRect/>
          </a:gra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wrap="square" lIns="0" tIns="46637" rIns="0" bIns="46637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32472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0" cap="none" spc="0" normalizeH="0" baseline="0" noProof="0" dirty="0">
              <a:ln>
                <a:noFill/>
              </a:ln>
              <a:gradFill>
                <a:gsLst>
                  <a:gs pos="5439">
                    <a:srgbClr val="F8F8F8"/>
                  </a:gs>
                  <a:gs pos="10000">
                    <a:srgbClr val="F8F8F8"/>
                  </a:gs>
                </a:gsLst>
                <a:lin ang="5400000" scaled="0"/>
              </a:gradFill>
              <a:effectLst/>
              <a:uLnTx/>
              <a:uFillTx/>
            </a:endParaRPr>
          </a:p>
        </p:txBody>
      </p:sp>
      <p:sp>
        <p:nvSpPr>
          <p:cNvPr id="18" name="Right Triangle 17"/>
          <p:cNvSpPr/>
          <p:nvPr/>
        </p:nvSpPr>
        <p:spPr bwMode="auto">
          <a:xfrm rot="2340000">
            <a:off x="6872390" y="4466422"/>
            <a:ext cx="1682496" cy="2084832"/>
          </a:xfrm>
          <a:prstGeom prst="rtTriangle">
            <a:avLst/>
          </a:prstGeom>
          <a:gradFill flip="none" rotWithShape="1">
            <a:gsLst>
              <a:gs pos="0">
                <a:schemeClr val="tx2"/>
              </a:gs>
              <a:gs pos="60000">
                <a:schemeClr val="tx2">
                  <a:tint val="44500"/>
                  <a:satMod val="160000"/>
                </a:schemeClr>
              </a:gs>
              <a:gs pos="100000">
                <a:schemeClr val="tx2">
                  <a:tint val="23500"/>
                  <a:satMod val="160000"/>
                  <a:lumMod val="45000"/>
                  <a:lumOff val="55000"/>
                </a:schemeClr>
              </a:gs>
            </a:gsLst>
            <a:lin ang="8100000" scaled="1"/>
            <a:tileRect/>
          </a:gra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wrap="square" lIns="0" tIns="46637" rIns="0" bIns="46637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32472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0" cap="none" spc="0" normalizeH="0" baseline="0" noProof="0" dirty="0">
              <a:ln>
                <a:noFill/>
              </a:ln>
              <a:gradFill>
                <a:gsLst>
                  <a:gs pos="5439">
                    <a:srgbClr val="F8F8F8"/>
                  </a:gs>
                  <a:gs pos="10000">
                    <a:srgbClr val="F8F8F8"/>
                  </a:gs>
                </a:gsLst>
                <a:lin ang="5400000" scaled="0"/>
              </a:gradFill>
              <a:effectLst/>
              <a:uLnTx/>
              <a:uFillTx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Container Images</a:t>
            </a:r>
          </a:p>
        </p:txBody>
      </p:sp>
      <p:grpSp>
        <p:nvGrpSpPr>
          <p:cNvPr id="4" name="Group 3"/>
          <p:cNvGrpSpPr/>
          <p:nvPr/>
        </p:nvGrpSpPr>
        <p:grpSpPr>
          <a:xfrm>
            <a:off x="4084637" y="5249862"/>
            <a:ext cx="2689850" cy="1409630"/>
            <a:chOff x="1951037" y="4049747"/>
            <a:chExt cx="2689850" cy="1409630"/>
          </a:xfrm>
        </p:grpSpPr>
        <p:sp>
          <p:nvSpPr>
            <p:cNvPr id="5" name="Rectangle 4"/>
            <p:cNvSpPr/>
            <p:nvPr/>
          </p:nvSpPr>
          <p:spPr bwMode="auto">
            <a:xfrm>
              <a:off x="1995803" y="4090922"/>
              <a:ext cx="2602474" cy="1326678"/>
            </a:xfrm>
            <a:prstGeom prst="rect">
              <a:avLst/>
            </a:prstGeom>
            <a:solidFill>
              <a:schemeClr val="accent1"/>
            </a:solidFill>
            <a:ln w="76200">
              <a:solidFill>
                <a:srgbClr val="F2F2F2"/>
              </a:solidFill>
              <a:prstDash val="solid"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3274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66371" algn="l" defTabSz="93274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32742" algn="l" defTabSz="93274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99113" algn="l" defTabSz="93274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65484" algn="l" defTabSz="93274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331856" algn="l" defTabSz="93274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98226" algn="l" defTabSz="93274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64597" algn="l" defTabSz="93274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730969" algn="l" defTabSz="93274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32472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latin typeface="+mn-lt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6" name="Right Bracket 5"/>
            <p:cNvSpPr/>
            <p:nvPr/>
          </p:nvSpPr>
          <p:spPr>
            <a:xfrm>
              <a:off x="4447142" y="4049747"/>
              <a:ext cx="193745" cy="1409630"/>
            </a:xfrm>
            <a:prstGeom prst="rightBracket">
              <a:avLst/>
            </a:prstGeom>
            <a:ln w="76200">
              <a:solidFill>
                <a:schemeClr val="accent1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66371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32742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99113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65484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33185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9822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64597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730969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3274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7" name="Left Bracket 6"/>
            <p:cNvSpPr/>
            <p:nvPr/>
          </p:nvSpPr>
          <p:spPr>
            <a:xfrm>
              <a:off x="1951037" y="4049747"/>
              <a:ext cx="193745" cy="1409630"/>
            </a:xfrm>
            <a:prstGeom prst="leftBracket">
              <a:avLst/>
            </a:prstGeom>
            <a:ln w="76200">
              <a:solidFill>
                <a:schemeClr val="accent1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66371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32742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99113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65484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33185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9822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64597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730969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3274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pic>
          <p:nvPicPr>
            <p:cNvPr id="8" name="Picture 7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06298" y="4452296"/>
              <a:ext cx="2534589" cy="603930"/>
            </a:xfrm>
            <a:prstGeom prst="rect">
              <a:avLst/>
            </a:prstGeom>
          </p:spPr>
        </p:pic>
      </p:grpSp>
      <p:grpSp>
        <p:nvGrpSpPr>
          <p:cNvPr id="9" name="Group 8"/>
          <p:cNvGrpSpPr/>
          <p:nvPr/>
        </p:nvGrpSpPr>
        <p:grpSpPr>
          <a:xfrm>
            <a:off x="4084637" y="3638958"/>
            <a:ext cx="2689850" cy="1409630"/>
            <a:chOff x="1951037" y="4049747"/>
            <a:chExt cx="2689850" cy="1409630"/>
          </a:xfrm>
        </p:grpSpPr>
        <p:sp>
          <p:nvSpPr>
            <p:cNvPr id="10" name="Rectangle 9"/>
            <p:cNvSpPr/>
            <p:nvPr/>
          </p:nvSpPr>
          <p:spPr bwMode="auto">
            <a:xfrm>
              <a:off x="1995803" y="4090922"/>
              <a:ext cx="2602474" cy="1326678"/>
            </a:xfrm>
            <a:prstGeom prst="rect">
              <a:avLst/>
            </a:prstGeom>
            <a:solidFill>
              <a:schemeClr val="accent1"/>
            </a:solidFill>
            <a:ln w="76200">
              <a:solidFill>
                <a:srgbClr val="F2F2F2"/>
              </a:solidFill>
              <a:prstDash val="solid"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="horz" wrap="square" lIns="182880" tIns="146304" rIns="182880" bIns="146304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3274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66371" algn="l" defTabSz="93274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32742" algn="l" defTabSz="93274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99113" algn="l" defTabSz="93274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65484" algn="l" defTabSz="93274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331856" algn="l" defTabSz="93274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98226" algn="l" defTabSz="93274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64597" algn="l" defTabSz="93274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730969" algn="l" defTabSz="93274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32472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0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effectLst/>
                  <a:uLnTx/>
                  <a:uFillTx/>
                  <a:latin typeface="+mn-lt"/>
                  <a:ea typeface="Segoe UI" pitchFamily="34" charset="0"/>
                  <a:cs typeface="Segoe UI" pitchFamily="34" charset="0"/>
                </a:rPr>
                <a:t>IIS</a:t>
              </a:r>
            </a:p>
          </p:txBody>
        </p:sp>
        <p:sp>
          <p:nvSpPr>
            <p:cNvPr id="11" name="Right Bracket 10"/>
            <p:cNvSpPr/>
            <p:nvPr/>
          </p:nvSpPr>
          <p:spPr>
            <a:xfrm>
              <a:off x="4447142" y="4049747"/>
              <a:ext cx="193745" cy="1409630"/>
            </a:xfrm>
            <a:prstGeom prst="rightBracket">
              <a:avLst/>
            </a:prstGeom>
            <a:ln w="76200">
              <a:solidFill>
                <a:schemeClr val="accent1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66371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32742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99113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65484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33185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9822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64597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730969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3274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2" name="Left Bracket 11"/>
            <p:cNvSpPr/>
            <p:nvPr/>
          </p:nvSpPr>
          <p:spPr>
            <a:xfrm>
              <a:off x="1951037" y="4049747"/>
              <a:ext cx="193745" cy="1409630"/>
            </a:xfrm>
            <a:prstGeom prst="leftBracket">
              <a:avLst/>
            </a:prstGeom>
            <a:ln w="76200">
              <a:solidFill>
                <a:schemeClr val="accent1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66371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32742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99113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65484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33185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9822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64597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730969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3274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4089319" y="2027452"/>
            <a:ext cx="2689850" cy="1409630"/>
            <a:chOff x="1951037" y="4049747"/>
            <a:chExt cx="2689850" cy="1409630"/>
          </a:xfrm>
        </p:grpSpPr>
        <p:sp>
          <p:nvSpPr>
            <p:cNvPr id="15" name="Rectangle 14"/>
            <p:cNvSpPr/>
            <p:nvPr/>
          </p:nvSpPr>
          <p:spPr bwMode="auto">
            <a:xfrm>
              <a:off x="1995803" y="4090922"/>
              <a:ext cx="2602474" cy="1326678"/>
            </a:xfrm>
            <a:prstGeom prst="rect">
              <a:avLst/>
            </a:prstGeom>
            <a:solidFill>
              <a:schemeClr val="accent1"/>
            </a:solidFill>
            <a:ln w="76200">
              <a:solidFill>
                <a:srgbClr val="F2F2F2"/>
              </a:solidFill>
              <a:prstDash val="solid"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="horz" wrap="square" lIns="182880" tIns="146304" rIns="182880" bIns="146304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3274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66371" algn="l" defTabSz="93274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32742" algn="l" defTabSz="93274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99113" algn="l" defTabSz="93274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65484" algn="l" defTabSz="93274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331856" algn="l" defTabSz="93274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98226" algn="l" defTabSz="93274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64597" algn="l" defTabSz="93274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730969" algn="l" defTabSz="93274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32472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0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effectLst/>
                  <a:uLnTx/>
                  <a:uFillTx/>
                  <a:latin typeface="+mn-lt"/>
                  <a:ea typeface="Segoe UI" pitchFamily="34" charset="0"/>
                  <a:cs typeface="Segoe UI" pitchFamily="34" charset="0"/>
                </a:rPr>
                <a:t>My Website</a:t>
              </a:r>
            </a:p>
          </p:txBody>
        </p:sp>
        <p:sp>
          <p:nvSpPr>
            <p:cNvPr id="16" name="Right Bracket 15"/>
            <p:cNvSpPr/>
            <p:nvPr/>
          </p:nvSpPr>
          <p:spPr>
            <a:xfrm>
              <a:off x="4447142" y="4049747"/>
              <a:ext cx="193745" cy="1409630"/>
            </a:xfrm>
            <a:prstGeom prst="rightBracket">
              <a:avLst/>
            </a:prstGeom>
            <a:ln w="76200">
              <a:solidFill>
                <a:schemeClr val="accent1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66371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32742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99113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65484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33185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9822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64597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730969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3274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7" name="Left Bracket 16"/>
            <p:cNvSpPr/>
            <p:nvPr/>
          </p:nvSpPr>
          <p:spPr>
            <a:xfrm>
              <a:off x="1951037" y="4049747"/>
              <a:ext cx="193745" cy="1409630"/>
            </a:xfrm>
            <a:prstGeom prst="leftBracket">
              <a:avLst/>
            </a:prstGeom>
            <a:ln w="76200">
              <a:solidFill>
                <a:schemeClr val="accent1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66371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32742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99113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65484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33185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9822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64597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730969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3274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19" name="TextBox 18"/>
          <p:cNvSpPr txBox="1"/>
          <p:nvPr/>
        </p:nvSpPr>
        <p:spPr>
          <a:xfrm>
            <a:off x="18178" y="5640745"/>
            <a:ext cx="3521992" cy="627864"/>
          </a:xfrm>
          <a:prstGeom prst="rect">
            <a:avLst/>
          </a:prstGeom>
          <a:noFill/>
        </p:spPr>
        <p:txBody>
          <a:bodyPr wrap="square" lIns="182880" tIns="146304" rIns="182880" bIns="146304" rtlCol="0">
            <a:spAutoFit/>
          </a:bodyPr>
          <a:lstStyle/>
          <a:p>
            <a:pPr marL="0" marR="0" lvl="0" indent="0" algn="r" defTabSz="9144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2917">
                      <a:schemeClr val="tx1"/>
                    </a:gs>
                    <a:gs pos="30000">
                      <a:schemeClr val="tx1"/>
                    </a:gs>
                  </a:gsLst>
                  <a:lin ang="5400000" scaled="0"/>
                </a:gradFill>
                <a:effectLst/>
                <a:uLnTx/>
                <a:uFillTx/>
              </a:rPr>
              <a:t>Base Image (OS)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36262" y="4029841"/>
            <a:ext cx="3503908" cy="627864"/>
          </a:xfrm>
          <a:prstGeom prst="rect">
            <a:avLst/>
          </a:prstGeom>
          <a:noFill/>
        </p:spPr>
        <p:txBody>
          <a:bodyPr wrap="square" lIns="182880" tIns="146304" rIns="182880" bIns="146304" rtlCol="0">
            <a:spAutoFit/>
          </a:bodyPr>
          <a:lstStyle/>
          <a:p>
            <a:pPr marL="0" marR="0" lvl="0" indent="0" algn="r" defTabSz="9144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2917">
                      <a:schemeClr val="tx1"/>
                    </a:gs>
                    <a:gs pos="30000">
                      <a:schemeClr val="tx1"/>
                    </a:gs>
                  </a:gsLst>
                  <a:lin ang="5400000" scaled="0"/>
                </a:gradFill>
                <a:effectLst/>
                <a:uLnTx/>
                <a:uFillTx/>
              </a:rPr>
              <a:t>Application Framework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18178" y="2418335"/>
            <a:ext cx="3521992" cy="627864"/>
          </a:xfrm>
          <a:prstGeom prst="rect">
            <a:avLst/>
          </a:prstGeom>
          <a:noFill/>
        </p:spPr>
        <p:txBody>
          <a:bodyPr wrap="square" lIns="182880" tIns="146304" rIns="182880" bIns="146304" rtlCol="0">
            <a:spAutoFit/>
          </a:bodyPr>
          <a:lstStyle/>
          <a:p>
            <a:pPr marL="0" marR="0" lvl="0" indent="0" algn="r" defTabSz="9144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2917">
                      <a:schemeClr val="tx1"/>
                    </a:gs>
                    <a:gs pos="30000">
                      <a:schemeClr val="tx1"/>
                    </a:gs>
                  </a:gsLst>
                  <a:lin ang="5400000" scaled="0"/>
                </a:gradFill>
                <a:effectLst/>
                <a:uLnTx/>
                <a:uFillTx/>
              </a:rPr>
              <a:t>Application</a:t>
            </a:r>
          </a:p>
        </p:txBody>
      </p:sp>
      <p:sp>
        <p:nvSpPr>
          <p:cNvPr id="3" name="Arrow: Right 2"/>
          <p:cNvSpPr/>
          <p:nvPr/>
        </p:nvSpPr>
        <p:spPr bwMode="auto">
          <a:xfrm>
            <a:off x="3479968" y="2427467"/>
            <a:ext cx="533400" cy="609600"/>
          </a:xfrm>
          <a:prstGeom prst="rightArrow">
            <a:avLst/>
          </a:prstGeom>
          <a:ln>
            <a:noFill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0" tIns="46637" rIns="0" bIns="46637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32472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0" cap="none" spc="0" normalizeH="0" baseline="0" noProof="0" dirty="0">
              <a:ln>
                <a:noFill/>
              </a:ln>
              <a:gradFill>
                <a:gsLst>
                  <a:gs pos="5439">
                    <a:srgbClr val="F8F8F8"/>
                  </a:gs>
                  <a:gs pos="10000">
                    <a:srgbClr val="F8F8F8"/>
                  </a:gs>
                </a:gsLst>
                <a:lin ang="5400000" scaled="0"/>
              </a:gradFill>
              <a:effectLst/>
              <a:uLnTx/>
              <a:uFillTx/>
            </a:endParaRPr>
          </a:p>
        </p:txBody>
      </p:sp>
      <p:sp>
        <p:nvSpPr>
          <p:cNvPr id="24" name="Arrow: Right 23"/>
          <p:cNvSpPr/>
          <p:nvPr/>
        </p:nvSpPr>
        <p:spPr bwMode="auto">
          <a:xfrm>
            <a:off x="3460767" y="4038973"/>
            <a:ext cx="533400" cy="609600"/>
          </a:xfrm>
          <a:prstGeom prst="rightArrow">
            <a:avLst/>
          </a:prstGeom>
          <a:ln>
            <a:noFill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0" tIns="46637" rIns="0" bIns="46637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32472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0" cap="none" spc="0" normalizeH="0" baseline="0" noProof="0" dirty="0">
              <a:ln>
                <a:noFill/>
              </a:ln>
              <a:gradFill>
                <a:gsLst>
                  <a:gs pos="5439">
                    <a:srgbClr val="F8F8F8"/>
                  </a:gs>
                  <a:gs pos="10000">
                    <a:srgbClr val="F8F8F8"/>
                  </a:gs>
                </a:gsLst>
                <a:lin ang="5400000" scaled="0"/>
              </a:gradFill>
              <a:effectLst/>
              <a:uLnTx/>
              <a:uFillTx/>
            </a:endParaRPr>
          </a:p>
        </p:txBody>
      </p:sp>
      <p:sp>
        <p:nvSpPr>
          <p:cNvPr id="25" name="Arrow: Right 24"/>
          <p:cNvSpPr/>
          <p:nvPr/>
        </p:nvSpPr>
        <p:spPr bwMode="auto">
          <a:xfrm>
            <a:off x="3459151" y="5649877"/>
            <a:ext cx="533400" cy="609600"/>
          </a:xfrm>
          <a:prstGeom prst="rightArrow">
            <a:avLst/>
          </a:prstGeom>
          <a:ln>
            <a:noFill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0" tIns="46637" rIns="0" bIns="46637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32472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0" cap="none" spc="0" normalizeH="0" baseline="0" noProof="0" dirty="0">
              <a:ln>
                <a:noFill/>
              </a:ln>
              <a:gradFill>
                <a:gsLst>
                  <a:gs pos="5439">
                    <a:srgbClr val="F8F8F8"/>
                  </a:gs>
                  <a:gs pos="10000">
                    <a:srgbClr val="F8F8F8"/>
                  </a:gs>
                </a:gsLst>
                <a:lin ang="5400000" scaled="0"/>
              </a:gradFill>
              <a:effectLst/>
              <a:uLnTx/>
              <a:uFillTx/>
            </a:endParaRPr>
          </a:p>
        </p:txBody>
      </p:sp>
      <p:sp>
        <p:nvSpPr>
          <p:cNvPr id="22" name="Rectangle 21"/>
          <p:cNvSpPr/>
          <p:nvPr/>
        </p:nvSpPr>
        <p:spPr bwMode="auto">
          <a:xfrm>
            <a:off x="7714440" y="4183062"/>
            <a:ext cx="4419600" cy="2648764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32472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Segoe UI" pitchFamily="34" charset="0"/>
                <a:cs typeface="Segoe UI" pitchFamily="34" charset="0"/>
              </a:rPr>
              <a:t>Image Contents</a:t>
            </a:r>
          </a:p>
        </p:txBody>
      </p:sp>
      <p:sp>
        <p:nvSpPr>
          <p:cNvPr id="26" name="Rectangle: Rounded Corners 25"/>
          <p:cNvSpPr/>
          <p:nvPr/>
        </p:nvSpPr>
        <p:spPr bwMode="auto">
          <a:xfrm>
            <a:off x="9162240" y="4715125"/>
            <a:ext cx="2898618" cy="2076999"/>
          </a:xfrm>
          <a:prstGeom prst="roundRect">
            <a:avLst/>
          </a:prstGeom>
          <a:ln>
            <a:noFill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0" tIns="0" rIns="0" bIns="46637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32472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5439">
                      <a:srgbClr val="F8F8F8"/>
                    </a:gs>
                    <a:gs pos="10000">
                      <a:srgbClr val="F8F8F8"/>
                    </a:gs>
                  </a:gsLst>
                  <a:lin ang="5400000" scaled="0"/>
                </a:gradFill>
                <a:effectLst/>
                <a:uLnTx/>
                <a:uFillTx/>
              </a:rPr>
              <a:t>Folders and Files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9336574" y="5466842"/>
            <a:ext cx="954427" cy="433965"/>
          </a:xfrm>
          <a:prstGeom prst="rect">
            <a:avLst/>
          </a:prstGeom>
          <a:noFill/>
        </p:spPr>
        <p:txBody>
          <a:bodyPr wrap="none" lIns="182880" tIns="146304" rIns="182880" bIns="146304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License.txt</a:t>
            </a:r>
          </a:p>
        </p:txBody>
      </p:sp>
      <p:sp>
        <p:nvSpPr>
          <p:cNvPr id="28" name="Freeform 5"/>
          <p:cNvSpPr>
            <a:spLocks noChangeAspect="1" noEditPoints="1"/>
          </p:cNvSpPr>
          <p:nvPr/>
        </p:nvSpPr>
        <p:spPr bwMode="black">
          <a:xfrm>
            <a:off x="9662206" y="5183296"/>
            <a:ext cx="323843" cy="418939"/>
          </a:xfrm>
          <a:custGeom>
            <a:avLst/>
            <a:gdLst>
              <a:gd name="T0" fmla="*/ 277 w 2806"/>
              <a:gd name="T1" fmla="*/ 288 h 3630"/>
              <a:gd name="T2" fmla="*/ 277 w 2806"/>
              <a:gd name="T3" fmla="*/ 3341 h 3630"/>
              <a:gd name="T4" fmla="*/ 2529 w 2806"/>
              <a:gd name="T5" fmla="*/ 3341 h 3630"/>
              <a:gd name="T6" fmla="*/ 2529 w 2806"/>
              <a:gd name="T7" fmla="*/ 1138 h 3630"/>
              <a:gd name="T8" fmla="*/ 1681 w 2806"/>
              <a:gd name="T9" fmla="*/ 288 h 3630"/>
              <a:gd name="T10" fmla="*/ 277 w 2806"/>
              <a:gd name="T11" fmla="*/ 288 h 3630"/>
              <a:gd name="T12" fmla="*/ 277 w 2806"/>
              <a:gd name="T13" fmla="*/ 288 h 3630"/>
              <a:gd name="T14" fmla="*/ 0 w 2806"/>
              <a:gd name="T15" fmla="*/ 0 h 3630"/>
              <a:gd name="T16" fmla="*/ 1392 w 2806"/>
              <a:gd name="T17" fmla="*/ 0 h 3630"/>
              <a:gd name="T18" fmla="*/ 1757 w 2806"/>
              <a:gd name="T19" fmla="*/ 0 h 3630"/>
              <a:gd name="T20" fmla="*/ 2806 w 2806"/>
              <a:gd name="T21" fmla="*/ 1048 h 3630"/>
              <a:gd name="T22" fmla="*/ 2806 w 2806"/>
              <a:gd name="T23" fmla="*/ 3630 h 3630"/>
              <a:gd name="T24" fmla="*/ 0 w 2806"/>
              <a:gd name="T25" fmla="*/ 3630 h 3630"/>
              <a:gd name="T26" fmla="*/ 0 w 2806"/>
              <a:gd name="T27" fmla="*/ 0 h 3630"/>
              <a:gd name="T28" fmla="*/ 0 w 2806"/>
              <a:gd name="T29" fmla="*/ 0 h 36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2806" h="3630">
                <a:moveTo>
                  <a:pt x="277" y="288"/>
                </a:moveTo>
                <a:lnTo>
                  <a:pt x="277" y="3341"/>
                </a:lnTo>
                <a:lnTo>
                  <a:pt x="2529" y="3341"/>
                </a:lnTo>
                <a:lnTo>
                  <a:pt x="2529" y="1138"/>
                </a:lnTo>
                <a:lnTo>
                  <a:pt x="1681" y="288"/>
                </a:lnTo>
                <a:lnTo>
                  <a:pt x="277" y="288"/>
                </a:lnTo>
                <a:lnTo>
                  <a:pt x="277" y="288"/>
                </a:lnTo>
                <a:close/>
                <a:moveTo>
                  <a:pt x="0" y="0"/>
                </a:moveTo>
                <a:lnTo>
                  <a:pt x="1392" y="0"/>
                </a:lnTo>
                <a:lnTo>
                  <a:pt x="1757" y="0"/>
                </a:lnTo>
                <a:lnTo>
                  <a:pt x="2806" y="1048"/>
                </a:lnTo>
                <a:lnTo>
                  <a:pt x="2806" y="3630"/>
                </a:lnTo>
                <a:lnTo>
                  <a:pt x="0" y="3630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9" name="Freeform 79"/>
          <p:cNvSpPr>
            <a:spLocks noChangeAspect="1" noEditPoints="1"/>
          </p:cNvSpPr>
          <p:nvPr/>
        </p:nvSpPr>
        <p:spPr bwMode="black">
          <a:xfrm>
            <a:off x="10461782" y="5183296"/>
            <a:ext cx="333079" cy="413317"/>
          </a:xfrm>
          <a:custGeom>
            <a:avLst/>
            <a:gdLst>
              <a:gd name="T0" fmla="*/ 277 w 277"/>
              <a:gd name="T1" fmla="*/ 171 h 344"/>
              <a:gd name="T2" fmla="*/ 277 w 277"/>
              <a:gd name="T3" fmla="*/ 251 h 344"/>
              <a:gd name="T4" fmla="*/ 274 w 277"/>
              <a:gd name="T5" fmla="*/ 258 h 344"/>
              <a:gd name="T6" fmla="*/ 251 w 277"/>
              <a:gd name="T7" fmla="*/ 280 h 344"/>
              <a:gd name="T8" fmla="*/ 251 w 277"/>
              <a:gd name="T9" fmla="*/ 295 h 344"/>
              <a:gd name="T10" fmla="*/ 248 w 277"/>
              <a:gd name="T11" fmla="*/ 302 h 344"/>
              <a:gd name="T12" fmla="*/ 241 w 277"/>
              <a:gd name="T13" fmla="*/ 305 h 344"/>
              <a:gd name="T14" fmla="*/ 10 w 277"/>
              <a:gd name="T15" fmla="*/ 305 h 344"/>
              <a:gd name="T16" fmla="*/ 3 w 277"/>
              <a:gd name="T17" fmla="*/ 302 h 344"/>
              <a:gd name="T18" fmla="*/ 0 w 277"/>
              <a:gd name="T19" fmla="*/ 295 h 344"/>
              <a:gd name="T20" fmla="*/ 0 w 277"/>
              <a:gd name="T21" fmla="*/ 9 h 344"/>
              <a:gd name="T22" fmla="*/ 3 w 277"/>
              <a:gd name="T23" fmla="*/ 2 h 344"/>
              <a:gd name="T24" fmla="*/ 10 w 277"/>
              <a:gd name="T25" fmla="*/ 0 h 344"/>
              <a:gd name="T26" fmla="*/ 241 w 277"/>
              <a:gd name="T27" fmla="*/ 0 h 344"/>
              <a:gd name="T28" fmla="*/ 248 w 277"/>
              <a:gd name="T29" fmla="*/ 2 h 344"/>
              <a:gd name="T30" fmla="*/ 251 w 277"/>
              <a:gd name="T31" fmla="*/ 9 h 344"/>
              <a:gd name="T32" fmla="*/ 251 w 277"/>
              <a:gd name="T33" fmla="*/ 143 h 344"/>
              <a:gd name="T34" fmla="*/ 274 w 277"/>
              <a:gd name="T35" fmla="*/ 164 h 344"/>
              <a:gd name="T36" fmla="*/ 277 w 277"/>
              <a:gd name="T37" fmla="*/ 171 h 344"/>
              <a:gd name="T38" fmla="*/ 3 w 277"/>
              <a:gd name="T39" fmla="*/ 2 h 344"/>
              <a:gd name="T40" fmla="*/ 0 w 277"/>
              <a:gd name="T41" fmla="*/ 9 h 344"/>
              <a:gd name="T42" fmla="*/ 0 w 277"/>
              <a:gd name="T43" fmla="*/ 295 h 344"/>
              <a:gd name="T44" fmla="*/ 3 w 277"/>
              <a:gd name="T45" fmla="*/ 302 h 344"/>
              <a:gd name="T46" fmla="*/ 10 w 277"/>
              <a:gd name="T47" fmla="*/ 305 h 344"/>
              <a:gd name="T48" fmla="*/ 199 w 277"/>
              <a:gd name="T49" fmla="*/ 305 h 344"/>
              <a:gd name="T50" fmla="*/ 199 w 277"/>
              <a:gd name="T51" fmla="*/ 191 h 344"/>
              <a:gd name="T52" fmla="*/ 216 w 277"/>
              <a:gd name="T53" fmla="*/ 171 h 344"/>
              <a:gd name="T54" fmla="*/ 222 w 277"/>
              <a:gd name="T55" fmla="*/ 155 h 344"/>
              <a:gd name="T56" fmla="*/ 222 w 277"/>
              <a:gd name="T57" fmla="*/ 56 h 344"/>
              <a:gd name="T58" fmla="*/ 202 w 277"/>
              <a:gd name="T59" fmla="*/ 32 h 344"/>
              <a:gd name="T60" fmla="*/ 31 w 277"/>
              <a:gd name="T61" fmla="*/ 0 h 344"/>
              <a:gd name="T62" fmla="*/ 10 w 277"/>
              <a:gd name="T63" fmla="*/ 0 h 344"/>
              <a:gd name="T64" fmla="*/ 3 w 277"/>
              <a:gd name="T65" fmla="*/ 2 h 344"/>
              <a:gd name="T66" fmla="*/ 200 w 277"/>
              <a:gd name="T67" fmla="*/ 47 h 344"/>
              <a:gd name="T68" fmla="*/ 11 w 277"/>
              <a:gd name="T69" fmla="*/ 11 h 344"/>
              <a:gd name="T70" fmla="*/ 4 w 277"/>
              <a:gd name="T71" fmla="*/ 13 h 344"/>
              <a:gd name="T72" fmla="*/ 0 w 277"/>
              <a:gd name="T73" fmla="*/ 20 h 344"/>
              <a:gd name="T74" fmla="*/ 0 w 277"/>
              <a:gd name="T75" fmla="*/ 302 h 344"/>
              <a:gd name="T76" fmla="*/ 8 w 277"/>
              <a:gd name="T77" fmla="*/ 311 h 344"/>
              <a:gd name="T78" fmla="*/ 173 w 277"/>
              <a:gd name="T79" fmla="*/ 343 h 344"/>
              <a:gd name="T80" fmla="*/ 181 w 277"/>
              <a:gd name="T81" fmla="*/ 341 h 344"/>
              <a:gd name="T82" fmla="*/ 184 w 277"/>
              <a:gd name="T83" fmla="*/ 334 h 344"/>
              <a:gd name="T84" fmla="*/ 184 w 277"/>
              <a:gd name="T85" fmla="*/ 185 h 344"/>
              <a:gd name="T86" fmla="*/ 205 w 277"/>
              <a:gd name="T87" fmla="*/ 161 h 344"/>
              <a:gd name="T88" fmla="*/ 207 w 277"/>
              <a:gd name="T89" fmla="*/ 155 h 344"/>
              <a:gd name="T90" fmla="*/ 207 w 277"/>
              <a:gd name="T91" fmla="*/ 56 h 344"/>
              <a:gd name="T92" fmla="*/ 200 w 277"/>
              <a:gd name="T93" fmla="*/ 47 h 3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277" h="344">
                <a:moveTo>
                  <a:pt x="277" y="171"/>
                </a:moveTo>
                <a:cubicBezTo>
                  <a:pt x="277" y="251"/>
                  <a:pt x="277" y="251"/>
                  <a:pt x="277" y="251"/>
                </a:cubicBezTo>
                <a:cubicBezTo>
                  <a:pt x="277" y="254"/>
                  <a:pt x="276" y="256"/>
                  <a:pt x="274" y="258"/>
                </a:cubicBezTo>
                <a:cubicBezTo>
                  <a:pt x="251" y="280"/>
                  <a:pt x="251" y="280"/>
                  <a:pt x="251" y="280"/>
                </a:cubicBezTo>
                <a:cubicBezTo>
                  <a:pt x="251" y="295"/>
                  <a:pt x="251" y="295"/>
                  <a:pt x="251" y="295"/>
                </a:cubicBezTo>
                <a:cubicBezTo>
                  <a:pt x="251" y="298"/>
                  <a:pt x="250" y="300"/>
                  <a:pt x="248" y="302"/>
                </a:cubicBezTo>
                <a:cubicBezTo>
                  <a:pt x="246" y="304"/>
                  <a:pt x="244" y="305"/>
                  <a:pt x="241" y="305"/>
                </a:cubicBezTo>
                <a:cubicBezTo>
                  <a:pt x="10" y="305"/>
                  <a:pt x="10" y="305"/>
                  <a:pt x="10" y="305"/>
                </a:cubicBezTo>
                <a:cubicBezTo>
                  <a:pt x="7" y="305"/>
                  <a:pt x="5" y="304"/>
                  <a:pt x="3" y="302"/>
                </a:cubicBezTo>
                <a:cubicBezTo>
                  <a:pt x="1" y="300"/>
                  <a:pt x="0" y="298"/>
                  <a:pt x="0" y="295"/>
                </a:cubicBezTo>
                <a:cubicBezTo>
                  <a:pt x="0" y="9"/>
                  <a:pt x="0" y="9"/>
                  <a:pt x="0" y="9"/>
                </a:cubicBezTo>
                <a:cubicBezTo>
                  <a:pt x="0" y="6"/>
                  <a:pt x="1" y="4"/>
                  <a:pt x="3" y="2"/>
                </a:cubicBezTo>
                <a:cubicBezTo>
                  <a:pt x="5" y="1"/>
                  <a:pt x="7" y="0"/>
                  <a:pt x="10" y="0"/>
                </a:cubicBezTo>
                <a:cubicBezTo>
                  <a:pt x="241" y="0"/>
                  <a:pt x="241" y="0"/>
                  <a:pt x="241" y="0"/>
                </a:cubicBezTo>
                <a:cubicBezTo>
                  <a:pt x="244" y="0"/>
                  <a:pt x="246" y="1"/>
                  <a:pt x="248" y="2"/>
                </a:cubicBezTo>
                <a:cubicBezTo>
                  <a:pt x="250" y="4"/>
                  <a:pt x="251" y="6"/>
                  <a:pt x="251" y="9"/>
                </a:cubicBezTo>
                <a:cubicBezTo>
                  <a:pt x="251" y="143"/>
                  <a:pt x="251" y="143"/>
                  <a:pt x="251" y="143"/>
                </a:cubicBezTo>
                <a:cubicBezTo>
                  <a:pt x="274" y="164"/>
                  <a:pt x="274" y="164"/>
                  <a:pt x="274" y="164"/>
                </a:cubicBezTo>
                <a:cubicBezTo>
                  <a:pt x="276" y="166"/>
                  <a:pt x="277" y="169"/>
                  <a:pt x="277" y="171"/>
                </a:cubicBezTo>
                <a:close/>
                <a:moveTo>
                  <a:pt x="3" y="2"/>
                </a:moveTo>
                <a:cubicBezTo>
                  <a:pt x="1" y="4"/>
                  <a:pt x="0" y="6"/>
                  <a:pt x="0" y="9"/>
                </a:cubicBezTo>
                <a:cubicBezTo>
                  <a:pt x="0" y="295"/>
                  <a:pt x="0" y="295"/>
                  <a:pt x="0" y="295"/>
                </a:cubicBezTo>
                <a:cubicBezTo>
                  <a:pt x="0" y="298"/>
                  <a:pt x="1" y="300"/>
                  <a:pt x="3" y="302"/>
                </a:cubicBezTo>
                <a:cubicBezTo>
                  <a:pt x="5" y="304"/>
                  <a:pt x="7" y="305"/>
                  <a:pt x="10" y="305"/>
                </a:cubicBezTo>
                <a:cubicBezTo>
                  <a:pt x="199" y="305"/>
                  <a:pt x="199" y="305"/>
                  <a:pt x="199" y="305"/>
                </a:cubicBezTo>
                <a:cubicBezTo>
                  <a:pt x="199" y="191"/>
                  <a:pt x="199" y="191"/>
                  <a:pt x="199" y="191"/>
                </a:cubicBezTo>
                <a:cubicBezTo>
                  <a:pt x="204" y="185"/>
                  <a:pt x="216" y="171"/>
                  <a:pt x="216" y="171"/>
                </a:cubicBezTo>
                <a:cubicBezTo>
                  <a:pt x="220" y="166"/>
                  <a:pt x="222" y="161"/>
                  <a:pt x="222" y="155"/>
                </a:cubicBezTo>
                <a:cubicBezTo>
                  <a:pt x="222" y="56"/>
                  <a:pt x="222" y="56"/>
                  <a:pt x="222" y="56"/>
                </a:cubicBezTo>
                <a:cubicBezTo>
                  <a:pt x="222" y="44"/>
                  <a:pt x="214" y="35"/>
                  <a:pt x="202" y="32"/>
                </a:cubicBezTo>
                <a:cubicBezTo>
                  <a:pt x="31" y="0"/>
                  <a:pt x="31" y="0"/>
                  <a:pt x="31" y="0"/>
                </a:cubicBezTo>
                <a:cubicBezTo>
                  <a:pt x="10" y="0"/>
                  <a:pt x="10" y="0"/>
                  <a:pt x="10" y="0"/>
                </a:cubicBezTo>
                <a:cubicBezTo>
                  <a:pt x="7" y="0"/>
                  <a:pt x="5" y="1"/>
                  <a:pt x="3" y="2"/>
                </a:cubicBezTo>
                <a:close/>
                <a:moveTo>
                  <a:pt x="200" y="47"/>
                </a:moveTo>
                <a:cubicBezTo>
                  <a:pt x="11" y="11"/>
                  <a:pt x="11" y="11"/>
                  <a:pt x="11" y="11"/>
                </a:cubicBezTo>
                <a:cubicBezTo>
                  <a:pt x="9" y="10"/>
                  <a:pt x="6" y="11"/>
                  <a:pt x="4" y="13"/>
                </a:cubicBezTo>
                <a:cubicBezTo>
                  <a:pt x="2" y="14"/>
                  <a:pt x="0" y="17"/>
                  <a:pt x="0" y="20"/>
                </a:cubicBezTo>
                <a:cubicBezTo>
                  <a:pt x="0" y="302"/>
                  <a:pt x="0" y="302"/>
                  <a:pt x="0" y="302"/>
                </a:cubicBezTo>
                <a:cubicBezTo>
                  <a:pt x="0" y="307"/>
                  <a:pt x="4" y="311"/>
                  <a:pt x="8" y="311"/>
                </a:cubicBezTo>
                <a:cubicBezTo>
                  <a:pt x="173" y="343"/>
                  <a:pt x="173" y="343"/>
                  <a:pt x="173" y="343"/>
                </a:cubicBezTo>
                <a:cubicBezTo>
                  <a:pt x="176" y="344"/>
                  <a:pt x="179" y="343"/>
                  <a:pt x="181" y="341"/>
                </a:cubicBezTo>
                <a:cubicBezTo>
                  <a:pt x="183" y="339"/>
                  <a:pt x="184" y="337"/>
                  <a:pt x="184" y="334"/>
                </a:cubicBezTo>
                <a:cubicBezTo>
                  <a:pt x="184" y="185"/>
                  <a:pt x="184" y="185"/>
                  <a:pt x="184" y="185"/>
                </a:cubicBezTo>
                <a:cubicBezTo>
                  <a:pt x="205" y="161"/>
                  <a:pt x="205" y="161"/>
                  <a:pt x="205" y="161"/>
                </a:cubicBezTo>
                <a:cubicBezTo>
                  <a:pt x="206" y="159"/>
                  <a:pt x="207" y="157"/>
                  <a:pt x="207" y="155"/>
                </a:cubicBezTo>
                <a:cubicBezTo>
                  <a:pt x="207" y="56"/>
                  <a:pt x="207" y="56"/>
                  <a:pt x="207" y="56"/>
                </a:cubicBezTo>
                <a:cubicBezTo>
                  <a:pt x="207" y="51"/>
                  <a:pt x="204" y="48"/>
                  <a:pt x="200" y="47"/>
                </a:cubicBezTo>
                <a:close/>
              </a:path>
            </a:pathLst>
          </a:custGeom>
          <a:solidFill>
            <a:schemeClr val="bg1"/>
          </a:solidFill>
          <a:ln>
            <a:noFill/>
            <a:headEnd type="none" w="med" len="med"/>
            <a:tailEnd type="none" w="med" len="med"/>
          </a:ln>
          <a:effectLst/>
          <a:ex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4911" tIns="75929" rIns="94911" bIns="75929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483924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100" b="0" i="0" u="none" strike="noStrike" kern="0" cap="none" spc="0" normalizeH="0" baseline="0" noProof="0" dirty="0">
              <a:ln>
                <a:noFill/>
              </a:ln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ffectLst/>
              <a:uLnTx/>
              <a:uFillTx/>
              <a:ea typeface="Segoe UI" pitchFamily="34" charset="0"/>
              <a:cs typeface="Segoe UI" pitchFamily="34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10209024" y="5467358"/>
            <a:ext cx="859851" cy="433965"/>
          </a:xfrm>
          <a:prstGeom prst="rect">
            <a:avLst/>
          </a:prstGeom>
          <a:noFill/>
        </p:spPr>
        <p:txBody>
          <a:bodyPr wrap="none" lIns="182880" tIns="146304" rIns="182880" bIns="146304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PerfLogs</a:t>
            </a:r>
          </a:p>
        </p:txBody>
      </p:sp>
      <p:sp>
        <p:nvSpPr>
          <p:cNvPr id="31" name="Freeform 79"/>
          <p:cNvSpPr>
            <a:spLocks noChangeAspect="1" noEditPoints="1"/>
          </p:cNvSpPr>
          <p:nvPr/>
        </p:nvSpPr>
        <p:spPr bwMode="black">
          <a:xfrm>
            <a:off x="11248734" y="5183296"/>
            <a:ext cx="333079" cy="413317"/>
          </a:xfrm>
          <a:custGeom>
            <a:avLst/>
            <a:gdLst>
              <a:gd name="T0" fmla="*/ 277 w 277"/>
              <a:gd name="T1" fmla="*/ 171 h 344"/>
              <a:gd name="T2" fmla="*/ 277 w 277"/>
              <a:gd name="T3" fmla="*/ 251 h 344"/>
              <a:gd name="T4" fmla="*/ 274 w 277"/>
              <a:gd name="T5" fmla="*/ 258 h 344"/>
              <a:gd name="T6" fmla="*/ 251 w 277"/>
              <a:gd name="T7" fmla="*/ 280 h 344"/>
              <a:gd name="T8" fmla="*/ 251 w 277"/>
              <a:gd name="T9" fmla="*/ 295 h 344"/>
              <a:gd name="T10" fmla="*/ 248 w 277"/>
              <a:gd name="T11" fmla="*/ 302 h 344"/>
              <a:gd name="T12" fmla="*/ 241 w 277"/>
              <a:gd name="T13" fmla="*/ 305 h 344"/>
              <a:gd name="T14" fmla="*/ 10 w 277"/>
              <a:gd name="T15" fmla="*/ 305 h 344"/>
              <a:gd name="T16" fmla="*/ 3 w 277"/>
              <a:gd name="T17" fmla="*/ 302 h 344"/>
              <a:gd name="T18" fmla="*/ 0 w 277"/>
              <a:gd name="T19" fmla="*/ 295 h 344"/>
              <a:gd name="T20" fmla="*/ 0 w 277"/>
              <a:gd name="T21" fmla="*/ 9 h 344"/>
              <a:gd name="T22" fmla="*/ 3 w 277"/>
              <a:gd name="T23" fmla="*/ 2 h 344"/>
              <a:gd name="T24" fmla="*/ 10 w 277"/>
              <a:gd name="T25" fmla="*/ 0 h 344"/>
              <a:gd name="T26" fmla="*/ 241 w 277"/>
              <a:gd name="T27" fmla="*/ 0 h 344"/>
              <a:gd name="T28" fmla="*/ 248 w 277"/>
              <a:gd name="T29" fmla="*/ 2 h 344"/>
              <a:gd name="T30" fmla="*/ 251 w 277"/>
              <a:gd name="T31" fmla="*/ 9 h 344"/>
              <a:gd name="T32" fmla="*/ 251 w 277"/>
              <a:gd name="T33" fmla="*/ 143 h 344"/>
              <a:gd name="T34" fmla="*/ 274 w 277"/>
              <a:gd name="T35" fmla="*/ 164 h 344"/>
              <a:gd name="T36" fmla="*/ 277 w 277"/>
              <a:gd name="T37" fmla="*/ 171 h 344"/>
              <a:gd name="T38" fmla="*/ 3 w 277"/>
              <a:gd name="T39" fmla="*/ 2 h 344"/>
              <a:gd name="T40" fmla="*/ 0 w 277"/>
              <a:gd name="T41" fmla="*/ 9 h 344"/>
              <a:gd name="T42" fmla="*/ 0 w 277"/>
              <a:gd name="T43" fmla="*/ 295 h 344"/>
              <a:gd name="T44" fmla="*/ 3 w 277"/>
              <a:gd name="T45" fmla="*/ 302 h 344"/>
              <a:gd name="T46" fmla="*/ 10 w 277"/>
              <a:gd name="T47" fmla="*/ 305 h 344"/>
              <a:gd name="T48" fmla="*/ 199 w 277"/>
              <a:gd name="T49" fmla="*/ 305 h 344"/>
              <a:gd name="T50" fmla="*/ 199 w 277"/>
              <a:gd name="T51" fmla="*/ 191 h 344"/>
              <a:gd name="T52" fmla="*/ 216 w 277"/>
              <a:gd name="T53" fmla="*/ 171 h 344"/>
              <a:gd name="T54" fmla="*/ 222 w 277"/>
              <a:gd name="T55" fmla="*/ 155 h 344"/>
              <a:gd name="T56" fmla="*/ 222 w 277"/>
              <a:gd name="T57" fmla="*/ 56 h 344"/>
              <a:gd name="T58" fmla="*/ 202 w 277"/>
              <a:gd name="T59" fmla="*/ 32 h 344"/>
              <a:gd name="T60" fmla="*/ 31 w 277"/>
              <a:gd name="T61" fmla="*/ 0 h 344"/>
              <a:gd name="T62" fmla="*/ 10 w 277"/>
              <a:gd name="T63" fmla="*/ 0 h 344"/>
              <a:gd name="T64" fmla="*/ 3 w 277"/>
              <a:gd name="T65" fmla="*/ 2 h 344"/>
              <a:gd name="T66" fmla="*/ 200 w 277"/>
              <a:gd name="T67" fmla="*/ 47 h 344"/>
              <a:gd name="T68" fmla="*/ 11 w 277"/>
              <a:gd name="T69" fmla="*/ 11 h 344"/>
              <a:gd name="T70" fmla="*/ 4 w 277"/>
              <a:gd name="T71" fmla="*/ 13 h 344"/>
              <a:gd name="T72" fmla="*/ 0 w 277"/>
              <a:gd name="T73" fmla="*/ 20 h 344"/>
              <a:gd name="T74" fmla="*/ 0 w 277"/>
              <a:gd name="T75" fmla="*/ 302 h 344"/>
              <a:gd name="T76" fmla="*/ 8 w 277"/>
              <a:gd name="T77" fmla="*/ 311 h 344"/>
              <a:gd name="T78" fmla="*/ 173 w 277"/>
              <a:gd name="T79" fmla="*/ 343 h 344"/>
              <a:gd name="T80" fmla="*/ 181 w 277"/>
              <a:gd name="T81" fmla="*/ 341 h 344"/>
              <a:gd name="T82" fmla="*/ 184 w 277"/>
              <a:gd name="T83" fmla="*/ 334 h 344"/>
              <a:gd name="T84" fmla="*/ 184 w 277"/>
              <a:gd name="T85" fmla="*/ 185 h 344"/>
              <a:gd name="T86" fmla="*/ 205 w 277"/>
              <a:gd name="T87" fmla="*/ 161 h 344"/>
              <a:gd name="T88" fmla="*/ 207 w 277"/>
              <a:gd name="T89" fmla="*/ 155 h 344"/>
              <a:gd name="T90" fmla="*/ 207 w 277"/>
              <a:gd name="T91" fmla="*/ 56 h 344"/>
              <a:gd name="T92" fmla="*/ 200 w 277"/>
              <a:gd name="T93" fmla="*/ 47 h 3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277" h="344">
                <a:moveTo>
                  <a:pt x="277" y="171"/>
                </a:moveTo>
                <a:cubicBezTo>
                  <a:pt x="277" y="251"/>
                  <a:pt x="277" y="251"/>
                  <a:pt x="277" y="251"/>
                </a:cubicBezTo>
                <a:cubicBezTo>
                  <a:pt x="277" y="254"/>
                  <a:pt x="276" y="256"/>
                  <a:pt x="274" y="258"/>
                </a:cubicBezTo>
                <a:cubicBezTo>
                  <a:pt x="251" y="280"/>
                  <a:pt x="251" y="280"/>
                  <a:pt x="251" y="280"/>
                </a:cubicBezTo>
                <a:cubicBezTo>
                  <a:pt x="251" y="295"/>
                  <a:pt x="251" y="295"/>
                  <a:pt x="251" y="295"/>
                </a:cubicBezTo>
                <a:cubicBezTo>
                  <a:pt x="251" y="298"/>
                  <a:pt x="250" y="300"/>
                  <a:pt x="248" y="302"/>
                </a:cubicBezTo>
                <a:cubicBezTo>
                  <a:pt x="246" y="304"/>
                  <a:pt x="244" y="305"/>
                  <a:pt x="241" y="305"/>
                </a:cubicBezTo>
                <a:cubicBezTo>
                  <a:pt x="10" y="305"/>
                  <a:pt x="10" y="305"/>
                  <a:pt x="10" y="305"/>
                </a:cubicBezTo>
                <a:cubicBezTo>
                  <a:pt x="7" y="305"/>
                  <a:pt x="5" y="304"/>
                  <a:pt x="3" y="302"/>
                </a:cubicBezTo>
                <a:cubicBezTo>
                  <a:pt x="1" y="300"/>
                  <a:pt x="0" y="298"/>
                  <a:pt x="0" y="295"/>
                </a:cubicBezTo>
                <a:cubicBezTo>
                  <a:pt x="0" y="9"/>
                  <a:pt x="0" y="9"/>
                  <a:pt x="0" y="9"/>
                </a:cubicBezTo>
                <a:cubicBezTo>
                  <a:pt x="0" y="6"/>
                  <a:pt x="1" y="4"/>
                  <a:pt x="3" y="2"/>
                </a:cubicBezTo>
                <a:cubicBezTo>
                  <a:pt x="5" y="1"/>
                  <a:pt x="7" y="0"/>
                  <a:pt x="10" y="0"/>
                </a:cubicBezTo>
                <a:cubicBezTo>
                  <a:pt x="241" y="0"/>
                  <a:pt x="241" y="0"/>
                  <a:pt x="241" y="0"/>
                </a:cubicBezTo>
                <a:cubicBezTo>
                  <a:pt x="244" y="0"/>
                  <a:pt x="246" y="1"/>
                  <a:pt x="248" y="2"/>
                </a:cubicBezTo>
                <a:cubicBezTo>
                  <a:pt x="250" y="4"/>
                  <a:pt x="251" y="6"/>
                  <a:pt x="251" y="9"/>
                </a:cubicBezTo>
                <a:cubicBezTo>
                  <a:pt x="251" y="143"/>
                  <a:pt x="251" y="143"/>
                  <a:pt x="251" y="143"/>
                </a:cubicBezTo>
                <a:cubicBezTo>
                  <a:pt x="274" y="164"/>
                  <a:pt x="274" y="164"/>
                  <a:pt x="274" y="164"/>
                </a:cubicBezTo>
                <a:cubicBezTo>
                  <a:pt x="276" y="166"/>
                  <a:pt x="277" y="169"/>
                  <a:pt x="277" y="171"/>
                </a:cubicBezTo>
                <a:close/>
                <a:moveTo>
                  <a:pt x="3" y="2"/>
                </a:moveTo>
                <a:cubicBezTo>
                  <a:pt x="1" y="4"/>
                  <a:pt x="0" y="6"/>
                  <a:pt x="0" y="9"/>
                </a:cubicBezTo>
                <a:cubicBezTo>
                  <a:pt x="0" y="295"/>
                  <a:pt x="0" y="295"/>
                  <a:pt x="0" y="295"/>
                </a:cubicBezTo>
                <a:cubicBezTo>
                  <a:pt x="0" y="298"/>
                  <a:pt x="1" y="300"/>
                  <a:pt x="3" y="302"/>
                </a:cubicBezTo>
                <a:cubicBezTo>
                  <a:pt x="5" y="304"/>
                  <a:pt x="7" y="305"/>
                  <a:pt x="10" y="305"/>
                </a:cubicBezTo>
                <a:cubicBezTo>
                  <a:pt x="199" y="305"/>
                  <a:pt x="199" y="305"/>
                  <a:pt x="199" y="305"/>
                </a:cubicBezTo>
                <a:cubicBezTo>
                  <a:pt x="199" y="191"/>
                  <a:pt x="199" y="191"/>
                  <a:pt x="199" y="191"/>
                </a:cubicBezTo>
                <a:cubicBezTo>
                  <a:pt x="204" y="185"/>
                  <a:pt x="216" y="171"/>
                  <a:pt x="216" y="171"/>
                </a:cubicBezTo>
                <a:cubicBezTo>
                  <a:pt x="220" y="166"/>
                  <a:pt x="222" y="161"/>
                  <a:pt x="222" y="155"/>
                </a:cubicBezTo>
                <a:cubicBezTo>
                  <a:pt x="222" y="56"/>
                  <a:pt x="222" y="56"/>
                  <a:pt x="222" y="56"/>
                </a:cubicBezTo>
                <a:cubicBezTo>
                  <a:pt x="222" y="44"/>
                  <a:pt x="214" y="35"/>
                  <a:pt x="202" y="32"/>
                </a:cubicBezTo>
                <a:cubicBezTo>
                  <a:pt x="31" y="0"/>
                  <a:pt x="31" y="0"/>
                  <a:pt x="31" y="0"/>
                </a:cubicBezTo>
                <a:cubicBezTo>
                  <a:pt x="10" y="0"/>
                  <a:pt x="10" y="0"/>
                  <a:pt x="10" y="0"/>
                </a:cubicBezTo>
                <a:cubicBezTo>
                  <a:pt x="7" y="0"/>
                  <a:pt x="5" y="1"/>
                  <a:pt x="3" y="2"/>
                </a:cubicBezTo>
                <a:close/>
                <a:moveTo>
                  <a:pt x="200" y="47"/>
                </a:moveTo>
                <a:cubicBezTo>
                  <a:pt x="11" y="11"/>
                  <a:pt x="11" y="11"/>
                  <a:pt x="11" y="11"/>
                </a:cubicBezTo>
                <a:cubicBezTo>
                  <a:pt x="9" y="10"/>
                  <a:pt x="6" y="11"/>
                  <a:pt x="4" y="13"/>
                </a:cubicBezTo>
                <a:cubicBezTo>
                  <a:pt x="2" y="14"/>
                  <a:pt x="0" y="17"/>
                  <a:pt x="0" y="20"/>
                </a:cubicBezTo>
                <a:cubicBezTo>
                  <a:pt x="0" y="302"/>
                  <a:pt x="0" y="302"/>
                  <a:pt x="0" y="302"/>
                </a:cubicBezTo>
                <a:cubicBezTo>
                  <a:pt x="0" y="307"/>
                  <a:pt x="4" y="311"/>
                  <a:pt x="8" y="311"/>
                </a:cubicBezTo>
                <a:cubicBezTo>
                  <a:pt x="173" y="343"/>
                  <a:pt x="173" y="343"/>
                  <a:pt x="173" y="343"/>
                </a:cubicBezTo>
                <a:cubicBezTo>
                  <a:pt x="176" y="344"/>
                  <a:pt x="179" y="343"/>
                  <a:pt x="181" y="341"/>
                </a:cubicBezTo>
                <a:cubicBezTo>
                  <a:pt x="183" y="339"/>
                  <a:pt x="184" y="337"/>
                  <a:pt x="184" y="334"/>
                </a:cubicBezTo>
                <a:cubicBezTo>
                  <a:pt x="184" y="185"/>
                  <a:pt x="184" y="185"/>
                  <a:pt x="184" y="185"/>
                </a:cubicBezTo>
                <a:cubicBezTo>
                  <a:pt x="205" y="161"/>
                  <a:pt x="205" y="161"/>
                  <a:pt x="205" y="161"/>
                </a:cubicBezTo>
                <a:cubicBezTo>
                  <a:pt x="206" y="159"/>
                  <a:pt x="207" y="157"/>
                  <a:pt x="207" y="155"/>
                </a:cubicBezTo>
                <a:cubicBezTo>
                  <a:pt x="207" y="56"/>
                  <a:pt x="207" y="56"/>
                  <a:pt x="207" y="56"/>
                </a:cubicBezTo>
                <a:cubicBezTo>
                  <a:pt x="207" y="51"/>
                  <a:pt x="204" y="48"/>
                  <a:pt x="200" y="47"/>
                </a:cubicBezTo>
                <a:close/>
              </a:path>
            </a:pathLst>
          </a:custGeom>
          <a:solidFill>
            <a:schemeClr val="bg1"/>
          </a:solidFill>
          <a:ln>
            <a:noFill/>
            <a:headEnd type="none" w="med" len="med"/>
            <a:tailEnd type="none" w="med" len="med"/>
          </a:ln>
          <a:effectLst/>
          <a:ex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4911" tIns="75929" rIns="94911" bIns="75929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483924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100" b="0" i="0" u="none" strike="noStrike" kern="0" cap="none" spc="0" normalizeH="0" baseline="0" noProof="0" dirty="0">
              <a:ln>
                <a:noFill/>
              </a:ln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ffectLst/>
              <a:uLnTx/>
              <a:uFillTx/>
              <a:ea typeface="Segoe UI" pitchFamily="34" charset="0"/>
              <a:cs typeface="Segoe UI" pitchFamily="34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10845885" y="5472371"/>
            <a:ext cx="1138773" cy="433965"/>
          </a:xfrm>
          <a:prstGeom prst="rect">
            <a:avLst/>
          </a:prstGeom>
          <a:noFill/>
        </p:spPr>
        <p:txBody>
          <a:bodyPr wrap="none" lIns="182880" tIns="146304" rIns="182880" bIns="146304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Program Files</a:t>
            </a:r>
          </a:p>
        </p:txBody>
      </p:sp>
      <p:sp>
        <p:nvSpPr>
          <p:cNvPr id="33" name="Freeform 79"/>
          <p:cNvSpPr>
            <a:spLocks noChangeAspect="1" noEditPoints="1"/>
          </p:cNvSpPr>
          <p:nvPr/>
        </p:nvSpPr>
        <p:spPr bwMode="black">
          <a:xfrm>
            <a:off x="9657588" y="5971143"/>
            <a:ext cx="333079" cy="413317"/>
          </a:xfrm>
          <a:custGeom>
            <a:avLst/>
            <a:gdLst>
              <a:gd name="T0" fmla="*/ 277 w 277"/>
              <a:gd name="T1" fmla="*/ 171 h 344"/>
              <a:gd name="T2" fmla="*/ 277 w 277"/>
              <a:gd name="T3" fmla="*/ 251 h 344"/>
              <a:gd name="T4" fmla="*/ 274 w 277"/>
              <a:gd name="T5" fmla="*/ 258 h 344"/>
              <a:gd name="T6" fmla="*/ 251 w 277"/>
              <a:gd name="T7" fmla="*/ 280 h 344"/>
              <a:gd name="T8" fmla="*/ 251 w 277"/>
              <a:gd name="T9" fmla="*/ 295 h 344"/>
              <a:gd name="T10" fmla="*/ 248 w 277"/>
              <a:gd name="T11" fmla="*/ 302 h 344"/>
              <a:gd name="T12" fmla="*/ 241 w 277"/>
              <a:gd name="T13" fmla="*/ 305 h 344"/>
              <a:gd name="T14" fmla="*/ 10 w 277"/>
              <a:gd name="T15" fmla="*/ 305 h 344"/>
              <a:gd name="T16" fmla="*/ 3 w 277"/>
              <a:gd name="T17" fmla="*/ 302 h 344"/>
              <a:gd name="T18" fmla="*/ 0 w 277"/>
              <a:gd name="T19" fmla="*/ 295 h 344"/>
              <a:gd name="T20" fmla="*/ 0 w 277"/>
              <a:gd name="T21" fmla="*/ 9 h 344"/>
              <a:gd name="T22" fmla="*/ 3 w 277"/>
              <a:gd name="T23" fmla="*/ 2 h 344"/>
              <a:gd name="T24" fmla="*/ 10 w 277"/>
              <a:gd name="T25" fmla="*/ 0 h 344"/>
              <a:gd name="T26" fmla="*/ 241 w 277"/>
              <a:gd name="T27" fmla="*/ 0 h 344"/>
              <a:gd name="T28" fmla="*/ 248 w 277"/>
              <a:gd name="T29" fmla="*/ 2 h 344"/>
              <a:gd name="T30" fmla="*/ 251 w 277"/>
              <a:gd name="T31" fmla="*/ 9 h 344"/>
              <a:gd name="T32" fmla="*/ 251 w 277"/>
              <a:gd name="T33" fmla="*/ 143 h 344"/>
              <a:gd name="T34" fmla="*/ 274 w 277"/>
              <a:gd name="T35" fmla="*/ 164 h 344"/>
              <a:gd name="T36" fmla="*/ 277 w 277"/>
              <a:gd name="T37" fmla="*/ 171 h 344"/>
              <a:gd name="T38" fmla="*/ 3 w 277"/>
              <a:gd name="T39" fmla="*/ 2 h 344"/>
              <a:gd name="T40" fmla="*/ 0 w 277"/>
              <a:gd name="T41" fmla="*/ 9 h 344"/>
              <a:gd name="T42" fmla="*/ 0 w 277"/>
              <a:gd name="T43" fmla="*/ 295 h 344"/>
              <a:gd name="T44" fmla="*/ 3 w 277"/>
              <a:gd name="T45" fmla="*/ 302 h 344"/>
              <a:gd name="T46" fmla="*/ 10 w 277"/>
              <a:gd name="T47" fmla="*/ 305 h 344"/>
              <a:gd name="T48" fmla="*/ 199 w 277"/>
              <a:gd name="T49" fmla="*/ 305 h 344"/>
              <a:gd name="T50" fmla="*/ 199 w 277"/>
              <a:gd name="T51" fmla="*/ 191 h 344"/>
              <a:gd name="T52" fmla="*/ 216 w 277"/>
              <a:gd name="T53" fmla="*/ 171 h 344"/>
              <a:gd name="T54" fmla="*/ 222 w 277"/>
              <a:gd name="T55" fmla="*/ 155 h 344"/>
              <a:gd name="T56" fmla="*/ 222 w 277"/>
              <a:gd name="T57" fmla="*/ 56 h 344"/>
              <a:gd name="T58" fmla="*/ 202 w 277"/>
              <a:gd name="T59" fmla="*/ 32 h 344"/>
              <a:gd name="T60" fmla="*/ 31 w 277"/>
              <a:gd name="T61" fmla="*/ 0 h 344"/>
              <a:gd name="T62" fmla="*/ 10 w 277"/>
              <a:gd name="T63" fmla="*/ 0 h 344"/>
              <a:gd name="T64" fmla="*/ 3 w 277"/>
              <a:gd name="T65" fmla="*/ 2 h 344"/>
              <a:gd name="T66" fmla="*/ 200 w 277"/>
              <a:gd name="T67" fmla="*/ 47 h 344"/>
              <a:gd name="T68" fmla="*/ 11 w 277"/>
              <a:gd name="T69" fmla="*/ 11 h 344"/>
              <a:gd name="T70" fmla="*/ 4 w 277"/>
              <a:gd name="T71" fmla="*/ 13 h 344"/>
              <a:gd name="T72" fmla="*/ 0 w 277"/>
              <a:gd name="T73" fmla="*/ 20 h 344"/>
              <a:gd name="T74" fmla="*/ 0 w 277"/>
              <a:gd name="T75" fmla="*/ 302 h 344"/>
              <a:gd name="T76" fmla="*/ 8 w 277"/>
              <a:gd name="T77" fmla="*/ 311 h 344"/>
              <a:gd name="T78" fmla="*/ 173 w 277"/>
              <a:gd name="T79" fmla="*/ 343 h 344"/>
              <a:gd name="T80" fmla="*/ 181 w 277"/>
              <a:gd name="T81" fmla="*/ 341 h 344"/>
              <a:gd name="T82" fmla="*/ 184 w 277"/>
              <a:gd name="T83" fmla="*/ 334 h 344"/>
              <a:gd name="T84" fmla="*/ 184 w 277"/>
              <a:gd name="T85" fmla="*/ 185 h 344"/>
              <a:gd name="T86" fmla="*/ 205 w 277"/>
              <a:gd name="T87" fmla="*/ 161 h 344"/>
              <a:gd name="T88" fmla="*/ 207 w 277"/>
              <a:gd name="T89" fmla="*/ 155 h 344"/>
              <a:gd name="T90" fmla="*/ 207 w 277"/>
              <a:gd name="T91" fmla="*/ 56 h 344"/>
              <a:gd name="T92" fmla="*/ 200 w 277"/>
              <a:gd name="T93" fmla="*/ 47 h 3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277" h="344">
                <a:moveTo>
                  <a:pt x="277" y="171"/>
                </a:moveTo>
                <a:cubicBezTo>
                  <a:pt x="277" y="251"/>
                  <a:pt x="277" y="251"/>
                  <a:pt x="277" y="251"/>
                </a:cubicBezTo>
                <a:cubicBezTo>
                  <a:pt x="277" y="254"/>
                  <a:pt x="276" y="256"/>
                  <a:pt x="274" y="258"/>
                </a:cubicBezTo>
                <a:cubicBezTo>
                  <a:pt x="251" y="280"/>
                  <a:pt x="251" y="280"/>
                  <a:pt x="251" y="280"/>
                </a:cubicBezTo>
                <a:cubicBezTo>
                  <a:pt x="251" y="295"/>
                  <a:pt x="251" y="295"/>
                  <a:pt x="251" y="295"/>
                </a:cubicBezTo>
                <a:cubicBezTo>
                  <a:pt x="251" y="298"/>
                  <a:pt x="250" y="300"/>
                  <a:pt x="248" y="302"/>
                </a:cubicBezTo>
                <a:cubicBezTo>
                  <a:pt x="246" y="304"/>
                  <a:pt x="244" y="305"/>
                  <a:pt x="241" y="305"/>
                </a:cubicBezTo>
                <a:cubicBezTo>
                  <a:pt x="10" y="305"/>
                  <a:pt x="10" y="305"/>
                  <a:pt x="10" y="305"/>
                </a:cubicBezTo>
                <a:cubicBezTo>
                  <a:pt x="7" y="305"/>
                  <a:pt x="5" y="304"/>
                  <a:pt x="3" y="302"/>
                </a:cubicBezTo>
                <a:cubicBezTo>
                  <a:pt x="1" y="300"/>
                  <a:pt x="0" y="298"/>
                  <a:pt x="0" y="295"/>
                </a:cubicBezTo>
                <a:cubicBezTo>
                  <a:pt x="0" y="9"/>
                  <a:pt x="0" y="9"/>
                  <a:pt x="0" y="9"/>
                </a:cubicBezTo>
                <a:cubicBezTo>
                  <a:pt x="0" y="6"/>
                  <a:pt x="1" y="4"/>
                  <a:pt x="3" y="2"/>
                </a:cubicBezTo>
                <a:cubicBezTo>
                  <a:pt x="5" y="1"/>
                  <a:pt x="7" y="0"/>
                  <a:pt x="10" y="0"/>
                </a:cubicBezTo>
                <a:cubicBezTo>
                  <a:pt x="241" y="0"/>
                  <a:pt x="241" y="0"/>
                  <a:pt x="241" y="0"/>
                </a:cubicBezTo>
                <a:cubicBezTo>
                  <a:pt x="244" y="0"/>
                  <a:pt x="246" y="1"/>
                  <a:pt x="248" y="2"/>
                </a:cubicBezTo>
                <a:cubicBezTo>
                  <a:pt x="250" y="4"/>
                  <a:pt x="251" y="6"/>
                  <a:pt x="251" y="9"/>
                </a:cubicBezTo>
                <a:cubicBezTo>
                  <a:pt x="251" y="143"/>
                  <a:pt x="251" y="143"/>
                  <a:pt x="251" y="143"/>
                </a:cubicBezTo>
                <a:cubicBezTo>
                  <a:pt x="274" y="164"/>
                  <a:pt x="274" y="164"/>
                  <a:pt x="274" y="164"/>
                </a:cubicBezTo>
                <a:cubicBezTo>
                  <a:pt x="276" y="166"/>
                  <a:pt x="277" y="169"/>
                  <a:pt x="277" y="171"/>
                </a:cubicBezTo>
                <a:close/>
                <a:moveTo>
                  <a:pt x="3" y="2"/>
                </a:moveTo>
                <a:cubicBezTo>
                  <a:pt x="1" y="4"/>
                  <a:pt x="0" y="6"/>
                  <a:pt x="0" y="9"/>
                </a:cubicBezTo>
                <a:cubicBezTo>
                  <a:pt x="0" y="295"/>
                  <a:pt x="0" y="295"/>
                  <a:pt x="0" y="295"/>
                </a:cubicBezTo>
                <a:cubicBezTo>
                  <a:pt x="0" y="298"/>
                  <a:pt x="1" y="300"/>
                  <a:pt x="3" y="302"/>
                </a:cubicBezTo>
                <a:cubicBezTo>
                  <a:pt x="5" y="304"/>
                  <a:pt x="7" y="305"/>
                  <a:pt x="10" y="305"/>
                </a:cubicBezTo>
                <a:cubicBezTo>
                  <a:pt x="199" y="305"/>
                  <a:pt x="199" y="305"/>
                  <a:pt x="199" y="305"/>
                </a:cubicBezTo>
                <a:cubicBezTo>
                  <a:pt x="199" y="191"/>
                  <a:pt x="199" y="191"/>
                  <a:pt x="199" y="191"/>
                </a:cubicBezTo>
                <a:cubicBezTo>
                  <a:pt x="204" y="185"/>
                  <a:pt x="216" y="171"/>
                  <a:pt x="216" y="171"/>
                </a:cubicBezTo>
                <a:cubicBezTo>
                  <a:pt x="220" y="166"/>
                  <a:pt x="222" y="161"/>
                  <a:pt x="222" y="155"/>
                </a:cubicBezTo>
                <a:cubicBezTo>
                  <a:pt x="222" y="56"/>
                  <a:pt x="222" y="56"/>
                  <a:pt x="222" y="56"/>
                </a:cubicBezTo>
                <a:cubicBezTo>
                  <a:pt x="222" y="44"/>
                  <a:pt x="214" y="35"/>
                  <a:pt x="202" y="32"/>
                </a:cubicBezTo>
                <a:cubicBezTo>
                  <a:pt x="31" y="0"/>
                  <a:pt x="31" y="0"/>
                  <a:pt x="31" y="0"/>
                </a:cubicBezTo>
                <a:cubicBezTo>
                  <a:pt x="10" y="0"/>
                  <a:pt x="10" y="0"/>
                  <a:pt x="10" y="0"/>
                </a:cubicBezTo>
                <a:cubicBezTo>
                  <a:pt x="7" y="0"/>
                  <a:pt x="5" y="1"/>
                  <a:pt x="3" y="2"/>
                </a:cubicBezTo>
                <a:close/>
                <a:moveTo>
                  <a:pt x="200" y="47"/>
                </a:moveTo>
                <a:cubicBezTo>
                  <a:pt x="11" y="11"/>
                  <a:pt x="11" y="11"/>
                  <a:pt x="11" y="11"/>
                </a:cubicBezTo>
                <a:cubicBezTo>
                  <a:pt x="9" y="10"/>
                  <a:pt x="6" y="11"/>
                  <a:pt x="4" y="13"/>
                </a:cubicBezTo>
                <a:cubicBezTo>
                  <a:pt x="2" y="14"/>
                  <a:pt x="0" y="17"/>
                  <a:pt x="0" y="20"/>
                </a:cubicBezTo>
                <a:cubicBezTo>
                  <a:pt x="0" y="302"/>
                  <a:pt x="0" y="302"/>
                  <a:pt x="0" y="302"/>
                </a:cubicBezTo>
                <a:cubicBezTo>
                  <a:pt x="0" y="307"/>
                  <a:pt x="4" y="311"/>
                  <a:pt x="8" y="311"/>
                </a:cubicBezTo>
                <a:cubicBezTo>
                  <a:pt x="173" y="343"/>
                  <a:pt x="173" y="343"/>
                  <a:pt x="173" y="343"/>
                </a:cubicBezTo>
                <a:cubicBezTo>
                  <a:pt x="176" y="344"/>
                  <a:pt x="179" y="343"/>
                  <a:pt x="181" y="341"/>
                </a:cubicBezTo>
                <a:cubicBezTo>
                  <a:pt x="183" y="339"/>
                  <a:pt x="184" y="337"/>
                  <a:pt x="184" y="334"/>
                </a:cubicBezTo>
                <a:cubicBezTo>
                  <a:pt x="184" y="185"/>
                  <a:pt x="184" y="185"/>
                  <a:pt x="184" y="185"/>
                </a:cubicBezTo>
                <a:cubicBezTo>
                  <a:pt x="205" y="161"/>
                  <a:pt x="205" y="161"/>
                  <a:pt x="205" y="161"/>
                </a:cubicBezTo>
                <a:cubicBezTo>
                  <a:pt x="206" y="159"/>
                  <a:pt x="207" y="157"/>
                  <a:pt x="207" y="155"/>
                </a:cubicBezTo>
                <a:cubicBezTo>
                  <a:pt x="207" y="56"/>
                  <a:pt x="207" y="56"/>
                  <a:pt x="207" y="56"/>
                </a:cubicBezTo>
                <a:cubicBezTo>
                  <a:pt x="207" y="51"/>
                  <a:pt x="204" y="48"/>
                  <a:pt x="200" y="47"/>
                </a:cubicBezTo>
                <a:close/>
              </a:path>
            </a:pathLst>
          </a:custGeom>
          <a:solidFill>
            <a:schemeClr val="bg1"/>
          </a:solidFill>
          <a:ln>
            <a:noFill/>
            <a:headEnd type="none" w="med" len="med"/>
            <a:tailEnd type="none" w="med" len="med"/>
          </a:ln>
          <a:effectLst/>
          <a:ex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4911" tIns="75929" rIns="94911" bIns="75929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483924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100" b="0" i="0" u="none" strike="noStrike" kern="0" cap="none" spc="0" normalizeH="0" baseline="0" noProof="0" dirty="0">
              <a:ln>
                <a:noFill/>
              </a:ln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ffectLst/>
              <a:uLnTx/>
              <a:uFillTx/>
              <a:ea typeface="Segoe UI" pitchFamily="34" charset="0"/>
              <a:cs typeface="Segoe UI" pitchFamily="34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9087769" y="6261870"/>
            <a:ext cx="1448153" cy="433965"/>
          </a:xfrm>
          <a:prstGeom prst="rect">
            <a:avLst/>
          </a:prstGeom>
          <a:noFill/>
        </p:spPr>
        <p:txBody>
          <a:bodyPr wrap="none" lIns="182880" tIns="146304" rIns="182880" bIns="146304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Program Files (x86)</a:t>
            </a:r>
          </a:p>
        </p:txBody>
      </p:sp>
      <p:sp>
        <p:nvSpPr>
          <p:cNvPr id="35" name="Freeform 79"/>
          <p:cNvSpPr>
            <a:spLocks noChangeAspect="1" noEditPoints="1"/>
          </p:cNvSpPr>
          <p:nvPr/>
        </p:nvSpPr>
        <p:spPr bwMode="black">
          <a:xfrm>
            <a:off x="10461782" y="5967614"/>
            <a:ext cx="333079" cy="413317"/>
          </a:xfrm>
          <a:custGeom>
            <a:avLst/>
            <a:gdLst>
              <a:gd name="T0" fmla="*/ 277 w 277"/>
              <a:gd name="T1" fmla="*/ 171 h 344"/>
              <a:gd name="T2" fmla="*/ 277 w 277"/>
              <a:gd name="T3" fmla="*/ 251 h 344"/>
              <a:gd name="T4" fmla="*/ 274 w 277"/>
              <a:gd name="T5" fmla="*/ 258 h 344"/>
              <a:gd name="T6" fmla="*/ 251 w 277"/>
              <a:gd name="T7" fmla="*/ 280 h 344"/>
              <a:gd name="T8" fmla="*/ 251 w 277"/>
              <a:gd name="T9" fmla="*/ 295 h 344"/>
              <a:gd name="T10" fmla="*/ 248 w 277"/>
              <a:gd name="T11" fmla="*/ 302 h 344"/>
              <a:gd name="T12" fmla="*/ 241 w 277"/>
              <a:gd name="T13" fmla="*/ 305 h 344"/>
              <a:gd name="T14" fmla="*/ 10 w 277"/>
              <a:gd name="T15" fmla="*/ 305 h 344"/>
              <a:gd name="T16" fmla="*/ 3 w 277"/>
              <a:gd name="T17" fmla="*/ 302 h 344"/>
              <a:gd name="T18" fmla="*/ 0 w 277"/>
              <a:gd name="T19" fmla="*/ 295 h 344"/>
              <a:gd name="T20" fmla="*/ 0 w 277"/>
              <a:gd name="T21" fmla="*/ 9 h 344"/>
              <a:gd name="T22" fmla="*/ 3 w 277"/>
              <a:gd name="T23" fmla="*/ 2 h 344"/>
              <a:gd name="T24" fmla="*/ 10 w 277"/>
              <a:gd name="T25" fmla="*/ 0 h 344"/>
              <a:gd name="T26" fmla="*/ 241 w 277"/>
              <a:gd name="T27" fmla="*/ 0 h 344"/>
              <a:gd name="T28" fmla="*/ 248 w 277"/>
              <a:gd name="T29" fmla="*/ 2 h 344"/>
              <a:gd name="T30" fmla="*/ 251 w 277"/>
              <a:gd name="T31" fmla="*/ 9 h 344"/>
              <a:gd name="T32" fmla="*/ 251 w 277"/>
              <a:gd name="T33" fmla="*/ 143 h 344"/>
              <a:gd name="T34" fmla="*/ 274 w 277"/>
              <a:gd name="T35" fmla="*/ 164 h 344"/>
              <a:gd name="T36" fmla="*/ 277 w 277"/>
              <a:gd name="T37" fmla="*/ 171 h 344"/>
              <a:gd name="T38" fmla="*/ 3 w 277"/>
              <a:gd name="T39" fmla="*/ 2 h 344"/>
              <a:gd name="T40" fmla="*/ 0 w 277"/>
              <a:gd name="T41" fmla="*/ 9 h 344"/>
              <a:gd name="T42" fmla="*/ 0 w 277"/>
              <a:gd name="T43" fmla="*/ 295 h 344"/>
              <a:gd name="T44" fmla="*/ 3 w 277"/>
              <a:gd name="T45" fmla="*/ 302 h 344"/>
              <a:gd name="T46" fmla="*/ 10 w 277"/>
              <a:gd name="T47" fmla="*/ 305 h 344"/>
              <a:gd name="T48" fmla="*/ 199 w 277"/>
              <a:gd name="T49" fmla="*/ 305 h 344"/>
              <a:gd name="T50" fmla="*/ 199 w 277"/>
              <a:gd name="T51" fmla="*/ 191 h 344"/>
              <a:gd name="T52" fmla="*/ 216 w 277"/>
              <a:gd name="T53" fmla="*/ 171 h 344"/>
              <a:gd name="T54" fmla="*/ 222 w 277"/>
              <a:gd name="T55" fmla="*/ 155 h 344"/>
              <a:gd name="T56" fmla="*/ 222 w 277"/>
              <a:gd name="T57" fmla="*/ 56 h 344"/>
              <a:gd name="T58" fmla="*/ 202 w 277"/>
              <a:gd name="T59" fmla="*/ 32 h 344"/>
              <a:gd name="T60" fmla="*/ 31 w 277"/>
              <a:gd name="T61" fmla="*/ 0 h 344"/>
              <a:gd name="T62" fmla="*/ 10 w 277"/>
              <a:gd name="T63" fmla="*/ 0 h 344"/>
              <a:gd name="T64" fmla="*/ 3 w 277"/>
              <a:gd name="T65" fmla="*/ 2 h 344"/>
              <a:gd name="T66" fmla="*/ 200 w 277"/>
              <a:gd name="T67" fmla="*/ 47 h 344"/>
              <a:gd name="T68" fmla="*/ 11 w 277"/>
              <a:gd name="T69" fmla="*/ 11 h 344"/>
              <a:gd name="T70" fmla="*/ 4 w 277"/>
              <a:gd name="T71" fmla="*/ 13 h 344"/>
              <a:gd name="T72" fmla="*/ 0 w 277"/>
              <a:gd name="T73" fmla="*/ 20 h 344"/>
              <a:gd name="T74" fmla="*/ 0 w 277"/>
              <a:gd name="T75" fmla="*/ 302 h 344"/>
              <a:gd name="T76" fmla="*/ 8 w 277"/>
              <a:gd name="T77" fmla="*/ 311 h 344"/>
              <a:gd name="T78" fmla="*/ 173 w 277"/>
              <a:gd name="T79" fmla="*/ 343 h 344"/>
              <a:gd name="T80" fmla="*/ 181 w 277"/>
              <a:gd name="T81" fmla="*/ 341 h 344"/>
              <a:gd name="T82" fmla="*/ 184 w 277"/>
              <a:gd name="T83" fmla="*/ 334 h 344"/>
              <a:gd name="T84" fmla="*/ 184 w 277"/>
              <a:gd name="T85" fmla="*/ 185 h 344"/>
              <a:gd name="T86" fmla="*/ 205 w 277"/>
              <a:gd name="T87" fmla="*/ 161 h 344"/>
              <a:gd name="T88" fmla="*/ 207 w 277"/>
              <a:gd name="T89" fmla="*/ 155 h 344"/>
              <a:gd name="T90" fmla="*/ 207 w 277"/>
              <a:gd name="T91" fmla="*/ 56 h 344"/>
              <a:gd name="T92" fmla="*/ 200 w 277"/>
              <a:gd name="T93" fmla="*/ 47 h 3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277" h="344">
                <a:moveTo>
                  <a:pt x="277" y="171"/>
                </a:moveTo>
                <a:cubicBezTo>
                  <a:pt x="277" y="251"/>
                  <a:pt x="277" y="251"/>
                  <a:pt x="277" y="251"/>
                </a:cubicBezTo>
                <a:cubicBezTo>
                  <a:pt x="277" y="254"/>
                  <a:pt x="276" y="256"/>
                  <a:pt x="274" y="258"/>
                </a:cubicBezTo>
                <a:cubicBezTo>
                  <a:pt x="251" y="280"/>
                  <a:pt x="251" y="280"/>
                  <a:pt x="251" y="280"/>
                </a:cubicBezTo>
                <a:cubicBezTo>
                  <a:pt x="251" y="295"/>
                  <a:pt x="251" y="295"/>
                  <a:pt x="251" y="295"/>
                </a:cubicBezTo>
                <a:cubicBezTo>
                  <a:pt x="251" y="298"/>
                  <a:pt x="250" y="300"/>
                  <a:pt x="248" y="302"/>
                </a:cubicBezTo>
                <a:cubicBezTo>
                  <a:pt x="246" y="304"/>
                  <a:pt x="244" y="305"/>
                  <a:pt x="241" y="305"/>
                </a:cubicBezTo>
                <a:cubicBezTo>
                  <a:pt x="10" y="305"/>
                  <a:pt x="10" y="305"/>
                  <a:pt x="10" y="305"/>
                </a:cubicBezTo>
                <a:cubicBezTo>
                  <a:pt x="7" y="305"/>
                  <a:pt x="5" y="304"/>
                  <a:pt x="3" y="302"/>
                </a:cubicBezTo>
                <a:cubicBezTo>
                  <a:pt x="1" y="300"/>
                  <a:pt x="0" y="298"/>
                  <a:pt x="0" y="295"/>
                </a:cubicBezTo>
                <a:cubicBezTo>
                  <a:pt x="0" y="9"/>
                  <a:pt x="0" y="9"/>
                  <a:pt x="0" y="9"/>
                </a:cubicBezTo>
                <a:cubicBezTo>
                  <a:pt x="0" y="6"/>
                  <a:pt x="1" y="4"/>
                  <a:pt x="3" y="2"/>
                </a:cubicBezTo>
                <a:cubicBezTo>
                  <a:pt x="5" y="1"/>
                  <a:pt x="7" y="0"/>
                  <a:pt x="10" y="0"/>
                </a:cubicBezTo>
                <a:cubicBezTo>
                  <a:pt x="241" y="0"/>
                  <a:pt x="241" y="0"/>
                  <a:pt x="241" y="0"/>
                </a:cubicBezTo>
                <a:cubicBezTo>
                  <a:pt x="244" y="0"/>
                  <a:pt x="246" y="1"/>
                  <a:pt x="248" y="2"/>
                </a:cubicBezTo>
                <a:cubicBezTo>
                  <a:pt x="250" y="4"/>
                  <a:pt x="251" y="6"/>
                  <a:pt x="251" y="9"/>
                </a:cubicBezTo>
                <a:cubicBezTo>
                  <a:pt x="251" y="143"/>
                  <a:pt x="251" y="143"/>
                  <a:pt x="251" y="143"/>
                </a:cubicBezTo>
                <a:cubicBezTo>
                  <a:pt x="274" y="164"/>
                  <a:pt x="274" y="164"/>
                  <a:pt x="274" y="164"/>
                </a:cubicBezTo>
                <a:cubicBezTo>
                  <a:pt x="276" y="166"/>
                  <a:pt x="277" y="169"/>
                  <a:pt x="277" y="171"/>
                </a:cubicBezTo>
                <a:close/>
                <a:moveTo>
                  <a:pt x="3" y="2"/>
                </a:moveTo>
                <a:cubicBezTo>
                  <a:pt x="1" y="4"/>
                  <a:pt x="0" y="6"/>
                  <a:pt x="0" y="9"/>
                </a:cubicBezTo>
                <a:cubicBezTo>
                  <a:pt x="0" y="295"/>
                  <a:pt x="0" y="295"/>
                  <a:pt x="0" y="295"/>
                </a:cubicBezTo>
                <a:cubicBezTo>
                  <a:pt x="0" y="298"/>
                  <a:pt x="1" y="300"/>
                  <a:pt x="3" y="302"/>
                </a:cubicBezTo>
                <a:cubicBezTo>
                  <a:pt x="5" y="304"/>
                  <a:pt x="7" y="305"/>
                  <a:pt x="10" y="305"/>
                </a:cubicBezTo>
                <a:cubicBezTo>
                  <a:pt x="199" y="305"/>
                  <a:pt x="199" y="305"/>
                  <a:pt x="199" y="305"/>
                </a:cubicBezTo>
                <a:cubicBezTo>
                  <a:pt x="199" y="191"/>
                  <a:pt x="199" y="191"/>
                  <a:pt x="199" y="191"/>
                </a:cubicBezTo>
                <a:cubicBezTo>
                  <a:pt x="204" y="185"/>
                  <a:pt x="216" y="171"/>
                  <a:pt x="216" y="171"/>
                </a:cubicBezTo>
                <a:cubicBezTo>
                  <a:pt x="220" y="166"/>
                  <a:pt x="222" y="161"/>
                  <a:pt x="222" y="155"/>
                </a:cubicBezTo>
                <a:cubicBezTo>
                  <a:pt x="222" y="56"/>
                  <a:pt x="222" y="56"/>
                  <a:pt x="222" y="56"/>
                </a:cubicBezTo>
                <a:cubicBezTo>
                  <a:pt x="222" y="44"/>
                  <a:pt x="214" y="35"/>
                  <a:pt x="202" y="32"/>
                </a:cubicBezTo>
                <a:cubicBezTo>
                  <a:pt x="31" y="0"/>
                  <a:pt x="31" y="0"/>
                  <a:pt x="31" y="0"/>
                </a:cubicBezTo>
                <a:cubicBezTo>
                  <a:pt x="10" y="0"/>
                  <a:pt x="10" y="0"/>
                  <a:pt x="10" y="0"/>
                </a:cubicBezTo>
                <a:cubicBezTo>
                  <a:pt x="7" y="0"/>
                  <a:pt x="5" y="1"/>
                  <a:pt x="3" y="2"/>
                </a:cubicBezTo>
                <a:close/>
                <a:moveTo>
                  <a:pt x="200" y="47"/>
                </a:moveTo>
                <a:cubicBezTo>
                  <a:pt x="11" y="11"/>
                  <a:pt x="11" y="11"/>
                  <a:pt x="11" y="11"/>
                </a:cubicBezTo>
                <a:cubicBezTo>
                  <a:pt x="9" y="10"/>
                  <a:pt x="6" y="11"/>
                  <a:pt x="4" y="13"/>
                </a:cubicBezTo>
                <a:cubicBezTo>
                  <a:pt x="2" y="14"/>
                  <a:pt x="0" y="17"/>
                  <a:pt x="0" y="20"/>
                </a:cubicBezTo>
                <a:cubicBezTo>
                  <a:pt x="0" y="302"/>
                  <a:pt x="0" y="302"/>
                  <a:pt x="0" y="302"/>
                </a:cubicBezTo>
                <a:cubicBezTo>
                  <a:pt x="0" y="307"/>
                  <a:pt x="4" y="311"/>
                  <a:pt x="8" y="311"/>
                </a:cubicBezTo>
                <a:cubicBezTo>
                  <a:pt x="173" y="343"/>
                  <a:pt x="173" y="343"/>
                  <a:pt x="173" y="343"/>
                </a:cubicBezTo>
                <a:cubicBezTo>
                  <a:pt x="176" y="344"/>
                  <a:pt x="179" y="343"/>
                  <a:pt x="181" y="341"/>
                </a:cubicBezTo>
                <a:cubicBezTo>
                  <a:pt x="183" y="339"/>
                  <a:pt x="184" y="337"/>
                  <a:pt x="184" y="334"/>
                </a:cubicBezTo>
                <a:cubicBezTo>
                  <a:pt x="184" y="185"/>
                  <a:pt x="184" y="185"/>
                  <a:pt x="184" y="185"/>
                </a:cubicBezTo>
                <a:cubicBezTo>
                  <a:pt x="205" y="161"/>
                  <a:pt x="205" y="161"/>
                  <a:pt x="205" y="161"/>
                </a:cubicBezTo>
                <a:cubicBezTo>
                  <a:pt x="206" y="159"/>
                  <a:pt x="207" y="157"/>
                  <a:pt x="207" y="155"/>
                </a:cubicBezTo>
                <a:cubicBezTo>
                  <a:pt x="207" y="56"/>
                  <a:pt x="207" y="56"/>
                  <a:pt x="207" y="56"/>
                </a:cubicBezTo>
                <a:cubicBezTo>
                  <a:pt x="207" y="51"/>
                  <a:pt x="204" y="48"/>
                  <a:pt x="200" y="47"/>
                </a:cubicBezTo>
                <a:close/>
              </a:path>
            </a:pathLst>
          </a:custGeom>
          <a:solidFill>
            <a:schemeClr val="bg1"/>
          </a:solidFill>
          <a:ln>
            <a:noFill/>
            <a:headEnd type="none" w="med" len="med"/>
            <a:tailEnd type="none" w="med" len="med"/>
          </a:ln>
          <a:effectLst/>
          <a:ex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4911" tIns="75929" rIns="94911" bIns="75929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483924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100" b="0" i="0" u="none" strike="noStrike" kern="0" cap="none" spc="0" normalizeH="0" baseline="0" noProof="0" dirty="0">
              <a:ln>
                <a:noFill/>
              </a:ln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ffectLst/>
              <a:uLnTx/>
              <a:uFillTx/>
              <a:ea typeface="Segoe UI" pitchFamily="34" charset="0"/>
              <a:cs typeface="Segoe UI" pitchFamily="34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10299593" y="6254351"/>
            <a:ext cx="678711" cy="433965"/>
          </a:xfrm>
          <a:prstGeom prst="rect">
            <a:avLst/>
          </a:prstGeom>
          <a:noFill/>
        </p:spPr>
        <p:txBody>
          <a:bodyPr wrap="none" lIns="182880" tIns="146304" rIns="182880" bIns="146304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Users</a:t>
            </a:r>
          </a:p>
        </p:txBody>
      </p:sp>
      <p:sp>
        <p:nvSpPr>
          <p:cNvPr id="37" name="Freeform 79"/>
          <p:cNvSpPr>
            <a:spLocks noChangeAspect="1" noEditPoints="1"/>
          </p:cNvSpPr>
          <p:nvPr/>
        </p:nvSpPr>
        <p:spPr bwMode="black">
          <a:xfrm>
            <a:off x="11248734" y="5967614"/>
            <a:ext cx="333079" cy="413317"/>
          </a:xfrm>
          <a:custGeom>
            <a:avLst/>
            <a:gdLst>
              <a:gd name="T0" fmla="*/ 277 w 277"/>
              <a:gd name="T1" fmla="*/ 171 h 344"/>
              <a:gd name="T2" fmla="*/ 277 w 277"/>
              <a:gd name="T3" fmla="*/ 251 h 344"/>
              <a:gd name="T4" fmla="*/ 274 w 277"/>
              <a:gd name="T5" fmla="*/ 258 h 344"/>
              <a:gd name="T6" fmla="*/ 251 w 277"/>
              <a:gd name="T7" fmla="*/ 280 h 344"/>
              <a:gd name="T8" fmla="*/ 251 w 277"/>
              <a:gd name="T9" fmla="*/ 295 h 344"/>
              <a:gd name="T10" fmla="*/ 248 w 277"/>
              <a:gd name="T11" fmla="*/ 302 h 344"/>
              <a:gd name="T12" fmla="*/ 241 w 277"/>
              <a:gd name="T13" fmla="*/ 305 h 344"/>
              <a:gd name="T14" fmla="*/ 10 w 277"/>
              <a:gd name="T15" fmla="*/ 305 h 344"/>
              <a:gd name="T16" fmla="*/ 3 w 277"/>
              <a:gd name="T17" fmla="*/ 302 h 344"/>
              <a:gd name="T18" fmla="*/ 0 w 277"/>
              <a:gd name="T19" fmla="*/ 295 h 344"/>
              <a:gd name="T20" fmla="*/ 0 w 277"/>
              <a:gd name="T21" fmla="*/ 9 h 344"/>
              <a:gd name="T22" fmla="*/ 3 w 277"/>
              <a:gd name="T23" fmla="*/ 2 h 344"/>
              <a:gd name="T24" fmla="*/ 10 w 277"/>
              <a:gd name="T25" fmla="*/ 0 h 344"/>
              <a:gd name="T26" fmla="*/ 241 w 277"/>
              <a:gd name="T27" fmla="*/ 0 h 344"/>
              <a:gd name="T28" fmla="*/ 248 w 277"/>
              <a:gd name="T29" fmla="*/ 2 h 344"/>
              <a:gd name="T30" fmla="*/ 251 w 277"/>
              <a:gd name="T31" fmla="*/ 9 h 344"/>
              <a:gd name="T32" fmla="*/ 251 w 277"/>
              <a:gd name="T33" fmla="*/ 143 h 344"/>
              <a:gd name="T34" fmla="*/ 274 w 277"/>
              <a:gd name="T35" fmla="*/ 164 h 344"/>
              <a:gd name="T36" fmla="*/ 277 w 277"/>
              <a:gd name="T37" fmla="*/ 171 h 344"/>
              <a:gd name="T38" fmla="*/ 3 w 277"/>
              <a:gd name="T39" fmla="*/ 2 h 344"/>
              <a:gd name="T40" fmla="*/ 0 w 277"/>
              <a:gd name="T41" fmla="*/ 9 h 344"/>
              <a:gd name="T42" fmla="*/ 0 w 277"/>
              <a:gd name="T43" fmla="*/ 295 h 344"/>
              <a:gd name="T44" fmla="*/ 3 w 277"/>
              <a:gd name="T45" fmla="*/ 302 h 344"/>
              <a:gd name="T46" fmla="*/ 10 w 277"/>
              <a:gd name="T47" fmla="*/ 305 h 344"/>
              <a:gd name="T48" fmla="*/ 199 w 277"/>
              <a:gd name="T49" fmla="*/ 305 h 344"/>
              <a:gd name="T50" fmla="*/ 199 w 277"/>
              <a:gd name="T51" fmla="*/ 191 h 344"/>
              <a:gd name="T52" fmla="*/ 216 w 277"/>
              <a:gd name="T53" fmla="*/ 171 h 344"/>
              <a:gd name="T54" fmla="*/ 222 w 277"/>
              <a:gd name="T55" fmla="*/ 155 h 344"/>
              <a:gd name="T56" fmla="*/ 222 w 277"/>
              <a:gd name="T57" fmla="*/ 56 h 344"/>
              <a:gd name="T58" fmla="*/ 202 w 277"/>
              <a:gd name="T59" fmla="*/ 32 h 344"/>
              <a:gd name="T60" fmla="*/ 31 w 277"/>
              <a:gd name="T61" fmla="*/ 0 h 344"/>
              <a:gd name="T62" fmla="*/ 10 w 277"/>
              <a:gd name="T63" fmla="*/ 0 h 344"/>
              <a:gd name="T64" fmla="*/ 3 w 277"/>
              <a:gd name="T65" fmla="*/ 2 h 344"/>
              <a:gd name="T66" fmla="*/ 200 w 277"/>
              <a:gd name="T67" fmla="*/ 47 h 344"/>
              <a:gd name="T68" fmla="*/ 11 w 277"/>
              <a:gd name="T69" fmla="*/ 11 h 344"/>
              <a:gd name="T70" fmla="*/ 4 w 277"/>
              <a:gd name="T71" fmla="*/ 13 h 344"/>
              <a:gd name="T72" fmla="*/ 0 w 277"/>
              <a:gd name="T73" fmla="*/ 20 h 344"/>
              <a:gd name="T74" fmla="*/ 0 w 277"/>
              <a:gd name="T75" fmla="*/ 302 h 344"/>
              <a:gd name="T76" fmla="*/ 8 w 277"/>
              <a:gd name="T77" fmla="*/ 311 h 344"/>
              <a:gd name="T78" fmla="*/ 173 w 277"/>
              <a:gd name="T79" fmla="*/ 343 h 344"/>
              <a:gd name="T80" fmla="*/ 181 w 277"/>
              <a:gd name="T81" fmla="*/ 341 h 344"/>
              <a:gd name="T82" fmla="*/ 184 w 277"/>
              <a:gd name="T83" fmla="*/ 334 h 344"/>
              <a:gd name="T84" fmla="*/ 184 w 277"/>
              <a:gd name="T85" fmla="*/ 185 h 344"/>
              <a:gd name="T86" fmla="*/ 205 w 277"/>
              <a:gd name="T87" fmla="*/ 161 h 344"/>
              <a:gd name="T88" fmla="*/ 207 w 277"/>
              <a:gd name="T89" fmla="*/ 155 h 344"/>
              <a:gd name="T90" fmla="*/ 207 w 277"/>
              <a:gd name="T91" fmla="*/ 56 h 344"/>
              <a:gd name="T92" fmla="*/ 200 w 277"/>
              <a:gd name="T93" fmla="*/ 47 h 3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277" h="344">
                <a:moveTo>
                  <a:pt x="277" y="171"/>
                </a:moveTo>
                <a:cubicBezTo>
                  <a:pt x="277" y="251"/>
                  <a:pt x="277" y="251"/>
                  <a:pt x="277" y="251"/>
                </a:cubicBezTo>
                <a:cubicBezTo>
                  <a:pt x="277" y="254"/>
                  <a:pt x="276" y="256"/>
                  <a:pt x="274" y="258"/>
                </a:cubicBezTo>
                <a:cubicBezTo>
                  <a:pt x="251" y="280"/>
                  <a:pt x="251" y="280"/>
                  <a:pt x="251" y="280"/>
                </a:cubicBezTo>
                <a:cubicBezTo>
                  <a:pt x="251" y="295"/>
                  <a:pt x="251" y="295"/>
                  <a:pt x="251" y="295"/>
                </a:cubicBezTo>
                <a:cubicBezTo>
                  <a:pt x="251" y="298"/>
                  <a:pt x="250" y="300"/>
                  <a:pt x="248" y="302"/>
                </a:cubicBezTo>
                <a:cubicBezTo>
                  <a:pt x="246" y="304"/>
                  <a:pt x="244" y="305"/>
                  <a:pt x="241" y="305"/>
                </a:cubicBezTo>
                <a:cubicBezTo>
                  <a:pt x="10" y="305"/>
                  <a:pt x="10" y="305"/>
                  <a:pt x="10" y="305"/>
                </a:cubicBezTo>
                <a:cubicBezTo>
                  <a:pt x="7" y="305"/>
                  <a:pt x="5" y="304"/>
                  <a:pt x="3" y="302"/>
                </a:cubicBezTo>
                <a:cubicBezTo>
                  <a:pt x="1" y="300"/>
                  <a:pt x="0" y="298"/>
                  <a:pt x="0" y="295"/>
                </a:cubicBezTo>
                <a:cubicBezTo>
                  <a:pt x="0" y="9"/>
                  <a:pt x="0" y="9"/>
                  <a:pt x="0" y="9"/>
                </a:cubicBezTo>
                <a:cubicBezTo>
                  <a:pt x="0" y="6"/>
                  <a:pt x="1" y="4"/>
                  <a:pt x="3" y="2"/>
                </a:cubicBezTo>
                <a:cubicBezTo>
                  <a:pt x="5" y="1"/>
                  <a:pt x="7" y="0"/>
                  <a:pt x="10" y="0"/>
                </a:cubicBezTo>
                <a:cubicBezTo>
                  <a:pt x="241" y="0"/>
                  <a:pt x="241" y="0"/>
                  <a:pt x="241" y="0"/>
                </a:cubicBezTo>
                <a:cubicBezTo>
                  <a:pt x="244" y="0"/>
                  <a:pt x="246" y="1"/>
                  <a:pt x="248" y="2"/>
                </a:cubicBezTo>
                <a:cubicBezTo>
                  <a:pt x="250" y="4"/>
                  <a:pt x="251" y="6"/>
                  <a:pt x="251" y="9"/>
                </a:cubicBezTo>
                <a:cubicBezTo>
                  <a:pt x="251" y="143"/>
                  <a:pt x="251" y="143"/>
                  <a:pt x="251" y="143"/>
                </a:cubicBezTo>
                <a:cubicBezTo>
                  <a:pt x="274" y="164"/>
                  <a:pt x="274" y="164"/>
                  <a:pt x="274" y="164"/>
                </a:cubicBezTo>
                <a:cubicBezTo>
                  <a:pt x="276" y="166"/>
                  <a:pt x="277" y="169"/>
                  <a:pt x="277" y="171"/>
                </a:cubicBezTo>
                <a:close/>
                <a:moveTo>
                  <a:pt x="3" y="2"/>
                </a:moveTo>
                <a:cubicBezTo>
                  <a:pt x="1" y="4"/>
                  <a:pt x="0" y="6"/>
                  <a:pt x="0" y="9"/>
                </a:cubicBezTo>
                <a:cubicBezTo>
                  <a:pt x="0" y="295"/>
                  <a:pt x="0" y="295"/>
                  <a:pt x="0" y="295"/>
                </a:cubicBezTo>
                <a:cubicBezTo>
                  <a:pt x="0" y="298"/>
                  <a:pt x="1" y="300"/>
                  <a:pt x="3" y="302"/>
                </a:cubicBezTo>
                <a:cubicBezTo>
                  <a:pt x="5" y="304"/>
                  <a:pt x="7" y="305"/>
                  <a:pt x="10" y="305"/>
                </a:cubicBezTo>
                <a:cubicBezTo>
                  <a:pt x="199" y="305"/>
                  <a:pt x="199" y="305"/>
                  <a:pt x="199" y="305"/>
                </a:cubicBezTo>
                <a:cubicBezTo>
                  <a:pt x="199" y="191"/>
                  <a:pt x="199" y="191"/>
                  <a:pt x="199" y="191"/>
                </a:cubicBezTo>
                <a:cubicBezTo>
                  <a:pt x="204" y="185"/>
                  <a:pt x="216" y="171"/>
                  <a:pt x="216" y="171"/>
                </a:cubicBezTo>
                <a:cubicBezTo>
                  <a:pt x="220" y="166"/>
                  <a:pt x="222" y="161"/>
                  <a:pt x="222" y="155"/>
                </a:cubicBezTo>
                <a:cubicBezTo>
                  <a:pt x="222" y="56"/>
                  <a:pt x="222" y="56"/>
                  <a:pt x="222" y="56"/>
                </a:cubicBezTo>
                <a:cubicBezTo>
                  <a:pt x="222" y="44"/>
                  <a:pt x="214" y="35"/>
                  <a:pt x="202" y="32"/>
                </a:cubicBezTo>
                <a:cubicBezTo>
                  <a:pt x="31" y="0"/>
                  <a:pt x="31" y="0"/>
                  <a:pt x="31" y="0"/>
                </a:cubicBezTo>
                <a:cubicBezTo>
                  <a:pt x="10" y="0"/>
                  <a:pt x="10" y="0"/>
                  <a:pt x="10" y="0"/>
                </a:cubicBezTo>
                <a:cubicBezTo>
                  <a:pt x="7" y="0"/>
                  <a:pt x="5" y="1"/>
                  <a:pt x="3" y="2"/>
                </a:cubicBezTo>
                <a:close/>
                <a:moveTo>
                  <a:pt x="200" y="47"/>
                </a:moveTo>
                <a:cubicBezTo>
                  <a:pt x="11" y="11"/>
                  <a:pt x="11" y="11"/>
                  <a:pt x="11" y="11"/>
                </a:cubicBezTo>
                <a:cubicBezTo>
                  <a:pt x="9" y="10"/>
                  <a:pt x="6" y="11"/>
                  <a:pt x="4" y="13"/>
                </a:cubicBezTo>
                <a:cubicBezTo>
                  <a:pt x="2" y="14"/>
                  <a:pt x="0" y="17"/>
                  <a:pt x="0" y="20"/>
                </a:cubicBezTo>
                <a:cubicBezTo>
                  <a:pt x="0" y="302"/>
                  <a:pt x="0" y="302"/>
                  <a:pt x="0" y="302"/>
                </a:cubicBezTo>
                <a:cubicBezTo>
                  <a:pt x="0" y="307"/>
                  <a:pt x="4" y="311"/>
                  <a:pt x="8" y="311"/>
                </a:cubicBezTo>
                <a:cubicBezTo>
                  <a:pt x="173" y="343"/>
                  <a:pt x="173" y="343"/>
                  <a:pt x="173" y="343"/>
                </a:cubicBezTo>
                <a:cubicBezTo>
                  <a:pt x="176" y="344"/>
                  <a:pt x="179" y="343"/>
                  <a:pt x="181" y="341"/>
                </a:cubicBezTo>
                <a:cubicBezTo>
                  <a:pt x="183" y="339"/>
                  <a:pt x="184" y="337"/>
                  <a:pt x="184" y="334"/>
                </a:cubicBezTo>
                <a:cubicBezTo>
                  <a:pt x="184" y="185"/>
                  <a:pt x="184" y="185"/>
                  <a:pt x="184" y="185"/>
                </a:cubicBezTo>
                <a:cubicBezTo>
                  <a:pt x="205" y="161"/>
                  <a:pt x="205" y="161"/>
                  <a:pt x="205" y="161"/>
                </a:cubicBezTo>
                <a:cubicBezTo>
                  <a:pt x="206" y="159"/>
                  <a:pt x="207" y="157"/>
                  <a:pt x="207" y="155"/>
                </a:cubicBezTo>
                <a:cubicBezTo>
                  <a:pt x="207" y="56"/>
                  <a:pt x="207" y="56"/>
                  <a:pt x="207" y="56"/>
                </a:cubicBezTo>
                <a:cubicBezTo>
                  <a:pt x="207" y="51"/>
                  <a:pt x="204" y="48"/>
                  <a:pt x="200" y="47"/>
                </a:cubicBezTo>
                <a:close/>
              </a:path>
            </a:pathLst>
          </a:custGeom>
          <a:solidFill>
            <a:schemeClr val="bg1"/>
          </a:solidFill>
          <a:ln>
            <a:noFill/>
            <a:headEnd type="none" w="med" len="med"/>
            <a:tailEnd type="none" w="med" len="med"/>
          </a:ln>
          <a:effectLst/>
          <a:ex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4911" tIns="75929" rIns="94911" bIns="75929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483924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100" b="0" i="0" u="none" strike="noStrike" kern="0" cap="none" spc="0" normalizeH="0" baseline="0" noProof="0" dirty="0">
              <a:ln>
                <a:noFill/>
              </a:ln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ffectLst/>
              <a:uLnTx/>
              <a:uFillTx/>
              <a:ea typeface="Segoe UI" pitchFamily="34" charset="0"/>
              <a:cs typeface="Segoe UI" pitchFamily="34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10967134" y="6259364"/>
            <a:ext cx="890307" cy="433965"/>
          </a:xfrm>
          <a:prstGeom prst="rect">
            <a:avLst/>
          </a:prstGeom>
          <a:noFill/>
        </p:spPr>
        <p:txBody>
          <a:bodyPr wrap="none" lIns="182880" tIns="146304" rIns="182880" bIns="146304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Windows</a:t>
            </a:r>
          </a:p>
        </p:txBody>
      </p:sp>
      <p:sp>
        <p:nvSpPr>
          <p:cNvPr id="39" name="Rectangle: Rounded Corners 38"/>
          <p:cNvSpPr/>
          <p:nvPr/>
        </p:nvSpPr>
        <p:spPr bwMode="auto">
          <a:xfrm>
            <a:off x="7795758" y="4715125"/>
            <a:ext cx="1285387" cy="2076999"/>
          </a:xfrm>
          <a:prstGeom prst="roundRect">
            <a:avLst/>
          </a:prstGeom>
          <a:ln>
            <a:noFill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0" tIns="0" rIns="0" bIns="46637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32472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5439">
                      <a:srgbClr val="F8F8F8"/>
                    </a:gs>
                    <a:gs pos="10000">
                      <a:srgbClr val="F8F8F8"/>
                    </a:gs>
                  </a:gsLst>
                  <a:lin ang="5400000" scaled="0"/>
                </a:gradFill>
                <a:effectLst/>
                <a:uLnTx/>
                <a:uFillTx/>
              </a:rPr>
              <a:t>Registry</a:t>
            </a:r>
          </a:p>
        </p:txBody>
      </p:sp>
      <p:grpSp>
        <p:nvGrpSpPr>
          <p:cNvPr id="40" name="Group 39"/>
          <p:cNvGrpSpPr/>
          <p:nvPr/>
        </p:nvGrpSpPr>
        <p:grpSpPr>
          <a:xfrm>
            <a:off x="7763992" y="5262027"/>
            <a:ext cx="710772" cy="758410"/>
            <a:chOff x="6648789" y="5033428"/>
            <a:chExt cx="710772" cy="758410"/>
          </a:xfrm>
        </p:grpSpPr>
        <p:sp>
          <p:nvSpPr>
            <p:cNvPr id="41" name="Freeform 26"/>
            <p:cNvSpPr>
              <a:spLocks noEditPoints="1"/>
            </p:cNvSpPr>
            <p:nvPr/>
          </p:nvSpPr>
          <p:spPr bwMode="auto">
            <a:xfrm>
              <a:off x="6844851" y="5033428"/>
              <a:ext cx="360363" cy="420688"/>
            </a:xfrm>
            <a:custGeom>
              <a:avLst/>
              <a:gdLst>
                <a:gd name="T0" fmla="*/ 227 w 227"/>
                <a:gd name="T1" fmla="*/ 28 h 265"/>
                <a:gd name="T2" fmla="*/ 189 w 227"/>
                <a:gd name="T3" fmla="*/ 0 h 265"/>
                <a:gd name="T4" fmla="*/ 0 w 227"/>
                <a:gd name="T5" fmla="*/ 0 h 265"/>
                <a:gd name="T6" fmla="*/ 0 w 227"/>
                <a:gd name="T7" fmla="*/ 123 h 265"/>
                <a:gd name="T8" fmla="*/ 0 w 227"/>
                <a:gd name="T9" fmla="*/ 142 h 265"/>
                <a:gd name="T10" fmla="*/ 0 w 227"/>
                <a:gd name="T11" fmla="*/ 265 h 265"/>
                <a:gd name="T12" fmla="*/ 189 w 227"/>
                <a:gd name="T13" fmla="*/ 265 h 265"/>
                <a:gd name="T14" fmla="*/ 227 w 227"/>
                <a:gd name="T15" fmla="*/ 236 h 265"/>
                <a:gd name="T16" fmla="*/ 227 w 227"/>
                <a:gd name="T17" fmla="*/ 28 h 265"/>
                <a:gd name="T18" fmla="*/ 170 w 227"/>
                <a:gd name="T19" fmla="*/ 246 h 265"/>
                <a:gd name="T20" fmla="*/ 19 w 227"/>
                <a:gd name="T21" fmla="*/ 246 h 265"/>
                <a:gd name="T22" fmla="*/ 19 w 227"/>
                <a:gd name="T23" fmla="*/ 142 h 265"/>
                <a:gd name="T24" fmla="*/ 170 w 227"/>
                <a:gd name="T25" fmla="*/ 142 h 265"/>
                <a:gd name="T26" fmla="*/ 170 w 227"/>
                <a:gd name="T27" fmla="*/ 246 h 265"/>
                <a:gd name="T28" fmla="*/ 170 w 227"/>
                <a:gd name="T29" fmla="*/ 123 h 265"/>
                <a:gd name="T30" fmla="*/ 19 w 227"/>
                <a:gd name="T31" fmla="*/ 123 h 265"/>
                <a:gd name="T32" fmla="*/ 19 w 227"/>
                <a:gd name="T33" fmla="*/ 19 h 265"/>
                <a:gd name="T34" fmla="*/ 170 w 227"/>
                <a:gd name="T35" fmla="*/ 19 h 265"/>
                <a:gd name="T36" fmla="*/ 170 w 227"/>
                <a:gd name="T37" fmla="*/ 123 h 265"/>
                <a:gd name="T38" fmla="*/ 208 w 227"/>
                <a:gd name="T39" fmla="*/ 227 h 265"/>
                <a:gd name="T40" fmla="*/ 189 w 227"/>
                <a:gd name="T41" fmla="*/ 241 h 265"/>
                <a:gd name="T42" fmla="*/ 189 w 227"/>
                <a:gd name="T43" fmla="*/ 24 h 265"/>
                <a:gd name="T44" fmla="*/ 208 w 227"/>
                <a:gd name="T45" fmla="*/ 38 h 265"/>
                <a:gd name="T46" fmla="*/ 208 w 227"/>
                <a:gd name="T47" fmla="*/ 227 h 265"/>
                <a:gd name="T48" fmla="*/ 132 w 227"/>
                <a:gd name="T49" fmla="*/ 180 h 265"/>
                <a:gd name="T50" fmla="*/ 56 w 227"/>
                <a:gd name="T51" fmla="*/ 180 h 265"/>
                <a:gd name="T52" fmla="*/ 56 w 227"/>
                <a:gd name="T53" fmla="*/ 161 h 265"/>
                <a:gd name="T54" fmla="*/ 132 w 227"/>
                <a:gd name="T55" fmla="*/ 161 h 265"/>
                <a:gd name="T56" fmla="*/ 132 w 227"/>
                <a:gd name="T57" fmla="*/ 180 h 265"/>
                <a:gd name="T58" fmla="*/ 132 w 227"/>
                <a:gd name="T59" fmla="*/ 57 h 265"/>
                <a:gd name="T60" fmla="*/ 56 w 227"/>
                <a:gd name="T61" fmla="*/ 57 h 265"/>
                <a:gd name="T62" fmla="*/ 56 w 227"/>
                <a:gd name="T63" fmla="*/ 38 h 265"/>
                <a:gd name="T64" fmla="*/ 132 w 227"/>
                <a:gd name="T65" fmla="*/ 38 h 265"/>
                <a:gd name="T66" fmla="*/ 132 w 227"/>
                <a:gd name="T67" fmla="*/ 57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27" h="265">
                  <a:moveTo>
                    <a:pt x="227" y="28"/>
                  </a:moveTo>
                  <a:lnTo>
                    <a:pt x="189" y="0"/>
                  </a:lnTo>
                  <a:lnTo>
                    <a:pt x="0" y="0"/>
                  </a:lnTo>
                  <a:lnTo>
                    <a:pt x="0" y="123"/>
                  </a:lnTo>
                  <a:lnTo>
                    <a:pt x="0" y="142"/>
                  </a:lnTo>
                  <a:lnTo>
                    <a:pt x="0" y="265"/>
                  </a:lnTo>
                  <a:lnTo>
                    <a:pt x="189" y="265"/>
                  </a:lnTo>
                  <a:lnTo>
                    <a:pt x="227" y="236"/>
                  </a:lnTo>
                  <a:lnTo>
                    <a:pt x="227" y="28"/>
                  </a:lnTo>
                  <a:close/>
                  <a:moveTo>
                    <a:pt x="170" y="246"/>
                  </a:moveTo>
                  <a:lnTo>
                    <a:pt x="19" y="246"/>
                  </a:lnTo>
                  <a:lnTo>
                    <a:pt x="19" y="142"/>
                  </a:lnTo>
                  <a:lnTo>
                    <a:pt x="170" y="142"/>
                  </a:lnTo>
                  <a:lnTo>
                    <a:pt x="170" y="246"/>
                  </a:lnTo>
                  <a:close/>
                  <a:moveTo>
                    <a:pt x="170" y="123"/>
                  </a:moveTo>
                  <a:lnTo>
                    <a:pt x="19" y="123"/>
                  </a:lnTo>
                  <a:lnTo>
                    <a:pt x="19" y="19"/>
                  </a:lnTo>
                  <a:lnTo>
                    <a:pt x="170" y="19"/>
                  </a:lnTo>
                  <a:lnTo>
                    <a:pt x="170" y="123"/>
                  </a:lnTo>
                  <a:close/>
                  <a:moveTo>
                    <a:pt x="208" y="227"/>
                  </a:moveTo>
                  <a:lnTo>
                    <a:pt x="189" y="241"/>
                  </a:lnTo>
                  <a:lnTo>
                    <a:pt x="189" y="24"/>
                  </a:lnTo>
                  <a:lnTo>
                    <a:pt x="208" y="38"/>
                  </a:lnTo>
                  <a:lnTo>
                    <a:pt x="208" y="227"/>
                  </a:lnTo>
                  <a:close/>
                  <a:moveTo>
                    <a:pt x="132" y="180"/>
                  </a:moveTo>
                  <a:lnTo>
                    <a:pt x="56" y="180"/>
                  </a:lnTo>
                  <a:lnTo>
                    <a:pt x="56" y="161"/>
                  </a:lnTo>
                  <a:lnTo>
                    <a:pt x="132" y="161"/>
                  </a:lnTo>
                  <a:lnTo>
                    <a:pt x="132" y="180"/>
                  </a:lnTo>
                  <a:close/>
                  <a:moveTo>
                    <a:pt x="132" y="57"/>
                  </a:moveTo>
                  <a:lnTo>
                    <a:pt x="56" y="57"/>
                  </a:lnTo>
                  <a:lnTo>
                    <a:pt x="56" y="38"/>
                  </a:lnTo>
                  <a:lnTo>
                    <a:pt x="132" y="38"/>
                  </a:lnTo>
                  <a:lnTo>
                    <a:pt x="132" y="5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2" name="TextBox 41"/>
            <p:cNvSpPr txBox="1"/>
            <p:nvPr/>
          </p:nvSpPr>
          <p:spPr>
            <a:xfrm>
              <a:off x="6648789" y="5357873"/>
              <a:ext cx="710772" cy="433965"/>
            </a:xfrm>
            <a:prstGeom prst="rect">
              <a:avLst/>
            </a:prstGeom>
            <a:noFill/>
          </p:spPr>
          <p:txBody>
            <a:bodyPr wrap="none" lIns="182880" tIns="146304" rIns="182880" bIns="146304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rPr>
                <a:t>HKLM</a:t>
              </a:r>
            </a:p>
          </p:txBody>
        </p:sp>
      </p:grpSp>
      <p:grpSp>
        <p:nvGrpSpPr>
          <p:cNvPr id="43" name="Group 42"/>
          <p:cNvGrpSpPr/>
          <p:nvPr/>
        </p:nvGrpSpPr>
        <p:grpSpPr>
          <a:xfrm>
            <a:off x="8317996" y="5262027"/>
            <a:ext cx="702756" cy="758410"/>
            <a:chOff x="6652797" y="5033428"/>
            <a:chExt cx="702756" cy="758410"/>
          </a:xfrm>
        </p:grpSpPr>
        <p:sp>
          <p:nvSpPr>
            <p:cNvPr id="44" name="Freeform 26"/>
            <p:cNvSpPr>
              <a:spLocks noEditPoints="1"/>
            </p:cNvSpPr>
            <p:nvPr/>
          </p:nvSpPr>
          <p:spPr bwMode="auto">
            <a:xfrm>
              <a:off x="6844851" y="5033428"/>
              <a:ext cx="360363" cy="420688"/>
            </a:xfrm>
            <a:custGeom>
              <a:avLst/>
              <a:gdLst>
                <a:gd name="T0" fmla="*/ 227 w 227"/>
                <a:gd name="T1" fmla="*/ 28 h 265"/>
                <a:gd name="T2" fmla="*/ 189 w 227"/>
                <a:gd name="T3" fmla="*/ 0 h 265"/>
                <a:gd name="T4" fmla="*/ 0 w 227"/>
                <a:gd name="T5" fmla="*/ 0 h 265"/>
                <a:gd name="T6" fmla="*/ 0 w 227"/>
                <a:gd name="T7" fmla="*/ 123 h 265"/>
                <a:gd name="T8" fmla="*/ 0 w 227"/>
                <a:gd name="T9" fmla="*/ 142 h 265"/>
                <a:gd name="T10" fmla="*/ 0 w 227"/>
                <a:gd name="T11" fmla="*/ 265 h 265"/>
                <a:gd name="T12" fmla="*/ 189 w 227"/>
                <a:gd name="T13" fmla="*/ 265 h 265"/>
                <a:gd name="T14" fmla="*/ 227 w 227"/>
                <a:gd name="T15" fmla="*/ 236 h 265"/>
                <a:gd name="T16" fmla="*/ 227 w 227"/>
                <a:gd name="T17" fmla="*/ 28 h 265"/>
                <a:gd name="T18" fmla="*/ 170 w 227"/>
                <a:gd name="T19" fmla="*/ 246 h 265"/>
                <a:gd name="T20" fmla="*/ 19 w 227"/>
                <a:gd name="T21" fmla="*/ 246 h 265"/>
                <a:gd name="T22" fmla="*/ 19 w 227"/>
                <a:gd name="T23" fmla="*/ 142 h 265"/>
                <a:gd name="T24" fmla="*/ 170 w 227"/>
                <a:gd name="T25" fmla="*/ 142 h 265"/>
                <a:gd name="T26" fmla="*/ 170 w 227"/>
                <a:gd name="T27" fmla="*/ 246 h 265"/>
                <a:gd name="T28" fmla="*/ 170 w 227"/>
                <a:gd name="T29" fmla="*/ 123 h 265"/>
                <a:gd name="T30" fmla="*/ 19 w 227"/>
                <a:gd name="T31" fmla="*/ 123 h 265"/>
                <a:gd name="T32" fmla="*/ 19 w 227"/>
                <a:gd name="T33" fmla="*/ 19 h 265"/>
                <a:gd name="T34" fmla="*/ 170 w 227"/>
                <a:gd name="T35" fmla="*/ 19 h 265"/>
                <a:gd name="T36" fmla="*/ 170 w 227"/>
                <a:gd name="T37" fmla="*/ 123 h 265"/>
                <a:gd name="T38" fmla="*/ 208 w 227"/>
                <a:gd name="T39" fmla="*/ 227 h 265"/>
                <a:gd name="T40" fmla="*/ 189 w 227"/>
                <a:gd name="T41" fmla="*/ 241 h 265"/>
                <a:gd name="T42" fmla="*/ 189 w 227"/>
                <a:gd name="T43" fmla="*/ 24 h 265"/>
                <a:gd name="T44" fmla="*/ 208 w 227"/>
                <a:gd name="T45" fmla="*/ 38 h 265"/>
                <a:gd name="T46" fmla="*/ 208 w 227"/>
                <a:gd name="T47" fmla="*/ 227 h 265"/>
                <a:gd name="T48" fmla="*/ 132 w 227"/>
                <a:gd name="T49" fmla="*/ 180 h 265"/>
                <a:gd name="T50" fmla="*/ 56 w 227"/>
                <a:gd name="T51" fmla="*/ 180 h 265"/>
                <a:gd name="T52" fmla="*/ 56 w 227"/>
                <a:gd name="T53" fmla="*/ 161 h 265"/>
                <a:gd name="T54" fmla="*/ 132 w 227"/>
                <a:gd name="T55" fmla="*/ 161 h 265"/>
                <a:gd name="T56" fmla="*/ 132 w 227"/>
                <a:gd name="T57" fmla="*/ 180 h 265"/>
                <a:gd name="T58" fmla="*/ 132 w 227"/>
                <a:gd name="T59" fmla="*/ 57 h 265"/>
                <a:gd name="T60" fmla="*/ 56 w 227"/>
                <a:gd name="T61" fmla="*/ 57 h 265"/>
                <a:gd name="T62" fmla="*/ 56 w 227"/>
                <a:gd name="T63" fmla="*/ 38 h 265"/>
                <a:gd name="T64" fmla="*/ 132 w 227"/>
                <a:gd name="T65" fmla="*/ 38 h 265"/>
                <a:gd name="T66" fmla="*/ 132 w 227"/>
                <a:gd name="T67" fmla="*/ 57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27" h="265">
                  <a:moveTo>
                    <a:pt x="227" y="28"/>
                  </a:moveTo>
                  <a:lnTo>
                    <a:pt x="189" y="0"/>
                  </a:lnTo>
                  <a:lnTo>
                    <a:pt x="0" y="0"/>
                  </a:lnTo>
                  <a:lnTo>
                    <a:pt x="0" y="123"/>
                  </a:lnTo>
                  <a:lnTo>
                    <a:pt x="0" y="142"/>
                  </a:lnTo>
                  <a:lnTo>
                    <a:pt x="0" y="265"/>
                  </a:lnTo>
                  <a:lnTo>
                    <a:pt x="189" y="265"/>
                  </a:lnTo>
                  <a:lnTo>
                    <a:pt x="227" y="236"/>
                  </a:lnTo>
                  <a:lnTo>
                    <a:pt x="227" y="28"/>
                  </a:lnTo>
                  <a:close/>
                  <a:moveTo>
                    <a:pt x="170" y="246"/>
                  </a:moveTo>
                  <a:lnTo>
                    <a:pt x="19" y="246"/>
                  </a:lnTo>
                  <a:lnTo>
                    <a:pt x="19" y="142"/>
                  </a:lnTo>
                  <a:lnTo>
                    <a:pt x="170" y="142"/>
                  </a:lnTo>
                  <a:lnTo>
                    <a:pt x="170" y="246"/>
                  </a:lnTo>
                  <a:close/>
                  <a:moveTo>
                    <a:pt x="170" y="123"/>
                  </a:moveTo>
                  <a:lnTo>
                    <a:pt x="19" y="123"/>
                  </a:lnTo>
                  <a:lnTo>
                    <a:pt x="19" y="19"/>
                  </a:lnTo>
                  <a:lnTo>
                    <a:pt x="170" y="19"/>
                  </a:lnTo>
                  <a:lnTo>
                    <a:pt x="170" y="123"/>
                  </a:lnTo>
                  <a:close/>
                  <a:moveTo>
                    <a:pt x="208" y="227"/>
                  </a:moveTo>
                  <a:lnTo>
                    <a:pt x="189" y="241"/>
                  </a:lnTo>
                  <a:lnTo>
                    <a:pt x="189" y="24"/>
                  </a:lnTo>
                  <a:lnTo>
                    <a:pt x="208" y="38"/>
                  </a:lnTo>
                  <a:lnTo>
                    <a:pt x="208" y="227"/>
                  </a:lnTo>
                  <a:close/>
                  <a:moveTo>
                    <a:pt x="132" y="180"/>
                  </a:moveTo>
                  <a:lnTo>
                    <a:pt x="56" y="180"/>
                  </a:lnTo>
                  <a:lnTo>
                    <a:pt x="56" y="161"/>
                  </a:lnTo>
                  <a:lnTo>
                    <a:pt x="132" y="161"/>
                  </a:lnTo>
                  <a:lnTo>
                    <a:pt x="132" y="180"/>
                  </a:lnTo>
                  <a:close/>
                  <a:moveTo>
                    <a:pt x="132" y="57"/>
                  </a:moveTo>
                  <a:lnTo>
                    <a:pt x="56" y="57"/>
                  </a:lnTo>
                  <a:lnTo>
                    <a:pt x="56" y="38"/>
                  </a:lnTo>
                  <a:lnTo>
                    <a:pt x="132" y="38"/>
                  </a:lnTo>
                  <a:lnTo>
                    <a:pt x="132" y="5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5" name="TextBox 44"/>
            <p:cNvSpPr txBox="1"/>
            <p:nvPr/>
          </p:nvSpPr>
          <p:spPr>
            <a:xfrm>
              <a:off x="6652797" y="5357873"/>
              <a:ext cx="702756" cy="433965"/>
            </a:xfrm>
            <a:prstGeom prst="rect">
              <a:avLst/>
            </a:prstGeom>
            <a:noFill/>
          </p:spPr>
          <p:txBody>
            <a:bodyPr wrap="none" lIns="182880" tIns="146304" rIns="182880" bIns="146304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rPr>
                <a:t>HKCU</a:t>
              </a:r>
            </a:p>
          </p:txBody>
        </p:sp>
      </p:grpSp>
      <p:grpSp>
        <p:nvGrpSpPr>
          <p:cNvPr id="46" name="Group 45"/>
          <p:cNvGrpSpPr/>
          <p:nvPr/>
        </p:nvGrpSpPr>
        <p:grpSpPr>
          <a:xfrm>
            <a:off x="7793257" y="6020437"/>
            <a:ext cx="691536" cy="758410"/>
            <a:chOff x="6658407" y="5033428"/>
            <a:chExt cx="691536" cy="758410"/>
          </a:xfrm>
        </p:grpSpPr>
        <p:sp>
          <p:nvSpPr>
            <p:cNvPr id="47" name="Freeform 26"/>
            <p:cNvSpPr>
              <a:spLocks noEditPoints="1"/>
            </p:cNvSpPr>
            <p:nvPr/>
          </p:nvSpPr>
          <p:spPr bwMode="auto">
            <a:xfrm>
              <a:off x="6844851" y="5033428"/>
              <a:ext cx="360363" cy="420688"/>
            </a:xfrm>
            <a:custGeom>
              <a:avLst/>
              <a:gdLst>
                <a:gd name="T0" fmla="*/ 227 w 227"/>
                <a:gd name="T1" fmla="*/ 28 h 265"/>
                <a:gd name="T2" fmla="*/ 189 w 227"/>
                <a:gd name="T3" fmla="*/ 0 h 265"/>
                <a:gd name="T4" fmla="*/ 0 w 227"/>
                <a:gd name="T5" fmla="*/ 0 h 265"/>
                <a:gd name="T6" fmla="*/ 0 w 227"/>
                <a:gd name="T7" fmla="*/ 123 h 265"/>
                <a:gd name="T8" fmla="*/ 0 w 227"/>
                <a:gd name="T9" fmla="*/ 142 h 265"/>
                <a:gd name="T10" fmla="*/ 0 w 227"/>
                <a:gd name="T11" fmla="*/ 265 h 265"/>
                <a:gd name="T12" fmla="*/ 189 w 227"/>
                <a:gd name="T13" fmla="*/ 265 h 265"/>
                <a:gd name="T14" fmla="*/ 227 w 227"/>
                <a:gd name="T15" fmla="*/ 236 h 265"/>
                <a:gd name="T16" fmla="*/ 227 w 227"/>
                <a:gd name="T17" fmla="*/ 28 h 265"/>
                <a:gd name="T18" fmla="*/ 170 w 227"/>
                <a:gd name="T19" fmla="*/ 246 h 265"/>
                <a:gd name="T20" fmla="*/ 19 w 227"/>
                <a:gd name="T21" fmla="*/ 246 h 265"/>
                <a:gd name="T22" fmla="*/ 19 w 227"/>
                <a:gd name="T23" fmla="*/ 142 h 265"/>
                <a:gd name="T24" fmla="*/ 170 w 227"/>
                <a:gd name="T25" fmla="*/ 142 h 265"/>
                <a:gd name="T26" fmla="*/ 170 w 227"/>
                <a:gd name="T27" fmla="*/ 246 h 265"/>
                <a:gd name="T28" fmla="*/ 170 w 227"/>
                <a:gd name="T29" fmla="*/ 123 h 265"/>
                <a:gd name="T30" fmla="*/ 19 w 227"/>
                <a:gd name="T31" fmla="*/ 123 h 265"/>
                <a:gd name="T32" fmla="*/ 19 w 227"/>
                <a:gd name="T33" fmla="*/ 19 h 265"/>
                <a:gd name="T34" fmla="*/ 170 w 227"/>
                <a:gd name="T35" fmla="*/ 19 h 265"/>
                <a:gd name="T36" fmla="*/ 170 w 227"/>
                <a:gd name="T37" fmla="*/ 123 h 265"/>
                <a:gd name="T38" fmla="*/ 208 w 227"/>
                <a:gd name="T39" fmla="*/ 227 h 265"/>
                <a:gd name="T40" fmla="*/ 189 w 227"/>
                <a:gd name="T41" fmla="*/ 241 h 265"/>
                <a:gd name="T42" fmla="*/ 189 w 227"/>
                <a:gd name="T43" fmla="*/ 24 h 265"/>
                <a:gd name="T44" fmla="*/ 208 w 227"/>
                <a:gd name="T45" fmla="*/ 38 h 265"/>
                <a:gd name="T46" fmla="*/ 208 w 227"/>
                <a:gd name="T47" fmla="*/ 227 h 265"/>
                <a:gd name="T48" fmla="*/ 132 w 227"/>
                <a:gd name="T49" fmla="*/ 180 h 265"/>
                <a:gd name="T50" fmla="*/ 56 w 227"/>
                <a:gd name="T51" fmla="*/ 180 h 265"/>
                <a:gd name="T52" fmla="*/ 56 w 227"/>
                <a:gd name="T53" fmla="*/ 161 h 265"/>
                <a:gd name="T54" fmla="*/ 132 w 227"/>
                <a:gd name="T55" fmla="*/ 161 h 265"/>
                <a:gd name="T56" fmla="*/ 132 w 227"/>
                <a:gd name="T57" fmla="*/ 180 h 265"/>
                <a:gd name="T58" fmla="*/ 132 w 227"/>
                <a:gd name="T59" fmla="*/ 57 h 265"/>
                <a:gd name="T60" fmla="*/ 56 w 227"/>
                <a:gd name="T61" fmla="*/ 57 h 265"/>
                <a:gd name="T62" fmla="*/ 56 w 227"/>
                <a:gd name="T63" fmla="*/ 38 h 265"/>
                <a:gd name="T64" fmla="*/ 132 w 227"/>
                <a:gd name="T65" fmla="*/ 38 h 265"/>
                <a:gd name="T66" fmla="*/ 132 w 227"/>
                <a:gd name="T67" fmla="*/ 57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27" h="265">
                  <a:moveTo>
                    <a:pt x="227" y="28"/>
                  </a:moveTo>
                  <a:lnTo>
                    <a:pt x="189" y="0"/>
                  </a:lnTo>
                  <a:lnTo>
                    <a:pt x="0" y="0"/>
                  </a:lnTo>
                  <a:lnTo>
                    <a:pt x="0" y="123"/>
                  </a:lnTo>
                  <a:lnTo>
                    <a:pt x="0" y="142"/>
                  </a:lnTo>
                  <a:lnTo>
                    <a:pt x="0" y="265"/>
                  </a:lnTo>
                  <a:lnTo>
                    <a:pt x="189" y="265"/>
                  </a:lnTo>
                  <a:lnTo>
                    <a:pt x="227" y="236"/>
                  </a:lnTo>
                  <a:lnTo>
                    <a:pt x="227" y="28"/>
                  </a:lnTo>
                  <a:close/>
                  <a:moveTo>
                    <a:pt x="170" y="246"/>
                  </a:moveTo>
                  <a:lnTo>
                    <a:pt x="19" y="246"/>
                  </a:lnTo>
                  <a:lnTo>
                    <a:pt x="19" y="142"/>
                  </a:lnTo>
                  <a:lnTo>
                    <a:pt x="170" y="142"/>
                  </a:lnTo>
                  <a:lnTo>
                    <a:pt x="170" y="246"/>
                  </a:lnTo>
                  <a:close/>
                  <a:moveTo>
                    <a:pt x="170" y="123"/>
                  </a:moveTo>
                  <a:lnTo>
                    <a:pt x="19" y="123"/>
                  </a:lnTo>
                  <a:lnTo>
                    <a:pt x="19" y="19"/>
                  </a:lnTo>
                  <a:lnTo>
                    <a:pt x="170" y="19"/>
                  </a:lnTo>
                  <a:lnTo>
                    <a:pt x="170" y="123"/>
                  </a:lnTo>
                  <a:close/>
                  <a:moveTo>
                    <a:pt x="208" y="227"/>
                  </a:moveTo>
                  <a:lnTo>
                    <a:pt x="189" y="241"/>
                  </a:lnTo>
                  <a:lnTo>
                    <a:pt x="189" y="24"/>
                  </a:lnTo>
                  <a:lnTo>
                    <a:pt x="208" y="38"/>
                  </a:lnTo>
                  <a:lnTo>
                    <a:pt x="208" y="227"/>
                  </a:lnTo>
                  <a:close/>
                  <a:moveTo>
                    <a:pt x="132" y="180"/>
                  </a:moveTo>
                  <a:lnTo>
                    <a:pt x="56" y="180"/>
                  </a:lnTo>
                  <a:lnTo>
                    <a:pt x="56" y="161"/>
                  </a:lnTo>
                  <a:lnTo>
                    <a:pt x="132" y="161"/>
                  </a:lnTo>
                  <a:lnTo>
                    <a:pt x="132" y="180"/>
                  </a:lnTo>
                  <a:close/>
                  <a:moveTo>
                    <a:pt x="132" y="57"/>
                  </a:moveTo>
                  <a:lnTo>
                    <a:pt x="56" y="57"/>
                  </a:lnTo>
                  <a:lnTo>
                    <a:pt x="56" y="38"/>
                  </a:lnTo>
                  <a:lnTo>
                    <a:pt x="132" y="38"/>
                  </a:lnTo>
                  <a:lnTo>
                    <a:pt x="132" y="5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8" name="TextBox 47"/>
            <p:cNvSpPr txBox="1"/>
            <p:nvPr/>
          </p:nvSpPr>
          <p:spPr>
            <a:xfrm>
              <a:off x="6658407" y="5357873"/>
              <a:ext cx="691536" cy="433965"/>
            </a:xfrm>
            <a:prstGeom prst="rect">
              <a:avLst/>
            </a:prstGeom>
            <a:noFill/>
          </p:spPr>
          <p:txBody>
            <a:bodyPr wrap="none" lIns="182880" tIns="146304" rIns="182880" bIns="146304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rPr>
                <a:t>HKCR</a:t>
              </a:r>
            </a:p>
          </p:txBody>
        </p:sp>
      </p:grpSp>
      <p:grpSp>
        <p:nvGrpSpPr>
          <p:cNvPr id="49" name="Group 48"/>
          <p:cNvGrpSpPr/>
          <p:nvPr/>
        </p:nvGrpSpPr>
        <p:grpSpPr>
          <a:xfrm>
            <a:off x="8344562" y="6011517"/>
            <a:ext cx="622606" cy="758410"/>
            <a:chOff x="6692872" y="5033428"/>
            <a:chExt cx="622606" cy="758410"/>
          </a:xfrm>
        </p:grpSpPr>
        <p:sp>
          <p:nvSpPr>
            <p:cNvPr id="50" name="Freeform 26"/>
            <p:cNvSpPr>
              <a:spLocks noEditPoints="1"/>
            </p:cNvSpPr>
            <p:nvPr/>
          </p:nvSpPr>
          <p:spPr bwMode="auto">
            <a:xfrm>
              <a:off x="6844851" y="5033428"/>
              <a:ext cx="360363" cy="420688"/>
            </a:xfrm>
            <a:custGeom>
              <a:avLst/>
              <a:gdLst>
                <a:gd name="T0" fmla="*/ 227 w 227"/>
                <a:gd name="T1" fmla="*/ 28 h 265"/>
                <a:gd name="T2" fmla="*/ 189 w 227"/>
                <a:gd name="T3" fmla="*/ 0 h 265"/>
                <a:gd name="T4" fmla="*/ 0 w 227"/>
                <a:gd name="T5" fmla="*/ 0 h 265"/>
                <a:gd name="T6" fmla="*/ 0 w 227"/>
                <a:gd name="T7" fmla="*/ 123 h 265"/>
                <a:gd name="T8" fmla="*/ 0 w 227"/>
                <a:gd name="T9" fmla="*/ 142 h 265"/>
                <a:gd name="T10" fmla="*/ 0 w 227"/>
                <a:gd name="T11" fmla="*/ 265 h 265"/>
                <a:gd name="T12" fmla="*/ 189 w 227"/>
                <a:gd name="T13" fmla="*/ 265 h 265"/>
                <a:gd name="T14" fmla="*/ 227 w 227"/>
                <a:gd name="T15" fmla="*/ 236 h 265"/>
                <a:gd name="T16" fmla="*/ 227 w 227"/>
                <a:gd name="T17" fmla="*/ 28 h 265"/>
                <a:gd name="T18" fmla="*/ 170 w 227"/>
                <a:gd name="T19" fmla="*/ 246 h 265"/>
                <a:gd name="T20" fmla="*/ 19 w 227"/>
                <a:gd name="T21" fmla="*/ 246 h 265"/>
                <a:gd name="T22" fmla="*/ 19 w 227"/>
                <a:gd name="T23" fmla="*/ 142 h 265"/>
                <a:gd name="T24" fmla="*/ 170 w 227"/>
                <a:gd name="T25" fmla="*/ 142 h 265"/>
                <a:gd name="T26" fmla="*/ 170 w 227"/>
                <a:gd name="T27" fmla="*/ 246 h 265"/>
                <a:gd name="T28" fmla="*/ 170 w 227"/>
                <a:gd name="T29" fmla="*/ 123 h 265"/>
                <a:gd name="T30" fmla="*/ 19 w 227"/>
                <a:gd name="T31" fmla="*/ 123 h 265"/>
                <a:gd name="T32" fmla="*/ 19 w 227"/>
                <a:gd name="T33" fmla="*/ 19 h 265"/>
                <a:gd name="T34" fmla="*/ 170 w 227"/>
                <a:gd name="T35" fmla="*/ 19 h 265"/>
                <a:gd name="T36" fmla="*/ 170 w 227"/>
                <a:gd name="T37" fmla="*/ 123 h 265"/>
                <a:gd name="T38" fmla="*/ 208 w 227"/>
                <a:gd name="T39" fmla="*/ 227 h 265"/>
                <a:gd name="T40" fmla="*/ 189 w 227"/>
                <a:gd name="T41" fmla="*/ 241 h 265"/>
                <a:gd name="T42" fmla="*/ 189 w 227"/>
                <a:gd name="T43" fmla="*/ 24 h 265"/>
                <a:gd name="T44" fmla="*/ 208 w 227"/>
                <a:gd name="T45" fmla="*/ 38 h 265"/>
                <a:gd name="T46" fmla="*/ 208 w 227"/>
                <a:gd name="T47" fmla="*/ 227 h 265"/>
                <a:gd name="T48" fmla="*/ 132 w 227"/>
                <a:gd name="T49" fmla="*/ 180 h 265"/>
                <a:gd name="T50" fmla="*/ 56 w 227"/>
                <a:gd name="T51" fmla="*/ 180 h 265"/>
                <a:gd name="T52" fmla="*/ 56 w 227"/>
                <a:gd name="T53" fmla="*/ 161 h 265"/>
                <a:gd name="T54" fmla="*/ 132 w 227"/>
                <a:gd name="T55" fmla="*/ 161 h 265"/>
                <a:gd name="T56" fmla="*/ 132 w 227"/>
                <a:gd name="T57" fmla="*/ 180 h 265"/>
                <a:gd name="T58" fmla="*/ 132 w 227"/>
                <a:gd name="T59" fmla="*/ 57 h 265"/>
                <a:gd name="T60" fmla="*/ 56 w 227"/>
                <a:gd name="T61" fmla="*/ 57 h 265"/>
                <a:gd name="T62" fmla="*/ 56 w 227"/>
                <a:gd name="T63" fmla="*/ 38 h 265"/>
                <a:gd name="T64" fmla="*/ 132 w 227"/>
                <a:gd name="T65" fmla="*/ 38 h 265"/>
                <a:gd name="T66" fmla="*/ 132 w 227"/>
                <a:gd name="T67" fmla="*/ 57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27" h="265">
                  <a:moveTo>
                    <a:pt x="227" y="28"/>
                  </a:moveTo>
                  <a:lnTo>
                    <a:pt x="189" y="0"/>
                  </a:lnTo>
                  <a:lnTo>
                    <a:pt x="0" y="0"/>
                  </a:lnTo>
                  <a:lnTo>
                    <a:pt x="0" y="123"/>
                  </a:lnTo>
                  <a:lnTo>
                    <a:pt x="0" y="142"/>
                  </a:lnTo>
                  <a:lnTo>
                    <a:pt x="0" y="265"/>
                  </a:lnTo>
                  <a:lnTo>
                    <a:pt x="189" y="265"/>
                  </a:lnTo>
                  <a:lnTo>
                    <a:pt x="227" y="236"/>
                  </a:lnTo>
                  <a:lnTo>
                    <a:pt x="227" y="28"/>
                  </a:lnTo>
                  <a:close/>
                  <a:moveTo>
                    <a:pt x="170" y="246"/>
                  </a:moveTo>
                  <a:lnTo>
                    <a:pt x="19" y="246"/>
                  </a:lnTo>
                  <a:lnTo>
                    <a:pt x="19" y="142"/>
                  </a:lnTo>
                  <a:lnTo>
                    <a:pt x="170" y="142"/>
                  </a:lnTo>
                  <a:lnTo>
                    <a:pt x="170" y="246"/>
                  </a:lnTo>
                  <a:close/>
                  <a:moveTo>
                    <a:pt x="170" y="123"/>
                  </a:moveTo>
                  <a:lnTo>
                    <a:pt x="19" y="123"/>
                  </a:lnTo>
                  <a:lnTo>
                    <a:pt x="19" y="19"/>
                  </a:lnTo>
                  <a:lnTo>
                    <a:pt x="170" y="19"/>
                  </a:lnTo>
                  <a:lnTo>
                    <a:pt x="170" y="123"/>
                  </a:lnTo>
                  <a:close/>
                  <a:moveTo>
                    <a:pt x="208" y="227"/>
                  </a:moveTo>
                  <a:lnTo>
                    <a:pt x="189" y="241"/>
                  </a:lnTo>
                  <a:lnTo>
                    <a:pt x="189" y="24"/>
                  </a:lnTo>
                  <a:lnTo>
                    <a:pt x="208" y="38"/>
                  </a:lnTo>
                  <a:lnTo>
                    <a:pt x="208" y="227"/>
                  </a:lnTo>
                  <a:close/>
                  <a:moveTo>
                    <a:pt x="132" y="180"/>
                  </a:moveTo>
                  <a:lnTo>
                    <a:pt x="56" y="180"/>
                  </a:lnTo>
                  <a:lnTo>
                    <a:pt x="56" y="161"/>
                  </a:lnTo>
                  <a:lnTo>
                    <a:pt x="132" y="161"/>
                  </a:lnTo>
                  <a:lnTo>
                    <a:pt x="132" y="180"/>
                  </a:lnTo>
                  <a:close/>
                  <a:moveTo>
                    <a:pt x="132" y="57"/>
                  </a:moveTo>
                  <a:lnTo>
                    <a:pt x="56" y="57"/>
                  </a:lnTo>
                  <a:lnTo>
                    <a:pt x="56" y="38"/>
                  </a:lnTo>
                  <a:lnTo>
                    <a:pt x="132" y="38"/>
                  </a:lnTo>
                  <a:lnTo>
                    <a:pt x="132" y="5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1" name="TextBox 50"/>
            <p:cNvSpPr txBox="1"/>
            <p:nvPr/>
          </p:nvSpPr>
          <p:spPr>
            <a:xfrm>
              <a:off x="6692872" y="5357873"/>
              <a:ext cx="622606" cy="433965"/>
            </a:xfrm>
            <a:prstGeom prst="rect">
              <a:avLst/>
            </a:prstGeom>
            <a:noFill/>
          </p:spPr>
          <p:txBody>
            <a:bodyPr wrap="none" lIns="182880" tIns="146304" rIns="182880" bIns="146304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rPr>
                <a:t>HKU</a:t>
              </a:r>
            </a:p>
          </p:txBody>
        </p:sp>
      </p:grpSp>
      <p:sp>
        <p:nvSpPr>
          <p:cNvPr id="53" name="Rectangle 52"/>
          <p:cNvSpPr/>
          <p:nvPr/>
        </p:nvSpPr>
        <p:spPr bwMode="auto">
          <a:xfrm>
            <a:off x="7711061" y="1377410"/>
            <a:ext cx="4419600" cy="2648764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32472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Segoe UI" pitchFamily="34" charset="0"/>
                <a:cs typeface="Segoe UI" pitchFamily="34" charset="0"/>
              </a:rPr>
              <a:t>Image Contents</a:t>
            </a:r>
          </a:p>
        </p:txBody>
      </p:sp>
      <p:sp>
        <p:nvSpPr>
          <p:cNvPr id="54" name="Rectangle: Rounded Corners 53"/>
          <p:cNvSpPr/>
          <p:nvPr/>
        </p:nvSpPr>
        <p:spPr bwMode="auto">
          <a:xfrm>
            <a:off x="9158861" y="1909473"/>
            <a:ext cx="2898618" cy="2076999"/>
          </a:xfrm>
          <a:prstGeom prst="roundRect">
            <a:avLst/>
          </a:prstGeom>
          <a:ln>
            <a:noFill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0" tIns="0" rIns="0" bIns="46637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32472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5439">
                      <a:srgbClr val="F8F8F8"/>
                    </a:gs>
                    <a:gs pos="10000">
                      <a:srgbClr val="F8F8F8"/>
                    </a:gs>
                  </a:gsLst>
                  <a:lin ang="5400000" scaled="0"/>
                </a:gradFill>
                <a:effectLst/>
                <a:uLnTx/>
                <a:uFillTx/>
              </a:rPr>
              <a:t>Folders and Files</a:t>
            </a:r>
          </a:p>
        </p:txBody>
      </p:sp>
      <p:sp>
        <p:nvSpPr>
          <p:cNvPr id="55" name="TextBox 54"/>
          <p:cNvSpPr txBox="1"/>
          <p:nvPr/>
        </p:nvSpPr>
        <p:spPr>
          <a:xfrm>
            <a:off x="10463759" y="3372165"/>
            <a:ext cx="1021755" cy="433965"/>
          </a:xfrm>
          <a:prstGeom prst="rect">
            <a:avLst/>
          </a:prstGeom>
          <a:noFill/>
        </p:spPr>
        <p:txBody>
          <a:bodyPr wrap="none" lIns="182880" tIns="146304" rIns="182880" bIns="146304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mysite.html</a:t>
            </a:r>
          </a:p>
        </p:txBody>
      </p:sp>
      <p:sp>
        <p:nvSpPr>
          <p:cNvPr id="56" name="Freeform 5"/>
          <p:cNvSpPr>
            <a:spLocks noChangeAspect="1" noEditPoints="1"/>
          </p:cNvSpPr>
          <p:nvPr/>
        </p:nvSpPr>
        <p:spPr bwMode="black">
          <a:xfrm>
            <a:off x="10823053" y="3088619"/>
            <a:ext cx="323843" cy="418939"/>
          </a:xfrm>
          <a:custGeom>
            <a:avLst/>
            <a:gdLst>
              <a:gd name="T0" fmla="*/ 277 w 2806"/>
              <a:gd name="T1" fmla="*/ 288 h 3630"/>
              <a:gd name="T2" fmla="*/ 277 w 2806"/>
              <a:gd name="T3" fmla="*/ 3341 h 3630"/>
              <a:gd name="T4" fmla="*/ 2529 w 2806"/>
              <a:gd name="T5" fmla="*/ 3341 h 3630"/>
              <a:gd name="T6" fmla="*/ 2529 w 2806"/>
              <a:gd name="T7" fmla="*/ 1138 h 3630"/>
              <a:gd name="T8" fmla="*/ 1681 w 2806"/>
              <a:gd name="T9" fmla="*/ 288 h 3630"/>
              <a:gd name="T10" fmla="*/ 277 w 2806"/>
              <a:gd name="T11" fmla="*/ 288 h 3630"/>
              <a:gd name="T12" fmla="*/ 277 w 2806"/>
              <a:gd name="T13" fmla="*/ 288 h 3630"/>
              <a:gd name="T14" fmla="*/ 0 w 2806"/>
              <a:gd name="T15" fmla="*/ 0 h 3630"/>
              <a:gd name="T16" fmla="*/ 1392 w 2806"/>
              <a:gd name="T17" fmla="*/ 0 h 3630"/>
              <a:gd name="T18" fmla="*/ 1757 w 2806"/>
              <a:gd name="T19" fmla="*/ 0 h 3630"/>
              <a:gd name="T20" fmla="*/ 2806 w 2806"/>
              <a:gd name="T21" fmla="*/ 1048 h 3630"/>
              <a:gd name="T22" fmla="*/ 2806 w 2806"/>
              <a:gd name="T23" fmla="*/ 3630 h 3630"/>
              <a:gd name="T24" fmla="*/ 0 w 2806"/>
              <a:gd name="T25" fmla="*/ 3630 h 3630"/>
              <a:gd name="T26" fmla="*/ 0 w 2806"/>
              <a:gd name="T27" fmla="*/ 0 h 3630"/>
              <a:gd name="T28" fmla="*/ 0 w 2806"/>
              <a:gd name="T29" fmla="*/ 0 h 36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2806" h="3630">
                <a:moveTo>
                  <a:pt x="277" y="288"/>
                </a:moveTo>
                <a:lnTo>
                  <a:pt x="277" y="3341"/>
                </a:lnTo>
                <a:lnTo>
                  <a:pt x="2529" y="3341"/>
                </a:lnTo>
                <a:lnTo>
                  <a:pt x="2529" y="1138"/>
                </a:lnTo>
                <a:lnTo>
                  <a:pt x="1681" y="288"/>
                </a:lnTo>
                <a:lnTo>
                  <a:pt x="277" y="288"/>
                </a:lnTo>
                <a:lnTo>
                  <a:pt x="277" y="288"/>
                </a:lnTo>
                <a:close/>
                <a:moveTo>
                  <a:pt x="0" y="0"/>
                </a:moveTo>
                <a:lnTo>
                  <a:pt x="1392" y="0"/>
                </a:lnTo>
                <a:lnTo>
                  <a:pt x="1757" y="0"/>
                </a:lnTo>
                <a:lnTo>
                  <a:pt x="2806" y="1048"/>
                </a:lnTo>
                <a:lnTo>
                  <a:pt x="2806" y="3630"/>
                </a:lnTo>
                <a:lnTo>
                  <a:pt x="0" y="3630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67" name="Rectangle: Rounded Corners 66"/>
          <p:cNvSpPr/>
          <p:nvPr/>
        </p:nvSpPr>
        <p:spPr bwMode="auto">
          <a:xfrm>
            <a:off x="7792379" y="1909473"/>
            <a:ext cx="1285387" cy="2076999"/>
          </a:xfrm>
          <a:prstGeom prst="roundRect">
            <a:avLst/>
          </a:prstGeom>
          <a:ln>
            <a:noFill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0" tIns="0" rIns="0" bIns="46637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32472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5439">
                      <a:srgbClr val="F8F8F8"/>
                    </a:gs>
                    <a:gs pos="10000">
                      <a:srgbClr val="F8F8F8"/>
                    </a:gs>
                  </a:gsLst>
                  <a:lin ang="5400000" scaled="0"/>
                </a:gradFill>
                <a:effectLst/>
                <a:uLnTx/>
                <a:uFillTx/>
              </a:rPr>
              <a:t>Registry</a:t>
            </a:r>
          </a:p>
        </p:txBody>
      </p:sp>
      <p:sp>
        <p:nvSpPr>
          <p:cNvPr id="69" name="Freeform 26"/>
          <p:cNvSpPr>
            <a:spLocks noEditPoints="1"/>
          </p:cNvSpPr>
          <p:nvPr/>
        </p:nvSpPr>
        <p:spPr bwMode="auto">
          <a:xfrm>
            <a:off x="7956675" y="2456375"/>
            <a:ext cx="360363" cy="420688"/>
          </a:xfrm>
          <a:custGeom>
            <a:avLst/>
            <a:gdLst>
              <a:gd name="T0" fmla="*/ 227 w 227"/>
              <a:gd name="T1" fmla="*/ 28 h 265"/>
              <a:gd name="T2" fmla="*/ 189 w 227"/>
              <a:gd name="T3" fmla="*/ 0 h 265"/>
              <a:gd name="T4" fmla="*/ 0 w 227"/>
              <a:gd name="T5" fmla="*/ 0 h 265"/>
              <a:gd name="T6" fmla="*/ 0 w 227"/>
              <a:gd name="T7" fmla="*/ 123 h 265"/>
              <a:gd name="T8" fmla="*/ 0 w 227"/>
              <a:gd name="T9" fmla="*/ 142 h 265"/>
              <a:gd name="T10" fmla="*/ 0 w 227"/>
              <a:gd name="T11" fmla="*/ 265 h 265"/>
              <a:gd name="T12" fmla="*/ 189 w 227"/>
              <a:gd name="T13" fmla="*/ 265 h 265"/>
              <a:gd name="T14" fmla="*/ 227 w 227"/>
              <a:gd name="T15" fmla="*/ 236 h 265"/>
              <a:gd name="T16" fmla="*/ 227 w 227"/>
              <a:gd name="T17" fmla="*/ 28 h 265"/>
              <a:gd name="T18" fmla="*/ 170 w 227"/>
              <a:gd name="T19" fmla="*/ 246 h 265"/>
              <a:gd name="T20" fmla="*/ 19 w 227"/>
              <a:gd name="T21" fmla="*/ 246 h 265"/>
              <a:gd name="T22" fmla="*/ 19 w 227"/>
              <a:gd name="T23" fmla="*/ 142 h 265"/>
              <a:gd name="T24" fmla="*/ 170 w 227"/>
              <a:gd name="T25" fmla="*/ 142 h 265"/>
              <a:gd name="T26" fmla="*/ 170 w 227"/>
              <a:gd name="T27" fmla="*/ 246 h 265"/>
              <a:gd name="T28" fmla="*/ 170 w 227"/>
              <a:gd name="T29" fmla="*/ 123 h 265"/>
              <a:gd name="T30" fmla="*/ 19 w 227"/>
              <a:gd name="T31" fmla="*/ 123 h 265"/>
              <a:gd name="T32" fmla="*/ 19 w 227"/>
              <a:gd name="T33" fmla="*/ 19 h 265"/>
              <a:gd name="T34" fmla="*/ 170 w 227"/>
              <a:gd name="T35" fmla="*/ 19 h 265"/>
              <a:gd name="T36" fmla="*/ 170 w 227"/>
              <a:gd name="T37" fmla="*/ 123 h 265"/>
              <a:gd name="T38" fmla="*/ 208 w 227"/>
              <a:gd name="T39" fmla="*/ 227 h 265"/>
              <a:gd name="T40" fmla="*/ 189 w 227"/>
              <a:gd name="T41" fmla="*/ 241 h 265"/>
              <a:gd name="T42" fmla="*/ 189 w 227"/>
              <a:gd name="T43" fmla="*/ 24 h 265"/>
              <a:gd name="T44" fmla="*/ 208 w 227"/>
              <a:gd name="T45" fmla="*/ 38 h 265"/>
              <a:gd name="T46" fmla="*/ 208 w 227"/>
              <a:gd name="T47" fmla="*/ 227 h 265"/>
              <a:gd name="T48" fmla="*/ 132 w 227"/>
              <a:gd name="T49" fmla="*/ 180 h 265"/>
              <a:gd name="T50" fmla="*/ 56 w 227"/>
              <a:gd name="T51" fmla="*/ 180 h 265"/>
              <a:gd name="T52" fmla="*/ 56 w 227"/>
              <a:gd name="T53" fmla="*/ 161 h 265"/>
              <a:gd name="T54" fmla="*/ 132 w 227"/>
              <a:gd name="T55" fmla="*/ 161 h 265"/>
              <a:gd name="T56" fmla="*/ 132 w 227"/>
              <a:gd name="T57" fmla="*/ 180 h 265"/>
              <a:gd name="T58" fmla="*/ 132 w 227"/>
              <a:gd name="T59" fmla="*/ 57 h 265"/>
              <a:gd name="T60" fmla="*/ 56 w 227"/>
              <a:gd name="T61" fmla="*/ 57 h 265"/>
              <a:gd name="T62" fmla="*/ 56 w 227"/>
              <a:gd name="T63" fmla="*/ 38 h 265"/>
              <a:gd name="T64" fmla="*/ 132 w 227"/>
              <a:gd name="T65" fmla="*/ 38 h 265"/>
              <a:gd name="T66" fmla="*/ 132 w 227"/>
              <a:gd name="T67" fmla="*/ 57 h 2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227" h="265">
                <a:moveTo>
                  <a:pt x="227" y="28"/>
                </a:moveTo>
                <a:lnTo>
                  <a:pt x="189" y="0"/>
                </a:lnTo>
                <a:lnTo>
                  <a:pt x="0" y="0"/>
                </a:lnTo>
                <a:lnTo>
                  <a:pt x="0" y="123"/>
                </a:lnTo>
                <a:lnTo>
                  <a:pt x="0" y="142"/>
                </a:lnTo>
                <a:lnTo>
                  <a:pt x="0" y="265"/>
                </a:lnTo>
                <a:lnTo>
                  <a:pt x="189" y="265"/>
                </a:lnTo>
                <a:lnTo>
                  <a:pt x="227" y="236"/>
                </a:lnTo>
                <a:lnTo>
                  <a:pt x="227" y="28"/>
                </a:lnTo>
                <a:close/>
                <a:moveTo>
                  <a:pt x="170" y="246"/>
                </a:moveTo>
                <a:lnTo>
                  <a:pt x="19" y="246"/>
                </a:lnTo>
                <a:lnTo>
                  <a:pt x="19" y="142"/>
                </a:lnTo>
                <a:lnTo>
                  <a:pt x="170" y="142"/>
                </a:lnTo>
                <a:lnTo>
                  <a:pt x="170" y="246"/>
                </a:lnTo>
                <a:close/>
                <a:moveTo>
                  <a:pt x="170" y="123"/>
                </a:moveTo>
                <a:lnTo>
                  <a:pt x="19" y="123"/>
                </a:lnTo>
                <a:lnTo>
                  <a:pt x="19" y="19"/>
                </a:lnTo>
                <a:lnTo>
                  <a:pt x="170" y="19"/>
                </a:lnTo>
                <a:lnTo>
                  <a:pt x="170" y="123"/>
                </a:lnTo>
                <a:close/>
                <a:moveTo>
                  <a:pt x="208" y="227"/>
                </a:moveTo>
                <a:lnTo>
                  <a:pt x="189" y="241"/>
                </a:lnTo>
                <a:lnTo>
                  <a:pt x="189" y="24"/>
                </a:lnTo>
                <a:lnTo>
                  <a:pt x="208" y="38"/>
                </a:lnTo>
                <a:lnTo>
                  <a:pt x="208" y="227"/>
                </a:lnTo>
                <a:close/>
                <a:moveTo>
                  <a:pt x="132" y="180"/>
                </a:moveTo>
                <a:lnTo>
                  <a:pt x="56" y="180"/>
                </a:lnTo>
                <a:lnTo>
                  <a:pt x="56" y="161"/>
                </a:lnTo>
                <a:lnTo>
                  <a:pt x="132" y="161"/>
                </a:lnTo>
                <a:lnTo>
                  <a:pt x="132" y="180"/>
                </a:lnTo>
                <a:close/>
                <a:moveTo>
                  <a:pt x="132" y="57"/>
                </a:moveTo>
                <a:lnTo>
                  <a:pt x="56" y="57"/>
                </a:lnTo>
                <a:lnTo>
                  <a:pt x="56" y="38"/>
                </a:lnTo>
                <a:lnTo>
                  <a:pt x="132" y="38"/>
                </a:lnTo>
                <a:lnTo>
                  <a:pt x="132" y="5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cxnSp>
        <p:nvCxnSpPr>
          <p:cNvPr id="85" name="Straight Connector 84"/>
          <p:cNvCxnSpPr>
            <a:cxnSpLocks/>
          </p:cNvCxnSpPr>
          <p:nvPr/>
        </p:nvCxnSpPr>
        <p:spPr>
          <a:xfrm flipH="1">
            <a:off x="10615246" y="2715278"/>
            <a:ext cx="4622" cy="537876"/>
          </a:xfrm>
          <a:prstGeom prst="line">
            <a:avLst/>
          </a:prstGeom>
          <a:ln w="19050">
            <a:solidFill>
              <a:schemeClr val="bg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Straight Connector 86"/>
          <p:cNvCxnSpPr/>
          <p:nvPr/>
        </p:nvCxnSpPr>
        <p:spPr>
          <a:xfrm>
            <a:off x="10608170" y="3249690"/>
            <a:ext cx="230867" cy="0"/>
          </a:xfrm>
          <a:prstGeom prst="line">
            <a:avLst/>
          </a:prstGeom>
          <a:ln w="19050">
            <a:solidFill>
              <a:schemeClr val="bg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Freeform 79"/>
          <p:cNvSpPr>
            <a:spLocks noChangeAspect="1" noEditPoints="1"/>
          </p:cNvSpPr>
          <p:nvPr/>
        </p:nvSpPr>
        <p:spPr bwMode="black">
          <a:xfrm>
            <a:off x="10458403" y="2377644"/>
            <a:ext cx="333079" cy="413317"/>
          </a:xfrm>
          <a:custGeom>
            <a:avLst/>
            <a:gdLst>
              <a:gd name="T0" fmla="*/ 277 w 277"/>
              <a:gd name="T1" fmla="*/ 171 h 344"/>
              <a:gd name="T2" fmla="*/ 277 w 277"/>
              <a:gd name="T3" fmla="*/ 251 h 344"/>
              <a:gd name="T4" fmla="*/ 274 w 277"/>
              <a:gd name="T5" fmla="*/ 258 h 344"/>
              <a:gd name="T6" fmla="*/ 251 w 277"/>
              <a:gd name="T7" fmla="*/ 280 h 344"/>
              <a:gd name="T8" fmla="*/ 251 w 277"/>
              <a:gd name="T9" fmla="*/ 295 h 344"/>
              <a:gd name="T10" fmla="*/ 248 w 277"/>
              <a:gd name="T11" fmla="*/ 302 h 344"/>
              <a:gd name="T12" fmla="*/ 241 w 277"/>
              <a:gd name="T13" fmla="*/ 305 h 344"/>
              <a:gd name="T14" fmla="*/ 10 w 277"/>
              <a:gd name="T15" fmla="*/ 305 h 344"/>
              <a:gd name="T16" fmla="*/ 3 w 277"/>
              <a:gd name="T17" fmla="*/ 302 h 344"/>
              <a:gd name="T18" fmla="*/ 0 w 277"/>
              <a:gd name="T19" fmla="*/ 295 h 344"/>
              <a:gd name="T20" fmla="*/ 0 w 277"/>
              <a:gd name="T21" fmla="*/ 9 h 344"/>
              <a:gd name="T22" fmla="*/ 3 w 277"/>
              <a:gd name="T23" fmla="*/ 2 h 344"/>
              <a:gd name="T24" fmla="*/ 10 w 277"/>
              <a:gd name="T25" fmla="*/ 0 h 344"/>
              <a:gd name="T26" fmla="*/ 241 w 277"/>
              <a:gd name="T27" fmla="*/ 0 h 344"/>
              <a:gd name="T28" fmla="*/ 248 w 277"/>
              <a:gd name="T29" fmla="*/ 2 h 344"/>
              <a:gd name="T30" fmla="*/ 251 w 277"/>
              <a:gd name="T31" fmla="*/ 9 h 344"/>
              <a:gd name="T32" fmla="*/ 251 w 277"/>
              <a:gd name="T33" fmla="*/ 143 h 344"/>
              <a:gd name="T34" fmla="*/ 274 w 277"/>
              <a:gd name="T35" fmla="*/ 164 h 344"/>
              <a:gd name="T36" fmla="*/ 277 w 277"/>
              <a:gd name="T37" fmla="*/ 171 h 344"/>
              <a:gd name="T38" fmla="*/ 3 w 277"/>
              <a:gd name="T39" fmla="*/ 2 h 344"/>
              <a:gd name="T40" fmla="*/ 0 w 277"/>
              <a:gd name="T41" fmla="*/ 9 h 344"/>
              <a:gd name="T42" fmla="*/ 0 w 277"/>
              <a:gd name="T43" fmla="*/ 295 h 344"/>
              <a:gd name="T44" fmla="*/ 3 w 277"/>
              <a:gd name="T45" fmla="*/ 302 h 344"/>
              <a:gd name="T46" fmla="*/ 10 w 277"/>
              <a:gd name="T47" fmla="*/ 305 h 344"/>
              <a:gd name="T48" fmla="*/ 199 w 277"/>
              <a:gd name="T49" fmla="*/ 305 h 344"/>
              <a:gd name="T50" fmla="*/ 199 w 277"/>
              <a:gd name="T51" fmla="*/ 191 h 344"/>
              <a:gd name="T52" fmla="*/ 216 w 277"/>
              <a:gd name="T53" fmla="*/ 171 h 344"/>
              <a:gd name="T54" fmla="*/ 222 w 277"/>
              <a:gd name="T55" fmla="*/ 155 h 344"/>
              <a:gd name="T56" fmla="*/ 222 w 277"/>
              <a:gd name="T57" fmla="*/ 56 h 344"/>
              <a:gd name="T58" fmla="*/ 202 w 277"/>
              <a:gd name="T59" fmla="*/ 32 h 344"/>
              <a:gd name="T60" fmla="*/ 31 w 277"/>
              <a:gd name="T61" fmla="*/ 0 h 344"/>
              <a:gd name="T62" fmla="*/ 10 w 277"/>
              <a:gd name="T63" fmla="*/ 0 h 344"/>
              <a:gd name="T64" fmla="*/ 3 w 277"/>
              <a:gd name="T65" fmla="*/ 2 h 344"/>
              <a:gd name="T66" fmla="*/ 200 w 277"/>
              <a:gd name="T67" fmla="*/ 47 h 344"/>
              <a:gd name="T68" fmla="*/ 11 w 277"/>
              <a:gd name="T69" fmla="*/ 11 h 344"/>
              <a:gd name="T70" fmla="*/ 4 w 277"/>
              <a:gd name="T71" fmla="*/ 13 h 344"/>
              <a:gd name="T72" fmla="*/ 0 w 277"/>
              <a:gd name="T73" fmla="*/ 20 h 344"/>
              <a:gd name="T74" fmla="*/ 0 w 277"/>
              <a:gd name="T75" fmla="*/ 302 h 344"/>
              <a:gd name="T76" fmla="*/ 8 w 277"/>
              <a:gd name="T77" fmla="*/ 311 h 344"/>
              <a:gd name="T78" fmla="*/ 173 w 277"/>
              <a:gd name="T79" fmla="*/ 343 h 344"/>
              <a:gd name="T80" fmla="*/ 181 w 277"/>
              <a:gd name="T81" fmla="*/ 341 h 344"/>
              <a:gd name="T82" fmla="*/ 184 w 277"/>
              <a:gd name="T83" fmla="*/ 334 h 344"/>
              <a:gd name="T84" fmla="*/ 184 w 277"/>
              <a:gd name="T85" fmla="*/ 185 h 344"/>
              <a:gd name="T86" fmla="*/ 205 w 277"/>
              <a:gd name="T87" fmla="*/ 161 h 344"/>
              <a:gd name="T88" fmla="*/ 207 w 277"/>
              <a:gd name="T89" fmla="*/ 155 h 344"/>
              <a:gd name="T90" fmla="*/ 207 w 277"/>
              <a:gd name="T91" fmla="*/ 56 h 344"/>
              <a:gd name="T92" fmla="*/ 200 w 277"/>
              <a:gd name="T93" fmla="*/ 47 h 3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277" h="344">
                <a:moveTo>
                  <a:pt x="277" y="171"/>
                </a:moveTo>
                <a:cubicBezTo>
                  <a:pt x="277" y="251"/>
                  <a:pt x="277" y="251"/>
                  <a:pt x="277" y="251"/>
                </a:cubicBezTo>
                <a:cubicBezTo>
                  <a:pt x="277" y="254"/>
                  <a:pt x="276" y="256"/>
                  <a:pt x="274" y="258"/>
                </a:cubicBezTo>
                <a:cubicBezTo>
                  <a:pt x="251" y="280"/>
                  <a:pt x="251" y="280"/>
                  <a:pt x="251" y="280"/>
                </a:cubicBezTo>
                <a:cubicBezTo>
                  <a:pt x="251" y="295"/>
                  <a:pt x="251" y="295"/>
                  <a:pt x="251" y="295"/>
                </a:cubicBezTo>
                <a:cubicBezTo>
                  <a:pt x="251" y="298"/>
                  <a:pt x="250" y="300"/>
                  <a:pt x="248" y="302"/>
                </a:cubicBezTo>
                <a:cubicBezTo>
                  <a:pt x="246" y="304"/>
                  <a:pt x="244" y="305"/>
                  <a:pt x="241" y="305"/>
                </a:cubicBezTo>
                <a:cubicBezTo>
                  <a:pt x="10" y="305"/>
                  <a:pt x="10" y="305"/>
                  <a:pt x="10" y="305"/>
                </a:cubicBezTo>
                <a:cubicBezTo>
                  <a:pt x="7" y="305"/>
                  <a:pt x="5" y="304"/>
                  <a:pt x="3" y="302"/>
                </a:cubicBezTo>
                <a:cubicBezTo>
                  <a:pt x="1" y="300"/>
                  <a:pt x="0" y="298"/>
                  <a:pt x="0" y="295"/>
                </a:cubicBezTo>
                <a:cubicBezTo>
                  <a:pt x="0" y="9"/>
                  <a:pt x="0" y="9"/>
                  <a:pt x="0" y="9"/>
                </a:cubicBezTo>
                <a:cubicBezTo>
                  <a:pt x="0" y="6"/>
                  <a:pt x="1" y="4"/>
                  <a:pt x="3" y="2"/>
                </a:cubicBezTo>
                <a:cubicBezTo>
                  <a:pt x="5" y="1"/>
                  <a:pt x="7" y="0"/>
                  <a:pt x="10" y="0"/>
                </a:cubicBezTo>
                <a:cubicBezTo>
                  <a:pt x="241" y="0"/>
                  <a:pt x="241" y="0"/>
                  <a:pt x="241" y="0"/>
                </a:cubicBezTo>
                <a:cubicBezTo>
                  <a:pt x="244" y="0"/>
                  <a:pt x="246" y="1"/>
                  <a:pt x="248" y="2"/>
                </a:cubicBezTo>
                <a:cubicBezTo>
                  <a:pt x="250" y="4"/>
                  <a:pt x="251" y="6"/>
                  <a:pt x="251" y="9"/>
                </a:cubicBezTo>
                <a:cubicBezTo>
                  <a:pt x="251" y="143"/>
                  <a:pt x="251" y="143"/>
                  <a:pt x="251" y="143"/>
                </a:cubicBezTo>
                <a:cubicBezTo>
                  <a:pt x="274" y="164"/>
                  <a:pt x="274" y="164"/>
                  <a:pt x="274" y="164"/>
                </a:cubicBezTo>
                <a:cubicBezTo>
                  <a:pt x="276" y="166"/>
                  <a:pt x="277" y="169"/>
                  <a:pt x="277" y="171"/>
                </a:cubicBezTo>
                <a:close/>
                <a:moveTo>
                  <a:pt x="3" y="2"/>
                </a:moveTo>
                <a:cubicBezTo>
                  <a:pt x="1" y="4"/>
                  <a:pt x="0" y="6"/>
                  <a:pt x="0" y="9"/>
                </a:cubicBezTo>
                <a:cubicBezTo>
                  <a:pt x="0" y="295"/>
                  <a:pt x="0" y="295"/>
                  <a:pt x="0" y="295"/>
                </a:cubicBezTo>
                <a:cubicBezTo>
                  <a:pt x="0" y="298"/>
                  <a:pt x="1" y="300"/>
                  <a:pt x="3" y="302"/>
                </a:cubicBezTo>
                <a:cubicBezTo>
                  <a:pt x="5" y="304"/>
                  <a:pt x="7" y="305"/>
                  <a:pt x="10" y="305"/>
                </a:cubicBezTo>
                <a:cubicBezTo>
                  <a:pt x="199" y="305"/>
                  <a:pt x="199" y="305"/>
                  <a:pt x="199" y="305"/>
                </a:cubicBezTo>
                <a:cubicBezTo>
                  <a:pt x="199" y="191"/>
                  <a:pt x="199" y="191"/>
                  <a:pt x="199" y="191"/>
                </a:cubicBezTo>
                <a:cubicBezTo>
                  <a:pt x="204" y="185"/>
                  <a:pt x="216" y="171"/>
                  <a:pt x="216" y="171"/>
                </a:cubicBezTo>
                <a:cubicBezTo>
                  <a:pt x="220" y="166"/>
                  <a:pt x="222" y="161"/>
                  <a:pt x="222" y="155"/>
                </a:cubicBezTo>
                <a:cubicBezTo>
                  <a:pt x="222" y="56"/>
                  <a:pt x="222" y="56"/>
                  <a:pt x="222" y="56"/>
                </a:cubicBezTo>
                <a:cubicBezTo>
                  <a:pt x="222" y="44"/>
                  <a:pt x="214" y="35"/>
                  <a:pt x="202" y="32"/>
                </a:cubicBezTo>
                <a:cubicBezTo>
                  <a:pt x="31" y="0"/>
                  <a:pt x="31" y="0"/>
                  <a:pt x="31" y="0"/>
                </a:cubicBezTo>
                <a:cubicBezTo>
                  <a:pt x="10" y="0"/>
                  <a:pt x="10" y="0"/>
                  <a:pt x="10" y="0"/>
                </a:cubicBezTo>
                <a:cubicBezTo>
                  <a:pt x="7" y="0"/>
                  <a:pt x="5" y="1"/>
                  <a:pt x="3" y="2"/>
                </a:cubicBezTo>
                <a:close/>
                <a:moveTo>
                  <a:pt x="200" y="47"/>
                </a:moveTo>
                <a:cubicBezTo>
                  <a:pt x="11" y="11"/>
                  <a:pt x="11" y="11"/>
                  <a:pt x="11" y="11"/>
                </a:cubicBezTo>
                <a:cubicBezTo>
                  <a:pt x="9" y="10"/>
                  <a:pt x="6" y="11"/>
                  <a:pt x="4" y="13"/>
                </a:cubicBezTo>
                <a:cubicBezTo>
                  <a:pt x="2" y="14"/>
                  <a:pt x="0" y="17"/>
                  <a:pt x="0" y="20"/>
                </a:cubicBezTo>
                <a:cubicBezTo>
                  <a:pt x="0" y="302"/>
                  <a:pt x="0" y="302"/>
                  <a:pt x="0" y="302"/>
                </a:cubicBezTo>
                <a:cubicBezTo>
                  <a:pt x="0" y="307"/>
                  <a:pt x="4" y="311"/>
                  <a:pt x="8" y="311"/>
                </a:cubicBezTo>
                <a:cubicBezTo>
                  <a:pt x="173" y="343"/>
                  <a:pt x="173" y="343"/>
                  <a:pt x="173" y="343"/>
                </a:cubicBezTo>
                <a:cubicBezTo>
                  <a:pt x="176" y="344"/>
                  <a:pt x="179" y="343"/>
                  <a:pt x="181" y="341"/>
                </a:cubicBezTo>
                <a:cubicBezTo>
                  <a:pt x="183" y="339"/>
                  <a:pt x="184" y="337"/>
                  <a:pt x="184" y="334"/>
                </a:cubicBezTo>
                <a:cubicBezTo>
                  <a:pt x="184" y="185"/>
                  <a:pt x="184" y="185"/>
                  <a:pt x="184" y="185"/>
                </a:cubicBezTo>
                <a:cubicBezTo>
                  <a:pt x="205" y="161"/>
                  <a:pt x="205" y="161"/>
                  <a:pt x="205" y="161"/>
                </a:cubicBezTo>
                <a:cubicBezTo>
                  <a:pt x="206" y="159"/>
                  <a:pt x="207" y="157"/>
                  <a:pt x="207" y="155"/>
                </a:cubicBezTo>
                <a:cubicBezTo>
                  <a:pt x="207" y="56"/>
                  <a:pt x="207" y="56"/>
                  <a:pt x="207" y="56"/>
                </a:cubicBezTo>
                <a:cubicBezTo>
                  <a:pt x="207" y="51"/>
                  <a:pt x="204" y="48"/>
                  <a:pt x="200" y="47"/>
                </a:cubicBezTo>
                <a:close/>
              </a:path>
            </a:pathLst>
          </a:custGeom>
          <a:solidFill>
            <a:schemeClr val="bg1"/>
          </a:solidFill>
          <a:ln>
            <a:noFill/>
            <a:headEnd type="none" w="med" len="med"/>
            <a:tailEnd type="none" w="med" len="med"/>
          </a:ln>
          <a:effectLst/>
          <a:ex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4911" tIns="75929" rIns="94911" bIns="75929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483924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100" b="0" i="0" u="none" strike="noStrike" kern="0" cap="none" spc="0" normalizeH="0" baseline="0" noProof="0" dirty="0">
              <a:ln>
                <a:noFill/>
              </a:ln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ffectLst/>
              <a:uLnTx/>
              <a:uFillTx/>
              <a:ea typeface="Segoe UI" pitchFamily="34" charset="0"/>
              <a:cs typeface="Segoe UI" pitchFamily="34" charset="0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10398760" y="2821386"/>
            <a:ext cx="436017" cy="138499"/>
          </a:xfrm>
          <a:prstGeom prst="rect">
            <a:avLst/>
          </a:prstGeom>
          <a:solidFill>
            <a:schemeClr val="tx2"/>
          </a:solidFill>
        </p:spPr>
        <p:txBody>
          <a:bodyPr wrap="none" lIns="0" tIns="0" rIns="0" bIns="0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inetpub</a:t>
            </a:r>
          </a:p>
        </p:txBody>
      </p:sp>
      <p:sp>
        <p:nvSpPr>
          <p:cNvPr id="90" name="Freeform 17"/>
          <p:cNvSpPr>
            <a:spLocks noEditPoints="1"/>
          </p:cNvSpPr>
          <p:nvPr/>
        </p:nvSpPr>
        <p:spPr bwMode="auto">
          <a:xfrm>
            <a:off x="8281215" y="3108621"/>
            <a:ext cx="374650" cy="404813"/>
          </a:xfrm>
          <a:custGeom>
            <a:avLst/>
            <a:gdLst>
              <a:gd name="T0" fmla="*/ 36 w 100"/>
              <a:gd name="T1" fmla="*/ 36 h 108"/>
              <a:gd name="T2" fmla="*/ 16 w 100"/>
              <a:gd name="T3" fmla="*/ 36 h 108"/>
              <a:gd name="T4" fmla="*/ 16 w 100"/>
              <a:gd name="T5" fmla="*/ 28 h 108"/>
              <a:gd name="T6" fmla="*/ 36 w 100"/>
              <a:gd name="T7" fmla="*/ 28 h 108"/>
              <a:gd name="T8" fmla="*/ 36 w 100"/>
              <a:gd name="T9" fmla="*/ 36 h 108"/>
              <a:gd name="T10" fmla="*/ 16 w 100"/>
              <a:gd name="T11" fmla="*/ 60 h 108"/>
              <a:gd name="T12" fmla="*/ 52 w 100"/>
              <a:gd name="T13" fmla="*/ 60 h 108"/>
              <a:gd name="T14" fmla="*/ 52 w 100"/>
              <a:gd name="T15" fmla="*/ 52 h 108"/>
              <a:gd name="T16" fmla="*/ 16 w 100"/>
              <a:gd name="T17" fmla="*/ 52 h 108"/>
              <a:gd name="T18" fmla="*/ 16 w 100"/>
              <a:gd name="T19" fmla="*/ 60 h 108"/>
              <a:gd name="T20" fmla="*/ 16 w 100"/>
              <a:gd name="T21" fmla="*/ 84 h 108"/>
              <a:gd name="T22" fmla="*/ 40 w 100"/>
              <a:gd name="T23" fmla="*/ 84 h 108"/>
              <a:gd name="T24" fmla="*/ 40 w 100"/>
              <a:gd name="T25" fmla="*/ 76 h 108"/>
              <a:gd name="T26" fmla="*/ 16 w 100"/>
              <a:gd name="T27" fmla="*/ 76 h 108"/>
              <a:gd name="T28" fmla="*/ 16 w 100"/>
              <a:gd name="T29" fmla="*/ 84 h 108"/>
              <a:gd name="T30" fmla="*/ 99 w 100"/>
              <a:gd name="T31" fmla="*/ 33 h 108"/>
              <a:gd name="T32" fmla="*/ 93 w 100"/>
              <a:gd name="T33" fmla="*/ 33 h 108"/>
              <a:gd name="T34" fmla="*/ 92 w 100"/>
              <a:gd name="T35" fmla="*/ 34 h 108"/>
              <a:gd name="T36" fmla="*/ 97 w 100"/>
              <a:gd name="T37" fmla="*/ 40 h 108"/>
              <a:gd name="T38" fmla="*/ 99 w 100"/>
              <a:gd name="T39" fmla="*/ 39 h 108"/>
              <a:gd name="T40" fmla="*/ 99 w 100"/>
              <a:gd name="T41" fmla="*/ 33 h 108"/>
              <a:gd name="T42" fmla="*/ 80 w 100"/>
              <a:gd name="T43" fmla="*/ 28 h 108"/>
              <a:gd name="T44" fmla="*/ 80 w 100"/>
              <a:gd name="T45" fmla="*/ 46 h 108"/>
              <a:gd name="T46" fmla="*/ 86 w 100"/>
              <a:gd name="T47" fmla="*/ 40 h 108"/>
              <a:gd name="T48" fmla="*/ 92 w 100"/>
              <a:gd name="T49" fmla="*/ 46 h 108"/>
              <a:gd name="T50" fmla="*/ 80 w 100"/>
              <a:gd name="T51" fmla="*/ 58 h 108"/>
              <a:gd name="T52" fmla="*/ 80 w 100"/>
              <a:gd name="T53" fmla="*/ 108 h 108"/>
              <a:gd name="T54" fmla="*/ 0 w 100"/>
              <a:gd name="T55" fmla="*/ 108 h 108"/>
              <a:gd name="T56" fmla="*/ 0 w 100"/>
              <a:gd name="T57" fmla="*/ 0 h 108"/>
              <a:gd name="T58" fmla="*/ 52 w 100"/>
              <a:gd name="T59" fmla="*/ 0 h 108"/>
              <a:gd name="T60" fmla="*/ 80 w 100"/>
              <a:gd name="T61" fmla="*/ 28 h 108"/>
              <a:gd name="T62" fmla="*/ 52 w 100"/>
              <a:gd name="T63" fmla="*/ 28 h 108"/>
              <a:gd name="T64" fmla="*/ 68 w 100"/>
              <a:gd name="T65" fmla="*/ 28 h 108"/>
              <a:gd name="T66" fmla="*/ 52 w 100"/>
              <a:gd name="T67" fmla="*/ 11 h 108"/>
              <a:gd name="T68" fmla="*/ 52 w 100"/>
              <a:gd name="T69" fmla="*/ 28 h 108"/>
              <a:gd name="T70" fmla="*/ 72 w 100"/>
              <a:gd name="T71" fmla="*/ 36 h 108"/>
              <a:gd name="T72" fmla="*/ 44 w 100"/>
              <a:gd name="T73" fmla="*/ 36 h 108"/>
              <a:gd name="T74" fmla="*/ 44 w 100"/>
              <a:gd name="T75" fmla="*/ 8 h 108"/>
              <a:gd name="T76" fmla="*/ 8 w 100"/>
              <a:gd name="T77" fmla="*/ 8 h 108"/>
              <a:gd name="T78" fmla="*/ 8 w 100"/>
              <a:gd name="T79" fmla="*/ 100 h 108"/>
              <a:gd name="T80" fmla="*/ 72 w 100"/>
              <a:gd name="T81" fmla="*/ 100 h 108"/>
              <a:gd name="T82" fmla="*/ 72 w 100"/>
              <a:gd name="T83" fmla="*/ 66 h 108"/>
              <a:gd name="T84" fmla="*/ 53 w 100"/>
              <a:gd name="T85" fmla="*/ 84 h 108"/>
              <a:gd name="T86" fmla="*/ 48 w 100"/>
              <a:gd name="T87" fmla="*/ 84 h 108"/>
              <a:gd name="T88" fmla="*/ 48 w 100"/>
              <a:gd name="T89" fmla="*/ 78 h 108"/>
              <a:gd name="T90" fmla="*/ 72 w 100"/>
              <a:gd name="T91" fmla="*/ 54 h 108"/>
              <a:gd name="T92" fmla="*/ 72 w 100"/>
              <a:gd name="T93" fmla="*/ 36 h 1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100" h="108">
                <a:moveTo>
                  <a:pt x="36" y="36"/>
                </a:moveTo>
                <a:cubicBezTo>
                  <a:pt x="16" y="36"/>
                  <a:pt x="16" y="36"/>
                  <a:pt x="16" y="36"/>
                </a:cubicBezTo>
                <a:cubicBezTo>
                  <a:pt x="16" y="28"/>
                  <a:pt x="16" y="28"/>
                  <a:pt x="16" y="28"/>
                </a:cubicBezTo>
                <a:cubicBezTo>
                  <a:pt x="36" y="28"/>
                  <a:pt x="36" y="28"/>
                  <a:pt x="36" y="28"/>
                </a:cubicBezTo>
                <a:lnTo>
                  <a:pt x="36" y="36"/>
                </a:lnTo>
                <a:close/>
                <a:moveTo>
                  <a:pt x="16" y="60"/>
                </a:moveTo>
                <a:cubicBezTo>
                  <a:pt x="52" y="60"/>
                  <a:pt x="52" y="60"/>
                  <a:pt x="52" y="60"/>
                </a:cubicBezTo>
                <a:cubicBezTo>
                  <a:pt x="52" y="52"/>
                  <a:pt x="52" y="52"/>
                  <a:pt x="52" y="52"/>
                </a:cubicBezTo>
                <a:cubicBezTo>
                  <a:pt x="16" y="52"/>
                  <a:pt x="16" y="52"/>
                  <a:pt x="16" y="52"/>
                </a:cubicBezTo>
                <a:lnTo>
                  <a:pt x="16" y="60"/>
                </a:lnTo>
                <a:close/>
                <a:moveTo>
                  <a:pt x="16" y="84"/>
                </a:moveTo>
                <a:cubicBezTo>
                  <a:pt x="40" y="84"/>
                  <a:pt x="40" y="84"/>
                  <a:pt x="40" y="84"/>
                </a:cubicBezTo>
                <a:cubicBezTo>
                  <a:pt x="40" y="76"/>
                  <a:pt x="40" y="76"/>
                  <a:pt x="40" y="76"/>
                </a:cubicBezTo>
                <a:cubicBezTo>
                  <a:pt x="16" y="76"/>
                  <a:pt x="16" y="76"/>
                  <a:pt x="16" y="76"/>
                </a:cubicBezTo>
                <a:lnTo>
                  <a:pt x="16" y="84"/>
                </a:lnTo>
                <a:close/>
                <a:moveTo>
                  <a:pt x="99" y="33"/>
                </a:moveTo>
                <a:cubicBezTo>
                  <a:pt x="97" y="31"/>
                  <a:pt x="95" y="31"/>
                  <a:pt x="93" y="33"/>
                </a:cubicBezTo>
                <a:cubicBezTo>
                  <a:pt x="92" y="34"/>
                  <a:pt x="92" y="34"/>
                  <a:pt x="92" y="34"/>
                </a:cubicBezTo>
                <a:cubicBezTo>
                  <a:pt x="97" y="40"/>
                  <a:pt x="97" y="40"/>
                  <a:pt x="97" y="40"/>
                </a:cubicBezTo>
                <a:cubicBezTo>
                  <a:pt x="99" y="39"/>
                  <a:pt x="99" y="39"/>
                  <a:pt x="99" y="39"/>
                </a:cubicBezTo>
                <a:cubicBezTo>
                  <a:pt x="100" y="37"/>
                  <a:pt x="100" y="35"/>
                  <a:pt x="99" y="33"/>
                </a:cubicBezTo>
                <a:close/>
                <a:moveTo>
                  <a:pt x="80" y="28"/>
                </a:moveTo>
                <a:cubicBezTo>
                  <a:pt x="80" y="46"/>
                  <a:pt x="80" y="46"/>
                  <a:pt x="80" y="46"/>
                </a:cubicBezTo>
                <a:cubicBezTo>
                  <a:pt x="86" y="40"/>
                  <a:pt x="86" y="40"/>
                  <a:pt x="86" y="40"/>
                </a:cubicBezTo>
                <a:cubicBezTo>
                  <a:pt x="92" y="46"/>
                  <a:pt x="92" y="46"/>
                  <a:pt x="92" y="46"/>
                </a:cubicBezTo>
                <a:cubicBezTo>
                  <a:pt x="80" y="58"/>
                  <a:pt x="80" y="58"/>
                  <a:pt x="80" y="58"/>
                </a:cubicBezTo>
                <a:cubicBezTo>
                  <a:pt x="80" y="108"/>
                  <a:pt x="80" y="108"/>
                  <a:pt x="80" y="108"/>
                </a:cubicBezTo>
                <a:cubicBezTo>
                  <a:pt x="0" y="108"/>
                  <a:pt x="0" y="108"/>
                  <a:pt x="0" y="108"/>
                </a:cubicBezTo>
                <a:cubicBezTo>
                  <a:pt x="0" y="0"/>
                  <a:pt x="0" y="0"/>
                  <a:pt x="0" y="0"/>
                </a:cubicBezTo>
                <a:cubicBezTo>
                  <a:pt x="52" y="0"/>
                  <a:pt x="52" y="0"/>
                  <a:pt x="52" y="0"/>
                </a:cubicBezTo>
                <a:lnTo>
                  <a:pt x="80" y="28"/>
                </a:lnTo>
                <a:close/>
                <a:moveTo>
                  <a:pt x="52" y="28"/>
                </a:moveTo>
                <a:cubicBezTo>
                  <a:pt x="68" y="28"/>
                  <a:pt x="68" y="28"/>
                  <a:pt x="68" y="28"/>
                </a:cubicBezTo>
                <a:cubicBezTo>
                  <a:pt x="52" y="11"/>
                  <a:pt x="52" y="11"/>
                  <a:pt x="52" y="11"/>
                </a:cubicBezTo>
                <a:lnTo>
                  <a:pt x="52" y="28"/>
                </a:lnTo>
                <a:close/>
                <a:moveTo>
                  <a:pt x="72" y="36"/>
                </a:moveTo>
                <a:cubicBezTo>
                  <a:pt x="44" y="36"/>
                  <a:pt x="44" y="36"/>
                  <a:pt x="44" y="36"/>
                </a:cubicBezTo>
                <a:cubicBezTo>
                  <a:pt x="44" y="8"/>
                  <a:pt x="44" y="8"/>
                  <a:pt x="44" y="8"/>
                </a:cubicBezTo>
                <a:cubicBezTo>
                  <a:pt x="8" y="8"/>
                  <a:pt x="8" y="8"/>
                  <a:pt x="8" y="8"/>
                </a:cubicBezTo>
                <a:cubicBezTo>
                  <a:pt x="8" y="100"/>
                  <a:pt x="8" y="100"/>
                  <a:pt x="8" y="100"/>
                </a:cubicBezTo>
                <a:cubicBezTo>
                  <a:pt x="72" y="100"/>
                  <a:pt x="72" y="100"/>
                  <a:pt x="72" y="100"/>
                </a:cubicBezTo>
                <a:cubicBezTo>
                  <a:pt x="72" y="66"/>
                  <a:pt x="72" y="66"/>
                  <a:pt x="72" y="66"/>
                </a:cubicBezTo>
                <a:cubicBezTo>
                  <a:pt x="53" y="84"/>
                  <a:pt x="53" y="84"/>
                  <a:pt x="53" y="84"/>
                </a:cubicBezTo>
                <a:cubicBezTo>
                  <a:pt x="48" y="84"/>
                  <a:pt x="48" y="84"/>
                  <a:pt x="48" y="84"/>
                </a:cubicBezTo>
                <a:cubicBezTo>
                  <a:pt x="48" y="78"/>
                  <a:pt x="48" y="78"/>
                  <a:pt x="48" y="78"/>
                </a:cubicBezTo>
                <a:cubicBezTo>
                  <a:pt x="72" y="54"/>
                  <a:pt x="72" y="54"/>
                  <a:pt x="72" y="54"/>
                </a:cubicBezTo>
                <a:lnTo>
                  <a:pt x="72" y="3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92" name="TextBox 91"/>
          <p:cNvSpPr txBox="1"/>
          <p:nvPr/>
        </p:nvSpPr>
        <p:spPr>
          <a:xfrm>
            <a:off x="8038680" y="3560228"/>
            <a:ext cx="733811" cy="276999"/>
          </a:xfrm>
          <a:prstGeom prst="rect">
            <a:avLst/>
          </a:prstGeom>
          <a:solidFill>
            <a:schemeClr val="tx2"/>
          </a:solidFill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SOFTWARE/mykey</a:t>
            </a:r>
          </a:p>
        </p:txBody>
      </p:sp>
      <p:cxnSp>
        <p:nvCxnSpPr>
          <p:cNvPr id="93" name="Straight Connector 92"/>
          <p:cNvCxnSpPr>
            <a:cxnSpLocks/>
          </p:cNvCxnSpPr>
          <p:nvPr/>
        </p:nvCxnSpPr>
        <p:spPr>
          <a:xfrm flipH="1">
            <a:off x="8092613" y="2862712"/>
            <a:ext cx="4622" cy="537876"/>
          </a:xfrm>
          <a:prstGeom prst="line">
            <a:avLst/>
          </a:prstGeom>
          <a:ln w="19050">
            <a:solidFill>
              <a:schemeClr val="bg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4" name="Straight Connector 93"/>
          <p:cNvCxnSpPr>
            <a:cxnSpLocks/>
          </p:cNvCxnSpPr>
          <p:nvPr/>
        </p:nvCxnSpPr>
        <p:spPr>
          <a:xfrm>
            <a:off x="8085537" y="3400588"/>
            <a:ext cx="195678" cy="0"/>
          </a:xfrm>
          <a:prstGeom prst="line">
            <a:avLst/>
          </a:prstGeom>
          <a:ln w="19050">
            <a:solidFill>
              <a:schemeClr val="bg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1" name="TextBox 90"/>
          <p:cNvSpPr txBox="1"/>
          <p:nvPr/>
        </p:nvSpPr>
        <p:spPr>
          <a:xfrm>
            <a:off x="7948657" y="2920287"/>
            <a:ext cx="341440" cy="138499"/>
          </a:xfrm>
          <a:prstGeom prst="rect">
            <a:avLst/>
          </a:prstGeom>
          <a:solidFill>
            <a:schemeClr val="tx2"/>
          </a:solidFill>
        </p:spPr>
        <p:txBody>
          <a:bodyPr wrap="none" lIns="0" tIns="0" rIns="0" bIns="0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HKLM</a:t>
            </a:r>
          </a:p>
        </p:txBody>
      </p:sp>
    </p:spTree>
    <p:extLst>
      <p:ext uri="{BB962C8B-B14F-4D97-AF65-F5344CB8AC3E}">
        <p14:creationId xmlns:p14="http://schemas.microsoft.com/office/powerpoint/2010/main" val="42328141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7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7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75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75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75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75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75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75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75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75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 animBg="1"/>
      <p:bldP spid="53" grpId="0" animBg="1"/>
      <p:bldP spid="54" grpId="0" animBg="1"/>
      <p:bldP spid="55" grpId="0"/>
      <p:bldP spid="56" grpId="0" animBg="1"/>
      <p:bldP spid="67" grpId="0" animBg="1"/>
      <p:bldP spid="57" grpId="0" animBg="1"/>
      <p:bldP spid="58" grpId="0" animBg="1"/>
      <p:bldP spid="90" grpId="0" animBg="1"/>
      <p:bldP spid="92" grpId="0" animBg="1"/>
      <p:bldP spid="91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Automated Image Building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274638" y="1212850"/>
            <a:ext cx="11887200" cy="5637212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dirty="0">
                <a:solidFill>
                  <a:schemeClr val="tx2"/>
                </a:solidFill>
              </a:rPr>
              <a:t>Docker Build and Dockerfiles</a:t>
            </a:r>
          </a:p>
          <a:p>
            <a:pPr lvl="1"/>
            <a:r>
              <a:rPr lang="en-US" dirty="0"/>
              <a:t>Method for automated container image build</a:t>
            </a:r>
          </a:p>
          <a:p>
            <a:pPr lvl="1"/>
            <a:r>
              <a:rPr lang="en-US" dirty="0"/>
              <a:t>Consumed when running “docker build” </a:t>
            </a:r>
          </a:p>
          <a:p>
            <a:pPr lvl="1"/>
            <a:r>
              <a:rPr lang="en-US" dirty="0"/>
              <a:t>Caches unchanged commands</a:t>
            </a:r>
          </a:p>
          <a:p>
            <a:pPr lvl="1"/>
            <a:r>
              <a:rPr lang="en-US" dirty="0"/>
              <a:t>Integrates into Docker Hub</a:t>
            </a:r>
          </a:p>
          <a:p>
            <a:endParaRPr lang="en-US" dirty="0"/>
          </a:p>
          <a:p>
            <a:pPr marL="0" indent="0">
              <a:buNone/>
            </a:pPr>
            <a:r>
              <a:rPr lang="en-US" dirty="0">
                <a:solidFill>
                  <a:schemeClr val="tx2"/>
                </a:solidFill>
              </a:rPr>
              <a:t>Examples</a:t>
            </a:r>
          </a:p>
          <a:p>
            <a:pPr lvl="1"/>
            <a:r>
              <a:rPr lang="en-US" dirty="0"/>
              <a:t>IIS</a:t>
            </a:r>
          </a:p>
          <a:p>
            <a:pPr marL="558800" lvl="2" indent="0">
              <a:buNone/>
            </a:pPr>
            <a:r>
              <a:rPr lang="en-US" dirty="0"/>
              <a:t>FROM microsoft/windowsservercore</a:t>
            </a:r>
          </a:p>
          <a:p>
            <a:pPr marL="558800" lvl="2" indent="0">
              <a:buNone/>
            </a:pPr>
            <a:r>
              <a:rPr lang="en-US" dirty="0"/>
              <a:t>RUN powershell –command Add-WindowsFeature Web-Server</a:t>
            </a:r>
            <a:br>
              <a:rPr lang="en-US" dirty="0"/>
            </a:br>
            <a:endParaRPr lang="en-US" dirty="0"/>
          </a:p>
          <a:p>
            <a:pPr lvl="1"/>
            <a:r>
              <a:rPr lang="en-US" dirty="0"/>
              <a:t>Website</a:t>
            </a:r>
          </a:p>
          <a:p>
            <a:pPr marL="558800" lvl="2" indent="0">
              <a:buNone/>
            </a:pPr>
            <a:r>
              <a:rPr lang="en-US" dirty="0"/>
              <a:t>FROM iis</a:t>
            </a:r>
          </a:p>
          <a:p>
            <a:pPr marL="558800" lvl="2" indent="0">
              <a:buNone/>
            </a:pPr>
            <a:r>
              <a:rPr lang="en-US" dirty="0"/>
              <a:t>ADD mysite.htm inetpub\mysite.htm</a:t>
            </a:r>
          </a:p>
        </p:txBody>
      </p:sp>
      <p:grpSp>
        <p:nvGrpSpPr>
          <p:cNvPr id="17" name="Group 16"/>
          <p:cNvGrpSpPr/>
          <p:nvPr/>
        </p:nvGrpSpPr>
        <p:grpSpPr>
          <a:xfrm>
            <a:off x="9418637" y="5440432"/>
            <a:ext cx="2689850" cy="1409630"/>
            <a:chOff x="1951037" y="4049747"/>
            <a:chExt cx="2689850" cy="1409630"/>
          </a:xfrm>
        </p:grpSpPr>
        <p:sp>
          <p:nvSpPr>
            <p:cNvPr id="18" name="Rectangle 17"/>
            <p:cNvSpPr/>
            <p:nvPr/>
          </p:nvSpPr>
          <p:spPr bwMode="auto">
            <a:xfrm>
              <a:off x="1995803" y="4090922"/>
              <a:ext cx="2602474" cy="1326678"/>
            </a:xfrm>
            <a:prstGeom prst="rect">
              <a:avLst/>
            </a:prstGeom>
            <a:solidFill>
              <a:schemeClr val="accent1"/>
            </a:solidFill>
            <a:ln w="76200">
              <a:solidFill>
                <a:srgbClr val="F2F2F2"/>
              </a:solidFill>
              <a:prstDash val="solid"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3274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66371" algn="l" defTabSz="93274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32742" algn="l" defTabSz="93274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99113" algn="l" defTabSz="93274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65484" algn="l" defTabSz="93274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331856" algn="l" defTabSz="93274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98226" algn="l" defTabSz="93274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64597" algn="l" defTabSz="93274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730969" algn="l" defTabSz="93274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32472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latin typeface="+mn-lt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19" name="Right Bracket 18"/>
            <p:cNvSpPr/>
            <p:nvPr/>
          </p:nvSpPr>
          <p:spPr>
            <a:xfrm>
              <a:off x="4447142" y="4049747"/>
              <a:ext cx="193745" cy="1409630"/>
            </a:xfrm>
            <a:prstGeom prst="rightBracket">
              <a:avLst/>
            </a:prstGeom>
            <a:ln w="76200">
              <a:solidFill>
                <a:schemeClr val="accent1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66371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32742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99113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65484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33185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9822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64597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730969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3274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0" name="Left Bracket 19"/>
            <p:cNvSpPr/>
            <p:nvPr/>
          </p:nvSpPr>
          <p:spPr>
            <a:xfrm>
              <a:off x="1951037" y="4049747"/>
              <a:ext cx="193745" cy="1409630"/>
            </a:xfrm>
            <a:prstGeom prst="leftBracket">
              <a:avLst/>
            </a:prstGeom>
            <a:ln w="76200">
              <a:solidFill>
                <a:schemeClr val="accent1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66371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32742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99113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65484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33185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9822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64597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730969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3274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pic>
          <p:nvPicPr>
            <p:cNvPr id="21" name="Picture 20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06298" y="4452296"/>
              <a:ext cx="2534589" cy="603930"/>
            </a:xfrm>
            <a:prstGeom prst="rect">
              <a:avLst/>
            </a:prstGeom>
          </p:spPr>
        </p:pic>
      </p:grpSp>
      <p:grpSp>
        <p:nvGrpSpPr>
          <p:cNvPr id="22" name="Group 21"/>
          <p:cNvGrpSpPr/>
          <p:nvPr/>
        </p:nvGrpSpPr>
        <p:grpSpPr>
          <a:xfrm>
            <a:off x="9418637" y="3829528"/>
            <a:ext cx="2689850" cy="1409630"/>
            <a:chOff x="1951037" y="4049747"/>
            <a:chExt cx="2689850" cy="1409630"/>
          </a:xfrm>
        </p:grpSpPr>
        <p:sp>
          <p:nvSpPr>
            <p:cNvPr id="23" name="Rectangle 22"/>
            <p:cNvSpPr/>
            <p:nvPr/>
          </p:nvSpPr>
          <p:spPr bwMode="auto">
            <a:xfrm>
              <a:off x="1995803" y="4090922"/>
              <a:ext cx="2602474" cy="1326678"/>
            </a:xfrm>
            <a:prstGeom prst="rect">
              <a:avLst/>
            </a:prstGeom>
            <a:solidFill>
              <a:schemeClr val="accent1"/>
            </a:solidFill>
            <a:ln w="76200">
              <a:solidFill>
                <a:srgbClr val="F2F2F2"/>
              </a:solidFill>
              <a:prstDash val="solid"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="horz" wrap="square" lIns="182880" tIns="146304" rIns="182880" bIns="146304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3274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66371" algn="l" defTabSz="93274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32742" algn="l" defTabSz="93274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99113" algn="l" defTabSz="93274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65484" algn="l" defTabSz="93274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331856" algn="l" defTabSz="93274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98226" algn="l" defTabSz="93274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64597" algn="l" defTabSz="93274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730969" algn="l" defTabSz="93274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32472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0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effectLst/>
                  <a:uLnTx/>
                  <a:uFillTx/>
                  <a:latin typeface="+mn-lt"/>
                  <a:ea typeface="Segoe UI" pitchFamily="34" charset="0"/>
                  <a:cs typeface="Segoe UI" pitchFamily="34" charset="0"/>
                </a:rPr>
                <a:t>IIS</a:t>
              </a:r>
            </a:p>
          </p:txBody>
        </p:sp>
        <p:sp>
          <p:nvSpPr>
            <p:cNvPr id="24" name="Right Bracket 23"/>
            <p:cNvSpPr/>
            <p:nvPr/>
          </p:nvSpPr>
          <p:spPr>
            <a:xfrm>
              <a:off x="4447142" y="4049747"/>
              <a:ext cx="193745" cy="1409630"/>
            </a:xfrm>
            <a:prstGeom prst="rightBracket">
              <a:avLst/>
            </a:prstGeom>
            <a:ln w="76200">
              <a:solidFill>
                <a:schemeClr val="accent1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66371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32742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99113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65484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33185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9822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64597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730969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3274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5" name="Left Bracket 24"/>
            <p:cNvSpPr/>
            <p:nvPr/>
          </p:nvSpPr>
          <p:spPr>
            <a:xfrm>
              <a:off x="1951037" y="4049747"/>
              <a:ext cx="193745" cy="1409630"/>
            </a:xfrm>
            <a:prstGeom prst="leftBracket">
              <a:avLst/>
            </a:prstGeom>
            <a:ln w="76200">
              <a:solidFill>
                <a:schemeClr val="accent1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66371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32742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99113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65484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33185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9822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64597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730969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3274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26" name="Group 25"/>
          <p:cNvGrpSpPr/>
          <p:nvPr/>
        </p:nvGrpSpPr>
        <p:grpSpPr>
          <a:xfrm>
            <a:off x="9423319" y="2218022"/>
            <a:ext cx="2689850" cy="1409630"/>
            <a:chOff x="1951037" y="4049747"/>
            <a:chExt cx="2689850" cy="1409630"/>
          </a:xfrm>
        </p:grpSpPr>
        <p:sp>
          <p:nvSpPr>
            <p:cNvPr id="27" name="Rectangle 26"/>
            <p:cNvSpPr/>
            <p:nvPr/>
          </p:nvSpPr>
          <p:spPr bwMode="auto">
            <a:xfrm>
              <a:off x="1995803" y="4090922"/>
              <a:ext cx="2602474" cy="1326678"/>
            </a:xfrm>
            <a:prstGeom prst="rect">
              <a:avLst/>
            </a:prstGeom>
            <a:solidFill>
              <a:schemeClr val="accent1"/>
            </a:solidFill>
            <a:ln w="76200">
              <a:solidFill>
                <a:srgbClr val="F2F2F2"/>
              </a:solidFill>
              <a:prstDash val="solid"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="horz" wrap="square" lIns="182880" tIns="146304" rIns="182880" bIns="146304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3274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66371" algn="l" defTabSz="93274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32742" algn="l" defTabSz="93274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99113" algn="l" defTabSz="93274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65484" algn="l" defTabSz="93274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331856" algn="l" defTabSz="93274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98226" algn="l" defTabSz="93274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64597" algn="l" defTabSz="93274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730969" algn="l" defTabSz="93274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32472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0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effectLst/>
                  <a:uLnTx/>
                  <a:uFillTx/>
                  <a:latin typeface="+mn-lt"/>
                  <a:ea typeface="Segoe UI" pitchFamily="34" charset="0"/>
                  <a:cs typeface="Segoe UI" pitchFamily="34" charset="0"/>
                </a:rPr>
                <a:t>My Website</a:t>
              </a:r>
            </a:p>
          </p:txBody>
        </p:sp>
        <p:sp>
          <p:nvSpPr>
            <p:cNvPr id="28" name="Right Bracket 27"/>
            <p:cNvSpPr/>
            <p:nvPr/>
          </p:nvSpPr>
          <p:spPr>
            <a:xfrm>
              <a:off x="4447142" y="4049747"/>
              <a:ext cx="193745" cy="1409630"/>
            </a:xfrm>
            <a:prstGeom prst="rightBracket">
              <a:avLst/>
            </a:prstGeom>
            <a:ln w="76200">
              <a:solidFill>
                <a:schemeClr val="accent1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66371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32742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99113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65484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33185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9822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64597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730969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3274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9" name="Left Bracket 28"/>
            <p:cNvSpPr/>
            <p:nvPr/>
          </p:nvSpPr>
          <p:spPr>
            <a:xfrm>
              <a:off x="1951037" y="4049747"/>
              <a:ext cx="193745" cy="1409630"/>
            </a:xfrm>
            <a:prstGeom prst="leftBracket">
              <a:avLst/>
            </a:prstGeom>
            <a:ln w="76200">
              <a:solidFill>
                <a:schemeClr val="accent1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66371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32742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99113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65484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33185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9822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64597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730969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3274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82139598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"/>
                            </p:stCondLst>
                            <p:childTnLst>
                              <p:par>
                                <p:cTn id="5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00"/>
                            </p:stCondLst>
                            <p:childTnLst>
                              <p:par>
                                <p:cTn id="6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Image Registries</a:t>
            </a:r>
            <a:br>
              <a:rPr lang="en-US" dirty="0"/>
            </a:br>
            <a:endParaRPr lang="en-US" dirty="0"/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274638" y="1212850"/>
            <a:ext cx="11887200" cy="2431435"/>
          </a:xfrm>
        </p:spPr>
        <p:txBody>
          <a:bodyPr/>
          <a:lstStyle/>
          <a:p>
            <a:r>
              <a:rPr lang="en-US" dirty="0"/>
              <a:t>What is a registry?</a:t>
            </a:r>
          </a:p>
          <a:p>
            <a:pPr lvl="1"/>
            <a:r>
              <a:rPr lang="en-US" dirty="0"/>
              <a:t>Stores container images</a:t>
            </a:r>
          </a:p>
          <a:p>
            <a:pPr lvl="2"/>
            <a:r>
              <a:rPr lang="en-US" dirty="0"/>
              <a:t>Images are </a:t>
            </a:r>
            <a:r>
              <a:rPr lang="en-US" b="1" dirty="0"/>
              <a:t>Pushed</a:t>
            </a:r>
            <a:r>
              <a:rPr lang="en-US" dirty="0"/>
              <a:t> into a registry</a:t>
            </a:r>
          </a:p>
          <a:p>
            <a:pPr lvl="2"/>
            <a:r>
              <a:rPr lang="en-US" dirty="0"/>
              <a:t>Images are </a:t>
            </a:r>
            <a:r>
              <a:rPr lang="en-US" b="1" dirty="0"/>
              <a:t>Pulled</a:t>
            </a:r>
            <a:r>
              <a:rPr lang="en-US" dirty="0"/>
              <a:t> from a registry</a:t>
            </a:r>
          </a:p>
          <a:p>
            <a:pPr lvl="2"/>
            <a:r>
              <a:rPr lang="en-US" dirty="0"/>
              <a:t>Images are </a:t>
            </a:r>
            <a:r>
              <a:rPr lang="en-US" b="1" dirty="0"/>
              <a:t>Searched</a:t>
            </a:r>
            <a:r>
              <a:rPr lang="en-US" dirty="0"/>
              <a:t> for within a registry</a:t>
            </a:r>
          </a:p>
          <a:p>
            <a:pPr lvl="2"/>
            <a:endParaRPr lang="en-US" dirty="0"/>
          </a:p>
        </p:txBody>
      </p:sp>
      <p:grpSp>
        <p:nvGrpSpPr>
          <p:cNvPr id="4" name="Group 3"/>
          <p:cNvGrpSpPr/>
          <p:nvPr/>
        </p:nvGrpSpPr>
        <p:grpSpPr>
          <a:xfrm>
            <a:off x="2608314" y="5185868"/>
            <a:ext cx="1857323" cy="627195"/>
            <a:chOff x="2582967" y="5186515"/>
            <a:chExt cx="1857323" cy="627195"/>
          </a:xfrm>
        </p:grpSpPr>
        <p:sp>
          <p:nvSpPr>
            <p:cNvPr id="258" name="Arrow: Right 257"/>
            <p:cNvSpPr/>
            <p:nvPr/>
          </p:nvSpPr>
          <p:spPr bwMode="auto">
            <a:xfrm>
              <a:off x="2582967" y="5186515"/>
              <a:ext cx="1857323" cy="627195"/>
            </a:xfrm>
            <a:prstGeom prst="rightArrow">
              <a:avLst>
                <a:gd name="adj1" fmla="val 53471"/>
                <a:gd name="adj2" fmla="val 48264"/>
              </a:avLst>
            </a:prstGeom>
            <a:ln>
              <a:prstDash val="sysDot"/>
              <a:headEnd type="none" w="med" len="med"/>
              <a:tailEnd type="none" w="med" len="med"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vert="horz" wrap="square" lIns="0" tIns="46637" rIns="0" bIns="46637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32472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5439">
                      <a:srgbClr val="F8F8F8"/>
                    </a:gs>
                    <a:gs pos="10000">
                      <a:srgbClr val="F8F8F8"/>
                    </a:gs>
                  </a:gsLst>
                  <a:lin ang="5400000" scaled="0"/>
                </a:gradFill>
                <a:effectLst/>
                <a:uLnTx/>
                <a:uFillTx/>
              </a:endParaRPr>
            </a:p>
          </p:txBody>
        </p:sp>
        <p:grpSp>
          <p:nvGrpSpPr>
            <p:cNvPr id="5" name="Group 4"/>
            <p:cNvGrpSpPr/>
            <p:nvPr/>
          </p:nvGrpSpPr>
          <p:grpSpPr>
            <a:xfrm>
              <a:off x="3069154" y="5305782"/>
              <a:ext cx="700163" cy="366924"/>
              <a:chOff x="5426785" y="5707062"/>
              <a:chExt cx="700163" cy="366924"/>
            </a:xfrm>
          </p:grpSpPr>
          <p:sp>
            <p:nvSpPr>
              <p:cNvPr id="16" name="Rectangle 15"/>
              <p:cNvSpPr/>
              <p:nvPr/>
            </p:nvSpPr>
            <p:spPr bwMode="auto">
              <a:xfrm>
                <a:off x="5438437" y="5717780"/>
                <a:ext cx="677419" cy="345332"/>
              </a:xfrm>
              <a:prstGeom prst="rect">
                <a:avLst/>
              </a:prstGeom>
              <a:solidFill>
                <a:schemeClr val="accent1"/>
              </a:solidFill>
              <a:ln w="31750">
                <a:solidFill>
                  <a:srgbClr val="F8F8F8"/>
                </a:solidFill>
                <a:prstDash val="solid"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="horz" wrap="square" lIns="182880" tIns="146304" rIns="182880" bIns="146304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marL="0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66371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32742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99113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65484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331856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98226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64597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730969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32472" rtl="0" eaLnBrk="1" fontAlgn="base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00" b="0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effectLst/>
                  <a:uLnTx/>
                  <a:uFillTx/>
                  <a:latin typeface="+mn-lt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17" name="Right Bracket 16"/>
              <p:cNvSpPr/>
              <p:nvPr/>
            </p:nvSpPr>
            <p:spPr>
              <a:xfrm>
                <a:off x="6076517" y="5707062"/>
                <a:ext cx="50431" cy="366924"/>
              </a:xfrm>
              <a:prstGeom prst="rightBracket">
                <a:avLst/>
              </a:prstGeom>
              <a:ln w="28575">
                <a:solidFill>
                  <a:schemeClr val="accent1"/>
                </a:solidFill>
                <a:headEnd type="non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66371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32742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99113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65484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331856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98226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64597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730969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32742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8" name="Left Bracket 17"/>
              <p:cNvSpPr/>
              <p:nvPr/>
            </p:nvSpPr>
            <p:spPr>
              <a:xfrm>
                <a:off x="5426785" y="5707062"/>
                <a:ext cx="50431" cy="366924"/>
              </a:xfrm>
              <a:prstGeom prst="leftBracket">
                <a:avLst/>
              </a:prstGeom>
              <a:ln w="28575">
                <a:solidFill>
                  <a:schemeClr val="accent1"/>
                </a:solidFill>
                <a:headEnd type="non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66371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32742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99113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65484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331856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98226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64597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730969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32742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</p:grpSp>
      </p:grpSp>
      <p:grpSp>
        <p:nvGrpSpPr>
          <p:cNvPr id="29" name="Group 28"/>
          <p:cNvGrpSpPr/>
          <p:nvPr/>
        </p:nvGrpSpPr>
        <p:grpSpPr>
          <a:xfrm>
            <a:off x="579437" y="4716462"/>
            <a:ext cx="1803454" cy="1251732"/>
            <a:chOff x="1091989" y="3027487"/>
            <a:chExt cx="1803454" cy="1251732"/>
          </a:xfrm>
        </p:grpSpPr>
        <p:sp>
          <p:nvSpPr>
            <p:cNvPr id="31" name="Freeform 19"/>
            <p:cNvSpPr>
              <a:spLocks noChangeAspect="1" noEditPoints="1"/>
            </p:cNvSpPr>
            <p:nvPr/>
          </p:nvSpPr>
          <p:spPr bwMode="auto">
            <a:xfrm>
              <a:off x="1383191" y="3027487"/>
              <a:ext cx="1512252" cy="1251732"/>
            </a:xfrm>
            <a:custGeom>
              <a:avLst/>
              <a:gdLst>
                <a:gd name="T0" fmla="*/ 363 w 400"/>
                <a:gd name="T1" fmla="*/ 109 h 330"/>
                <a:gd name="T2" fmla="*/ 340 w 400"/>
                <a:gd name="T3" fmla="*/ 131 h 330"/>
                <a:gd name="T4" fmla="*/ 363 w 400"/>
                <a:gd name="T5" fmla="*/ 154 h 330"/>
                <a:gd name="T6" fmla="*/ 385 w 400"/>
                <a:gd name="T7" fmla="*/ 131 h 330"/>
                <a:gd name="T8" fmla="*/ 363 w 400"/>
                <a:gd name="T9" fmla="*/ 109 h 330"/>
                <a:gd name="T10" fmla="*/ 37 w 400"/>
                <a:gd name="T11" fmla="*/ 109 h 330"/>
                <a:gd name="T12" fmla="*/ 15 w 400"/>
                <a:gd name="T13" fmla="*/ 131 h 330"/>
                <a:gd name="T14" fmla="*/ 37 w 400"/>
                <a:gd name="T15" fmla="*/ 154 h 330"/>
                <a:gd name="T16" fmla="*/ 60 w 400"/>
                <a:gd name="T17" fmla="*/ 131 h 330"/>
                <a:gd name="T18" fmla="*/ 37 w 400"/>
                <a:gd name="T19" fmla="*/ 109 h 330"/>
                <a:gd name="T20" fmla="*/ 295 w 400"/>
                <a:gd name="T21" fmla="*/ 67 h 330"/>
                <a:gd name="T22" fmla="*/ 262 w 400"/>
                <a:gd name="T23" fmla="*/ 101 h 330"/>
                <a:gd name="T24" fmla="*/ 295 w 400"/>
                <a:gd name="T25" fmla="*/ 135 h 330"/>
                <a:gd name="T26" fmla="*/ 329 w 400"/>
                <a:gd name="T27" fmla="*/ 101 h 330"/>
                <a:gd name="T28" fmla="*/ 295 w 400"/>
                <a:gd name="T29" fmla="*/ 67 h 330"/>
                <a:gd name="T30" fmla="*/ 400 w 400"/>
                <a:gd name="T31" fmla="*/ 272 h 330"/>
                <a:gd name="T32" fmla="*/ 362 w 400"/>
                <a:gd name="T33" fmla="*/ 272 h 330"/>
                <a:gd name="T34" fmla="*/ 362 w 400"/>
                <a:gd name="T35" fmla="*/ 202 h 330"/>
                <a:gd name="T36" fmla="*/ 352 w 400"/>
                <a:gd name="T37" fmla="*/ 169 h 330"/>
                <a:gd name="T38" fmla="*/ 363 w 400"/>
                <a:gd name="T39" fmla="*/ 167 h 330"/>
                <a:gd name="T40" fmla="*/ 400 w 400"/>
                <a:gd name="T41" fmla="*/ 204 h 330"/>
                <a:gd name="T42" fmla="*/ 400 w 400"/>
                <a:gd name="T43" fmla="*/ 272 h 330"/>
                <a:gd name="T44" fmla="*/ 105 w 400"/>
                <a:gd name="T45" fmla="*/ 67 h 330"/>
                <a:gd name="T46" fmla="*/ 71 w 400"/>
                <a:gd name="T47" fmla="*/ 101 h 330"/>
                <a:gd name="T48" fmla="*/ 105 w 400"/>
                <a:gd name="T49" fmla="*/ 135 h 330"/>
                <a:gd name="T50" fmla="*/ 138 w 400"/>
                <a:gd name="T51" fmla="*/ 101 h 330"/>
                <a:gd name="T52" fmla="*/ 105 w 400"/>
                <a:gd name="T53" fmla="*/ 67 h 330"/>
                <a:gd name="T54" fmla="*/ 37 w 400"/>
                <a:gd name="T55" fmla="*/ 167 h 330"/>
                <a:gd name="T56" fmla="*/ 48 w 400"/>
                <a:gd name="T57" fmla="*/ 169 h 330"/>
                <a:gd name="T58" fmla="*/ 38 w 400"/>
                <a:gd name="T59" fmla="*/ 202 h 330"/>
                <a:gd name="T60" fmla="*/ 38 w 400"/>
                <a:gd name="T61" fmla="*/ 272 h 330"/>
                <a:gd name="T62" fmla="*/ 0 w 400"/>
                <a:gd name="T63" fmla="*/ 272 h 330"/>
                <a:gd name="T64" fmla="*/ 0 w 400"/>
                <a:gd name="T65" fmla="*/ 204 h 330"/>
                <a:gd name="T66" fmla="*/ 37 w 400"/>
                <a:gd name="T67" fmla="*/ 167 h 330"/>
                <a:gd name="T68" fmla="*/ 200 w 400"/>
                <a:gd name="T69" fmla="*/ 0 h 330"/>
                <a:gd name="T70" fmla="*/ 150 w 400"/>
                <a:gd name="T71" fmla="*/ 50 h 330"/>
                <a:gd name="T72" fmla="*/ 200 w 400"/>
                <a:gd name="T73" fmla="*/ 100 h 330"/>
                <a:gd name="T74" fmla="*/ 250 w 400"/>
                <a:gd name="T75" fmla="*/ 50 h 330"/>
                <a:gd name="T76" fmla="*/ 200 w 400"/>
                <a:gd name="T77" fmla="*/ 0 h 330"/>
                <a:gd name="T78" fmla="*/ 349 w 400"/>
                <a:gd name="T79" fmla="*/ 299 h 330"/>
                <a:gd name="T80" fmla="*/ 290 w 400"/>
                <a:gd name="T81" fmla="*/ 299 h 330"/>
                <a:gd name="T82" fmla="*/ 290 w 400"/>
                <a:gd name="T83" fmla="*/ 191 h 330"/>
                <a:gd name="T84" fmla="*/ 280 w 400"/>
                <a:gd name="T85" fmla="*/ 150 h 330"/>
                <a:gd name="T86" fmla="*/ 295 w 400"/>
                <a:gd name="T87" fmla="*/ 148 h 330"/>
                <a:gd name="T88" fmla="*/ 349 w 400"/>
                <a:gd name="T89" fmla="*/ 202 h 330"/>
                <a:gd name="T90" fmla="*/ 349 w 400"/>
                <a:gd name="T91" fmla="*/ 299 h 330"/>
                <a:gd name="T92" fmla="*/ 110 w 400"/>
                <a:gd name="T93" fmla="*/ 191 h 330"/>
                <a:gd name="T94" fmla="*/ 110 w 400"/>
                <a:gd name="T95" fmla="*/ 299 h 330"/>
                <a:gd name="T96" fmla="*/ 51 w 400"/>
                <a:gd name="T97" fmla="*/ 299 h 330"/>
                <a:gd name="T98" fmla="*/ 51 w 400"/>
                <a:gd name="T99" fmla="*/ 202 h 330"/>
                <a:gd name="T100" fmla="*/ 105 w 400"/>
                <a:gd name="T101" fmla="*/ 148 h 330"/>
                <a:gd name="T102" fmla="*/ 120 w 400"/>
                <a:gd name="T103" fmla="*/ 150 h 330"/>
                <a:gd name="T104" fmla="*/ 110 w 400"/>
                <a:gd name="T105" fmla="*/ 191 h 330"/>
                <a:gd name="T106" fmla="*/ 122 w 400"/>
                <a:gd name="T107" fmla="*/ 330 h 330"/>
                <a:gd name="T108" fmla="*/ 278 w 400"/>
                <a:gd name="T109" fmla="*/ 330 h 330"/>
                <a:gd name="T110" fmla="*/ 278 w 400"/>
                <a:gd name="T111" fmla="*/ 191 h 330"/>
                <a:gd name="T112" fmla="*/ 200 w 400"/>
                <a:gd name="T113" fmla="*/ 113 h 330"/>
                <a:gd name="T114" fmla="*/ 122 w 400"/>
                <a:gd name="T115" fmla="*/ 191 h 330"/>
                <a:gd name="T116" fmla="*/ 122 w 400"/>
                <a:gd name="T117" fmla="*/ 330 h 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400" h="330">
                  <a:moveTo>
                    <a:pt x="363" y="109"/>
                  </a:moveTo>
                  <a:cubicBezTo>
                    <a:pt x="350" y="109"/>
                    <a:pt x="340" y="119"/>
                    <a:pt x="340" y="131"/>
                  </a:cubicBezTo>
                  <a:cubicBezTo>
                    <a:pt x="340" y="144"/>
                    <a:pt x="350" y="154"/>
                    <a:pt x="363" y="154"/>
                  </a:cubicBezTo>
                  <a:cubicBezTo>
                    <a:pt x="375" y="154"/>
                    <a:pt x="385" y="144"/>
                    <a:pt x="385" y="131"/>
                  </a:cubicBezTo>
                  <a:cubicBezTo>
                    <a:pt x="385" y="119"/>
                    <a:pt x="375" y="109"/>
                    <a:pt x="363" y="109"/>
                  </a:cubicBezTo>
                  <a:close/>
                  <a:moveTo>
                    <a:pt x="37" y="109"/>
                  </a:moveTo>
                  <a:cubicBezTo>
                    <a:pt x="25" y="109"/>
                    <a:pt x="15" y="119"/>
                    <a:pt x="15" y="131"/>
                  </a:cubicBezTo>
                  <a:cubicBezTo>
                    <a:pt x="15" y="144"/>
                    <a:pt x="25" y="154"/>
                    <a:pt x="37" y="154"/>
                  </a:cubicBezTo>
                  <a:cubicBezTo>
                    <a:pt x="50" y="154"/>
                    <a:pt x="60" y="144"/>
                    <a:pt x="60" y="131"/>
                  </a:cubicBezTo>
                  <a:cubicBezTo>
                    <a:pt x="60" y="119"/>
                    <a:pt x="50" y="109"/>
                    <a:pt x="37" y="109"/>
                  </a:cubicBezTo>
                  <a:close/>
                  <a:moveTo>
                    <a:pt x="295" y="67"/>
                  </a:moveTo>
                  <a:cubicBezTo>
                    <a:pt x="277" y="67"/>
                    <a:pt x="262" y="83"/>
                    <a:pt x="262" y="101"/>
                  </a:cubicBezTo>
                  <a:cubicBezTo>
                    <a:pt x="262" y="120"/>
                    <a:pt x="277" y="135"/>
                    <a:pt x="295" y="135"/>
                  </a:cubicBezTo>
                  <a:cubicBezTo>
                    <a:pt x="314" y="135"/>
                    <a:pt x="329" y="120"/>
                    <a:pt x="329" y="101"/>
                  </a:cubicBezTo>
                  <a:cubicBezTo>
                    <a:pt x="329" y="83"/>
                    <a:pt x="314" y="67"/>
                    <a:pt x="295" y="67"/>
                  </a:cubicBezTo>
                  <a:close/>
                  <a:moveTo>
                    <a:pt x="400" y="272"/>
                  </a:moveTo>
                  <a:cubicBezTo>
                    <a:pt x="362" y="272"/>
                    <a:pt x="362" y="272"/>
                    <a:pt x="362" y="272"/>
                  </a:cubicBezTo>
                  <a:cubicBezTo>
                    <a:pt x="362" y="202"/>
                    <a:pt x="362" y="202"/>
                    <a:pt x="362" y="202"/>
                  </a:cubicBezTo>
                  <a:cubicBezTo>
                    <a:pt x="362" y="190"/>
                    <a:pt x="358" y="178"/>
                    <a:pt x="352" y="169"/>
                  </a:cubicBezTo>
                  <a:cubicBezTo>
                    <a:pt x="356" y="168"/>
                    <a:pt x="359" y="167"/>
                    <a:pt x="363" y="167"/>
                  </a:cubicBezTo>
                  <a:cubicBezTo>
                    <a:pt x="383" y="167"/>
                    <a:pt x="400" y="184"/>
                    <a:pt x="400" y="204"/>
                  </a:cubicBezTo>
                  <a:lnTo>
                    <a:pt x="400" y="272"/>
                  </a:lnTo>
                  <a:close/>
                  <a:moveTo>
                    <a:pt x="105" y="67"/>
                  </a:moveTo>
                  <a:cubicBezTo>
                    <a:pt x="86" y="67"/>
                    <a:pt x="71" y="83"/>
                    <a:pt x="71" y="101"/>
                  </a:cubicBezTo>
                  <a:cubicBezTo>
                    <a:pt x="71" y="120"/>
                    <a:pt x="86" y="135"/>
                    <a:pt x="105" y="135"/>
                  </a:cubicBezTo>
                  <a:cubicBezTo>
                    <a:pt x="123" y="135"/>
                    <a:pt x="138" y="120"/>
                    <a:pt x="138" y="101"/>
                  </a:cubicBezTo>
                  <a:cubicBezTo>
                    <a:pt x="138" y="83"/>
                    <a:pt x="123" y="67"/>
                    <a:pt x="105" y="67"/>
                  </a:cubicBezTo>
                  <a:close/>
                  <a:moveTo>
                    <a:pt x="37" y="167"/>
                  </a:moveTo>
                  <a:cubicBezTo>
                    <a:pt x="41" y="167"/>
                    <a:pt x="44" y="168"/>
                    <a:pt x="48" y="169"/>
                  </a:cubicBezTo>
                  <a:cubicBezTo>
                    <a:pt x="42" y="178"/>
                    <a:pt x="38" y="190"/>
                    <a:pt x="38" y="202"/>
                  </a:cubicBezTo>
                  <a:cubicBezTo>
                    <a:pt x="38" y="272"/>
                    <a:pt x="38" y="272"/>
                    <a:pt x="38" y="272"/>
                  </a:cubicBezTo>
                  <a:cubicBezTo>
                    <a:pt x="0" y="272"/>
                    <a:pt x="0" y="272"/>
                    <a:pt x="0" y="272"/>
                  </a:cubicBezTo>
                  <a:cubicBezTo>
                    <a:pt x="0" y="204"/>
                    <a:pt x="0" y="204"/>
                    <a:pt x="0" y="204"/>
                  </a:cubicBezTo>
                  <a:cubicBezTo>
                    <a:pt x="0" y="184"/>
                    <a:pt x="17" y="167"/>
                    <a:pt x="37" y="167"/>
                  </a:cubicBezTo>
                  <a:close/>
                  <a:moveTo>
                    <a:pt x="200" y="0"/>
                  </a:moveTo>
                  <a:cubicBezTo>
                    <a:pt x="173" y="0"/>
                    <a:pt x="150" y="22"/>
                    <a:pt x="150" y="50"/>
                  </a:cubicBezTo>
                  <a:cubicBezTo>
                    <a:pt x="150" y="77"/>
                    <a:pt x="173" y="100"/>
                    <a:pt x="200" y="100"/>
                  </a:cubicBezTo>
                  <a:cubicBezTo>
                    <a:pt x="227" y="100"/>
                    <a:pt x="250" y="77"/>
                    <a:pt x="250" y="50"/>
                  </a:cubicBezTo>
                  <a:cubicBezTo>
                    <a:pt x="250" y="22"/>
                    <a:pt x="227" y="0"/>
                    <a:pt x="200" y="0"/>
                  </a:cubicBezTo>
                  <a:close/>
                  <a:moveTo>
                    <a:pt x="349" y="299"/>
                  </a:moveTo>
                  <a:cubicBezTo>
                    <a:pt x="290" y="299"/>
                    <a:pt x="290" y="299"/>
                    <a:pt x="290" y="299"/>
                  </a:cubicBezTo>
                  <a:cubicBezTo>
                    <a:pt x="290" y="191"/>
                    <a:pt x="290" y="191"/>
                    <a:pt x="290" y="191"/>
                  </a:cubicBezTo>
                  <a:cubicBezTo>
                    <a:pt x="290" y="176"/>
                    <a:pt x="287" y="163"/>
                    <a:pt x="280" y="150"/>
                  </a:cubicBezTo>
                  <a:cubicBezTo>
                    <a:pt x="285" y="149"/>
                    <a:pt x="290" y="148"/>
                    <a:pt x="295" y="148"/>
                  </a:cubicBezTo>
                  <a:cubicBezTo>
                    <a:pt x="325" y="148"/>
                    <a:pt x="349" y="172"/>
                    <a:pt x="349" y="202"/>
                  </a:cubicBezTo>
                  <a:lnTo>
                    <a:pt x="349" y="299"/>
                  </a:lnTo>
                  <a:close/>
                  <a:moveTo>
                    <a:pt x="110" y="191"/>
                  </a:moveTo>
                  <a:cubicBezTo>
                    <a:pt x="110" y="299"/>
                    <a:pt x="110" y="299"/>
                    <a:pt x="110" y="299"/>
                  </a:cubicBezTo>
                  <a:cubicBezTo>
                    <a:pt x="51" y="299"/>
                    <a:pt x="51" y="299"/>
                    <a:pt x="51" y="299"/>
                  </a:cubicBezTo>
                  <a:cubicBezTo>
                    <a:pt x="51" y="202"/>
                    <a:pt x="51" y="202"/>
                    <a:pt x="51" y="202"/>
                  </a:cubicBezTo>
                  <a:cubicBezTo>
                    <a:pt x="51" y="172"/>
                    <a:pt x="75" y="148"/>
                    <a:pt x="105" y="148"/>
                  </a:cubicBezTo>
                  <a:cubicBezTo>
                    <a:pt x="110" y="148"/>
                    <a:pt x="115" y="149"/>
                    <a:pt x="120" y="150"/>
                  </a:cubicBezTo>
                  <a:cubicBezTo>
                    <a:pt x="113" y="163"/>
                    <a:pt x="110" y="176"/>
                    <a:pt x="110" y="191"/>
                  </a:cubicBezTo>
                  <a:close/>
                  <a:moveTo>
                    <a:pt x="122" y="330"/>
                  </a:moveTo>
                  <a:cubicBezTo>
                    <a:pt x="278" y="330"/>
                    <a:pt x="278" y="330"/>
                    <a:pt x="278" y="330"/>
                  </a:cubicBezTo>
                  <a:cubicBezTo>
                    <a:pt x="278" y="191"/>
                    <a:pt x="278" y="191"/>
                    <a:pt x="278" y="191"/>
                  </a:cubicBezTo>
                  <a:cubicBezTo>
                    <a:pt x="278" y="148"/>
                    <a:pt x="243" y="113"/>
                    <a:pt x="200" y="113"/>
                  </a:cubicBezTo>
                  <a:cubicBezTo>
                    <a:pt x="157" y="113"/>
                    <a:pt x="122" y="148"/>
                    <a:pt x="122" y="191"/>
                  </a:cubicBezTo>
                  <a:lnTo>
                    <a:pt x="122" y="33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/>
          </p:spPr>
          <p:txBody>
            <a:bodyPr vert="horz" wrap="square" lIns="89617" tIns="44808" rIns="89617" bIns="44808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01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765" b="0" i="0" u="none" strike="noStrike" kern="0" cap="none" spc="0" normalizeH="0" baseline="0" noProof="0" dirty="0">
                <a:ln>
                  <a:noFill/>
                </a:ln>
                <a:solidFill>
                  <a:srgbClr val="505050"/>
                </a:solidFill>
                <a:effectLst/>
                <a:uLnTx/>
                <a:uFillTx/>
                <a:latin typeface="Segoe UI"/>
              </a:endParaRPr>
            </a:p>
          </p:txBody>
        </p:sp>
        <p:grpSp>
          <p:nvGrpSpPr>
            <p:cNvPr id="32" name="Group 4"/>
            <p:cNvGrpSpPr>
              <a:grpSpLocks noChangeAspect="1"/>
            </p:cNvGrpSpPr>
            <p:nvPr/>
          </p:nvGrpSpPr>
          <p:grpSpPr bwMode="auto">
            <a:xfrm>
              <a:off x="1091989" y="3557811"/>
              <a:ext cx="1314808" cy="721407"/>
              <a:chOff x="1282" y="1466"/>
              <a:chExt cx="1212" cy="665"/>
            </a:xfrm>
          </p:grpSpPr>
          <p:sp>
            <p:nvSpPr>
              <p:cNvPr id="45" name="Freeform 5"/>
              <p:cNvSpPr>
                <a:spLocks/>
              </p:cNvSpPr>
              <p:nvPr/>
            </p:nvSpPr>
            <p:spPr bwMode="auto">
              <a:xfrm>
                <a:off x="2354" y="2063"/>
                <a:ext cx="140" cy="68"/>
              </a:xfrm>
              <a:custGeom>
                <a:avLst/>
                <a:gdLst>
                  <a:gd name="T0" fmla="*/ 51 w 100"/>
                  <a:gd name="T1" fmla="*/ 1 h 49"/>
                  <a:gd name="T2" fmla="*/ 0 w 100"/>
                  <a:gd name="T3" fmla="*/ 49 h 49"/>
                  <a:gd name="T4" fmla="*/ 99 w 100"/>
                  <a:gd name="T5" fmla="*/ 49 h 49"/>
                  <a:gd name="T6" fmla="*/ 51 w 100"/>
                  <a:gd name="T7" fmla="*/ 1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0" h="49">
                    <a:moveTo>
                      <a:pt x="51" y="1"/>
                    </a:moveTo>
                    <a:cubicBezTo>
                      <a:pt x="24" y="0"/>
                      <a:pt x="1" y="21"/>
                      <a:pt x="0" y="49"/>
                    </a:cubicBezTo>
                    <a:cubicBezTo>
                      <a:pt x="99" y="49"/>
                      <a:pt x="99" y="49"/>
                      <a:pt x="99" y="49"/>
                    </a:cubicBezTo>
                    <a:cubicBezTo>
                      <a:pt x="100" y="21"/>
                      <a:pt x="79" y="2"/>
                      <a:pt x="51" y="1"/>
                    </a:cubicBez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9617" tIns="44808" rIns="89617" bIns="44808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192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765" b="0" i="0" u="none" strike="noStrike" kern="0" cap="none" spc="0" normalizeH="0" baseline="0" noProof="0" dirty="0">
                  <a:ln>
                    <a:noFill/>
                  </a:ln>
                  <a:solidFill>
                    <a:srgbClr val="505050"/>
                  </a:solidFill>
                  <a:effectLst/>
                  <a:uLnTx/>
                  <a:uFillTx/>
                  <a:latin typeface="Segoe UI"/>
                </a:endParaRPr>
              </a:p>
            </p:txBody>
          </p:sp>
          <p:sp>
            <p:nvSpPr>
              <p:cNvPr id="46" name="Freeform 6"/>
              <p:cNvSpPr>
                <a:spLocks/>
              </p:cNvSpPr>
              <p:nvPr/>
            </p:nvSpPr>
            <p:spPr bwMode="auto">
              <a:xfrm>
                <a:off x="2096" y="2064"/>
                <a:ext cx="298" cy="38"/>
              </a:xfrm>
              <a:custGeom>
                <a:avLst/>
                <a:gdLst>
                  <a:gd name="T0" fmla="*/ 210 w 213"/>
                  <a:gd name="T1" fmla="*/ 27 h 27"/>
                  <a:gd name="T2" fmla="*/ 188 w 213"/>
                  <a:gd name="T3" fmla="*/ 17 h 27"/>
                  <a:gd name="T4" fmla="*/ 142 w 213"/>
                  <a:gd name="T5" fmla="*/ 8 h 27"/>
                  <a:gd name="T6" fmla="*/ 0 w 213"/>
                  <a:gd name="T7" fmla="*/ 8 h 27"/>
                  <a:gd name="T8" fmla="*/ 0 w 213"/>
                  <a:gd name="T9" fmla="*/ 0 h 27"/>
                  <a:gd name="T10" fmla="*/ 142 w 213"/>
                  <a:gd name="T11" fmla="*/ 0 h 27"/>
                  <a:gd name="T12" fmla="*/ 191 w 213"/>
                  <a:gd name="T13" fmla="*/ 10 h 27"/>
                  <a:gd name="T14" fmla="*/ 213 w 213"/>
                  <a:gd name="T15" fmla="*/ 20 h 27"/>
                  <a:gd name="T16" fmla="*/ 210 w 213"/>
                  <a:gd name="T17" fmla="*/ 27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13" h="27">
                    <a:moveTo>
                      <a:pt x="210" y="27"/>
                    </a:moveTo>
                    <a:cubicBezTo>
                      <a:pt x="188" y="17"/>
                      <a:pt x="188" y="17"/>
                      <a:pt x="188" y="17"/>
                    </a:cubicBezTo>
                    <a:cubicBezTo>
                      <a:pt x="177" y="12"/>
                      <a:pt x="155" y="8"/>
                      <a:pt x="142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42" y="0"/>
                      <a:pt x="142" y="0"/>
                      <a:pt x="142" y="0"/>
                    </a:cubicBezTo>
                    <a:cubicBezTo>
                      <a:pt x="157" y="0"/>
                      <a:pt x="179" y="5"/>
                      <a:pt x="191" y="10"/>
                    </a:cubicBezTo>
                    <a:cubicBezTo>
                      <a:pt x="213" y="20"/>
                      <a:pt x="213" y="20"/>
                      <a:pt x="213" y="20"/>
                    </a:cubicBezTo>
                    <a:lnTo>
                      <a:pt x="210" y="27"/>
                    </a:ln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9617" tIns="44808" rIns="89617" bIns="44808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192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765" b="0" i="0" u="none" strike="noStrike" kern="0" cap="none" spc="0" normalizeH="0" baseline="0" noProof="0" dirty="0">
                  <a:ln>
                    <a:noFill/>
                  </a:ln>
                  <a:solidFill>
                    <a:srgbClr val="505050"/>
                  </a:solidFill>
                  <a:effectLst/>
                  <a:uLnTx/>
                  <a:uFillTx/>
                  <a:latin typeface="Segoe UI"/>
                </a:endParaRPr>
              </a:p>
            </p:txBody>
          </p:sp>
          <p:sp>
            <p:nvSpPr>
              <p:cNvPr id="47" name="Oval 7"/>
              <p:cNvSpPr>
                <a:spLocks noChangeArrowheads="1"/>
              </p:cNvSpPr>
              <p:nvPr/>
            </p:nvSpPr>
            <p:spPr bwMode="auto">
              <a:xfrm>
                <a:off x="1593" y="1955"/>
                <a:ext cx="311" cy="66"/>
              </a:xfrm>
              <a:prstGeom prst="ellipse">
                <a:avLst/>
              </a:prstGeom>
              <a:solidFill>
                <a:srgbClr val="33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9617" tIns="44808" rIns="89617" bIns="44808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192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765" b="0" i="0" u="none" strike="noStrike" kern="0" cap="none" spc="0" normalizeH="0" baseline="0" noProof="0" dirty="0">
                  <a:ln>
                    <a:noFill/>
                  </a:ln>
                  <a:solidFill>
                    <a:srgbClr val="505050"/>
                  </a:solidFill>
                  <a:effectLst/>
                  <a:uLnTx/>
                  <a:uFillTx/>
                  <a:latin typeface="Segoe UI"/>
                </a:endParaRPr>
              </a:p>
            </p:txBody>
          </p:sp>
          <p:sp>
            <p:nvSpPr>
              <p:cNvPr id="48" name="Freeform 8"/>
              <p:cNvSpPr>
                <a:spLocks/>
              </p:cNvSpPr>
              <p:nvPr/>
            </p:nvSpPr>
            <p:spPr bwMode="auto">
              <a:xfrm>
                <a:off x="1366" y="1466"/>
                <a:ext cx="752" cy="522"/>
              </a:xfrm>
              <a:custGeom>
                <a:avLst/>
                <a:gdLst>
                  <a:gd name="T0" fmla="*/ 527 w 537"/>
                  <a:gd name="T1" fmla="*/ 373 h 373"/>
                  <a:gd name="T2" fmla="*/ 537 w 537"/>
                  <a:gd name="T3" fmla="*/ 362 h 373"/>
                  <a:gd name="T4" fmla="*/ 537 w 537"/>
                  <a:gd name="T5" fmla="*/ 11 h 373"/>
                  <a:gd name="T6" fmla="*/ 527 w 537"/>
                  <a:gd name="T7" fmla="*/ 0 h 373"/>
                  <a:gd name="T8" fmla="*/ 11 w 537"/>
                  <a:gd name="T9" fmla="*/ 0 h 373"/>
                  <a:gd name="T10" fmla="*/ 0 w 537"/>
                  <a:gd name="T11" fmla="*/ 11 h 373"/>
                  <a:gd name="T12" fmla="*/ 0 w 537"/>
                  <a:gd name="T13" fmla="*/ 362 h 373"/>
                  <a:gd name="T14" fmla="*/ 11 w 537"/>
                  <a:gd name="T15" fmla="*/ 373 h 373"/>
                  <a:gd name="T16" fmla="*/ 527 w 537"/>
                  <a:gd name="T17" fmla="*/ 373 h 3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37" h="373">
                    <a:moveTo>
                      <a:pt x="527" y="373"/>
                    </a:moveTo>
                    <a:cubicBezTo>
                      <a:pt x="532" y="373"/>
                      <a:pt x="537" y="368"/>
                      <a:pt x="537" y="362"/>
                    </a:cubicBezTo>
                    <a:cubicBezTo>
                      <a:pt x="537" y="11"/>
                      <a:pt x="537" y="11"/>
                      <a:pt x="537" y="11"/>
                    </a:cubicBezTo>
                    <a:cubicBezTo>
                      <a:pt x="537" y="5"/>
                      <a:pt x="532" y="0"/>
                      <a:pt x="527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5" y="0"/>
                      <a:pt x="0" y="5"/>
                      <a:pt x="0" y="11"/>
                    </a:cubicBezTo>
                    <a:cubicBezTo>
                      <a:pt x="0" y="362"/>
                      <a:pt x="0" y="362"/>
                      <a:pt x="0" y="362"/>
                    </a:cubicBezTo>
                    <a:cubicBezTo>
                      <a:pt x="0" y="368"/>
                      <a:pt x="5" y="373"/>
                      <a:pt x="11" y="373"/>
                    </a:cubicBezTo>
                    <a:lnTo>
                      <a:pt x="527" y="373"/>
                    </a:ln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9617" tIns="44808" rIns="89617" bIns="44808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192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765" b="0" i="0" u="none" strike="noStrike" kern="0" cap="none" spc="0" normalizeH="0" baseline="0" noProof="0" dirty="0">
                  <a:ln>
                    <a:noFill/>
                  </a:ln>
                  <a:solidFill>
                    <a:srgbClr val="505050"/>
                  </a:solidFill>
                  <a:effectLst/>
                  <a:uLnTx/>
                  <a:uFillTx/>
                  <a:latin typeface="Segoe UI"/>
                </a:endParaRPr>
              </a:p>
            </p:txBody>
          </p:sp>
          <p:sp>
            <p:nvSpPr>
              <p:cNvPr id="49" name="Rectangle 9"/>
              <p:cNvSpPr>
                <a:spLocks noChangeArrowheads="1"/>
              </p:cNvSpPr>
              <p:nvPr/>
            </p:nvSpPr>
            <p:spPr bwMode="auto">
              <a:xfrm>
                <a:off x="1390" y="1490"/>
                <a:ext cx="705" cy="399"/>
              </a:xfrm>
              <a:prstGeom prst="rect">
                <a:avLst/>
              </a:prstGeom>
              <a:solidFill>
                <a:srgbClr val="F5F5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89617" tIns="44808" rIns="89617" bIns="44808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192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765" b="0" i="0" u="none" strike="noStrike" kern="0" cap="none" spc="0" normalizeH="0" baseline="0" noProof="0" dirty="0">
                  <a:ln>
                    <a:noFill/>
                  </a:ln>
                  <a:solidFill>
                    <a:srgbClr val="505050"/>
                  </a:solidFill>
                  <a:effectLst/>
                  <a:uLnTx/>
                  <a:uFillTx/>
                  <a:latin typeface="Segoe UI"/>
                </a:endParaRPr>
              </a:p>
            </p:txBody>
          </p:sp>
          <p:sp>
            <p:nvSpPr>
              <p:cNvPr id="50" name="Rectangle 10"/>
              <p:cNvSpPr>
                <a:spLocks noChangeArrowheads="1"/>
              </p:cNvSpPr>
              <p:nvPr/>
            </p:nvSpPr>
            <p:spPr bwMode="auto">
              <a:xfrm>
                <a:off x="1282" y="2095"/>
                <a:ext cx="932" cy="35"/>
              </a:xfrm>
              <a:prstGeom prst="rect">
                <a:avLst/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89617" tIns="44808" rIns="89617" bIns="44808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192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765" b="0" i="0" u="none" strike="noStrike" kern="0" cap="none" spc="0" normalizeH="0" baseline="0" noProof="0" dirty="0">
                  <a:ln>
                    <a:noFill/>
                  </a:ln>
                  <a:solidFill>
                    <a:srgbClr val="505050"/>
                  </a:solidFill>
                  <a:effectLst/>
                  <a:uLnTx/>
                  <a:uFillTx/>
                  <a:latin typeface="Segoe UI"/>
                </a:endParaRPr>
              </a:p>
            </p:txBody>
          </p:sp>
          <p:sp>
            <p:nvSpPr>
              <p:cNvPr id="51" name="Freeform 11"/>
              <p:cNvSpPr>
                <a:spLocks/>
              </p:cNvSpPr>
              <p:nvPr/>
            </p:nvSpPr>
            <p:spPr bwMode="auto">
              <a:xfrm>
                <a:off x="1282" y="2053"/>
                <a:ext cx="932" cy="42"/>
              </a:xfrm>
              <a:custGeom>
                <a:avLst/>
                <a:gdLst>
                  <a:gd name="T0" fmla="*/ 932 w 932"/>
                  <a:gd name="T1" fmla="*/ 42 h 42"/>
                  <a:gd name="T2" fmla="*/ 0 w 932"/>
                  <a:gd name="T3" fmla="*/ 42 h 42"/>
                  <a:gd name="T4" fmla="*/ 59 w 932"/>
                  <a:gd name="T5" fmla="*/ 0 h 42"/>
                  <a:gd name="T6" fmla="*/ 874 w 932"/>
                  <a:gd name="T7" fmla="*/ 0 h 42"/>
                  <a:gd name="T8" fmla="*/ 932 w 932"/>
                  <a:gd name="T9" fmla="*/ 42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32" h="42">
                    <a:moveTo>
                      <a:pt x="932" y="42"/>
                    </a:moveTo>
                    <a:lnTo>
                      <a:pt x="0" y="42"/>
                    </a:lnTo>
                    <a:lnTo>
                      <a:pt x="59" y="0"/>
                    </a:lnTo>
                    <a:lnTo>
                      <a:pt x="874" y="0"/>
                    </a:lnTo>
                    <a:lnTo>
                      <a:pt x="932" y="42"/>
                    </a:ln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9617" tIns="44808" rIns="89617" bIns="44808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192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765" b="0" i="0" u="none" strike="noStrike" kern="0" cap="none" spc="0" normalizeH="0" baseline="0" noProof="0" dirty="0">
                  <a:ln>
                    <a:noFill/>
                  </a:ln>
                  <a:solidFill>
                    <a:srgbClr val="505050"/>
                  </a:solidFill>
                  <a:effectLst/>
                  <a:uLnTx/>
                  <a:uFillTx/>
                  <a:latin typeface="Segoe UI"/>
                </a:endParaRPr>
              </a:p>
            </p:txBody>
          </p:sp>
          <p:sp>
            <p:nvSpPr>
              <p:cNvPr id="52" name="Freeform 13"/>
              <p:cNvSpPr>
                <a:spLocks noEditPoints="1"/>
              </p:cNvSpPr>
              <p:nvPr/>
            </p:nvSpPr>
            <p:spPr bwMode="auto">
              <a:xfrm>
                <a:off x="1662" y="1500"/>
                <a:ext cx="185" cy="157"/>
              </a:xfrm>
              <a:custGeom>
                <a:avLst/>
                <a:gdLst>
                  <a:gd name="T0" fmla="*/ 125 w 132"/>
                  <a:gd name="T1" fmla="*/ 105 h 112"/>
                  <a:gd name="T2" fmla="*/ 0 w 132"/>
                  <a:gd name="T3" fmla="*/ 20 h 112"/>
                  <a:gd name="T4" fmla="*/ 0 w 132"/>
                  <a:gd name="T5" fmla="*/ 112 h 112"/>
                  <a:gd name="T6" fmla="*/ 132 w 132"/>
                  <a:gd name="T7" fmla="*/ 0 h 112"/>
                  <a:gd name="T8" fmla="*/ 0 w 132"/>
                  <a:gd name="T9" fmla="*/ 0 h 112"/>
                  <a:gd name="T10" fmla="*/ 77 w 132"/>
                  <a:gd name="T11" fmla="*/ 63 h 112"/>
                  <a:gd name="T12" fmla="*/ 73 w 132"/>
                  <a:gd name="T13" fmla="*/ 57 h 112"/>
                  <a:gd name="T14" fmla="*/ 69 w 132"/>
                  <a:gd name="T15" fmla="*/ 53 h 112"/>
                  <a:gd name="T16" fmla="*/ 62 w 132"/>
                  <a:gd name="T17" fmla="*/ 49 h 112"/>
                  <a:gd name="T18" fmla="*/ 56 w 132"/>
                  <a:gd name="T19" fmla="*/ 49 h 112"/>
                  <a:gd name="T20" fmla="*/ 49 w 132"/>
                  <a:gd name="T21" fmla="*/ 53 h 112"/>
                  <a:gd name="T22" fmla="*/ 44 w 132"/>
                  <a:gd name="T23" fmla="*/ 57 h 112"/>
                  <a:gd name="T24" fmla="*/ 41 w 132"/>
                  <a:gd name="T25" fmla="*/ 63 h 112"/>
                  <a:gd name="T26" fmla="*/ 40 w 132"/>
                  <a:gd name="T27" fmla="*/ 69 h 112"/>
                  <a:gd name="T28" fmla="*/ 41 w 132"/>
                  <a:gd name="T29" fmla="*/ 76 h 112"/>
                  <a:gd name="T30" fmla="*/ 44 w 132"/>
                  <a:gd name="T31" fmla="*/ 81 h 112"/>
                  <a:gd name="T32" fmla="*/ 50 w 132"/>
                  <a:gd name="T33" fmla="*/ 86 h 112"/>
                  <a:gd name="T34" fmla="*/ 55 w 132"/>
                  <a:gd name="T35" fmla="*/ 88 h 112"/>
                  <a:gd name="T36" fmla="*/ 60 w 132"/>
                  <a:gd name="T37" fmla="*/ 83 h 112"/>
                  <a:gd name="T38" fmla="*/ 67 w 132"/>
                  <a:gd name="T39" fmla="*/ 87 h 112"/>
                  <a:gd name="T40" fmla="*/ 68 w 132"/>
                  <a:gd name="T41" fmla="*/ 79 h 112"/>
                  <a:gd name="T42" fmla="*/ 77 w 132"/>
                  <a:gd name="T43" fmla="*/ 78 h 112"/>
                  <a:gd name="T44" fmla="*/ 73 w 132"/>
                  <a:gd name="T45" fmla="*/ 71 h 112"/>
                  <a:gd name="T46" fmla="*/ 67 w 132"/>
                  <a:gd name="T47" fmla="*/ 69 h 112"/>
                  <a:gd name="T48" fmla="*/ 53 w 132"/>
                  <a:gd name="T49" fmla="*/ 75 h 112"/>
                  <a:gd name="T50" fmla="*/ 59 w 132"/>
                  <a:gd name="T51" fmla="*/ 61 h 112"/>
                  <a:gd name="T52" fmla="*/ 55 w 132"/>
                  <a:gd name="T53" fmla="*/ 69 h 112"/>
                  <a:gd name="T54" fmla="*/ 59 w 132"/>
                  <a:gd name="T55" fmla="*/ 73 h 112"/>
                  <a:gd name="T56" fmla="*/ 91 w 132"/>
                  <a:gd name="T57" fmla="*/ 55 h 112"/>
                  <a:gd name="T58" fmla="*/ 93 w 132"/>
                  <a:gd name="T59" fmla="*/ 51 h 112"/>
                  <a:gd name="T60" fmla="*/ 91 w 132"/>
                  <a:gd name="T61" fmla="*/ 49 h 112"/>
                  <a:gd name="T62" fmla="*/ 86 w 132"/>
                  <a:gd name="T63" fmla="*/ 48 h 112"/>
                  <a:gd name="T64" fmla="*/ 82 w 132"/>
                  <a:gd name="T65" fmla="*/ 44 h 112"/>
                  <a:gd name="T66" fmla="*/ 78 w 132"/>
                  <a:gd name="T67" fmla="*/ 49 h 112"/>
                  <a:gd name="T68" fmla="*/ 74 w 132"/>
                  <a:gd name="T69" fmla="*/ 49 h 112"/>
                  <a:gd name="T70" fmla="*/ 73 w 132"/>
                  <a:gd name="T71" fmla="*/ 52 h 112"/>
                  <a:gd name="T72" fmla="*/ 76 w 132"/>
                  <a:gd name="T73" fmla="*/ 57 h 112"/>
                  <a:gd name="T74" fmla="*/ 73 w 132"/>
                  <a:gd name="T75" fmla="*/ 60 h 112"/>
                  <a:gd name="T76" fmla="*/ 75 w 132"/>
                  <a:gd name="T77" fmla="*/ 62 h 112"/>
                  <a:gd name="T78" fmla="*/ 81 w 132"/>
                  <a:gd name="T79" fmla="*/ 65 h 112"/>
                  <a:gd name="T80" fmla="*/ 85 w 132"/>
                  <a:gd name="T81" fmla="*/ 65 h 112"/>
                  <a:gd name="T82" fmla="*/ 91 w 132"/>
                  <a:gd name="T83" fmla="*/ 62 h 112"/>
                  <a:gd name="T84" fmla="*/ 93 w 132"/>
                  <a:gd name="T85" fmla="*/ 60 h 112"/>
                  <a:gd name="T86" fmla="*/ 91 w 132"/>
                  <a:gd name="T87" fmla="*/ 57 h 112"/>
                  <a:gd name="T88" fmla="*/ 83 w 132"/>
                  <a:gd name="T89" fmla="*/ 58 h 112"/>
                  <a:gd name="T90" fmla="*/ 86 w 132"/>
                  <a:gd name="T91" fmla="*/ 55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32" h="112">
                    <a:moveTo>
                      <a:pt x="7" y="26"/>
                    </a:moveTo>
                    <a:cubicBezTo>
                      <a:pt x="7" y="105"/>
                      <a:pt x="7" y="105"/>
                      <a:pt x="7" y="105"/>
                    </a:cubicBezTo>
                    <a:cubicBezTo>
                      <a:pt x="125" y="105"/>
                      <a:pt x="125" y="105"/>
                      <a:pt x="125" y="105"/>
                    </a:cubicBezTo>
                    <a:cubicBezTo>
                      <a:pt x="125" y="26"/>
                      <a:pt x="125" y="26"/>
                      <a:pt x="125" y="26"/>
                    </a:cubicBezTo>
                    <a:cubicBezTo>
                      <a:pt x="7" y="26"/>
                      <a:pt x="7" y="26"/>
                      <a:pt x="7" y="26"/>
                    </a:cubicBezTo>
                    <a:close/>
                    <a:moveTo>
                      <a:pt x="0" y="20"/>
                    </a:moveTo>
                    <a:cubicBezTo>
                      <a:pt x="132" y="20"/>
                      <a:pt x="132" y="20"/>
                      <a:pt x="132" y="20"/>
                    </a:cubicBezTo>
                    <a:cubicBezTo>
                      <a:pt x="132" y="112"/>
                      <a:pt x="132" y="112"/>
                      <a:pt x="132" y="112"/>
                    </a:cubicBezTo>
                    <a:cubicBezTo>
                      <a:pt x="0" y="112"/>
                      <a:pt x="0" y="112"/>
                      <a:pt x="0" y="112"/>
                    </a:cubicBezTo>
                    <a:cubicBezTo>
                      <a:pt x="0" y="20"/>
                      <a:pt x="0" y="20"/>
                      <a:pt x="0" y="20"/>
                    </a:cubicBezTo>
                    <a:close/>
                    <a:moveTo>
                      <a:pt x="0" y="0"/>
                    </a:moveTo>
                    <a:cubicBezTo>
                      <a:pt x="132" y="0"/>
                      <a:pt x="132" y="0"/>
                      <a:pt x="132" y="0"/>
                    </a:cubicBezTo>
                    <a:cubicBezTo>
                      <a:pt x="132" y="13"/>
                      <a:pt x="132" y="13"/>
                      <a:pt x="132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  <a:moveTo>
                      <a:pt x="79" y="68"/>
                    </a:moveTo>
                    <a:cubicBezTo>
                      <a:pt x="78" y="64"/>
                      <a:pt x="78" y="64"/>
                      <a:pt x="78" y="64"/>
                    </a:cubicBezTo>
                    <a:cubicBezTo>
                      <a:pt x="78" y="64"/>
                      <a:pt x="78" y="63"/>
                      <a:pt x="77" y="63"/>
                    </a:cubicBezTo>
                    <a:cubicBezTo>
                      <a:pt x="71" y="63"/>
                      <a:pt x="71" y="63"/>
                      <a:pt x="71" y="63"/>
                    </a:cubicBezTo>
                    <a:cubicBezTo>
                      <a:pt x="71" y="63"/>
                      <a:pt x="71" y="62"/>
                      <a:pt x="71" y="62"/>
                    </a:cubicBezTo>
                    <a:cubicBezTo>
                      <a:pt x="73" y="57"/>
                      <a:pt x="73" y="57"/>
                      <a:pt x="73" y="57"/>
                    </a:cubicBezTo>
                    <a:cubicBezTo>
                      <a:pt x="73" y="56"/>
                      <a:pt x="73" y="56"/>
                      <a:pt x="73" y="55"/>
                    </a:cubicBezTo>
                    <a:cubicBezTo>
                      <a:pt x="70" y="53"/>
                      <a:pt x="70" y="53"/>
                      <a:pt x="70" y="53"/>
                    </a:cubicBezTo>
                    <a:cubicBezTo>
                      <a:pt x="70" y="53"/>
                      <a:pt x="69" y="53"/>
                      <a:pt x="69" y="53"/>
                    </a:cubicBezTo>
                    <a:cubicBezTo>
                      <a:pt x="64" y="56"/>
                      <a:pt x="64" y="56"/>
                      <a:pt x="64" y="56"/>
                    </a:cubicBezTo>
                    <a:cubicBezTo>
                      <a:pt x="64" y="56"/>
                      <a:pt x="64" y="56"/>
                      <a:pt x="63" y="56"/>
                    </a:cubicBezTo>
                    <a:cubicBezTo>
                      <a:pt x="62" y="49"/>
                      <a:pt x="62" y="49"/>
                      <a:pt x="62" y="49"/>
                    </a:cubicBezTo>
                    <a:cubicBezTo>
                      <a:pt x="62" y="49"/>
                      <a:pt x="61" y="49"/>
                      <a:pt x="61" y="49"/>
                    </a:cubicBezTo>
                    <a:cubicBezTo>
                      <a:pt x="57" y="49"/>
                      <a:pt x="57" y="49"/>
                      <a:pt x="57" y="49"/>
                    </a:cubicBezTo>
                    <a:cubicBezTo>
                      <a:pt x="57" y="49"/>
                      <a:pt x="56" y="49"/>
                      <a:pt x="56" y="49"/>
                    </a:cubicBezTo>
                    <a:cubicBezTo>
                      <a:pt x="55" y="56"/>
                      <a:pt x="55" y="56"/>
                      <a:pt x="55" y="56"/>
                    </a:cubicBezTo>
                    <a:cubicBezTo>
                      <a:pt x="54" y="56"/>
                      <a:pt x="54" y="56"/>
                      <a:pt x="53" y="56"/>
                    </a:cubicBezTo>
                    <a:cubicBezTo>
                      <a:pt x="49" y="53"/>
                      <a:pt x="49" y="53"/>
                      <a:pt x="49" y="53"/>
                    </a:cubicBezTo>
                    <a:cubicBezTo>
                      <a:pt x="48" y="53"/>
                      <a:pt x="48" y="53"/>
                      <a:pt x="48" y="53"/>
                    </a:cubicBezTo>
                    <a:cubicBezTo>
                      <a:pt x="45" y="55"/>
                      <a:pt x="45" y="55"/>
                      <a:pt x="45" y="55"/>
                    </a:cubicBezTo>
                    <a:cubicBezTo>
                      <a:pt x="44" y="56"/>
                      <a:pt x="44" y="56"/>
                      <a:pt x="44" y="57"/>
                    </a:cubicBezTo>
                    <a:cubicBezTo>
                      <a:pt x="47" y="62"/>
                      <a:pt x="47" y="62"/>
                      <a:pt x="47" y="62"/>
                    </a:cubicBezTo>
                    <a:cubicBezTo>
                      <a:pt x="47" y="62"/>
                      <a:pt x="46" y="63"/>
                      <a:pt x="46" y="63"/>
                    </a:cubicBezTo>
                    <a:cubicBezTo>
                      <a:pt x="41" y="63"/>
                      <a:pt x="41" y="63"/>
                      <a:pt x="41" y="63"/>
                    </a:cubicBezTo>
                    <a:cubicBezTo>
                      <a:pt x="40" y="63"/>
                      <a:pt x="40" y="64"/>
                      <a:pt x="40" y="64"/>
                    </a:cubicBezTo>
                    <a:cubicBezTo>
                      <a:pt x="39" y="68"/>
                      <a:pt x="39" y="68"/>
                      <a:pt x="39" y="68"/>
                    </a:cubicBezTo>
                    <a:cubicBezTo>
                      <a:pt x="39" y="68"/>
                      <a:pt x="39" y="68"/>
                      <a:pt x="40" y="69"/>
                    </a:cubicBezTo>
                    <a:cubicBezTo>
                      <a:pt x="45" y="71"/>
                      <a:pt x="45" y="71"/>
                      <a:pt x="45" y="71"/>
                    </a:cubicBezTo>
                    <a:cubicBezTo>
                      <a:pt x="45" y="71"/>
                      <a:pt x="45" y="72"/>
                      <a:pt x="45" y="73"/>
                    </a:cubicBezTo>
                    <a:cubicBezTo>
                      <a:pt x="41" y="76"/>
                      <a:pt x="41" y="76"/>
                      <a:pt x="41" y="76"/>
                    </a:cubicBezTo>
                    <a:cubicBezTo>
                      <a:pt x="41" y="76"/>
                      <a:pt x="41" y="77"/>
                      <a:pt x="41" y="78"/>
                    </a:cubicBezTo>
                    <a:cubicBezTo>
                      <a:pt x="43" y="81"/>
                      <a:pt x="43" y="81"/>
                      <a:pt x="43" y="81"/>
                    </a:cubicBezTo>
                    <a:cubicBezTo>
                      <a:pt x="43" y="81"/>
                      <a:pt x="43" y="81"/>
                      <a:pt x="44" y="81"/>
                    </a:cubicBezTo>
                    <a:cubicBezTo>
                      <a:pt x="49" y="79"/>
                      <a:pt x="49" y="79"/>
                      <a:pt x="49" y="79"/>
                    </a:cubicBezTo>
                    <a:cubicBezTo>
                      <a:pt x="50" y="80"/>
                      <a:pt x="50" y="80"/>
                      <a:pt x="50" y="81"/>
                    </a:cubicBezTo>
                    <a:cubicBezTo>
                      <a:pt x="50" y="86"/>
                      <a:pt x="50" y="86"/>
                      <a:pt x="50" y="86"/>
                    </a:cubicBezTo>
                    <a:cubicBezTo>
                      <a:pt x="50" y="87"/>
                      <a:pt x="50" y="87"/>
                      <a:pt x="50" y="87"/>
                    </a:cubicBezTo>
                    <a:cubicBezTo>
                      <a:pt x="54" y="88"/>
                      <a:pt x="54" y="88"/>
                      <a:pt x="54" y="88"/>
                    </a:cubicBezTo>
                    <a:cubicBezTo>
                      <a:pt x="54" y="88"/>
                      <a:pt x="55" y="88"/>
                      <a:pt x="55" y="88"/>
                    </a:cubicBezTo>
                    <a:cubicBezTo>
                      <a:pt x="58" y="83"/>
                      <a:pt x="58" y="83"/>
                      <a:pt x="58" y="83"/>
                    </a:cubicBezTo>
                    <a:cubicBezTo>
                      <a:pt x="58" y="83"/>
                      <a:pt x="59" y="83"/>
                      <a:pt x="59" y="83"/>
                    </a:cubicBezTo>
                    <a:cubicBezTo>
                      <a:pt x="59" y="83"/>
                      <a:pt x="59" y="83"/>
                      <a:pt x="60" y="83"/>
                    </a:cubicBezTo>
                    <a:cubicBezTo>
                      <a:pt x="63" y="88"/>
                      <a:pt x="63" y="88"/>
                      <a:pt x="63" y="88"/>
                    </a:cubicBezTo>
                    <a:cubicBezTo>
                      <a:pt x="63" y="88"/>
                      <a:pt x="63" y="88"/>
                      <a:pt x="64" y="88"/>
                    </a:cubicBezTo>
                    <a:cubicBezTo>
                      <a:pt x="67" y="87"/>
                      <a:pt x="67" y="87"/>
                      <a:pt x="67" y="87"/>
                    </a:cubicBezTo>
                    <a:cubicBezTo>
                      <a:pt x="68" y="87"/>
                      <a:pt x="68" y="87"/>
                      <a:pt x="68" y="86"/>
                    </a:cubicBezTo>
                    <a:cubicBezTo>
                      <a:pt x="67" y="81"/>
                      <a:pt x="67" y="81"/>
                      <a:pt x="67" y="81"/>
                    </a:cubicBezTo>
                    <a:cubicBezTo>
                      <a:pt x="68" y="80"/>
                      <a:pt x="68" y="80"/>
                      <a:pt x="68" y="79"/>
                    </a:cubicBezTo>
                    <a:cubicBezTo>
                      <a:pt x="74" y="81"/>
                      <a:pt x="74" y="81"/>
                      <a:pt x="74" y="81"/>
                    </a:cubicBezTo>
                    <a:cubicBezTo>
                      <a:pt x="74" y="81"/>
                      <a:pt x="75" y="81"/>
                      <a:pt x="75" y="81"/>
                    </a:cubicBezTo>
                    <a:cubicBezTo>
                      <a:pt x="77" y="78"/>
                      <a:pt x="77" y="78"/>
                      <a:pt x="77" y="78"/>
                    </a:cubicBezTo>
                    <a:cubicBezTo>
                      <a:pt x="77" y="77"/>
                      <a:pt x="77" y="76"/>
                      <a:pt x="77" y="76"/>
                    </a:cubicBezTo>
                    <a:cubicBezTo>
                      <a:pt x="73" y="73"/>
                      <a:pt x="73" y="73"/>
                      <a:pt x="73" y="73"/>
                    </a:cubicBezTo>
                    <a:cubicBezTo>
                      <a:pt x="73" y="72"/>
                      <a:pt x="73" y="71"/>
                      <a:pt x="73" y="71"/>
                    </a:cubicBezTo>
                    <a:cubicBezTo>
                      <a:pt x="78" y="69"/>
                      <a:pt x="78" y="69"/>
                      <a:pt x="78" y="69"/>
                    </a:cubicBezTo>
                    <a:cubicBezTo>
                      <a:pt x="79" y="68"/>
                      <a:pt x="79" y="68"/>
                      <a:pt x="79" y="68"/>
                    </a:cubicBezTo>
                    <a:close/>
                    <a:moveTo>
                      <a:pt x="67" y="69"/>
                    </a:moveTo>
                    <a:cubicBezTo>
                      <a:pt x="67" y="71"/>
                      <a:pt x="66" y="73"/>
                      <a:pt x="64" y="75"/>
                    </a:cubicBezTo>
                    <a:cubicBezTo>
                      <a:pt x="63" y="76"/>
                      <a:pt x="61" y="77"/>
                      <a:pt x="59" y="77"/>
                    </a:cubicBezTo>
                    <a:cubicBezTo>
                      <a:pt x="57" y="77"/>
                      <a:pt x="55" y="76"/>
                      <a:pt x="53" y="75"/>
                    </a:cubicBezTo>
                    <a:cubicBezTo>
                      <a:pt x="52" y="73"/>
                      <a:pt x="51" y="71"/>
                      <a:pt x="51" y="69"/>
                    </a:cubicBezTo>
                    <a:cubicBezTo>
                      <a:pt x="51" y="67"/>
                      <a:pt x="52" y="65"/>
                      <a:pt x="53" y="64"/>
                    </a:cubicBezTo>
                    <a:cubicBezTo>
                      <a:pt x="55" y="62"/>
                      <a:pt x="57" y="61"/>
                      <a:pt x="59" y="61"/>
                    </a:cubicBezTo>
                    <a:cubicBezTo>
                      <a:pt x="61" y="61"/>
                      <a:pt x="63" y="62"/>
                      <a:pt x="64" y="64"/>
                    </a:cubicBezTo>
                    <a:cubicBezTo>
                      <a:pt x="66" y="65"/>
                      <a:pt x="67" y="67"/>
                      <a:pt x="67" y="69"/>
                    </a:cubicBezTo>
                    <a:close/>
                    <a:moveTo>
                      <a:pt x="55" y="69"/>
                    </a:moveTo>
                    <a:cubicBezTo>
                      <a:pt x="55" y="67"/>
                      <a:pt x="57" y="66"/>
                      <a:pt x="59" y="66"/>
                    </a:cubicBezTo>
                    <a:cubicBezTo>
                      <a:pt x="61" y="66"/>
                      <a:pt x="63" y="67"/>
                      <a:pt x="63" y="69"/>
                    </a:cubicBezTo>
                    <a:cubicBezTo>
                      <a:pt x="63" y="71"/>
                      <a:pt x="61" y="73"/>
                      <a:pt x="59" y="73"/>
                    </a:cubicBezTo>
                    <a:cubicBezTo>
                      <a:pt x="57" y="73"/>
                      <a:pt x="55" y="71"/>
                      <a:pt x="55" y="69"/>
                    </a:cubicBezTo>
                    <a:close/>
                    <a:moveTo>
                      <a:pt x="91" y="57"/>
                    </a:moveTo>
                    <a:cubicBezTo>
                      <a:pt x="91" y="56"/>
                      <a:pt x="91" y="56"/>
                      <a:pt x="91" y="55"/>
                    </a:cubicBezTo>
                    <a:cubicBezTo>
                      <a:pt x="91" y="55"/>
                      <a:pt x="91" y="54"/>
                      <a:pt x="91" y="54"/>
                    </a:cubicBezTo>
                    <a:cubicBezTo>
                      <a:pt x="93" y="52"/>
                      <a:pt x="93" y="52"/>
                      <a:pt x="93" y="52"/>
                    </a:cubicBezTo>
                    <a:cubicBezTo>
                      <a:pt x="93" y="52"/>
                      <a:pt x="93" y="51"/>
                      <a:pt x="93" y="51"/>
                    </a:cubicBezTo>
                    <a:cubicBezTo>
                      <a:pt x="93" y="51"/>
                      <a:pt x="93" y="51"/>
                      <a:pt x="93" y="51"/>
                    </a:cubicBezTo>
                    <a:cubicBezTo>
                      <a:pt x="92" y="49"/>
                      <a:pt x="92" y="49"/>
                      <a:pt x="92" y="49"/>
                    </a:cubicBezTo>
                    <a:cubicBezTo>
                      <a:pt x="92" y="49"/>
                      <a:pt x="92" y="49"/>
                      <a:pt x="91" y="49"/>
                    </a:cubicBezTo>
                    <a:cubicBezTo>
                      <a:pt x="91" y="49"/>
                      <a:pt x="91" y="49"/>
                      <a:pt x="91" y="49"/>
                    </a:cubicBezTo>
                    <a:cubicBezTo>
                      <a:pt x="88" y="49"/>
                      <a:pt x="88" y="49"/>
                      <a:pt x="88" y="49"/>
                    </a:cubicBezTo>
                    <a:cubicBezTo>
                      <a:pt x="87" y="49"/>
                      <a:pt x="87" y="48"/>
                      <a:pt x="86" y="48"/>
                    </a:cubicBezTo>
                    <a:cubicBezTo>
                      <a:pt x="85" y="45"/>
                      <a:pt x="85" y="45"/>
                      <a:pt x="85" y="45"/>
                    </a:cubicBezTo>
                    <a:cubicBezTo>
                      <a:pt x="85" y="45"/>
                      <a:pt x="84" y="44"/>
                      <a:pt x="84" y="44"/>
                    </a:cubicBezTo>
                    <a:cubicBezTo>
                      <a:pt x="82" y="44"/>
                      <a:pt x="82" y="44"/>
                      <a:pt x="82" y="44"/>
                    </a:cubicBezTo>
                    <a:cubicBezTo>
                      <a:pt x="82" y="44"/>
                      <a:pt x="81" y="45"/>
                      <a:pt x="81" y="45"/>
                    </a:cubicBezTo>
                    <a:cubicBezTo>
                      <a:pt x="81" y="48"/>
                      <a:pt x="81" y="48"/>
                      <a:pt x="81" y="48"/>
                    </a:cubicBezTo>
                    <a:cubicBezTo>
                      <a:pt x="80" y="48"/>
                      <a:pt x="79" y="49"/>
                      <a:pt x="78" y="49"/>
                    </a:cubicBezTo>
                    <a:cubicBezTo>
                      <a:pt x="75" y="49"/>
                      <a:pt x="75" y="49"/>
                      <a:pt x="75" y="49"/>
                    </a:cubicBezTo>
                    <a:cubicBezTo>
                      <a:pt x="75" y="49"/>
                      <a:pt x="75" y="49"/>
                      <a:pt x="75" y="49"/>
                    </a:cubicBezTo>
                    <a:cubicBezTo>
                      <a:pt x="75" y="49"/>
                      <a:pt x="74" y="49"/>
                      <a:pt x="74" y="49"/>
                    </a:cubicBezTo>
                    <a:cubicBezTo>
                      <a:pt x="73" y="51"/>
                      <a:pt x="73" y="51"/>
                      <a:pt x="73" y="51"/>
                    </a:cubicBezTo>
                    <a:cubicBezTo>
                      <a:pt x="73" y="51"/>
                      <a:pt x="73" y="51"/>
                      <a:pt x="73" y="51"/>
                    </a:cubicBezTo>
                    <a:cubicBezTo>
                      <a:pt x="73" y="51"/>
                      <a:pt x="73" y="52"/>
                      <a:pt x="73" y="52"/>
                    </a:cubicBezTo>
                    <a:cubicBezTo>
                      <a:pt x="76" y="54"/>
                      <a:pt x="76" y="54"/>
                      <a:pt x="76" y="54"/>
                    </a:cubicBezTo>
                    <a:cubicBezTo>
                      <a:pt x="76" y="54"/>
                      <a:pt x="75" y="55"/>
                      <a:pt x="75" y="55"/>
                    </a:cubicBezTo>
                    <a:cubicBezTo>
                      <a:pt x="75" y="56"/>
                      <a:pt x="76" y="56"/>
                      <a:pt x="76" y="57"/>
                    </a:cubicBezTo>
                    <a:cubicBezTo>
                      <a:pt x="73" y="59"/>
                      <a:pt x="73" y="59"/>
                      <a:pt x="73" y="59"/>
                    </a:cubicBezTo>
                    <a:cubicBezTo>
                      <a:pt x="73" y="59"/>
                      <a:pt x="73" y="59"/>
                      <a:pt x="73" y="59"/>
                    </a:cubicBezTo>
                    <a:cubicBezTo>
                      <a:pt x="73" y="60"/>
                      <a:pt x="73" y="60"/>
                      <a:pt x="73" y="60"/>
                    </a:cubicBezTo>
                    <a:cubicBezTo>
                      <a:pt x="74" y="61"/>
                      <a:pt x="74" y="61"/>
                      <a:pt x="74" y="61"/>
                    </a:cubicBezTo>
                    <a:cubicBezTo>
                      <a:pt x="74" y="62"/>
                      <a:pt x="75" y="62"/>
                      <a:pt x="75" y="62"/>
                    </a:cubicBezTo>
                    <a:cubicBezTo>
                      <a:pt x="75" y="62"/>
                      <a:pt x="75" y="62"/>
                      <a:pt x="75" y="62"/>
                    </a:cubicBezTo>
                    <a:cubicBezTo>
                      <a:pt x="78" y="61"/>
                      <a:pt x="78" y="61"/>
                      <a:pt x="78" y="61"/>
                    </a:cubicBezTo>
                    <a:cubicBezTo>
                      <a:pt x="79" y="62"/>
                      <a:pt x="80" y="62"/>
                      <a:pt x="81" y="62"/>
                    </a:cubicBezTo>
                    <a:cubicBezTo>
                      <a:pt x="81" y="65"/>
                      <a:pt x="81" y="65"/>
                      <a:pt x="81" y="65"/>
                    </a:cubicBezTo>
                    <a:cubicBezTo>
                      <a:pt x="81" y="66"/>
                      <a:pt x="82" y="66"/>
                      <a:pt x="82" y="66"/>
                    </a:cubicBezTo>
                    <a:cubicBezTo>
                      <a:pt x="84" y="66"/>
                      <a:pt x="84" y="66"/>
                      <a:pt x="84" y="66"/>
                    </a:cubicBezTo>
                    <a:cubicBezTo>
                      <a:pt x="84" y="66"/>
                      <a:pt x="85" y="66"/>
                      <a:pt x="85" y="65"/>
                    </a:cubicBezTo>
                    <a:cubicBezTo>
                      <a:pt x="86" y="63"/>
                      <a:pt x="86" y="63"/>
                      <a:pt x="86" y="63"/>
                    </a:cubicBezTo>
                    <a:cubicBezTo>
                      <a:pt x="87" y="62"/>
                      <a:pt x="87" y="62"/>
                      <a:pt x="88" y="61"/>
                    </a:cubicBezTo>
                    <a:cubicBezTo>
                      <a:pt x="91" y="62"/>
                      <a:pt x="91" y="62"/>
                      <a:pt x="91" y="62"/>
                    </a:cubicBezTo>
                    <a:cubicBezTo>
                      <a:pt x="91" y="62"/>
                      <a:pt x="91" y="62"/>
                      <a:pt x="91" y="62"/>
                    </a:cubicBezTo>
                    <a:cubicBezTo>
                      <a:pt x="92" y="62"/>
                      <a:pt x="92" y="62"/>
                      <a:pt x="92" y="61"/>
                    </a:cubicBezTo>
                    <a:cubicBezTo>
                      <a:pt x="93" y="60"/>
                      <a:pt x="93" y="60"/>
                      <a:pt x="93" y="60"/>
                    </a:cubicBezTo>
                    <a:cubicBezTo>
                      <a:pt x="93" y="60"/>
                      <a:pt x="93" y="60"/>
                      <a:pt x="93" y="59"/>
                    </a:cubicBezTo>
                    <a:cubicBezTo>
                      <a:pt x="93" y="59"/>
                      <a:pt x="93" y="59"/>
                      <a:pt x="93" y="59"/>
                    </a:cubicBezTo>
                    <a:cubicBezTo>
                      <a:pt x="91" y="57"/>
                      <a:pt x="91" y="57"/>
                      <a:pt x="91" y="57"/>
                    </a:cubicBezTo>
                    <a:cubicBezTo>
                      <a:pt x="91" y="57"/>
                      <a:pt x="91" y="57"/>
                      <a:pt x="91" y="57"/>
                    </a:cubicBezTo>
                    <a:close/>
                    <a:moveTo>
                      <a:pt x="86" y="55"/>
                    </a:moveTo>
                    <a:cubicBezTo>
                      <a:pt x="86" y="57"/>
                      <a:pt x="85" y="58"/>
                      <a:pt x="83" y="58"/>
                    </a:cubicBezTo>
                    <a:cubicBezTo>
                      <a:pt x="82" y="58"/>
                      <a:pt x="80" y="57"/>
                      <a:pt x="80" y="55"/>
                    </a:cubicBezTo>
                    <a:cubicBezTo>
                      <a:pt x="80" y="54"/>
                      <a:pt x="82" y="52"/>
                      <a:pt x="83" y="52"/>
                    </a:cubicBezTo>
                    <a:cubicBezTo>
                      <a:pt x="85" y="52"/>
                      <a:pt x="86" y="54"/>
                      <a:pt x="86" y="55"/>
                    </a:cubicBezTo>
                    <a:close/>
                  </a:path>
                </a:pathLst>
              </a:custGeom>
              <a:solidFill>
                <a:srgbClr val="F5F5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9617" tIns="44808" rIns="89617" bIns="44808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192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765" b="0" i="0" u="none" strike="noStrike" kern="0" cap="none" spc="0" normalizeH="0" baseline="0" noProof="0" dirty="0">
                  <a:ln>
                    <a:noFill/>
                  </a:ln>
                  <a:solidFill>
                    <a:srgbClr val="505050"/>
                  </a:solidFill>
                  <a:effectLst/>
                  <a:uLnTx/>
                  <a:uFillTx/>
                  <a:latin typeface="Segoe UI"/>
                </a:endParaRPr>
              </a:p>
            </p:txBody>
          </p:sp>
        </p:grpSp>
        <p:grpSp>
          <p:nvGrpSpPr>
            <p:cNvPr id="33" name="Group 32"/>
            <p:cNvGrpSpPr/>
            <p:nvPr/>
          </p:nvGrpSpPr>
          <p:grpSpPr>
            <a:xfrm>
              <a:off x="1242241" y="3635897"/>
              <a:ext cx="312619" cy="305519"/>
              <a:chOff x="853289" y="2685914"/>
              <a:chExt cx="457478" cy="447088"/>
            </a:xfrm>
          </p:grpSpPr>
          <p:grpSp>
            <p:nvGrpSpPr>
              <p:cNvPr id="40" name="Group 39"/>
              <p:cNvGrpSpPr/>
              <p:nvPr/>
            </p:nvGrpSpPr>
            <p:grpSpPr>
              <a:xfrm>
                <a:off x="933495" y="2733930"/>
                <a:ext cx="316523" cy="355206"/>
                <a:chOff x="2304394" y="2806764"/>
                <a:chExt cx="203894" cy="228812"/>
              </a:xfrm>
              <a:solidFill>
                <a:srgbClr val="00188F"/>
              </a:solidFill>
            </p:grpSpPr>
            <p:sp>
              <p:nvSpPr>
                <p:cNvPr id="42" name="Freeform 6"/>
                <p:cNvSpPr>
                  <a:spLocks/>
                </p:cNvSpPr>
                <p:nvPr/>
              </p:nvSpPr>
              <p:spPr bwMode="auto">
                <a:xfrm>
                  <a:off x="2313456" y="2806764"/>
                  <a:ext cx="185769" cy="106478"/>
                </a:xfrm>
                <a:custGeom>
                  <a:avLst/>
                  <a:gdLst>
                    <a:gd name="T0" fmla="*/ 82 w 82"/>
                    <a:gd name="T1" fmla="*/ 23 h 47"/>
                    <a:gd name="T2" fmla="*/ 41 w 82"/>
                    <a:gd name="T3" fmla="*/ 0 h 47"/>
                    <a:gd name="T4" fmla="*/ 0 w 82"/>
                    <a:gd name="T5" fmla="*/ 23 h 47"/>
                    <a:gd name="T6" fmla="*/ 0 w 82"/>
                    <a:gd name="T7" fmla="*/ 24 h 47"/>
                    <a:gd name="T8" fmla="*/ 41 w 82"/>
                    <a:gd name="T9" fmla="*/ 47 h 47"/>
                    <a:gd name="T10" fmla="*/ 82 w 82"/>
                    <a:gd name="T11" fmla="*/ 24 h 47"/>
                    <a:gd name="T12" fmla="*/ 82 w 82"/>
                    <a:gd name="T13" fmla="*/ 23 h 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82" h="47">
                      <a:moveTo>
                        <a:pt x="82" y="23"/>
                      </a:moveTo>
                      <a:lnTo>
                        <a:pt x="41" y="0"/>
                      </a:lnTo>
                      <a:lnTo>
                        <a:pt x="0" y="23"/>
                      </a:lnTo>
                      <a:lnTo>
                        <a:pt x="0" y="24"/>
                      </a:lnTo>
                      <a:lnTo>
                        <a:pt x="41" y="47"/>
                      </a:lnTo>
                      <a:lnTo>
                        <a:pt x="82" y="24"/>
                      </a:lnTo>
                      <a:lnTo>
                        <a:pt x="82" y="23"/>
                      </a:lnTo>
                      <a:close/>
                    </a:path>
                  </a:pathLst>
                </a:custGeom>
                <a:solidFill>
                  <a:srgbClr val="33333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89617" tIns="44808" rIns="89617" bIns="44808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192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765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505050"/>
                    </a:solidFill>
                    <a:effectLst/>
                    <a:uLnTx/>
                    <a:uFillTx/>
                    <a:latin typeface="Segoe UI"/>
                  </a:endParaRPr>
                </a:p>
              </p:txBody>
            </p:sp>
            <p:sp>
              <p:nvSpPr>
                <p:cNvPr id="43" name="Freeform 7"/>
                <p:cNvSpPr>
                  <a:spLocks/>
                </p:cNvSpPr>
                <p:nvPr/>
              </p:nvSpPr>
              <p:spPr bwMode="auto">
                <a:xfrm>
                  <a:off x="2415403" y="2876993"/>
                  <a:ext cx="92885" cy="158583"/>
                </a:xfrm>
                <a:custGeom>
                  <a:avLst/>
                  <a:gdLst>
                    <a:gd name="T0" fmla="*/ 0 w 41"/>
                    <a:gd name="T1" fmla="*/ 23 h 70"/>
                    <a:gd name="T2" fmla="*/ 0 w 41"/>
                    <a:gd name="T3" fmla="*/ 70 h 70"/>
                    <a:gd name="T4" fmla="*/ 41 w 41"/>
                    <a:gd name="T5" fmla="*/ 47 h 70"/>
                    <a:gd name="T6" fmla="*/ 41 w 41"/>
                    <a:gd name="T7" fmla="*/ 0 h 70"/>
                    <a:gd name="T8" fmla="*/ 0 w 41"/>
                    <a:gd name="T9" fmla="*/ 23 h 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" h="70">
                      <a:moveTo>
                        <a:pt x="0" y="23"/>
                      </a:moveTo>
                      <a:lnTo>
                        <a:pt x="0" y="70"/>
                      </a:lnTo>
                      <a:lnTo>
                        <a:pt x="41" y="47"/>
                      </a:lnTo>
                      <a:lnTo>
                        <a:pt x="41" y="0"/>
                      </a:lnTo>
                      <a:lnTo>
                        <a:pt x="0" y="23"/>
                      </a:lnTo>
                      <a:close/>
                    </a:path>
                  </a:pathLst>
                </a:custGeom>
                <a:solidFill>
                  <a:srgbClr val="33333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89617" tIns="44808" rIns="89617" bIns="44808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192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765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505050"/>
                    </a:solidFill>
                    <a:effectLst/>
                    <a:uLnTx/>
                    <a:uFillTx/>
                    <a:latin typeface="Segoe UI"/>
                  </a:endParaRPr>
                </a:p>
              </p:txBody>
            </p:sp>
            <p:sp>
              <p:nvSpPr>
                <p:cNvPr id="44" name="Freeform 8"/>
                <p:cNvSpPr>
                  <a:spLocks/>
                </p:cNvSpPr>
                <p:nvPr/>
              </p:nvSpPr>
              <p:spPr bwMode="auto">
                <a:xfrm>
                  <a:off x="2304394" y="2876993"/>
                  <a:ext cx="92885" cy="158583"/>
                </a:xfrm>
                <a:custGeom>
                  <a:avLst/>
                  <a:gdLst>
                    <a:gd name="T0" fmla="*/ 41 w 41"/>
                    <a:gd name="T1" fmla="*/ 23 h 70"/>
                    <a:gd name="T2" fmla="*/ 0 w 41"/>
                    <a:gd name="T3" fmla="*/ 0 h 70"/>
                    <a:gd name="T4" fmla="*/ 0 w 41"/>
                    <a:gd name="T5" fmla="*/ 47 h 70"/>
                    <a:gd name="T6" fmla="*/ 41 w 41"/>
                    <a:gd name="T7" fmla="*/ 70 h 70"/>
                    <a:gd name="T8" fmla="*/ 41 w 41"/>
                    <a:gd name="T9" fmla="*/ 23 h 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" h="70">
                      <a:moveTo>
                        <a:pt x="41" y="23"/>
                      </a:moveTo>
                      <a:lnTo>
                        <a:pt x="0" y="0"/>
                      </a:lnTo>
                      <a:lnTo>
                        <a:pt x="0" y="47"/>
                      </a:lnTo>
                      <a:lnTo>
                        <a:pt x="41" y="70"/>
                      </a:lnTo>
                      <a:lnTo>
                        <a:pt x="41" y="23"/>
                      </a:lnTo>
                      <a:close/>
                    </a:path>
                  </a:pathLst>
                </a:custGeom>
                <a:solidFill>
                  <a:srgbClr val="33333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89617" tIns="44808" rIns="89617" bIns="44808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192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765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505050"/>
                    </a:solidFill>
                    <a:effectLst/>
                    <a:uLnTx/>
                    <a:uFillTx/>
                    <a:latin typeface="Segoe UI"/>
                  </a:endParaRPr>
                </a:p>
              </p:txBody>
            </p:sp>
          </p:grpSp>
          <p:sp>
            <p:nvSpPr>
              <p:cNvPr id="41" name="Rounded Rectangle 41"/>
              <p:cNvSpPr/>
              <p:nvPr/>
            </p:nvSpPr>
            <p:spPr bwMode="auto">
              <a:xfrm>
                <a:off x="853289" y="2685914"/>
                <a:ext cx="457478" cy="447088"/>
              </a:xfrm>
              <a:prstGeom prst="roundRect">
                <a:avLst/>
              </a:prstGeom>
              <a:noFill/>
              <a:ln w="28575">
                <a:solidFill>
                  <a:srgbClr val="333333"/>
                </a:solidFill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79234" tIns="143387" rIns="179234" bIns="143387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3751" eaLnBrk="1" fontAlgn="base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353" b="0" i="0" u="none" strike="noStrike" kern="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effectLst/>
                  <a:uLnTx/>
                  <a:uFillTx/>
                  <a:latin typeface="Segoe UI"/>
                  <a:ea typeface="Segoe UI" pitchFamily="34" charset="0"/>
                  <a:cs typeface="Segoe UI" pitchFamily="34" charset="0"/>
                </a:endParaRPr>
              </a:p>
            </p:txBody>
          </p:sp>
        </p:grpSp>
        <p:grpSp>
          <p:nvGrpSpPr>
            <p:cNvPr id="34" name="Group 33"/>
            <p:cNvGrpSpPr/>
            <p:nvPr/>
          </p:nvGrpSpPr>
          <p:grpSpPr>
            <a:xfrm>
              <a:off x="1606976" y="3636668"/>
              <a:ext cx="312619" cy="305519"/>
              <a:chOff x="853289" y="2685914"/>
              <a:chExt cx="457478" cy="447088"/>
            </a:xfrm>
          </p:grpSpPr>
          <p:grpSp>
            <p:nvGrpSpPr>
              <p:cNvPr id="35" name="Group 34"/>
              <p:cNvGrpSpPr/>
              <p:nvPr/>
            </p:nvGrpSpPr>
            <p:grpSpPr>
              <a:xfrm>
                <a:off x="933495" y="2733930"/>
                <a:ext cx="316523" cy="355206"/>
                <a:chOff x="2304394" y="2806764"/>
                <a:chExt cx="203894" cy="228812"/>
              </a:xfrm>
              <a:solidFill>
                <a:srgbClr val="00188F"/>
              </a:solidFill>
            </p:grpSpPr>
            <p:sp>
              <p:nvSpPr>
                <p:cNvPr id="37" name="Freeform 6"/>
                <p:cNvSpPr>
                  <a:spLocks/>
                </p:cNvSpPr>
                <p:nvPr/>
              </p:nvSpPr>
              <p:spPr bwMode="auto">
                <a:xfrm>
                  <a:off x="2313456" y="2806764"/>
                  <a:ext cx="185769" cy="106478"/>
                </a:xfrm>
                <a:custGeom>
                  <a:avLst/>
                  <a:gdLst>
                    <a:gd name="T0" fmla="*/ 82 w 82"/>
                    <a:gd name="T1" fmla="*/ 23 h 47"/>
                    <a:gd name="T2" fmla="*/ 41 w 82"/>
                    <a:gd name="T3" fmla="*/ 0 h 47"/>
                    <a:gd name="T4" fmla="*/ 0 w 82"/>
                    <a:gd name="T5" fmla="*/ 23 h 47"/>
                    <a:gd name="T6" fmla="*/ 0 w 82"/>
                    <a:gd name="T7" fmla="*/ 24 h 47"/>
                    <a:gd name="T8" fmla="*/ 41 w 82"/>
                    <a:gd name="T9" fmla="*/ 47 h 47"/>
                    <a:gd name="T10" fmla="*/ 82 w 82"/>
                    <a:gd name="T11" fmla="*/ 24 h 47"/>
                    <a:gd name="T12" fmla="*/ 82 w 82"/>
                    <a:gd name="T13" fmla="*/ 23 h 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82" h="47">
                      <a:moveTo>
                        <a:pt x="82" y="23"/>
                      </a:moveTo>
                      <a:lnTo>
                        <a:pt x="41" y="0"/>
                      </a:lnTo>
                      <a:lnTo>
                        <a:pt x="0" y="23"/>
                      </a:lnTo>
                      <a:lnTo>
                        <a:pt x="0" y="24"/>
                      </a:lnTo>
                      <a:lnTo>
                        <a:pt x="41" y="47"/>
                      </a:lnTo>
                      <a:lnTo>
                        <a:pt x="82" y="24"/>
                      </a:lnTo>
                      <a:lnTo>
                        <a:pt x="82" y="23"/>
                      </a:lnTo>
                      <a:close/>
                    </a:path>
                  </a:pathLst>
                </a:custGeom>
                <a:solidFill>
                  <a:srgbClr val="333333"/>
                </a:solidFill>
                <a:ln w="9525">
                  <a:noFill/>
                  <a:round/>
                  <a:headEnd/>
                  <a:tailEnd/>
                </a:ln>
                <a:extLst/>
              </p:spPr>
              <p:txBody>
                <a:bodyPr vert="horz" wrap="square" lIns="89617" tIns="44808" rIns="89617" bIns="44808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192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765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505050"/>
                    </a:solidFill>
                    <a:effectLst/>
                    <a:uLnTx/>
                    <a:uFillTx/>
                    <a:latin typeface="Segoe UI"/>
                  </a:endParaRPr>
                </a:p>
              </p:txBody>
            </p:sp>
            <p:sp>
              <p:nvSpPr>
                <p:cNvPr id="38" name="Freeform 7"/>
                <p:cNvSpPr>
                  <a:spLocks/>
                </p:cNvSpPr>
                <p:nvPr/>
              </p:nvSpPr>
              <p:spPr bwMode="auto">
                <a:xfrm>
                  <a:off x="2415403" y="2876993"/>
                  <a:ext cx="92885" cy="158583"/>
                </a:xfrm>
                <a:custGeom>
                  <a:avLst/>
                  <a:gdLst>
                    <a:gd name="T0" fmla="*/ 0 w 41"/>
                    <a:gd name="T1" fmla="*/ 23 h 70"/>
                    <a:gd name="T2" fmla="*/ 0 w 41"/>
                    <a:gd name="T3" fmla="*/ 70 h 70"/>
                    <a:gd name="T4" fmla="*/ 41 w 41"/>
                    <a:gd name="T5" fmla="*/ 47 h 70"/>
                    <a:gd name="T6" fmla="*/ 41 w 41"/>
                    <a:gd name="T7" fmla="*/ 0 h 70"/>
                    <a:gd name="T8" fmla="*/ 0 w 41"/>
                    <a:gd name="T9" fmla="*/ 23 h 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" h="70">
                      <a:moveTo>
                        <a:pt x="0" y="23"/>
                      </a:moveTo>
                      <a:lnTo>
                        <a:pt x="0" y="70"/>
                      </a:lnTo>
                      <a:lnTo>
                        <a:pt x="41" y="47"/>
                      </a:lnTo>
                      <a:lnTo>
                        <a:pt x="41" y="0"/>
                      </a:lnTo>
                      <a:lnTo>
                        <a:pt x="0" y="23"/>
                      </a:lnTo>
                      <a:close/>
                    </a:path>
                  </a:pathLst>
                </a:custGeom>
                <a:solidFill>
                  <a:srgbClr val="333333"/>
                </a:solidFill>
                <a:ln w="9525">
                  <a:noFill/>
                  <a:round/>
                  <a:headEnd/>
                  <a:tailEnd/>
                </a:ln>
                <a:extLst/>
              </p:spPr>
              <p:txBody>
                <a:bodyPr vert="horz" wrap="square" lIns="89617" tIns="44808" rIns="89617" bIns="44808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192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765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505050"/>
                    </a:solidFill>
                    <a:effectLst/>
                    <a:uLnTx/>
                    <a:uFillTx/>
                    <a:latin typeface="Segoe UI"/>
                  </a:endParaRPr>
                </a:p>
              </p:txBody>
            </p:sp>
            <p:sp>
              <p:nvSpPr>
                <p:cNvPr id="39" name="Freeform 8"/>
                <p:cNvSpPr>
                  <a:spLocks/>
                </p:cNvSpPr>
                <p:nvPr/>
              </p:nvSpPr>
              <p:spPr bwMode="auto">
                <a:xfrm>
                  <a:off x="2304394" y="2876993"/>
                  <a:ext cx="92885" cy="158583"/>
                </a:xfrm>
                <a:custGeom>
                  <a:avLst/>
                  <a:gdLst>
                    <a:gd name="T0" fmla="*/ 41 w 41"/>
                    <a:gd name="T1" fmla="*/ 23 h 70"/>
                    <a:gd name="T2" fmla="*/ 0 w 41"/>
                    <a:gd name="T3" fmla="*/ 0 h 70"/>
                    <a:gd name="T4" fmla="*/ 0 w 41"/>
                    <a:gd name="T5" fmla="*/ 47 h 70"/>
                    <a:gd name="T6" fmla="*/ 41 w 41"/>
                    <a:gd name="T7" fmla="*/ 70 h 70"/>
                    <a:gd name="T8" fmla="*/ 41 w 41"/>
                    <a:gd name="T9" fmla="*/ 23 h 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" h="70">
                      <a:moveTo>
                        <a:pt x="41" y="23"/>
                      </a:moveTo>
                      <a:lnTo>
                        <a:pt x="0" y="0"/>
                      </a:lnTo>
                      <a:lnTo>
                        <a:pt x="0" y="47"/>
                      </a:lnTo>
                      <a:lnTo>
                        <a:pt x="41" y="70"/>
                      </a:lnTo>
                      <a:lnTo>
                        <a:pt x="41" y="23"/>
                      </a:lnTo>
                      <a:close/>
                    </a:path>
                  </a:pathLst>
                </a:custGeom>
                <a:solidFill>
                  <a:srgbClr val="333333"/>
                </a:solidFill>
                <a:ln w="9525">
                  <a:noFill/>
                  <a:round/>
                  <a:headEnd/>
                  <a:tailEnd/>
                </a:ln>
                <a:extLst/>
              </p:spPr>
              <p:txBody>
                <a:bodyPr vert="horz" wrap="square" lIns="89617" tIns="44808" rIns="89617" bIns="44808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192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765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505050"/>
                    </a:solidFill>
                    <a:effectLst/>
                    <a:uLnTx/>
                    <a:uFillTx/>
                    <a:latin typeface="Segoe UI"/>
                  </a:endParaRPr>
                </a:p>
              </p:txBody>
            </p:sp>
          </p:grpSp>
          <p:sp>
            <p:nvSpPr>
              <p:cNvPr id="36" name="Rounded Rectangle 285"/>
              <p:cNvSpPr/>
              <p:nvPr/>
            </p:nvSpPr>
            <p:spPr bwMode="auto">
              <a:xfrm>
                <a:off x="853289" y="2685914"/>
                <a:ext cx="457478" cy="447088"/>
              </a:xfrm>
              <a:prstGeom prst="roundRect">
                <a:avLst/>
              </a:prstGeom>
              <a:noFill/>
              <a:ln w="28575">
                <a:solidFill>
                  <a:srgbClr val="333333"/>
                </a:solidFill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79234" tIns="143387" rIns="179234" bIns="143387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3751" eaLnBrk="1" fontAlgn="base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353" b="0" i="0" u="none" strike="noStrike" kern="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effectLst/>
                  <a:uLnTx/>
                  <a:uFillTx/>
                  <a:latin typeface="Segoe UI"/>
                  <a:ea typeface="Segoe UI" pitchFamily="34" charset="0"/>
                  <a:cs typeface="Segoe UI" pitchFamily="34" charset="0"/>
                </a:endParaRPr>
              </a:p>
            </p:txBody>
          </p:sp>
        </p:grpSp>
      </p:grpSp>
      <p:grpSp>
        <p:nvGrpSpPr>
          <p:cNvPr id="58" name="Group 57"/>
          <p:cNvGrpSpPr/>
          <p:nvPr/>
        </p:nvGrpSpPr>
        <p:grpSpPr>
          <a:xfrm>
            <a:off x="729689" y="5324872"/>
            <a:ext cx="312619" cy="305519"/>
            <a:chOff x="160801" y="4317457"/>
            <a:chExt cx="457478" cy="447088"/>
          </a:xfrm>
        </p:grpSpPr>
        <p:sp>
          <p:nvSpPr>
            <p:cNvPr id="59" name="Rounded Rectangle 580"/>
            <p:cNvSpPr/>
            <p:nvPr/>
          </p:nvSpPr>
          <p:spPr bwMode="auto">
            <a:xfrm>
              <a:off x="160801" y="4317457"/>
              <a:ext cx="457478" cy="447088"/>
            </a:xfrm>
            <a:prstGeom prst="roundRect">
              <a:avLst/>
            </a:prstGeom>
            <a:noFill/>
            <a:ln w="28575">
              <a:solidFill>
                <a:srgbClr val="00BCF2"/>
              </a:solidFill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79234" tIns="143387" rIns="179234" bIns="143387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3751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353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latin typeface="Segoe UI"/>
                <a:ea typeface="Segoe UI" pitchFamily="34" charset="0"/>
                <a:cs typeface="Segoe UI" pitchFamily="34" charset="0"/>
              </a:endParaRPr>
            </a:p>
          </p:txBody>
        </p:sp>
        <p:grpSp>
          <p:nvGrpSpPr>
            <p:cNvPr id="60" name="Group 59"/>
            <p:cNvGrpSpPr/>
            <p:nvPr/>
          </p:nvGrpSpPr>
          <p:grpSpPr>
            <a:xfrm>
              <a:off x="241006" y="4365473"/>
              <a:ext cx="316523" cy="355206"/>
              <a:chOff x="2304394" y="2806764"/>
              <a:chExt cx="203894" cy="228812"/>
            </a:xfrm>
            <a:solidFill>
              <a:srgbClr val="00188F"/>
            </a:solidFill>
          </p:grpSpPr>
          <p:sp>
            <p:nvSpPr>
              <p:cNvPr id="61" name="Freeform 6"/>
              <p:cNvSpPr>
                <a:spLocks/>
              </p:cNvSpPr>
              <p:nvPr/>
            </p:nvSpPr>
            <p:spPr bwMode="auto">
              <a:xfrm>
                <a:off x="2313456" y="2806764"/>
                <a:ext cx="185769" cy="106478"/>
              </a:xfrm>
              <a:custGeom>
                <a:avLst/>
                <a:gdLst>
                  <a:gd name="T0" fmla="*/ 82 w 82"/>
                  <a:gd name="T1" fmla="*/ 23 h 47"/>
                  <a:gd name="T2" fmla="*/ 41 w 82"/>
                  <a:gd name="T3" fmla="*/ 0 h 47"/>
                  <a:gd name="T4" fmla="*/ 0 w 82"/>
                  <a:gd name="T5" fmla="*/ 23 h 47"/>
                  <a:gd name="T6" fmla="*/ 0 w 82"/>
                  <a:gd name="T7" fmla="*/ 24 h 47"/>
                  <a:gd name="T8" fmla="*/ 41 w 82"/>
                  <a:gd name="T9" fmla="*/ 47 h 47"/>
                  <a:gd name="T10" fmla="*/ 82 w 82"/>
                  <a:gd name="T11" fmla="*/ 24 h 47"/>
                  <a:gd name="T12" fmla="*/ 82 w 82"/>
                  <a:gd name="T13" fmla="*/ 23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2" h="47">
                    <a:moveTo>
                      <a:pt x="82" y="23"/>
                    </a:moveTo>
                    <a:lnTo>
                      <a:pt x="41" y="0"/>
                    </a:lnTo>
                    <a:lnTo>
                      <a:pt x="0" y="23"/>
                    </a:lnTo>
                    <a:lnTo>
                      <a:pt x="0" y="24"/>
                    </a:lnTo>
                    <a:lnTo>
                      <a:pt x="41" y="47"/>
                    </a:lnTo>
                    <a:lnTo>
                      <a:pt x="82" y="24"/>
                    </a:lnTo>
                    <a:lnTo>
                      <a:pt x="82" y="23"/>
                    </a:lnTo>
                    <a:close/>
                  </a:path>
                </a:pathLst>
              </a:custGeom>
              <a:solidFill>
                <a:srgbClr val="00BC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9617" tIns="44808" rIns="89617" bIns="44808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192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765" b="0" i="0" u="none" strike="noStrike" kern="0" cap="none" spc="0" normalizeH="0" baseline="0" noProof="0" dirty="0">
                  <a:ln>
                    <a:noFill/>
                  </a:ln>
                  <a:solidFill>
                    <a:srgbClr val="505050"/>
                  </a:solidFill>
                  <a:effectLst/>
                  <a:uLnTx/>
                  <a:uFillTx/>
                  <a:latin typeface="Segoe UI"/>
                </a:endParaRPr>
              </a:p>
            </p:txBody>
          </p:sp>
          <p:sp>
            <p:nvSpPr>
              <p:cNvPr id="62" name="Freeform 7"/>
              <p:cNvSpPr>
                <a:spLocks/>
              </p:cNvSpPr>
              <p:nvPr/>
            </p:nvSpPr>
            <p:spPr bwMode="auto">
              <a:xfrm>
                <a:off x="2415403" y="2876993"/>
                <a:ext cx="92885" cy="158583"/>
              </a:xfrm>
              <a:custGeom>
                <a:avLst/>
                <a:gdLst>
                  <a:gd name="T0" fmla="*/ 0 w 41"/>
                  <a:gd name="T1" fmla="*/ 23 h 70"/>
                  <a:gd name="T2" fmla="*/ 0 w 41"/>
                  <a:gd name="T3" fmla="*/ 70 h 70"/>
                  <a:gd name="T4" fmla="*/ 41 w 41"/>
                  <a:gd name="T5" fmla="*/ 47 h 70"/>
                  <a:gd name="T6" fmla="*/ 41 w 41"/>
                  <a:gd name="T7" fmla="*/ 0 h 70"/>
                  <a:gd name="T8" fmla="*/ 0 w 41"/>
                  <a:gd name="T9" fmla="*/ 23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70">
                    <a:moveTo>
                      <a:pt x="0" y="23"/>
                    </a:moveTo>
                    <a:lnTo>
                      <a:pt x="0" y="70"/>
                    </a:lnTo>
                    <a:lnTo>
                      <a:pt x="41" y="47"/>
                    </a:lnTo>
                    <a:lnTo>
                      <a:pt x="41" y="0"/>
                    </a:lnTo>
                    <a:lnTo>
                      <a:pt x="0" y="23"/>
                    </a:lnTo>
                    <a:close/>
                  </a:path>
                </a:pathLst>
              </a:custGeom>
              <a:solidFill>
                <a:srgbClr val="00BC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9617" tIns="44808" rIns="89617" bIns="44808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192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765" b="0" i="0" u="none" strike="noStrike" kern="0" cap="none" spc="0" normalizeH="0" baseline="0" noProof="0" dirty="0">
                  <a:ln>
                    <a:noFill/>
                  </a:ln>
                  <a:solidFill>
                    <a:srgbClr val="505050"/>
                  </a:solidFill>
                  <a:effectLst/>
                  <a:uLnTx/>
                  <a:uFillTx/>
                  <a:latin typeface="Segoe UI"/>
                </a:endParaRPr>
              </a:p>
            </p:txBody>
          </p:sp>
          <p:sp>
            <p:nvSpPr>
              <p:cNvPr id="63" name="Freeform 8"/>
              <p:cNvSpPr>
                <a:spLocks/>
              </p:cNvSpPr>
              <p:nvPr/>
            </p:nvSpPr>
            <p:spPr bwMode="auto">
              <a:xfrm>
                <a:off x="2304394" y="2876993"/>
                <a:ext cx="92885" cy="158583"/>
              </a:xfrm>
              <a:custGeom>
                <a:avLst/>
                <a:gdLst>
                  <a:gd name="T0" fmla="*/ 41 w 41"/>
                  <a:gd name="T1" fmla="*/ 23 h 70"/>
                  <a:gd name="T2" fmla="*/ 0 w 41"/>
                  <a:gd name="T3" fmla="*/ 0 h 70"/>
                  <a:gd name="T4" fmla="*/ 0 w 41"/>
                  <a:gd name="T5" fmla="*/ 47 h 70"/>
                  <a:gd name="T6" fmla="*/ 41 w 41"/>
                  <a:gd name="T7" fmla="*/ 70 h 70"/>
                  <a:gd name="T8" fmla="*/ 41 w 41"/>
                  <a:gd name="T9" fmla="*/ 23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70">
                    <a:moveTo>
                      <a:pt x="41" y="23"/>
                    </a:moveTo>
                    <a:lnTo>
                      <a:pt x="0" y="0"/>
                    </a:lnTo>
                    <a:lnTo>
                      <a:pt x="0" y="47"/>
                    </a:lnTo>
                    <a:lnTo>
                      <a:pt x="41" y="70"/>
                    </a:lnTo>
                    <a:lnTo>
                      <a:pt x="41" y="23"/>
                    </a:lnTo>
                    <a:close/>
                  </a:path>
                </a:pathLst>
              </a:custGeom>
              <a:solidFill>
                <a:srgbClr val="00BC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9617" tIns="44808" rIns="89617" bIns="44808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192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765" b="0" i="0" u="none" strike="noStrike" kern="0" cap="none" spc="0" normalizeH="0" baseline="0" noProof="0" dirty="0">
                  <a:ln>
                    <a:noFill/>
                  </a:ln>
                  <a:solidFill>
                    <a:srgbClr val="505050"/>
                  </a:solidFill>
                  <a:effectLst/>
                  <a:uLnTx/>
                  <a:uFillTx/>
                  <a:latin typeface="Segoe UI"/>
                </a:endParaRPr>
              </a:p>
            </p:txBody>
          </p:sp>
        </p:grpSp>
      </p:grpSp>
      <p:grpSp>
        <p:nvGrpSpPr>
          <p:cNvPr id="257" name="Group 256"/>
          <p:cNvGrpSpPr/>
          <p:nvPr/>
        </p:nvGrpSpPr>
        <p:grpSpPr>
          <a:xfrm>
            <a:off x="4465637" y="3497262"/>
            <a:ext cx="3581400" cy="3429000"/>
            <a:chOff x="4694237" y="3497262"/>
            <a:chExt cx="3581400" cy="3429000"/>
          </a:xfrm>
        </p:grpSpPr>
        <p:sp>
          <p:nvSpPr>
            <p:cNvPr id="7" name="Rectangle: Rounded Corners 6"/>
            <p:cNvSpPr/>
            <p:nvPr/>
          </p:nvSpPr>
          <p:spPr bwMode="auto">
            <a:xfrm>
              <a:off x="4694237" y="3497262"/>
              <a:ext cx="3581400" cy="3429000"/>
            </a:xfrm>
            <a:prstGeom prst="roundRect">
              <a:avLst/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vert="horz" wrap="square" lIns="0" tIns="46637" rIns="0" bIns="46637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32472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5439">
                      <a:srgbClr val="F8F8F8"/>
                    </a:gs>
                    <a:gs pos="10000">
                      <a:srgbClr val="F8F8F8"/>
                    </a:gs>
                  </a:gsLst>
                  <a:lin ang="5400000" scaled="0"/>
                </a:gradFill>
                <a:effectLst/>
                <a:uLnTx/>
                <a:uFillTx/>
              </a:endParaRPr>
            </a:p>
          </p:txBody>
        </p:sp>
        <p:grpSp>
          <p:nvGrpSpPr>
            <p:cNvPr id="64" name="Group 63"/>
            <p:cNvGrpSpPr/>
            <p:nvPr/>
          </p:nvGrpSpPr>
          <p:grpSpPr>
            <a:xfrm>
              <a:off x="4981518" y="6452336"/>
              <a:ext cx="700163" cy="366924"/>
              <a:chOff x="5426785" y="5707062"/>
              <a:chExt cx="700163" cy="366924"/>
            </a:xfrm>
          </p:grpSpPr>
          <p:sp>
            <p:nvSpPr>
              <p:cNvPr id="65" name="Rectangle 64"/>
              <p:cNvSpPr/>
              <p:nvPr/>
            </p:nvSpPr>
            <p:spPr bwMode="auto">
              <a:xfrm>
                <a:off x="5438437" y="5717780"/>
                <a:ext cx="677419" cy="345332"/>
              </a:xfrm>
              <a:prstGeom prst="rect">
                <a:avLst/>
              </a:prstGeom>
              <a:solidFill>
                <a:schemeClr val="accent1"/>
              </a:solidFill>
              <a:ln w="31750">
                <a:solidFill>
                  <a:srgbClr val="F8F8F8"/>
                </a:solidFill>
                <a:prstDash val="solid"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="horz" wrap="square" lIns="182880" tIns="146304" rIns="182880" bIns="146304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marL="0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66371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32742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99113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65484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331856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98226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64597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730969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32472" rtl="0" eaLnBrk="1" fontAlgn="base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00" b="0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effectLst/>
                  <a:uLnTx/>
                  <a:uFillTx/>
                  <a:latin typeface="+mn-lt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66" name="Right Bracket 65"/>
              <p:cNvSpPr/>
              <p:nvPr/>
            </p:nvSpPr>
            <p:spPr>
              <a:xfrm>
                <a:off x="6076517" y="5707062"/>
                <a:ext cx="50431" cy="366924"/>
              </a:xfrm>
              <a:prstGeom prst="rightBracket">
                <a:avLst/>
              </a:prstGeom>
              <a:ln w="28575">
                <a:solidFill>
                  <a:schemeClr val="accent1"/>
                </a:solidFill>
                <a:headEnd type="non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66371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32742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99113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65484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331856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98226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64597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730969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32742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67" name="Left Bracket 66"/>
              <p:cNvSpPr/>
              <p:nvPr/>
            </p:nvSpPr>
            <p:spPr>
              <a:xfrm>
                <a:off x="5426785" y="5707062"/>
                <a:ext cx="50431" cy="366924"/>
              </a:xfrm>
              <a:prstGeom prst="leftBracket">
                <a:avLst/>
              </a:prstGeom>
              <a:ln w="28575">
                <a:solidFill>
                  <a:schemeClr val="accent1"/>
                </a:solidFill>
                <a:headEnd type="non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66371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32742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99113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65484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331856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98226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64597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730969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32742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</p:grpSp>
        <p:grpSp>
          <p:nvGrpSpPr>
            <p:cNvPr id="72" name="Group 71"/>
            <p:cNvGrpSpPr/>
            <p:nvPr/>
          </p:nvGrpSpPr>
          <p:grpSpPr>
            <a:xfrm>
              <a:off x="4981518" y="5617953"/>
              <a:ext cx="700163" cy="366924"/>
              <a:chOff x="5426785" y="5707062"/>
              <a:chExt cx="700163" cy="366924"/>
            </a:xfrm>
          </p:grpSpPr>
          <p:sp>
            <p:nvSpPr>
              <p:cNvPr id="73" name="Rectangle 72"/>
              <p:cNvSpPr/>
              <p:nvPr/>
            </p:nvSpPr>
            <p:spPr bwMode="auto">
              <a:xfrm>
                <a:off x="5438437" y="5717780"/>
                <a:ext cx="677419" cy="345332"/>
              </a:xfrm>
              <a:prstGeom prst="rect">
                <a:avLst/>
              </a:prstGeom>
              <a:solidFill>
                <a:schemeClr val="accent1"/>
              </a:solidFill>
              <a:ln w="31750">
                <a:solidFill>
                  <a:srgbClr val="F8F8F8"/>
                </a:solidFill>
                <a:prstDash val="solid"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="horz" wrap="square" lIns="182880" tIns="146304" rIns="182880" bIns="146304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marL="0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66371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32742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99113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65484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331856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98226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64597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730969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32472" rtl="0" eaLnBrk="1" fontAlgn="base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00" b="0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effectLst/>
                  <a:uLnTx/>
                  <a:uFillTx/>
                  <a:latin typeface="+mn-lt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74" name="Right Bracket 73"/>
              <p:cNvSpPr/>
              <p:nvPr/>
            </p:nvSpPr>
            <p:spPr>
              <a:xfrm>
                <a:off x="6076517" y="5707062"/>
                <a:ext cx="50431" cy="366924"/>
              </a:xfrm>
              <a:prstGeom prst="rightBracket">
                <a:avLst/>
              </a:prstGeom>
              <a:ln w="28575">
                <a:solidFill>
                  <a:schemeClr val="accent1"/>
                </a:solidFill>
                <a:headEnd type="non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66371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32742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99113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65484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331856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98226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64597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730969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32742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75" name="Left Bracket 74"/>
              <p:cNvSpPr/>
              <p:nvPr/>
            </p:nvSpPr>
            <p:spPr>
              <a:xfrm>
                <a:off x="5426785" y="5707062"/>
                <a:ext cx="50431" cy="366924"/>
              </a:xfrm>
              <a:prstGeom prst="leftBracket">
                <a:avLst/>
              </a:prstGeom>
              <a:ln w="28575">
                <a:solidFill>
                  <a:schemeClr val="accent1"/>
                </a:solidFill>
                <a:headEnd type="non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66371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32742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99113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65484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331856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98226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64597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730969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32742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</p:grpSp>
        <p:grpSp>
          <p:nvGrpSpPr>
            <p:cNvPr id="76" name="Group 75"/>
            <p:cNvGrpSpPr/>
            <p:nvPr/>
          </p:nvGrpSpPr>
          <p:grpSpPr>
            <a:xfrm>
              <a:off x="4981518" y="5197947"/>
              <a:ext cx="700163" cy="366924"/>
              <a:chOff x="5426785" y="5707062"/>
              <a:chExt cx="700163" cy="366924"/>
            </a:xfrm>
          </p:grpSpPr>
          <p:sp>
            <p:nvSpPr>
              <p:cNvPr id="77" name="Rectangle 76"/>
              <p:cNvSpPr/>
              <p:nvPr/>
            </p:nvSpPr>
            <p:spPr bwMode="auto">
              <a:xfrm>
                <a:off x="5438437" y="5717780"/>
                <a:ext cx="677419" cy="345332"/>
              </a:xfrm>
              <a:prstGeom prst="rect">
                <a:avLst/>
              </a:prstGeom>
              <a:solidFill>
                <a:schemeClr val="accent1"/>
              </a:solidFill>
              <a:ln w="31750">
                <a:solidFill>
                  <a:srgbClr val="F8F8F8"/>
                </a:solidFill>
                <a:prstDash val="solid"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="horz" wrap="square" lIns="182880" tIns="146304" rIns="182880" bIns="146304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marL="0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66371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32742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99113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65484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331856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98226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64597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730969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32472" rtl="0" eaLnBrk="1" fontAlgn="base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00" b="0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effectLst/>
                  <a:uLnTx/>
                  <a:uFillTx/>
                  <a:latin typeface="+mn-lt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78" name="Right Bracket 77"/>
              <p:cNvSpPr/>
              <p:nvPr/>
            </p:nvSpPr>
            <p:spPr>
              <a:xfrm>
                <a:off x="6076517" y="5707062"/>
                <a:ext cx="50431" cy="366924"/>
              </a:xfrm>
              <a:prstGeom prst="rightBracket">
                <a:avLst/>
              </a:prstGeom>
              <a:ln w="28575">
                <a:solidFill>
                  <a:schemeClr val="accent1"/>
                </a:solidFill>
                <a:headEnd type="non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66371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32742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99113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65484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331856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98226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64597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730969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32742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79" name="Left Bracket 78"/>
              <p:cNvSpPr/>
              <p:nvPr/>
            </p:nvSpPr>
            <p:spPr>
              <a:xfrm>
                <a:off x="5426785" y="5707062"/>
                <a:ext cx="50431" cy="366924"/>
              </a:xfrm>
              <a:prstGeom prst="leftBracket">
                <a:avLst/>
              </a:prstGeom>
              <a:ln w="28575">
                <a:solidFill>
                  <a:schemeClr val="accent1"/>
                </a:solidFill>
                <a:headEnd type="non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66371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32742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99113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65484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331856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98226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64597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730969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32742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</p:grpSp>
        <p:grpSp>
          <p:nvGrpSpPr>
            <p:cNvPr id="80" name="Group 79"/>
            <p:cNvGrpSpPr/>
            <p:nvPr/>
          </p:nvGrpSpPr>
          <p:grpSpPr>
            <a:xfrm>
              <a:off x="4981518" y="4786859"/>
              <a:ext cx="700163" cy="366924"/>
              <a:chOff x="5426785" y="5707062"/>
              <a:chExt cx="700163" cy="366924"/>
            </a:xfrm>
          </p:grpSpPr>
          <p:sp>
            <p:nvSpPr>
              <p:cNvPr id="81" name="Rectangle 80"/>
              <p:cNvSpPr/>
              <p:nvPr/>
            </p:nvSpPr>
            <p:spPr bwMode="auto">
              <a:xfrm>
                <a:off x="5438437" y="5717780"/>
                <a:ext cx="677419" cy="345332"/>
              </a:xfrm>
              <a:prstGeom prst="rect">
                <a:avLst/>
              </a:prstGeom>
              <a:solidFill>
                <a:schemeClr val="accent1"/>
              </a:solidFill>
              <a:ln w="31750">
                <a:solidFill>
                  <a:srgbClr val="F8F8F8"/>
                </a:solidFill>
                <a:prstDash val="solid"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="horz" wrap="square" lIns="182880" tIns="146304" rIns="182880" bIns="146304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marL="0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66371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32742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99113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65484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331856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98226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64597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730969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32472" rtl="0" eaLnBrk="1" fontAlgn="base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00" b="0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effectLst/>
                  <a:uLnTx/>
                  <a:uFillTx/>
                  <a:latin typeface="+mn-lt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82" name="Right Bracket 81"/>
              <p:cNvSpPr/>
              <p:nvPr/>
            </p:nvSpPr>
            <p:spPr>
              <a:xfrm>
                <a:off x="6076517" y="5707062"/>
                <a:ext cx="50431" cy="366924"/>
              </a:xfrm>
              <a:prstGeom prst="rightBracket">
                <a:avLst/>
              </a:prstGeom>
              <a:ln w="28575">
                <a:solidFill>
                  <a:schemeClr val="accent1"/>
                </a:solidFill>
                <a:headEnd type="non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66371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32742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99113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65484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331856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98226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64597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730969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32742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83" name="Left Bracket 82"/>
              <p:cNvSpPr/>
              <p:nvPr/>
            </p:nvSpPr>
            <p:spPr>
              <a:xfrm>
                <a:off x="5426785" y="5707062"/>
                <a:ext cx="50431" cy="366924"/>
              </a:xfrm>
              <a:prstGeom prst="leftBracket">
                <a:avLst/>
              </a:prstGeom>
              <a:ln w="28575">
                <a:solidFill>
                  <a:schemeClr val="accent1"/>
                </a:solidFill>
                <a:headEnd type="non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66371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32742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99113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65484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331856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98226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64597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730969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32742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</p:grpSp>
        <p:grpSp>
          <p:nvGrpSpPr>
            <p:cNvPr id="102" name="Group 101"/>
            <p:cNvGrpSpPr/>
            <p:nvPr/>
          </p:nvGrpSpPr>
          <p:grpSpPr>
            <a:xfrm>
              <a:off x="5748446" y="6452336"/>
              <a:ext cx="700163" cy="366924"/>
              <a:chOff x="5426785" y="5707062"/>
              <a:chExt cx="700163" cy="366924"/>
            </a:xfrm>
          </p:grpSpPr>
          <p:sp>
            <p:nvSpPr>
              <p:cNvPr id="131" name="Rectangle 130"/>
              <p:cNvSpPr/>
              <p:nvPr/>
            </p:nvSpPr>
            <p:spPr bwMode="auto">
              <a:xfrm>
                <a:off x="5438437" y="5717780"/>
                <a:ext cx="677419" cy="345332"/>
              </a:xfrm>
              <a:prstGeom prst="rect">
                <a:avLst/>
              </a:prstGeom>
              <a:solidFill>
                <a:schemeClr val="accent1"/>
              </a:solidFill>
              <a:ln w="31750">
                <a:solidFill>
                  <a:srgbClr val="F8F8F8"/>
                </a:solidFill>
                <a:prstDash val="solid"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="horz" wrap="square" lIns="182880" tIns="146304" rIns="182880" bIns="146304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marL="0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66371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32742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99113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65484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331856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98226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64597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730969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32472" rtl="0" eaLnBrk="1" fontAlgn="base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00" b="0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effectLst/>
                  <a:uLnTx/>
                  <a:uFillTx/>
                  <a:latin typeface="+mn-lt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132" name="Right Bracket 131"/>
              <p:cNvSpPr/>
              <p:nvPr/>
            </p:nvSpPr>
            <p:spPr>
              <a:xfrm>
                <a:off x="6076517" y="5707062"/>
                <a:ext cx="50431" cy="366924"/>
              </a:xfrm>
              <a:prstGeom prst="rightBracket">
                <a:avLst/>
              </a:prstGeom>
              <a:ln w="28575">
                <a:solidFill>
                  <a:schemeClr val="accent1"/>
                </a:solidFill>
                <a:headEnd type="non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66371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32742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99113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65484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331856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98226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64597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730969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32742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33" name="Left Bracket 132"/>
              <p:cNvSpPr/>
              <p:nvPr/>
            </p:nvSpPr>
            <p:spPr>
              <a:xfrm>
                <a:off x="5426785" y="5707062"/>
                <a:ext cx="50431" cy="366924"/>
              </a:xfrm>
              <a:prstGeom prst="leftBracket">
                <a:avLst/>
              </a:prstGeom>
              <a:ln w="28575">
                <a:solidFill>
                  <a:schemeClr val="accent1"/>
                </a:solidFill>
                <a:headEnd type="non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66371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32742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99113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65484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331856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98226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64597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730969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32742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</p:grpSp>
        <p:grpSp>
          <p:nvGrpSpPr>
            <p:cNvPr id="103" name="Group 102"/>
            <p:cNvGrpSpPr/>
            <p:nvPr/>
          </p:nvGrpSpPr>
          <p:grpSpPr>
            <a:xfrm>
              <a:off x="5748446" y="6042149"/>
              <a:ext cx="700163" cy="366924"/>
              <a:chOff x="5426785" y="5707062"/>
              <a:chExt cx="700163" cy="366924"/>
            </a:xfrm>
          </p:grpSpPr>
          <p:sp>
            <p:nvSpPr>
              <p:cNvPr id="128" name="Rectangle 127"/>
              <p:cNvSpPr/>
              <p:nvPr/>
            </p:nvSpPr>
            <p:spPr bwMode="auto">
              <a:xfrm>
                <a:off x="5438437" y="5717780"/>
                <a:ext cx="677419" cy="345332"/>
              </a:xfrm>
              <a:prstGeom prst="rect">
                <a:avLst/>
              </a:prstGeom>
              <a:solidFill>
                <a:schemeClr val="accent1"/>
              </a:solidFill>
              <a:ln w="31750">
                <a:solidFill>
                  <a:srgbClr val="F8F8F8"/>
                </a:solidFill>
                <a:prstDash val="solid"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="horz" wrap="square" lIns="182880" tIns="146304" rIns="182880" bIns="146304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marL="0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66371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32742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99113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65484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331856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98226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64597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730969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32472" rtl="0" eaLnBrk="1" fontAlgn="base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00" b="0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effectLst/>
                  <a:uLnTx/>
                  <a:uFillTx/>
                  <a:latin typeface="+mn-lt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129" name="Right Bracket 128"/>
              <p:cNvSpPr/>
              <p:nvPr/>
            </p:nvSpPr>
            <p:spPr>
              <a:xfrm>
                <a:off x="6076517" y="5707062"/>
                <a:ext cx="50431" cy="366924"/>
              </a:xfrm>
              <a:prstGeom prst="rightBracket">
                <a:avLst/>
              </a:prstGeom>
              <a:ln w="28575">
                <a:solidFill>
                  <a:schemeClr val="accent1"/>
                </a:solidFill>
                <a:headEnd type="non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66371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32742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99113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65484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331856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98226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64597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730969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32742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30" name="Left Bracket 129"/>
              <p:cNvSpPr/>
              <p:nvPr/>
            </p:nvSpPr>
            <p:spPr>
              <a:xfrm>
                <a:off x="5426785" y="5707062"/>
                <a:ext cx="50431" cy="366924"/>
              </a:xfrm>
              <a:prstGeom prst="leftBracket">
                <a:avLst/>
              </a:prstGeom>
              <a:ln w="28575">
                <a:solidFill>
                  <a:schemeClr val="accent1"/>
                </a:solidFill>
                <a:headEnd type="non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66371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32742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99113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65484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331856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98226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64597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730969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32742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</p:grpSp>
        <p:grpSp>
          <p:nvGrpSpPr>
            <p:cNvPr id="136" name="Group 135"/>
            <p:cNvGrpSpPr/>
            <p:nvPr/>
          </p:nvGrpSpPr>
          <p:grpSpPr>
            <a:xfrm>
              <a:off x="6518413" y="6042149"/>
              <a:ext cx="700163" cy="366924"/>
              <a:chOff x="5426785" y="5707062"/>
              <a:chExt cx="700163" cy="366924"/>
            </a:xfrm>
          </p:grpSpPr>
          <p:sp>
            <p:nvSpPr>
              <p:cNvPr id="161" name="Rectangle 160"/>
              <p:cNvSpPr/>
              <p:nvPr/>
            </p:nvSpPr>
            <p:spPr bwMode="auto">
              <a:xfrm>
                <a:off x="5438437" y="5717780"/>
                <a:ext cx="677419" cy="345332"/>
              </a:xfrm>
              <a:prstGeom prst="rect">
                <a:avLst/>
              </a:prstGeom>
              <a:solidFill>
                <a:schemeClr val="accent1"/>
              </a:solidFill>
              <a:ln w="31750">
                <a:solidFill>
                  <a:srgbClr val="F8F8F8"/>
                </a:solidFill>
                <a:prstDash val="solid"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="horz" wrap="square" lIns="182880" tIns="146304" rIns="182880" bIns="146304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marL="0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66371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32742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99113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65484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331856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98226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64597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730969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32472" rtl="0" eaLnBrk="1" fontAlgn="base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00" b="0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effectLst/>
                  <a:uLnTx/>
                  <a:uFillTx/>
                  <a:latin typeface="+mn-lt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162" name="Right Bracket 161"/>
              <p:cNvSpPr/>
              <p:nvPr/>
            </p:nvSpPr>
            <p:spPr>
              <a:xfrm>
                <a:off x="6076517" y="5707062"/>
                <a:ext cx="50431" cy="366924"/>
              </a:xfrm>
              <a:prstGeom prst="rightBracket">
                <a:avLst/>
              </a:prstGeom>
              <a:ln w="28575">
                <a:solidFill>
                  <a:schemeClr val="accent1"/>
                </a:solidFill>
                <a:headEnd type="non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66371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32742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99113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65484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331856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98226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64597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730969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32742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63" name="Left Bracket 162"/>
              <p:cNvSpPr/>
              <p:nvPr/>
            </p:nvSpPr>
            <p:spPr>
              <a:xfrm>
                <a:off x="5426785" y="5707062"/>
                <a:ext cx="50431" cy="366924"/>
              </a:xfrm>
              <a:prstGeom prst="leftBracket">
                <a:avLst/>
              </a:prstGeom>
              <a:ln w="28575">
                <a:solidFill>
                  <a:schemeClr val="accent1"/>
                </a:solidFill>
                <a:headEnd type="non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66371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32742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99113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65484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331856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98226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64597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730969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32742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</p:grpSp>
        <p:grpSp>
          <p:nvGrpSpPr>
            <p:cNvPr id="139" name="Group 138"/>
            <p:cNvGrpSpPr/>
            <p:nvPr/>
          </p:nvGrpSpPr>
          <p:grpSpPr>
            <a:xfrm>
              <a:off x="6518413" y="4786859"/>
              <a:ext cx="700163" cy="366924"/>
              <a:chOff x="5426785" y="5707062"/>
              <a:chExt cx="700163" cy="366924"/>
            </a:xfrm>
          </p:grpSpPr>
          <p:sp>
            <p:nvSpPr>
              <p:cNvPr id="152" name="Rectangle 151"/>
              <p:cNvSpPr/>
              <p:nvPr/>
            </p:nvSpPr>
            <p:spPr bwMode="auto">
              <a:xfrm>
                <a:off x="5438437" y="5717780"/>
                <a:ext cx="677419" cy="345332"/>
              </a:xfrm>
              <a:prstGeom prst="rect">
                <a:avLst/>
              </a:prstGeom>
              <a:solidFill>
                <a:schemeClr val="accent1"/>
              </a:solidFill>
              <a:ln w="31750">
                <a:solidFill>
                  <a:srgbClr val="F8F8F8"/>
                </a:solidFill>
                <a:prstDash val="solid"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="horz" wrap="square" lIns="182880" tIns="146304" rIns="182880" bIns="146304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marL="0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66371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32742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99113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65484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331856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98226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64597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730969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32472" rtl="0" eaLnBrk="1" fontAlgn="base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00" b="0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effectLst/>
                  <a:uLnTx/>
                  <a:uFillTx/>
                  <a:latin typeface="+mn-lt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153" name="Right Bracket 152"/>
              <p:cNvSpPr/>
              <p:nvPr/>
            </p:nvSpPr>
            <p:spPr>
              <a:xfrm>
                <a:off x="6076517" y="5707062"/>
                <a:ext cx="50431" cy="366924"/>
              </a:xfrm>
              <a:prstGeom prst="rightBracket">
                <a:avLst/>
              </a:prstGeom>
              <a:ln w="28575">
                <a:solidFill>
                  <a:schemeClr val="accent1"/>
                </a:solidFill>
                <a:headEnd type="non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66371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32742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99113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65484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331856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98226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64597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730969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32742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54" name="Left Bracket 153"/>
              <p:cNvSpPr/>
              <p:nvPr/>
            </p:nvSpPr>
            <p:spPr>
              <a:xfrm>
                <a:off x="5426785" y="5707062"/>
                <a:ext cx="50431" cy="366924"/>
              </a:xfrm>
              <a:prstGeom prst="leftBracket">
                <a:avLst/>
              </a:prstGeom>
              <a:ln w="28575">
                <a:solidFill>
                  <a:schemeClr val="accent1"/>
                </a:solidFill>
                <a:headEnd type="non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66371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32742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99113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65484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331856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98226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64597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730969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32742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</p:grpSp>
        <p:grpSp>
          <p:nvGrpSpPr>
            <p:cNvPr id="141" name="Group 140"/>
            <p:cNvGrpSpPr/>
            <p:nvPr/>
          </p:nvGrpSpPr>
          <p:grpSpPr>
            <a:xfrm>
              <a:off x="6518413" y="3957440"/>
              <a:ext cx="700163" cy="366924"/>
              <a:chOff x="5426785" y="5707062"/>
              <a:chExt cx="700163" cy="366924"/>
            </a:xfrm>
          </p:grpSpPr>
          <p:sp>
            <p:nvSpPr>
              <p:cNvPr id="146" name="Rectangle 145"/>
              <p:cNvSpPr/>
              <p:nvPr/>
            </p:nvSpPr>
            <p:spPr bwMode="auto">
              <a:xfrm>
                <a:off x="5438437" y="5717780"/>
                <a:ext cx="677419" cy="345332"/>
              </a:xfrm>
              <a:prstGeom prst="rect">
                <a:avLst/>
              </a:prstGeom>
              <a:solidFill>
                <a:schemeClr val="accent1"/>
              </a:solidFill>
              <a:ln w="31750">
                <a:solidFill>
                  <a:srgbClr val="F8F8F8"/>
                </a:solidFill>
                <a:prstDash val="solid"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="horz" wrap="square" lIns="182880" tIns="146304" rIns="182880" bIns="146304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marL="0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66371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32742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99113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65484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331856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98226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64597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730969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32472" rtl="0" eaLnBrk="1" fontAlgn="base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00" b="0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effectLst/>
                  <a:uLnTx/>
                  <a:uFillTx/>
                  <a:latin typeface="+mn-lt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147" name="Right Bracket 146"/>
              <p:cNvSpPr/>
              <p:nvPr/>
            </p:nvSpPr>
            <p:spPr>
              <a:xfrm>
                <a:off x="6076517" y="5707062"/>
                <a:ext cx="50431" cy="366924"/>
              </a:xfrm>
              <a:prstGeom prst="rightBracket">
                <a:avLst/>
              </a:prstGeom>
              <a:ln w="28575">
                <a:solidFill>
                  <a:schemeClr val="accent1"/>
                </a:solidFill>
                <a:headEnd type="non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66371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32742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99113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65484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331856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98226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64597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730969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32742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48" name="Left Bracket 147"/>
              <p:cNvSpPr/>
              <p:nvPr/>
            </p:nvSpPr>
            <p:spPr>
              <a:xfrm>
                <a:off x="5426785" y="5707062"/>
                <a:ext cx="50431" cy="366924"/>
              </a:xfrm>
              <a:prstGeom prst="leftBracket">
                <a:avLst/>
              </a:prstGeom>
              <a:ln w="28575">
                <a:solidFill>
                  <a:schemeClr val="accent1"/>
                </a:solidFill>
                <a:headEnd type="non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66371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32742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99113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65484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331856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98226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64597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730969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32742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</p:grpSp>
        <p:grpSp>
          <p:nvGrpSpPr>
            <p:cNvPr id="168" name="Group 167"/>
            <p:cNvGrpSpPr/>
            <p:nvPr/>
          </p:nvGrpSpPr>
          <p:grpSpPr>
            <a:xfrm>
              <a:off x="7284774" y="6452336"/>
              <a:ext cx="700163" cy="366924"/>
              <a:chOff x="5426785" y="5707062"/>
              <a:chExt cx="700163" cy="366924"/>
            </a:xfrm>
          </p:grpSpPr>
          <p:sp>
            <p:nvSpPr>
              <p:cNvPr id="197" name="Rectangle 196"/>
              <p:cNvSpPr/>
              <p:nvPr/>
            </p:nvSpPr>
            <p:spPr bwMode="auto">
              <a:xfrm>
                <a:off x="5438437" y="5717780"/>
                <a:ext cx="677419" cy="345332"/>
              </a:xfrm>
              <a:prstGeom prst="rect">
                <a:avLst/>
              </a:prstGeom>
              <a:solidFill>
                <a:schemeClr val="accent1"/>
              </a:solidFill>
              <a:ln w="31750">
                <a:solidFill>
                  <a:srgbClr val="F8F8F8"/>
                </a:solidFill>
                <a:prstDash val="solid"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="horz" wrap="square" lIns="182880" tIns="146304" rIns="182880" bIns="146304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marL="0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66371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32742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99113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65484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331856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98226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64597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730969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32472" rtl="0" eaLnBrk="1" fontAlgn="base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00" b="0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effectLst/>
                  <a:uLnTx/>
                  <a:uFillTx/>
                  <a:latin typeface="+mn-lt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198" name="Right Bracket 197"/>
              <p:cNvSpPr/>
              <p:nvPr/>
            </p:nvSpPr>
            <p:spPr>
              <a:xfrm>
                <a:off x="6076517" y="5707062"/>
                <a:ext cx="50431" cy="366924"/>
              </a:xfrm>
              <a:prstGeom prst="rightBracket">
                <a:avLst/>
              </a:prstGeom>
              <a:ln w="28575">
                <a:solidFill>
                  <a:schemeClr val="accent1"/>
                </a:solidFill>
                <a:headEnd type="non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66371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32742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99113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65484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331856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98226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64597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730969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32742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99" name="Left Bracket 198"/>
              <p:cNvSpPr/>
              <p:nvPr/>
            </p:nvSpPr>
            <p:spPr>
              <a:xfrm>
                <a:off x="5426785" y="5707062"/>
                <a:ext cx="50431" cy="366924"/>
              </a:xfrm>
              <a:prstGeom prst="leftBracket">
                <a:avLst/>
              </a:prstGeom>
              <a:ln w="28575">
                <a:solidFill>
                  <a:schemeClr val="accent1"/>
                </a:solidFill>
                <a:headEnd type="non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66371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32742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99113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65484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331856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98226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64597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730969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32742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</p:grpSp>
        <p:grpSp>
          <p:nvGrpSpPr>
            <p:cNvPr id="169" name="Group 168"/>
            <p:cNvGrpSpPr/>
            <p:nvPr/>
          </p:nvGrpSpPr>
          <p:grpSpPr>
            <a:xfrm>
              <a:off x="7284774" y="6042149"/>
              <a:ext cx="700163" cy="366924"/>
              <a:chOff x="5426785" y="5707062"/>
              <a:chExt cx="700163" cy="366924"/>
            </a:xfrm>
          </p:grpSpPr>
          <p:sp>
            <p:nvSpPr>
              <p:cNvPr id="194" name="Rectangle 193"/>
              <p:cNvSpPr/>
              <p:nvPr/>
            </p:nvSpPr>
            <p:spPr bwMode="auto">
              <a:xfrm>
                <a:off x="5438437" y="5717780"/>
                <a:ext cx="677419" cy="345332"/>
              </a:xfrm>
              <a:prstGeom prst="rect">
                <a:avLst/>
              </a:prstGeom>
              <a:solidFill>
                <a:schemeClr val="accent1"/>
              </a:solidFill>
              <a:ln w="31750">
                <a:solidFill>
                  <a:srgbClr val="F8F8F8"/>
                </a:solidFill>
                <a:prstDash val="solid"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="horz" wrap="square" lIns="182880" tIns="146304" rIns="182880" bIns="146304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marL="0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66371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32742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99113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65484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331856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98226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64597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730969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32472" rtl="0" eaLnBrk="1" fontAlgn="base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00" b="0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effectLst/>
                  <a:uLnTx/>
                  <a:uFillTx/>
                  <a:latin typeface="+mn-lt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195" name="Right Bracket 194"/>
              <p:cNvSpPr/>
              <p:nvPr/>
            </p:nvSpPr>
            <p:spPr>
              <a:xfrm>
                <a:off x="6076517" y="5707062"/>
                <a:ext cx="50431" cy="366924"/>
              </a:xfrm>
              <a:prstGeom prst="rightBracket">
                <a:avLst/>
              </a:prstGeom>
              <a:ln w="28575">
                <a:solidFill>
                  <a:schemeClr val="accent1"/>
                </a:solidFill>
                <a:headEnd type="non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66371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32742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99113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65484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331856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98226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64597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730969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32742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96" name="Left Bracket 195"/>
              <p:cNvSpPr/>
              <p:nvPr/>
            </p:nvSpPr>
            <p:spPr>
              <a:xfrm>
                <a:off x="5426785" y="5707062"/>
                <a:ext cx="50431" cy="366924"/>
              </a:xfrm>
              <a:prstGeom prst="leftBracket">
                <a:avLst/>
              </a:prstGeom>
              <a:ln w="28575">
                <a:solidFill>
                  <a:schemeClr val="accent1"/>
                </a:solidFill>
                <a:headEnd type="non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66371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32742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99113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65484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331856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98226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64597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730969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32742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</p:grpSp>
        <p:grpSp>
          <p:nvGrpSpPr>
            <p:cNvPr id="172" name="Group 171"/>
            <p:cNvGrpSpPr/>
            <p:nvPr/>
          </p:nvGrpSpPr>
          <p:grpSpPr>
            <a:xfrm>
              <a:off x="7284774" y="4786859"/>
              <a:ext cx="700163" cy="366924"/>
              <a:chOff x="5426785" y="5707062"/>
              <a:chExt cx="700163" cy="366924"/>
            </a:xfrm>
          </p:grpSpPr>
          <p:sp>
            <p:nvSpPr>
              <p:cNvPr id="185" name="Rectangle 184"/>
              <p:cNvSpPr/>
              <p:nvPr/>
            </p:nvSpPr>
            <p:spPr bwMode="auto">
              <a:xfrm>
                <a:off x="5438437" y="5717780"/>
                <a:ext cx="677419" cy="345332"/>
              </a:xfrm>
              <a:prstGeom prst="rect">
                <a:avLst/>
              </a:prstGeom>
              <a:solidFill>
                <a:schemeClr val="accent1"/>
              </a:solidFill>
              <a:ln w="31750">
                <a:solidFill>
                  <a:srgbClr val="F8F8F8"/>
                </a:solidFill>
                <a:prstDash val="solid"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="horz" wrap="square" lIns="182880" tIns="146304" rIns="182880" bIns="146304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marL="0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66371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32742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99113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65484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331856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98226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64597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730969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32472" rtl="0" eaLnBrk="1" fontAlgn="base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00" b="0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effectLst/>
                  <a:uLnTx/>
                  <a:uFillTx/>
                  <a:latin typeface="+mn-lt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186" name="Right Bracket 185"/>
              <p:cNvSpPr/>
              <p:nvPr/>
            </p:nvSpPr>
            <p:spPr>
              <a:xfrm>
                <a:off x="6076517" y="5707062"/>
                <a:ext cx="50431" cy="366924"/>
              </a:xfrm>
              <a:prstGeom prst="rightBracket">
                <a:avLst/>
              </a:prstGeom>
              <a:ln w="28575">
                <a:solidFill>
                  <a:schemeClr val="accent1"/>
                </a:solidFill>
                <a:headEnd type="non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66371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32742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99113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65484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331856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98226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64597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730969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32742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87" name="Left Bracket 186"/>
              <p:cNvSpPr/>
              <p:nvPr/>
            </p:nvSpPr>
            <p:spPr>
              <a:xfrm>
                <a:off x="5426785" y="5707062"/>
                <a:ext cx="50431" cy="366924"/>
              </a:xfrm>
              <a:prstGeom prst="leftBracket">
                <a:avLst/>
              </a:prstGeom>
              <a:ln w="28575">
                <a:solidFill>
                  <a:schemeClr val="accent1"/>
                </a:solidFill>
                <a:headEnd type="non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66371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32742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99113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65484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331856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98226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64597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730969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32742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</p:grpSp>
        <p:grpSp>
          <p:nvGrpSpPr>
            <p:cNvPr id="174" name="Group 173"/>
            <p:cNvGrpSpPr/>
            <p:nvPr/>
          </p:nvGrpSpPr>
          <p:grpSpPr>
            <a:xfrm>
              <a:off x="7284774" y="3957440"/>
              <a:ext cx="700163" cy="366924"/>
              <a:chOff x="5426785" y="5707062"/>
              <a:chExt cx="700163" cy="366924"/>
            </a:xfrm>
          </p:grpSpPr>
          <p:sp>
            <p:nvSpPr>
              <p:cNvPr id="179" name="Rectangle 178"/>
              <p:cNvSpPr/>
              <p:nvPr/>
            </p:nvSpPr>
            <p:spPr bwMode="auto">
              <a:xfrm>
                <a:off x="5438437" y="5717780"/>
                <a:ext cx="677419" cy="345332"/>
              </a:xfrm>
              <a:prstGeom prst="rect">
                <a:avLst/>
              </a:prstGeom>
              <a:solidFill>
                <a:schemeClr val="accent1"/>
              </a:solidFill>
              <a:ln w="31750">
                <a:solidFill>
                  <a:srgbClr val="F8F8F8"/>
                </a:solidFill>
                <a:prstDash val="solid"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="horz" wrap="square" lIns="182880" tIns="146304" rIns="182880" bIns="146304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marL="0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66371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32742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99113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65484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331856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98226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64597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730969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32472" rtl="0" eaLnBrk="1" fontAlgn="base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00" b="0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effectLst/>
                  <a:uLnTx/>
                  <a:uFillTx/>
                  <a:latin typeface="+mn-lt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180" name="Right Bracket 179"/>
              <p:cNvSpPr/>
              <p:nvPr/>
            </p:nvSpPr>
            <p:spPr>
              <a:xfrm>
                <a:off x="6076517" y="5707062"/>
                <a:ext cx="50431" cy="366924"/>
              </a:xfrm>
              <a:prstGeom prst="rightBracket">
                <a:avLst/>
              </a:prstGeom>
              <a:ln w="28575">
                <a:solidFill>
                  <a:schemeClr val="accent1"/>
                </a:solidFill>
                <a:headEnd type="non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66371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32742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99113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65484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331856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98226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64597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730969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32742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81" name="Left Bracket 180"/>
              <p:cNvSpPr/>
              <p:nvPr/>
            </p:nvSpPr>
            <p:spPr>
              <a:xfrm>
                <a:off x="5426785" y="5707062"/>
                <a:ext cx="50431" cy="366924"/>
              </a:xfrm>
              <a:prstGeom prst="leftBracket">
                <a:avLst/>
              </a:prstGeom>
              <a:ln w="28575">
                <a:solidFill>
                  <a:schemeClr val="accent1"/>
                </a:solidFill>
                <a:headEnd type="non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66371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32742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99113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65484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331856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98226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64597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730969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32742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</p:grpSp>
        <p:grpSp>
          <p:nvGrpSpPr>
            <p:cNvPr id="221" name="Group 220"/>
            <p:cNvGrpSpPr/>
            <p:nvPr/>
          </p:nvGrpSpPr>
          <p:grpSpPr>
            <a:xfrm>
              <a:off x="4981518" y="4370734"/>
              <a:ext cx="700163" cy="366924"/>
              <a:chOff x="4999037" y="5516300"/>
              <a:chExt cx="700163" cy="366924"/>
            </a:xfrm>
          </p:grpSpPr>
          <p:sp>
            <p:nvSpPr>
              <p:cNvPr id="202" name="Rectangle 201"/>
              <p:cNvSpPr/>
              <p:nvPr/>
            </p:nvSpPr>
            <p:spPr bwMode="auto">
              <a:xfrm>
                <a:off x="5010689" y="5527018"/>
                <a:ext cx="677419" cy="345332"/>
              </a:xfrm>
              <a:prstGeom prst="rect">
                <a:avLst/>
              </a:prstGeom>
              <a:solidFill>
                <a:schemeClr val="accent2">
                  <a:alpha val="75000"/>
                </a:schemeClr>
              </a:solidFill>
              <a:ln w="31750">
                <a:solidFill>
                  <a:srgbClr val="F8F8F8"/>
                </a:solidFill>
                <a:prstDash val="solid"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="horz" wrap="square" lIns="182880" tIns="146304" rIns="182880" bIns="146304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marL="0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66371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32742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99113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65484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331856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98226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64597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730969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32472" rtl="0" eaLnBrk="1" fontAlgn="base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00" b="0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effectLst/>
                  <a:uLnTx/>
                  <a:uFillTx/>
                  <a:latin typeface="+mn-lt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203" name="Right Bracket 202"/>
              <p:cNvSpPr/>
              <p:nvPr/>
            </p:nvSpPr>
            <p:spPr>
              <a:xfrm>
                <a:off x="5648769" y="5516300"/>
                <a:ext cx="50431" cy="366924"/>
              </a:xfrm>
              <a:prstGeom prst="rightBracket">
                <a:avLst/>
              </a:prstGeom>
              <a:ln w="28575">
                <a:solidFill>
                  <a:schemeClr val="accent2">
                    <a:alpha val="75000"/>
                  </a:schemeClr>
                </a:solidFill>
                <a:headEnd type="non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66371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32742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99113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65484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331856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98226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64597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730969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32742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04" name="Left Bracket 203"/>
              <p:cNvSpPr/>
              <p:nvPr/>
            </p:nvSpPr>
            <p:spPr>
              <a:xfrm>
                <a:off x="4999037" y="5516300"/>
                <a:ext cx="50431" cy="366924"/>
              </a:xfrm>
              <a:prstGeom prst="leftBracket">
                <a:avLst/>
              </a:prstGeom>
              <a:ln w="28575">
                <a:solidFill>
                  <a:schemeClr val="accent2">
                    <a:alpha val="75000"/>
                  </a:schemeClr>
                </a:solidFill>
                <a:headEnd type="non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66371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32742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99113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65484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331856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98226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64597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730969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32742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</p:grpSp>
        <p:grpSp>
          <p:nvGrpSpPr>
            <p:cNvPr id="206" name="Group 205"/>
            <p:cNvGrpSpPr/>
            <p:nvPr/>
          </p:nvGrpSpPr>
          <p:grpSpPr>
            <a:xfrm>
              <a:off x="5748446" y="5197947"/>
              <a:ext cx="700163" cy="366924"/>
              <a:chOff x="4999037" y="5516300"/>
              <a:chExt cx="700163" cy="366924"/>
            </a:xfrm>
          </p:grpSpPr>
          <p:sp>
            <p:nvSpPr>
              <p:cNvPr id="207" name="Rectangle 206"/>
              <p:cNvSpPr/>
              <p:nvPr/>
            </p:nvSpPr>
            <p:spPr bwMode="auto">
              <a:xfrm>
                <a:off x="5010689" y="5527018"/>
                <a:ext cx="677419" cy="345332"/>
              </a:xfrm>
              <a:prstGeom prst="rect">
                <a:avLst/>
              </a:prstGeom>
              <a:solidFill>
                <a:schemeClr val="accent1">
                  <a:alpha val="75000"/>
                </a:schemeClr>
              </a:solidFill>
              <a:ln w="31750">
                <a:solidFill>
                  <a:srgbClr val="F8F8F8"/>
                </a:solidFill>
                <a:prstDash val="solid"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="horz" wrap="square" lIns="182880" tIns="146304" rIns="182880" bIns="146304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marL="0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66371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32742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99113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65484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331856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98226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64597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730969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32472" rtl="0" eaLnBrk="1" fontAlgn="base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00" b="0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effectLst/>
                  <a:uLnTx/>
                  <a:uFillTx/>
                  <a:latin typeface="+mn-lt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208" name="Right Bracket 207"/>
              <p:cNvSpPr/>
              <p:nvPr/>
            </p:nvSpPr>
            <p:spPr>
              <a:xfrm>
                <a:off x="5648769" y="5516300"/>
                <a:ext cx="50431" cy="366924"/>
              </a:xfrm>
              <a:prstGeom prst="rightBracket">
                <a:avLst/>
              </a:prstGeom>
              <a:ln w="28575">
                <a:solidFill>
                  <a:schemeClr val="accent1">
                    <a:alpha val="75000"/>
                  </a:schemeClr>
                </a:solidFill>
                <a:headEnd type="non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66371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32742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99113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65484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331856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98226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64597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730969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32742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09" name="Left Bracket 208"/>
              <p:cNvSpPr/>
              <p:nvPr/>
            </p:nvSpPr>
            <p:spPr>
              <a:xfrm>
                <a:off x="4999037" y="5516300"/>
                <a:ext cx="50431" cy="366924"/>
              </a:xfrm>
              <a:prstGeom prst="leftBracket">
                <a:avLst/>
              </a:prstGeom>
              <a:ln w="28575">
                <a:solidFill>
                  <a:schemeClr val="accent1">
                    <a:alpha val="75000"/>
                  </a:schemeClr>
                </a:solidFill>
                <a:headEnd type="non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66371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32742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99113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65484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331856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98226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64597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730969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32742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</p:grpSp>
        <p:grpSp>
          <p:nvGrpSpPr>
            <p:cNvPr id="210" name="Group 209"/>
            <p:cNvGrpSpPr/>
            <p:nvPr/>
          </p:nvGrpSpPr>
          <p:grpSpPr>
            <a:xfrm>
              <a:off x="7284774" y="4370734"/>
              <a:ext cx="700163" cy="366924"/>
              <a:chOff x="4999037" y="5516300"/>
              <a:chExt cx="700163" cy="366924"/>
            </a:xfrm>
          </p:grpSpPr>
          <p:sp>
            <p:nvSpPr>
              <p:cNvPr id="211" name="Rectangle 210"/>
              <p:cNvSpPr/>
              <p:nvPr/>
            </p:nvSpPr>
            <p:spPr bwMode="auto">
              <a:xfrm>
                <a:off x="5010689" y="5527018"/>
                <a:ext cx="677419" cy="345332"/>
              </a:xfrm>
              <a:prstGeom prst="rect">
                <a:avLst/>
              </a:prstGeom>
              <a:solidFill>
                <a:schemeClr val="accent1">
                  <a:alpha val="75000"/>
                </a:schemeClr>
              </a:solidFill>
              <a:ln w="31750">
                <a:solidFill>
                  <a:srgbClr val="F8F8F8"/>
                </a:solidFill>
                <a:prstDash val="solid"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="horz" wrap="square" lIns="182880" tIns="146304" rIns="182880" bIns="146304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marL="0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66371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32742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99113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65484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331856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98226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64597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730969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32472" rtl="0" eaLnBrk="1" fontAlgn="base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00" b="0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effectLst/>
                  <a:uLnTx/>
                  <a:uFillTx/>
                  <a:latin typeface="+mn-lt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212" name="Right Bracket 211"/>
              <p:cNvSpPr/>
              <p:nvPr/>
            </p:nvSpPr>
            <p:spPr>
              <a:xfrm>
                <a:off x="5648769" y="5516300"/>
                <a:ext cx="50431" cy="366924"/>
              </a:xfrm>
              <a:prstGeom prst="rightBracket">
                <a:avLst/>
              </a:prstGeom>
              <a:ln w="28575">
                <a:solidFill>
                  <a:schemeClr val="accent1">
                    <a:alpha val="75000"/>
                  </a:schemeClr>
                </a:solidFill>
                <a:headEnd type="non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66371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32742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99113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65484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331856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98226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64597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730969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32742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13" name="Left Bracket 212"/>
              <p:cNvSpPr/>
              <p:nvPr/>
            </p:nvSpPr>
            <p:spPr>
              <a:xfrm>
                <a:off x="4999037" y="5516300"/>
                <a:ext cx="50431" cy="366924"/>
              </a:xfrm>
              <a:prstGeom prst="leftBracket">
                <a:avLst/>
              </a:prstGeom>
              <a:ln w="28575">
                <a:solidFill>
                  <a:schemeClr val="accent1">
                    <a:alpha val="75000"/>
                  </a:schemeClr>
                </a:solidFill>
                <a:headEnd type="non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66371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32742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99113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65484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331856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98226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64597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730969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32742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</p:grpSp>
        <p:grpSp>
          <p:nvGrpSpPr>
            <p:cNvPr id="214" name="Group 213"/>
            <p:cNvGrpSpPr/>
            <p:nvPr/>
          </p:nvGrpSpPr>
          <p:grpSpPr>
            <a:xfrm>
              <a:off x="6518413" y="5617953"/>
              <a:ext cx="700163" cy="366924"/>
              <a:chOff x="4999037" y="5516300"/>
              <a:chExt cx="700163" cy="366924"/>
            </a:xfrm>
          </p:grpSpPr>
          <p:sp>
            <p:nvSpPr>
              <p:cNvPr id="215" name="Rectangle 214"/>
              <p:cNvSpPr/>
              <p:nvPr/>
            </p:nvSpPr>
            <p:spPr bwMode="auto">
              <a:xfrm>
                <a:off x="5010689" y="5527018"/>
                <a:ext cx="677419" cy="345332"/>
              </a:xfrm>
              <a:prstGeom prst="rect">
                <a:avLst/>
              </a:prstGeom>
              <a:solidFill>
                <a:schemeClr val="accent1">
                  <a:alpha val="75000"/>
                </a:schemeClr>
              </a:solidFill>
              <a:ln w="31750">
                <a:solidFill>
                  <a:srgbClr val="F8F8F8"/>
                </a:solidFill>
                <a:prstDash val="solid"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="horz" wrap="square" lIns="182880" tIns="146304" rIns="182880" bIns="146304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marL="0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66371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32742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99113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65484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331856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98226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64597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730969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32472" rtl="0" eaLnBrk="1" fontAlgn="base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00" b="0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effectLst/>
                  <a:uLnTx/>
                  <a:uFillTx/>
                  <a:latin typeface="+mn-lt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216" name="Right Bracket 215"/>
              <p:cNvSpPr/>
              <p:nvPr/>
            </p:nvSpPr>
            <p:spPr>
              <a:xfrm>
                <a:off x="5648769" y="5516300"/>
                <a:ext cx="50431" cy="366924"/>
              </a:xfrm>
              <a:prstGeom prst="rightBracket">
                <a:avLst/>
              </a:prstGeom>
              <a:ln w="28575">
                <a:solidFill>
                  <a:schemeClr val="accent1">
                    <a:alpha val="75000"/>
                  </a:schemeClr>
                </a:solidFill>
                <a:headEnd type="non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66371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32742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99113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65484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331856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98226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64597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730969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32742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17" name="Left Bracket 216"/>
              <p:cNvSpPr/>
              <p:nvPr/>
            </p:nvSpPr>
            <p:spPr>
              <a:xfrm>
                <a:off x="4999037" y="5516300"/>
                <a:ext cx="50431" cy="366924"/>
              </a:xfrm>
              <a:prstGeom prst="leftBracket">
                <a:avLst/>
              </a:prstGeom>
              <a:ln w="28575">
                <a:solidFill>
                  <a:schemeClr val="accent1">
                    <a:alpha val="75000"/>
                  </a:schemeClr>
                </a:solidFill>
                <a:headEnd type="non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66371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32742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99113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65484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331856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98226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64597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730969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32742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</p:grpSp>
        <p:grpSp>
          <p:nvGrpSpPr>
            <p:cNvPr id="222" name="Group 221"/>
            <p:cNvGrpSpPr/>
            <p:nvPr/>
          </p:nvGrpSpPr>
          <p:grpSpPr>
            <a:xfrm>
              <a:off x="6518413" y="5197947"/>
              <a:ext cx="700163" cy="366924"/>
              <a:chOff x="4978314" y="6229744"/>
              <a:chExt cx="700163" cy="366924"/>
            </a:xfrm>
          </p:grpSpPr>
          <p:sp>
            <p:nvSpPr>
              <p:cNvPr id="218" name="Rectangle 217"/>
              <p:cNvSpPr/>
              <p:nvPr/>
            </p:nvSpPr>
            <p:spPr bwMode="auto">
              <a:xfrm>
                <a:off x="4989966" y="6240462"/>
                <a:ext cx="677419" cy="345332"/>
              </a:xfrm>
              <a:prstGeom prst="rect">
                <a:avLst/>
              </a:prstGeom>
              <a:solidFill>
                <a:schemeClr val="accent2"/>
              </a:solidFill>
              <a:ln w="31750">
                <a:solidFill>
                  <a:srgbClr val="F8F8F8"/>
                </a:solidFill>
                <a:prstDash val="solid"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="horz" wrap="square" lIns="182880" tIns="146304" rIns="182880" bIns="146304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marL="0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66371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32742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99113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65484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331856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98226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64597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730969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32472" rtl="0" eaLnBrk="1" fontAlgn="base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00" b="0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effectLst/>
                  <a:uLnTx/>
                  <a:uFillTx/>
                  <a:latin typeface="+mn-lt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219" name="Right Bracket 218"/>
              <p:cNvSpPr/>
              <p:nvPr/>
            </p:nvSpPr>
            <p:spPr>
              <a:xfrm>
                <a:off x="5628046" y="6229744"/>
                <a:ext cx="50431" cy="366924"/>
              </a:xfrm>
              <a:prstGeom prst="rightBracket">
                <a:avLst/>
              </a:prstGeom>
              <a:ln w="28575">
                <a:solidFill>
                  <a:schemeClr val="accent2"/>
                </a:solidFill>
                <a:headEnd type="non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66371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32742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99113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65484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331856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98226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64597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730969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32742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20" name="Left Bracket 219"/>
              <p:cNvSpPr/>
              <p:nvPr/>
            </p:nvSpPr>
            <p:spPr>
              <a:xfrm>
                <a:off x="4978314" y="6229744"/>
                <a:ext cx="50431" cy="366924"/>
              </a:xfrm>
              <a:prstGeom prst="leftBracket">
                <a:avLst/>
              </a:prstGeom>
              <a:ln w="28575">
                <a:solidFill>
                  <a:schemeClr val="accent2"/>
                </a:solidFill>
                <a:headEnd type="non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66371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32742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99113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65484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331856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98226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64597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730969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32742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</p:grpSp>
        <p:grpSp>
          <p:nvGrpSpPr>
            <p:cNvPr id="231" name="Group 230"/>
            <p:cNvGrpSpPr/>
            <p:nvPr/>
          </p:nvGrpSpPr>
          <p:grpSpPr>
            <a:xfrm>
              <a:off x="6518413" y="3540922"/>
              <a:ext cx="700163" cy="366924"/>
              <a:chOff x="6065837" y="5505426"/>
              <a:chExt cx="700163" cy="366924"/>
            </a:xfrm>
          </p:grpSpPr>
          <p:sp>
            <p:nvSpPr>
              <p:cNvPr id="224" name="Rectangle 223"/>
              <p:cNvSpPr/>
              <p:nvPr/>
            </p:nvSpPr>
            <p:spPr bwMode="auto">
              <a:xfrm>
                <a:off x="6077489" y="5516144"/>
                <a:ext cx="677419" cy="345332"/>
              </a:xfrm>
              <a:prstGeom prst="rect">
                <a:avLst/>
              </a:prstGeom>
              <a:solidFill>
                <a:schemeClr val="accent5">
                  <a:alpha val="75000"/>
                </a:schemeClr>
              </a:solidFill>
              <a:ln w="31750">
                <a:solidFill>
                  <a:srgbClr val="F8F8F8"/>
                </a:solidFill>
                <a:prstDash val="solid"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="horz" wrap="square" lIns="182880" tIns="146304" rIns="182880" bIns="146304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marL="0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66371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32742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99113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65484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331856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98226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64597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730969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32472" rtl="0" eaLnBrk="1" fontAlgn="base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00" b="0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effectLst/>
                  <a:uLnTx/>
                  <a:uFillTx/>
                  <a:latin typeface="+mn-lt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225" name="Right Bracket 224"/>
              <p:cNvSpPr/>
              <p:nvPr/>
            </p:nvSpPr>
            <p:spPr>
              <a:xfrm>
                <a:off x="6715569" y="5505426"/>
                <a:ext cx="50431" cy="366924"/>
              </a:xfrm>
              <a:prstGeom prst="rightBracket">
                <a:avLst/>
              </a:prstGeom>
              <a:ln w="28575">
                <a:solidFill>
                  <a:schemeClr val="accent5">
                    <a:alpha val="75000"/>
                  </a:schemeClr>
                </a:solidFill>
                <a:headEnd type="non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66371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32742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99113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65484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331856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98226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64597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730969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32742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26" name="Left Bracket 225"/>
              <p:cNvSpPr/>
              <p:nvPr/>
            </p:nvSpPr>
            <p:spPr>
              <a:xfrm>
                <a:off x="6065837" y="5505426"/>
                <a:ext cx="50431" cy="366924"/>
              </a:xfrm>
              <a:prstGeom prst="leftBracket">
                <a:avLst/>
              </a:prstGeom>
              <a:ln w="28575">
                <a:solidFill>
                  <a:schemeClr val="accent5">
                    <a:alpha val="75000"/>
                  </a:schemeClr>
                </a:solidFill>
                <a:headEnd type="non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66371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32742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99113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65484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331856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98226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64597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730969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32742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</p:grpSp>
        <p:grpSp>
          <p:nvGrpSpPr>
            <p:cNvPr id="232" name="Group 231"/>
            <p:cNvGrpSpPr/>
            <p:nvPr/>
          </p:nvGrpSpPr>
          <p:grpSpPr>
            <a:xfrm>
              <a:off x="4981518" y="6042149"/>
              <a:ext cx="700163" cy="366924"/>
              <a:chOff x="6045114" y="6218870"/>
              <a:chExt cx="700163" cy="366924"/>
            </a:xfrm>
          </p:grpSpPr>
          <p:sp>
            <p:nvSpPr>
              <p:cNvPr id="228" name="Rectangle 227"/>
              <p:cNvSpPr/>
              <p:nvPr/>
            </p:nvSpPr>
            <p:spPr bwMode="auto">
              <a:xfrm>
                <a:off x="6056766" y="6229588"/>
                <a:ext cx="677419" cy="345332"/>
              </a:xfrm>
              <a:prstGeom prst="rect">
                <a:avLst/>
              </a:prstGeom>
              <a:solidFill>
                <a:schemeClr val="accent6"/>
              </a:solidFill>
              <a:ln w="31750">
                <a:solidFill>
                  <a:srgbClr val="F8F8F8"/>
                </a:solidFill>
                <a:prstDash val="solid"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="horz" wrap="square" lIns="182880" tIns="146304" rIns="182880" bIns="146304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marL="0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66371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32742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99113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65484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331856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98226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64597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730969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32472" rtl="0" eaLnBrk="1" fontAlgn="base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00" b="0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effectLst/>
                  <a:uLnTx/>
                  <a:uFillTx/>
                  <a:latin typeface="+mn-lt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229" name="Right Bracket 228"/>
              <p:cNvSpPr/>
              <p:nvPr/>
            </p:nvSpPr>
            <p:spPr>
              <a:xfrm>
                <a:off x="6694846" y="6218870"/>
                <a:ext cx="50431" cy="366924"/>
              </a:xfrm>
              <a:prstGeom prst="rightBracket">
                <a:avLst/>
              </a:prstGeom>
              <a:ln w="28575">
                <a:solidFill>
                  <a:schemeClr val="accent6"/>
                </a:solidFill>
                <a:headEnd type="non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66371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32742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99113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65484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331856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98226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64597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730969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32742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30" name="Left Bracket 229"/>
              <p:cNvSpPr/>
              <p:nvPr/>
            </p:nvSpPr>
            <p:spPr>
              <a:xfrm>
                <a:off x="6045114" y="6218870"/>
                <a:ext cx="50431" cy="366924"/>
              </a:xfrm>
              <a:prstGeom prst="leftBracket">
                <a:avLst/>
              </a:prstGeom>
              <a:ln w="28575">
                <a:solidFill>
                  <a:schemeClr val="accent6"/>
                </a:solidFill>
                <a:headEnd type="non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66371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32742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99113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65484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331856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98226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64597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730969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32742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</p:grpSp>
        <p:grpSp>
          <p:nvGrpSpPr>
            <p:cNvPr id="233" name="Group 232"/>
            <p:cNvGrpSpPr/>
            <p:nvPr/>
          </p:nvGrpSpPr>
          <p:grpSpPr>
            <a:xfrm>
              <a:off x="6518413" y="6452336"/>
              <a:ext cx="700163" cy="366924"/>
              <a:chOff x="4999037" y="5516300"/>
              <a:chExt cx="700163" cy="366924"/>
            </a:xfrm>
          </p:grpSpPr>
          <p:sp>
            <p:nvSpPr>
              <p:cNvPr id="234" name="Rectangle 233"/>
              <p:cNvSpPr/>
              <p:nvPr/>
            </p:nvSpPr>
            <p:spPr bwMode="auto">
              <a:xfrm>
                <a:off x="5010689" y="5527018"/>
                <a:ext cx="677419" cy="345332"/>
              </a:xfrm>
              <a:prstGeom prst="rect">
                <a:avLst/>
              </a:prstGeom>
              <a:solidFill>
                <a:schemeClr val="accent2">
                  <a:alpha val="75000"/>
                </a:schemeClr>
              </a:solidFill>
              <a:ln w="31750">
                <a:solidFill>
                  <a:srgbClr val="F8F8F8"/>
                </a:solidFill>
                <a:prstDash val="solid"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="horz" wrap="square" lIns="182880" tIns="146304" rIns="182880" bIns="146304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marL="0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66371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32742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99113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65484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331856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98226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64597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730969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32472" rtl="0" eaLnBrk="1" fontAlgn="base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00" b="0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effectLst/>
                  <a:uLnTx/>
                  <a:uFillTx/>
                  <a:latin typeface="+mn-lt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235" name="Right Bracket 234"/>
              <p:cNvSpPr/>
              <p:nvPr/>
            </p:nvSpPr>
            <p:spPr>
              <a:xfrm>
                <a:off x="5648769" y="5516300"/>
                <a:ext cx="50431" cy="366924"/>
              </a:xfrm>
              <a:prstGeom prst="rightBracket">
                <a:avLst/>
              </a:prstGeom>
              <a:ln w="28575">
                <a:solidFill>
                  <a:schemeClr val="accent2">
                    <a:alpha val="75000"/>
                  </a:schemeClr>
                </a:solidFill>
                <a:headEnd type="non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66371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32742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99113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65484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331856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98226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64597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730969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32742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36" name="Left Bracket 235"/>
              <p:cNvSpPr/>
              <p:nvPr/>
            </p:nvSpPr>
            <p:spPr>
              <a:xfrm>
                <a:off x="4999037" y="5516300"/>
                <a:ext cx="50431" cy="366924"/>
              </a:xfrm>
              <a:prstGeom prst="leftBracket">
                <a:avLst/>
              </a:prstGeom>
              <a:ln w="28575">
                <a:solidFill>
                  <a:schemeClr val="accent2">
                    <a:alpha val="75000"/>
                  </a:schemeClr>
                </a:solidFill>
                <a:headEnd type="non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66371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32742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99113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65484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331856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98226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64597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730969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32742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</p:grpSp>
        <p:grpSp>
          <p:nvGrpSpPr>
            <p:cNvPr id="237" name="Group 236"/>
            <p:cNvGrpSpPr/>
            <p:nvPr/>
          </p:nvGrpSpPr>
          <p:grpSpPr>
            <a:xfrm>
              <a:off x="5748446" y="5617953"/>
              <a:ext cx="700163" cy="366924"/>
              <a:chOff x="6065837" y="5505426"/>
              <a:chExt cx="700163" cy="366924"/>
            </a:xfrm>
          </p:grpSpPr>
          <p:sp>
            <p:nvSpPr>
              <p:cNvPr id="238" name="Rectangle 237"/>
              <p:cNvSpPr/>
              <p:nvPr/>
            </p:nvSpPr>
            <p:spPr bwMode="auto">
              <a:xfrm>
                <a:off x="6077489" y="5516144"/>
                <a:ext cx="677419" cy="345332"/>
              </a:xfrm>
              <a:prstGeom prst="rect">
                <a:avLst/>
              </a:prstGeom>
              <a:solidFill>
                <a:schemeClr val="accent5">
                  <a:alpha val="75000"/>
                </a:schemeClr>
              </a:solidFill>
              <a:ln w="31750">
                <a:solidFill>
                  <a:srgbClr val="F8F8F8"/>
                </a:solidFill>
                <a:prstDash val="solid"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="horz" wrap="square" lIns="182880" tIns="146304" rIns="182880" bIns="146304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marL="0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66371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32742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99113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65484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331856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98226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64597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730969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32472" rtl="0" eaLnBrk="1" fontAlgn="base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00" b="0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effectLst/>
                  <a:uLnTx/>
                  <a:uFillTx/>
                  <a:latin typeface="+mn-lt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239" name="Right Bracket 238"/>
              <p:cNvSpPr/>
              <p:nvPr/>
            </p:nvSpPr>
            <p:spPr>
              <a:xfrm>
                <a:off x="6715569" y="5505426"/>
                <a:ext cx="50431" cy="366924"/>
              </a:xfrm>
              <a:prstGeom prst="rightBracket">
                <a:avLst/>
              </a:prstGeom>
              <a:ln w="28575">
                <a:solidFill>
                  <a:schemeClr val="accent5">
                    <a:alpha val="75000"/>
                  </a:schemeClr>
                </a:solidFill>
                <a:headEnd type="non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66371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32742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99113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65484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331856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98226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64597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730969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32742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40" name="Left Bracket 239"/>
              <p:cNvSpPr/>
              <p:nvPr/>
            </p:nvSpPr>
            <p:spPr>
              <a:xfrm>
                <a:off x="6065837" y="5505426"/>
                <a:ext cx="50431" cy="366924"/>
              </a:xfrm>
              <a:prstGeom prst="leftBracket">
                <a:avLst/>
              </a:prstGeom>
              <a:ln w="28575">
                <a:solidFill>
                  <a:schemeClr val="accent5">
                    <a:alpha val="75000"/>
                  </a:schemeClr>
                </a:solidFill>
                <a:headEnd type="non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66371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32742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99113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65484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331856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98226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64597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730969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32742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</p:grpSp>
        <p:grpSp>
          <p:nvGrpSpPr>
            <p:cNvPr id="241" name="Group 240"/>
            <p:cNvGrpSpPr/>
            <p:nvPr/>
          </p:nvGrpSpPr>
          <p:grpSpPr>
            <a:xfrm>
              <a:off x="7284774" y="5197947"/>
              <a:ext cx="700163" cy="366924"/>
              <a:chOff x="6045114" y="6218870"/>
              <a:chExt cx="700163" cy="366924"/>
            </a:xfrm>
          </p:grpSpPr>
          <p:sp>
            <p:nvSpPr>
              <p:cNvPr id="242" name="Rectangle 241"/>
              <p:cNvSpPr/>
              <p:nvPr/>
            </p:nvSpPr>
            <p:spPr bwMode="auto">
              <a:xfrm>
                <a:off x="6056766" y="6229588"/>
                <a:ext cx="677419" cy="345332"/>
              </a:xfrm>
              <a:prstGeom prst="rect">
                <a:avLst/>
              </a:prstGeom>
              <a:solidFill>
                <a:schemeClr val="accent6"/>
              </a:solidFill>
              <a:ln w="31750">
                <a:solidFill>
                  <a:srgbClr val="F8F8F8"/>
                </a:solidFill>
                <a:prstDash val="solid"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="horz" wrap="square" lIns="182880" tIns="146304" rIns="182880" bIns="146304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marL="0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66371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32742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99113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65484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331856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98226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64597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730969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32472" rtl="0" eaLnBrk="1" fontAlgn="base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00" b="0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effectLst/>
                  <a:uLnTx/>
                  <a:uFillTx/>
                  <a:latin typeface="+mn-lt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243" name="Right Bracket 242"/>
              <p:cNvSpPr/>
              <p:nvPr/>
            </p:nvSpPr>
            <p:spPr>
              <a:xfrm>
                <a:off x="6694846" y="6218870"/>
                <a:ext cx="50431" cy="366924"/>
              </a:xfrm>
              <a:prstGeom prst="rightBracket">
                <a:avLst/>
              </a:prstGeom>
              <a:ln w="28575">
                <a:solidFill>
                  <a:schemeClr val="accent6"/>
                </a:solidFill>
                <a:headEnd type="non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66371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32742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99113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65484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331856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98226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64597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730969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32742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44" name="Left Bracket 243"/>
              <p:cNvSpPr/>
              <p:nvPr/>
            </p:nvSpPr>
            <p:spPr>
              <a:xfrm>
                <a:off x="6045114" y="6218870"/>
                <a:ext cx="50431" cy="366924"/>
              </a:xfrm>
              <a:prstGeom prst="leftBracket">
                <a:avLst/>
              </a:prstGeom>
              <a:ln w="28575">
                <a:solidFill>
                  <a:schemeClr val="accent6"/>
                </a:solidFill>
                <a:headEnd type="non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66371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32742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99113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65484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331856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98226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64597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730969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32742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</p:grpSp>
        <p:grpSp>
          <p:nvGrpSpPr>
            <p:cNvPr id="245" name="Group 244"/>
            <p:cNvGrpSpPr/>
            <p:nvPr/>
          </p:nvGrpSpPr>
          <p:grpSpPr>
            <a:xfrm>
              <a:off x="7284774" y="5617953"/>
              <a:ext cx="700163" cy="366924"/>
              <a:chOff x="6065837" y="5505426"/>
              <a:chExt cx="700163" cy="366924"/>
            </a:xfrm>
          </p:grpSpPr>
          <p:sp>
            <p:nvSpPr>
              <p:cNvPr id="246" name="Rectangle 245"/>
              <p:cNvSpPr/>
              <p:nvPr/>
            </p:nvSpPr>
            <p:spPr bwMode="auto">
              <a:xfrm>
                <a:off x="6077489" y="5516144"/>
                <a:ext cx="677419" cy="345332"/>
              </a:xfrm>
              <a:prstGeom prst="rect">
                <a:avLst/>
              </a:prstGeom>
              <a:solidFill>
                <a:schemeClr val="accent5">
                  <a:alpha val="75000"/>
                </a:schemeClr>
              </a:solidFill>
              <a:ln w="31750">
                <a:solidFill>
                  <a:srgbClr val="F8F8F8"/>
                </a:solidFill>
                <a:prstDash val="solid"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="horz" wrap="square" lIns="182880" tIns="146304" rIns="182880" bIns="146304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marL="0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66371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32742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99113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65484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331856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98226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64597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730969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32472" rtl="0" eaLnBrk="1" fontAlgn="base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00" b="0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effectLst/>
                  <a:uLnTx/>
                  <a:uFillTx/>
                  <a:latin typeface="+mn-lt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247" name="Right Bracket 246"/>
              <p:cNvSpPr/>
              <p:nvPr/>
            </p:nvSpPr>
            <p:spPr>
              <a:xfrm>
                <a:off x="6715569" y="5505426"/>
                <a:ext cx="50431" cy="366924"/>
              </a:xfrm>
              <a:prstGeom prst="rightBracket">
                <a:avLst/>
              </a:prstGeom>
              <a:ln w="28575">
                <a:solidFill>
                  <a:schemeClr val="accent5">
                    <a:alpha val="75000"/>
                  </a:schemeClr>
                </a:solidFill>
                <a:headEnd type="non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66371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32742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99113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65484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331856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98226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64597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730969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32742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48" name="Left Bracket 247"/>
              <p:cNvSpPr/>
              <p:nvPr/>
            </p:nvSpPr>
            <p:spPr>
              <a:xfrm>
                <a:off x="6065837" y="5505426"/>
                <a:ext cx="50431" cy="366924"/>
              </a:xfrm>
              <a:prstGeom prst="leftBracket">
                <a:avLst/>
              </a:prstGeom>
              <a:ln w="28575">
                <a:solidFill>
                  <a:schemeClr val="accent5">
                    <a:alpha val="75000"/>
                  </a:schemeClr>
                </a:solidFill>
                <a:headEnd type="non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66371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32742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99113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65484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331856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98226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64597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730969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32742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</p:grpSp>
        <p:grpSp>
          <p:nvGrpSpPr>
            <p:cNvPr id="249" name="Group 248"/>
            <p:cNvGrpSpPr/>
            <p:nvPr/>
          </p:nvGrpSpPr>
          <p:grpSpPr>
            <a:xfrm>
              <a:off x="5748446" y="4786859"/>
              <a:ext cx="700163" cy="366924"/>
              <a:chOff x="6065837" y="5505426"/>
              <a:chExt cx="700163" cy="366924"/>
            </a:xfrm>
          </p:grpSpPr>
          <p:sp>
            <p:nvSpPr>
              <p:cNvPr id="250" name="Rectangle 249"/>
              <p:cNvSpPr/>
              <p:nvPr/>
            </p:nvSpPr>
            <p:spPr bwMode="auto">
              <a:xfrm>
                <a:off x="6077489" y="5516144"/>
                <a:ext cx="677419" cy="345332"/>
              </a:xfrm>
              <a:prstGeom prst="rect">
                <a:avLst/>
              </a:prstGeom>
              <a:solidFill>
                <a:schemeClr val="accent5">
                  <a:alpha val="75000"/>
                </a:schemeClr>
              </a:solidFill>
              <a:ln w="31750">
                <a:solidFill>
                  <a:srgbClr val="F8F8F8"/>
                </a:solidFill>
                <a:prstDash val="solid"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="horz" wrap="square" lIns="182880" tIns="146304" rIns="182880" bIns="146304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marL="0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66371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32742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99113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65484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331856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98226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64597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730969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32472" rtl="0" eaLnBrk="1" fontAlgn="base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00" b="0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effectLst/>
                  <a:uLnTx/>
                  <a:uFillTx/>
                  <a:latin typeface="+mn-lt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251" name="Right Bracket 250"/>
              <p:cNvSpPr/>
              <p:nvPr/>
            </p:nvSpPr>
            <p:spPr>
              <a:xfrm>
                <a:off x="6715569" y="5505426"/>
                <a:ext cx="50431" cy="366924"/>
              </a:xfrm>
              <a:prstGeom prst="rightBracket">
                <a:avLst/>
              </a:prstGeom>
              <a:ln w="28575">
                <a:solidFill>
                  <a:schemeClr val="accent5">
                    <a:alpha val="75000"/>
                  </a:schemeClr>
                </a:solidFill>
                <a:headEnd type="non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66371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32742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99113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65484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331856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98226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64597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730969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32742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52" name="Left Bracket 251"/>
              <p:cNvSpPr/>
              <p:nvPr/>
            </p:nvSpPr>
            <p:spPr>
              <a:xfrm>
                <a:off x="6065837" y="5505426"/>
                <a:ext cx="50431" cy="366924"/>
              </a:xfrm>
              <a:prstGeom prst="leftBracket">
                <a:avLst/>
              </a:prstGeom>
              <a:ln w="28575">
                <a:solidFill>
                  <a:schemeClr val="accent5">
                    <a:alpha val="75000"/>
                  </a:schemeClr>
                </a:solidFill>
                <a:headEnd type="non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66371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32742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99113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65484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331856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98226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64597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730969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32742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</p:grpSp>
        <p:grpSp>
          <p:nvGrpSpPr>
            <p:cNvPr id="253" name="Group 252"/>
            <p:cNvGrpSpPr/>
            <p:nvPr/>
          </p:nvGrpSpPr>
          <p:grpSpPr>
            <a:xfrm>
              <a:off x="6518413" y="4370734"/>
              <a:ext cx="700163" cy="366924"/>
              <a:chOff x="4999037" y="5516300"/>
              <a:chExt cx="700163" cy="366924"/>
            </a:xfrm>
          </p:grpSpPr>
          <p:sp>
            <p:nvSpPr>
              <p:cNvPr id="254" name="Rectangle 253"/>
              <p:cNvSpPr/>
              <p:nvPr/>
            </p:nvSpPr>
            <p:spPr bwMode="auto">
              <a:xfrm>
                <a:off x="5010689" y="5527018"/>
                <a:ext cx="677419" cy="345332"/>
              </a:xfrm>
              <a:prstGeom prst="rect">
                <a:avLst/>
              </a:prstGeom>
              <a:solidFill>
                <a:schemeClr val="accent2">
                  <a:alpha val="75000"/>
                </a:schemeClr>
              </a:solidFill>
              <a:ln w="31750">
                <a:solidFill>
                  <a:srgbClr val="F8F8F8"/>
                </a:solidFill>
                <a:prstDash val="solid"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="horz" wrap="square" lIns="182880" tIns="146304" rIns="182880" bIns="146304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marL="0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66371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32742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99113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65484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331856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98226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64597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730969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32472" rtl="0" eaLnBrk="1" fontAlgn="base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00" b="0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effectLst/>
                  <a:uLnTx/>
                  <a:uFillTx/>
                  <a:latin typeface="+mn-lt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255" name="Right Bracket 254"/>
              <p:cNvSpPr/>
              <p:nvPr/>
            </p:nvSpPr>
            <p:spPr>
              <a:xfrm>
                <a:off x="5648769" y="5516300"/>
                <a:ext cx="50431" cy="366924"/>
              </a:xfrm>
              <a:prstGeom prst="rightBracket">
                <a:avLst/>
              </a:prstGeom>
              <a:ln w="28575">
                <a:solidFill>
                  <a:schemeClr val="accent2">
                    <a:alpha val="75000"/>
                  </a:schemeClr>
                </a:solidFill>
                <a:headEnd type="non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66371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32742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99113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65484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331856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98226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64597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730969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32742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56" name="Left Bracket 255"/>
              <p:cNvSpPr/>
              <p:nvPr/>
            </p:nvSpPr>
            <p:spPr>
              <a:xfrm>
                <a:off x="4999037" y="5516300"/>
                <a:ext cx="50431" cy="366924"/>
              </a:xfrm>
              <a:prstGeom prst="leftBracket">
                <a:avLst/>
              </a:prstGeom>
              <a:ln w="28575">
                <a:solidFill>
                  <a:schemeClr val="accent2">
                    <a:alpha val="75000"/>
                  </a:schemeClr>
                </a:solidFill>
                <a:headEnd type="non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66371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32742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99113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65484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331856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98226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64597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730969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32742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</p:grpSp>
      </p:grpSp>
      <p:grpSp>
        <p:nvGrpSpPr>
          <p:cNvPr id="6" name="Group 5"/>
          <p:cNvGrpSpPr/>
          <p:nvPr/>
        </p:nvGrpSpPr>
        <p:grpSpPr>
          <a:xfrm>
            <a:off x="8113235" y="5159793"/>
            <a:ext cx="1838802" cy="627195"/>
            <a:chOff x="8113235" y="5159793"/>
            <a:chExt cx="1838802" cy="627195"/>
          </a:xfrm>
        </p:grpSpPr>
        <p:sp>
          <p:nvSpPr>
            <p:cNvPr id="259" name="Arrow: Right 258"/>
            <p:cNvSpPr/>
            <p:nvPr/>
          </p:nvSpPr>
          <p:spPr bwMode="auto">
            <a:xfrm>
              <a:off x="8113235" y="5159793"/>
              <a:ext cx="1838802" cy="627195"/>
            </a:xfrm>
            <a:prstGeom prst="rightArrow">
              <a:avLst>
                <a:gd name="adj1" fmla="val 53471"/>
                <a:gd name="adj2" fmla="val 48264"/>
              </a:avLst>
            </a:prstGeom>
            <a:ln>
              <a:prstDash val="sysDot"/>
              <a:headEnd type="none" w="med" len="med"/>
              <a:tailEnd type="none" w="med" len="med"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vert="horz" wrap="square" lIns="0" tIns="46637" rIns="0" bIns="46637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32472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5439">
                      <a:srgbClr val="F8F8F8"/>
                    </a:gs>
                    <a:gs pos="10000">
                      <a:srgbClr val="F8F8F8"/>
                    </a:gs>
                  </a:gsLst>
                  <a:lin ang="5400000" scaled="0"/>
                </a:gradFill>
                <a:effectLst/>
                <a:uLnTx/>
                <a:uFillTx/>
              </a:endParaRPr>
            </a:p>
          </p:txBody>
        </p:sp>
        <p:grpSp>
          <p:nvGrpSpPr>
            <p:cNvPr id="260" name="Group 259"/>
            <p:cNvGrpSpPr/>
            <p:nvPr/>
          </p:nvGrpSpPr>
          <p:grpSpPr>
            <a:xfrm>
              <a:off x="8504237" y="5280344"/>
              <a:ext cx="700163" cy="366924"/>
              <a:chOff x="5426785" y="5707062"/>
              <a:chExt cx="700163" cy="366924"/>
            </a:xfrm>
          </p:grpSpPr>
          <p:sp>
            <p:nvSpPr>
              <p:cNvPr id="261" name="Rectangle 260"/>
              <p:cNvSpPr/>
              <p:nvPr/>
            </p:nvSpPr>
            <p:spPr bwMode="auto">
              <a:xfrm>
                <a:off x="5438437" y="5717780"/>
                <a:ext cx="677419" cy="345332"/>
              </a:xfrm>
              <a:prstGeom prst="rect">
                <a:avLst/>
              </a:prstGeom>
              <a:solidFill>
                <a:schemeClr val="accent1"/>
              </a:solidFill>
              <a:ln w="31750">
                <a:solidFill>
                  <a:srgbClr val="F8F8F8"/>
                </a:solidFill>
                <a:prstDash val="solid"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="horz" wrap="square" lIns="182880" tIns="146304" rIns="182880" bIns="146304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marL="0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66371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32742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99113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65484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331856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98226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64597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730969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32472" rtl="0" eaLnBrk="1" fontAlgn="base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00" b="0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effectLst/>
                  <a:uLnTx/>
                  <a:uFillTx/>
                  <a:latin typeface="+mn-lt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262" name="Right Bracket 261"/>
              <p:cNvSpPr/>
              <p:nvPr/>
            </p:nvSpPr>
            <p:spPr>
              <a:xfrm>
                <a:off x="6076517" y="5707062"/>
                <a:ext cx="50431" cy="366924"/>
              </a:xfrm>
              <a:prstGeom prst="rightBracket">
                <a:avLst/>
              </a:prstGeom>
              <a:ln w="28575">
                <a:solidFill>
                  <a:schemeClr val="accent1"/>
                </a:solidFill>
                <a:headEnd type="non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66371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32742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99113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65484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331856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98226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64597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730969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32742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63" name="Left Bracket 262"/>
              <p:cNvSpPr/>
              <p:nvPr/>
            </p:nvSpPr>
            <p:spPr>
              <a:xfrm>
                <a:off x="5426785" y="5707062"/>
                <a:ext cx="50431" cy="366924"/>
              </a:xfrm>
              <a:prstGeom prst="leftBracket">
                <a:avLst/>
              </a:prstGeom>
              <a:ln w="28575">
                <a:solidFill>
                  <a:schemeClr val="accent1"/>
                </a:solidFill>
                <a:headEnd type="non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66371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32742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99113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65484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331856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98226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64597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730969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32742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</p:grpSp>
      </p:grpSp>
      <p:sp>
        <p:nvSpPr>
          <p:cNvPr id="264" name="Freeform 22"/>
          <p:cNvSpPr>
            <a:spLocks noChangeAspect="1" noEditPoints="1"/>
          </p:cNvSpPr>
          <p:nvPr/>
        </p:nvSpPr>
        <p:spPr bwMode="black">
          <a:xfrm>
            <a:off x="10037542" y="4586369"/>
            <a:ext cx="2088690" cy="1303181"/>
          </a:xfrm>
          <a:custGeom>
            <a:avLst/>
            <a:gdLst>
              <a:gd name="T0" fmla="*/ 398 w 439"/>
              <a:gd name="T1" fmla="*/ 177 h 273"/>
              <a:gd name="T2" fmla="*/ 439 w 439"/>
              <a:gd name="T3" fmla="*/ 226 h 273"/>
              <a:gd name="T4" fmla="*/ 398 w 439"/>
              <a:gd name="T5" fmla="*/ 273 h 273"/>
              <a:gd name="T6" fmla="*/ 162 w 439"/>
              <a:gd name="T7" fmla="*/ 273 h 273"/>
              <a:gd name="T8" fmla="*/ 101 w 439"/>
              <a:gd name="T9" fmla="*/ 211 h 273"/>
              <a:gd name="T10" fmla="*/ 160 w 439"/>
              <a:gd name="T11" fmla="*/ 155 h 273"/>
              <a:gd name="T12" fmla="*/ 217 w 439"/>
              <a:gd name="T13" fmla="*/ 85 h 273"/>
              <a:gd name="T14" fmla="*/ 302 w 439"/>
              <a:gd name="T15" fmla="*/ 118 h 273"/>
              <a:gd name="T16" fmla="*/ 362 w 439"/>
              <a:gd name="T17" fmla="*/ 116 h 273"/>
              <a:gd name="T18" fmla="*/ 398 w 439"/>
              <a:gd name="T19" fmla="*/ 177 h 273"/>
              <a:gd name="T20" fmla="*/ 86 w 439"/>
              <a:gd name="T21" fmla="*/ 213 h 273"/>
              <a:gd name="T22" fmla="*/ 149 w 439"/>
              <a:gd name="T23" fmla="*/ 144 h 273"/>
              <a:gd name="T24" fmla="*/ 213 w 439"/>
              <a:gd name="T25" fmla="*/ 73 h 273"/>
              <a:gd name="T26" fmla="*/ 305 w 439"/>
              <a:gd name="T27" fmla="*/ 103 h 273"/>
              <a:gd name="T28" fmla="*/ 336 w 439"/>
              <a:gd name="T29" fmla="*/ 97 h 273"/>
              <a:gd name="T30" fmla="*/ 276 w 439"/>
              <a:gd name="T31" fmla="*/ 19 h 273"/>
              <a:gd name="T32" fmla="*/ 161 w 439"/>
              <a:gd name="T33" fmla="*/ 61 h 273"/>
              <a:gd name="T34" fmla="*/ 92 w 439"/>
              <a:gd name="T35" fmla="*/ 60 h 273"/>
              <a:gd name="T36" fmla="*/ 53 w 439"/>
              <a:gd name="T37" fmla="*/ 135 h 273"/>
              <a:gd name="T38" fmla="*/ 0 w 439"/>
              <a:gd name="T39" fmla="*/ 196 h 273"/>
              <a:gd name="T40" fmla="*/ 59 w 439"/>
              <a:gd name="T41" fmla="*/ 255 h 273"/>
              <a:gd name="T42" fmla="*/ 98 w 439"/>
              <a:gd name="T43" fmla="*/ 255 h 273"/>
              <a:gd name="T44" fmla="*/ 86 w 439"/>
              <a:gd name="T45" fmla="*/ 213 h 2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439" h="273">
                <a:moveTo>
                  <a:pt x="398" y="177"/>
                </a:moveTo>
                <a:cubicBezTo>
                  <a:pt x="398" y="177"/>
                  <a:pt x="439" y="181"/>
                  <a:pt x="439" y="226"/>
                </a:cubicBezTo>
                <a:cubicBezTo>
                  <a:pt x="439" y="248"/>
                  <a:pt x="427" y="273"/>
                  <a:pt x="398" y="273"/>
                </a:cubicBezTo>
                <a:cubicBezTo>
                  <a:pt x="398" y="273"/>
                  <a:pt x="177" y="273"/>
                  <a:pt x="162" y="273"/>
                </a:cubicBezTo>
                <a:cubicBezTo>
                  <a:pt x="117" y="273"/>
                  <a:pt x="101" y="242"/>
                  <a:pt x="101" y="211"/>
                </a:cubicBezTo>
                <a:cubicBezTo>
                  <a:pt x="101" y="157"/>
                  <a:pt x="160" y="155"/>
                  <a:pt x="160" y="155"/>
                </a:cubicBezTo>
                <a:cubicBezTo>
                  <a:pt x="160" y="155"/>
                  <a:pt x="165" y="97"/>
                  <a:pt x="217" y="85"/>
                </a:cubicBezTo>
                <a:cubicBezTo>
                  <a:pt x="263" y="75"/>
                  <a:pt x="289" y="99"/>
                  <a:pt x="302" y="118"/>
                </a:cubicBezTo>
                <a:cubicBezTo>
                  <a:pt x="302" y="118"/>
                  <a:pt x="330" y="102"/>
                  <a:pt x="362" y="116"/>
                </a:cubicBezTo>
                <a:cubicBezTo>
                  <a:pt x="381" y="124"/>
                  <a:pt x="399" y="144"/>
                  <a:pt x="398" y="177"/>
                </a:cubicBezTo>
                <a:close/>
                <a:moveTo>
                  <a:pt x="86" y="213"/>
                </a:moveTo>
                <a:cubicBezTo>
                  <a:pt x="86" y="153"/>
                  <a:pt x="149" y="144"/>
                  <a:pt x="149" y="144"/>
                </a:cubicBezTo>
                <a:cubicBezTo>
                  <a:pt x="149" y="144"/>
                  <a:pt x="157" y="87"/>
                  <a:pt x="213" y="73"/>
                </a:cubicBezTo>
                <a:cubicBezTo>
                  <a:pt x="258" y="62"/>
                  <a:pt x="291" y="81"/>
                  <a:pt x="305" y="103"/>
                </a:cubicBezTo>
                <a:cubicBezTo>
                  <a:pt x="305" y="103"/>
                  <a:pt x="315" y="97"/>
                  <a:pt x="336" y="97"/>
                </a:cubicBezTo>
                <a:cubicBezTo>
                  <a:pt x="334" y="78"/>
                  <a:pt x="320" y="37"/>
                  <a:pt x="276" y="19"/>
                </a:cubicBezTo>
                <a:cubicBezTo>
                  <a:pt x="225" y="0"/>
                  <a:pt x="181" y="24"/>
                  <a:pt x="161" y="61"/>
                </a:cubicBezTo>
                <a:cubicBezTo>
                  <a:pt x="161" y="61"/>
                  <a:pt x="129" y="41"/>
                  <a:pt x="92" y="60"/>
                </a:cubicBezTo>
                <a:cubicBezTo>
                  <a:pt x="66" y="74"/>
                  <a:pt x="50" y="105"/>
                  <a:pt x="53" y="135"/>
                </a:cubicBezTo>
                <a:cubicBezTo>
                  <a:pt x="53" y="135"/>
                  <a:pt x="0" y="139"/>
                  <a:pt x="0" y="196"/>
                </a:cubicBezTo>
                <a:cubicBezTo>
                  <a:pt x="0" y="227"/>
                  <a:pt x="28" y="255"/>
                  <a:pt x="59" y="255"/>
                </a:cubicBezTo>
                <a:cubicBezTo>
                  <a:pt x="98" y="255"/>
                  <a:pt x="98" y="255"/>
                  <a:pt x="98" y="255"/>
                </a:cubicBezTo>
                <a:cubicBezTo>
                  <a:pt x="88" y="240"/>
                  <a:pt x="86" y="225"/>
                  <a:pt x="86" y="213"/>
                </a:cubicBezTo>
                <a:close/>
              </a:path>
            </a:pathLst>
          </a:custGeom>
          <a:solidFill>
            <a:srgbClr val="00BCF2"/>
          </a:solidFill>
          <a:ln>
            <a:noFill/>
          </a:ln>
        </p:spPr>
        <p:txBody>
          <a:bodyPr vert="horz" wrap="square" lIns="89606" tIns="44804" rIns="89606" bIns="44804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764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3585265174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uiExpand="1" build="p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Image Registries</a:t>
            </a:r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274638" y="1212850"/>
            <a:ext cx="11887200" cy="5561012"/>
          </a:xfrm>
        </p:spPr>
        <p:txBody>
          <a:bodyPr>
            <a:normAutofit/>
          </a:bodyPr>
          <a:lstStyle/>
          <a:p>
            <a:r>
              <a:rPr lang="en-US" dirty="0"/>
              <a:t>Docker Hub and Docker Store</a:t>
            </a:r>
          </a:p>
          <a:p>
            <a:pPr lvl="1"/>
            <a:r>
              <a:rPr lang="en-US" dirty="0"/>
              <a:t>Public, Official and Private image repositories</a:t>
            </a:r>
          </a:p>
          <a:p>
            <a:pPr lvl="1"/>
            <a:r>
              <a:rPr lang="en-US" dirty="0"/>
              <a:t>Granular access controls with organization support</a:t>
            </a:r>
          </a:p>
          <a:p>
            <a:pPr lvl="1"/>
            <a:r>
              <a:rPr lang="en-US" dirty="0"/>
              <a:t>Automated image build support</a:t>
            </a:r>
          </a:p>
          <a:p>
            <a:r>
              <a:rPr lang="en-US" dirty="0"/>
              <a:t>Docker Trusted Registry</a:t>
            </a:r>
          </a:p>
          <a:p>
            <a:pPr lvl="1"/>
            <a:r>
              <a:rPr lang="en-US" dirty="0"/>
              <a:t>Enterprise Grade Private Registries</a:t>
            </a:r>
          </a:p>
          <a:p>
            <a:pPr lvl="1"/>
            <a:r>
              <a:rPr lang="en-US" dirty="0"/>
              <a:t>Runs on your infrastructure (on-prem or cloud)</a:t>
            </a:r>
          </a:p>
          <a:p>
            <a:pPr lvl="1"/>
            <a:r>
              <a:rPr lang="en-US" dirty="0"/>
              <a:t>Active Directory and Role Based Access Controls</a:t>
            </a:r>
          </a:p>
          <a:p>
            <a:r>
              <a:rPr lang="en-US" dirty="0"/>
              <a:t>Docker Registry</a:t>
            </a:r>
          </a:p>
          <a:p>
            <a:pPr lvl="1"/>
            <a:r>
              <a:rPr lang="en-US" dirty="0"/>
              <a:t>Open source foundation of Hub and DTR</a:t>
            </a:r>
          </a:p>
          <a:p>
            <a:pPr lvl="1"/>
            <a:r>
              <a:rPr lang="en-US" dirty="0"/>
              <a:t>Runs on your infrastructure (on-prem or cloud) as a container</a:t>
            </a:r>
          </a:p>
          <a:p>
            <a:pPr lvl="1"/>
            <a:r>
              <a:rPr lang="en-US" dirty="0">
                <a:hlinkClick r:id="rId2"/>
              </a:rPr>
              <a:t>https://docs.docker.com/registry</a:t>
            </a:r>
            <a:r>
              <a:rPr lang="en-US" dirty="0"/>
              <a:t> and or </a:t>
            </a:r>
            <a:r>
              <a:rPr lang="en-US" dirty="0">
                <a:hlinkClick r:id="rId3"/>
              </a:rPr>
              <a:t>https://github.com/docker/distribution</a:t>
            </a:r>
            <a:r>
              <a:rPr lang="en-US" dirty="0"/>
              <a:t> 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66037" y="1897062"/>
            <a:ext cx="4344064" cy="335537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231367986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uiExpand="1" build="p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74638" y="1209973"/>
            <a:ext cx="10591799" cy="2179058"/>
          </a:xfrm>
        </p:spPr>
        <p:txBody>
          <a:bodyPr/>
          <a:lstStyle/>
          <a:p>
            <a:r>
              <a:rPr lang="en-US" dirty="0"/>
              <a:t>Demo</a:t>
            </a:r>
            <a:br>
              <a:rPr lang="en-US" dirty="0"/>
            </a:br>
            <a:r>
              <a:rPr lang="en-US" dirty="0"/>
              <a:t>	</a:t>
            </a:r>
            <a:r>
              <a:rPr lang="en-US" sz="5400" dirty="0"/>
              <a:t>building a container image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149273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037" y="3040062"/>
            <a:ext cx="12344400" cy="946413"/>
          </a:xfrm>
        </p:spPr>
        <p:txBody>
          <a:bodyPr/>
          <a:lstStyle/>
          <a:p>
            <a:pPr algn="ctr"/>
            <a:r>
              <a:rPr lang="en-US" sz="4800" dirty="0">
                <a:solidFill>
                  <a:schemeClr val="tx1"/>
                </a:solidFill>
              </a:rPr>
              <a:t>What about…</a:t>
            </a:r>
          </a:p>
        </p:txBody>
      </p:sp>
    </p:spTree>
    <p:extLst>
      <p:ext uri="{BB962C8B-B14F-4D97-AF65-F5344CB8AC3E}">
        <p14:creationId xmlns:p14="http://schemas.microsoft.com/office/powerpoint/2010/main" val="184583464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037" y="3040062"/>
            <a:ext cx="12344400" cy="946413"/>
          </a:xfrm>
        </p:spPr>
        <p:txBody>
          <a:bodyPr vert="horz" wrap="square" lIns="146304" tIns="91440" rIns="146304" bIns="91440" rtlCol="0" anchor="t">
            <a:noAutofit/>
          </a:bodyPr>
          <a:lstStyle/>
          <a:p>
            <a:pPr algn="ctr"/>
            <a:r>
              <a:rPr lang="en-US" sz="480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</a:rPr>
              <a:t>Why containers?</a:t>
            </a:r>
          </a:p>
        </p:txBody>
      </p:sp>
    </p:spTree>
    <p:extLst>
      <p:ext uri="{BB962C8B-B14F-4D97-AF65-F5344CB8AC3E}">
        <p14:creationId xmlns:p14="http://schemas.microsoft.com/office/powerpoint/2010/main" val="5563091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Licensing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93837" y="1287462"/>
            <a:ext cx="8961437" cy="4890384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274639" y="6313685"/>
            <a:ext cx="1188956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1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https://www.microsoft.com/en-us/cloud-platform/windows-server-pricing</a:t>
            </a:r>
          </a:p>
        </p:txBody>
      </p:sp>
      <p:sp>
        <p:nvSpPr>
          <p:cNvPr id="8" name="Rectangle 7"/>
          <p:cNvSpPr/>
          <p:nvPr/>
        </p:nvSpPr>
        <p:spPr bwMode="auto">
          <a:xfrm>
            <a:off x="2027237" y="3833812"/>
            <a:ext cx="7924800" cy="1644650"/>
          </a:xfrm>
          <a:prstGeom prst="rect">
            <a:avLst/>
          </a:prstGeom>
          <a:solidFill>
            <a:schemeClr val="bg1">
              <a:alpha val="49000"/>
            </a:schemeClr>
          </a:solidFill>
          <a:ln>
            <a:noFill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0" tIns="46637" rIns="0" bIns="46637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32472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0" cap="none" spc="0" normalizeH="0" baseline="0" noProof="0" dirty="0">
              <a:ln>
                <a:noFill/>
              </a:ln>
              <a:gradFill>
                <a:gsLst>
                  <a:gs pos="5439">
                    <a:srgbClr val="F8F8F8"/>
                  </a:gs>
                  <a:gs pos="10000">
                    <a:srgbClr val="F8F8F8"/>
                  </a:gs>
                </a:gsLst>
                <a:lin ang="5400000" scaled="0"/>
              </a:gradFill>
              <a:effectLst/>
              <a:uLnTx/>
              <a:uFillTx/>
            </a:endParaRPr>
          </a:p>
        </p:txBody>
      </p:sp>
      <p:sp>
        <p:nvSpPr>
          <p:cNvPr id="9" name="Rectangle 8"/>
          <p:cNvSpPr/>
          <p:nvPr/>
        </p:nvSpPr>
        <p:spPr bwMode="auto">
          <a:xfrm>
            <a:off x="1951037" y="2985293"/>
            <a:ext cx="7924800" cy="278607"/>
          </a:xfrm>
          <a:prstGeom prst="rect">
            <a:avLst/>
          </a:prstGeom>
          <a:solidFill>
            <a:schemeClr val="bg1">
              <a:alpha val="49000"/>
            </a:schemeClr>
          </a:solidFill>
          <a:ln>
            <a:noFill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0" tIns="46637" rIns="0" bIns="46637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32472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0" cap="none" spc="0" normalizeH="0" baseline="0" noProof="0" dirty="0">
              <a:ln>
                <a:noFill/>
              </a:ln>
              <a:gradFill>
                <a:gsLst>
                  <a:gs pos="5439">
                    <a:srgbClr val="F8F8F8"/>
                  </a:gs>
                  <a:gs pos="10000">
                    <a:srgbClr val="F8F8F8"/>
                  </a:gs>
                </a:gsLst>
                <a:lin ang="5400000" scaled="0"/>
              </a:gradFill>
              <a:effectLst/>
              <a:uLnTx/>
              <a:uFillTx/>
            </a:endParaRPr>
          </a:p>
        </p:txBody>
      </p:sp>
      <p:sp>
        <p:nvSpPr>
          <p:cNvPr id="7" name="Rectangle 6"/>
          <p:cNvSpPr/>
          <p:nvPr/>
        </p:nvSpPr>
        <p:spPr bwMode="auto">
          <a:xfrm>
            <a:off x="2027237" y="3268662"/>
            <a:ext cx="7924800" cy="560388"/>
          </a:xfrm>
          <a:prstGeom prst="rect">
            <a:avLst/>
          </a:prstGeom>
          <a:noFill/>
          <a:ln w="38100"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0" tIns="46637" rIns="0" bIns="46637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32472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0" cap="none" spc="0" normalizeH="0" baseline="0" noProof="0" dirty="0">
              <a:ln>
                <a:noFill/>
              </a:ln>
              <a:gradFill>
                <a:gsLst>
                  <a:gs pos="5439">
                    <a:srgbClr val="F8F8F8"/>
                  </a:gs>
                  <a:gs pos="10000">
                    <a:srgbClr val="F8F8F8"/>
                  </a:gs>
                </a:gsLst>
                <a:lin ang="5400000" scaled="0"/>
              </a:gra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1933082386"/>
      </p:ext>
    </p:extLst>
  </p:cSld>
  <p:clrMapOvr>
    <a:masterClrMapping/>
  </p:clrMapOvr>
  <p:transition>
    <p:fade/>
  </p:transition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Patching and Updates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274638" y="1212850"/>
            <a:ext cx="11887200" cy="1415772"/>
          </a:xfrm>
        </p:spPr>
        <p:txBody>
          <a:bodyPr/>
          <a:lstStyle/>
          <a:p>
            <a:r>
              <a:rPr lang="en-US" dirty="0">
                <a:solidFill>
                  <a:schemeClr val="tx2"/>
                </a:solidFill>
              </a:rPr>
              <a:t>Update Container OS Image</a:t>
            </a:r>
          </a:p>
          <a:p>
            <a:pPr lvl="1"/>
            <a:r>
              <a:rPr lang="en-US" dirty="0"/>
              <a:t>Pull updated base image</a:t>
            </a:r>
          </a:p>
          <a:p>
            <a:pPr lvl="1"/>
            <a:r>
              <a:rPr lang="en-US" dirty="0"/>
              <a:t>Rebuild containers using dockerfiles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5333640" y="3525392"/>
            <a:ext cx="1769687" cy="3079044"/>
            <a:chOff x="1688931" y="3525392"/>
            <a:chExt cx="1769687" cy="3079044"/>
          </a:xfrm>
        </p:grpSpPr>
        <p:grpSp>
          <p:nvGrpSpPr>
            <p:cNvPr id="82" name="Group 81"/>
            <p:cNvGrpSpPr/>
            <p:nvPr/>
          </p:nvGrpSpPr>
          <p:grpSpPr>
            <a:xfrm>
              <a:off x="1688931" y="5677022"/>
              <a:ext cx="1769687" cy="927414"/>
              <a:chOff x="8330223" y="5599239"/>
              <a:chExt cx="2066233" cy="1082820"/>
            </a:xfrm>
          </p:grpSpPr>
          <p:grpSp>
            <p:nvGrpSpPr>
              <p:cNvPr id="83" name="Group 82"/>
              <p:cNvGrpSpPr/>
              <p:nvPr/>
            </p:nvGrpSpPr>
            <p:grpSpPr>
              <a:xfrm>
                <a:off x="8330223" y="5599239"/>
                <a:ext cx="2066233" cy="1082820"/>
                <a:chOff x="1951037" y="4049747"/>
                <a:chExt cx="2689850" cy="1409630"/>
              </a:xfrm>
            </p:grpSpPr>
            <p:sp>
              <p:nvSpPr>
                <p:cNvPr id="86" name="Rectangle 85"/>
                <p:cNvSpPr/>
                <p:nvPr/>
              </p:nvSpPr>
              <p:spPr bwMode="auto">
                <a:xfrm>
                  <a:off x="1995803" y="4090922"/>
                  <a:ext cx="2602474" cy="1326678"/>
                </a:xfrm>
                <a:prstGeom prst="rect">
                  <a:avLst/>
                </a:prstGeom>
                <a:solidFill>
                  <a:schemeClr val="accent1"/>
                </a:solidFill>
                <a:ln w="76200">
                  <a:solidFill>
                    <a:srgbClr val="F2F2F2"/>
                  </a:solidFill>
                  <a:prstDash val="solid"/>
                  <a:headEnd type="none" w="med" len="med"/>
                  <a:tailEnd type="none" w="med" len="med"/>
                </a:ln>
                <a:effectLst/>
              </p:spPr>
              <p:style>
                <a:lnRef idx="1">
                  <a:schemeClr val="accent2"/>
                </a:lnRef>
                <a:fillRef idx="3">
                  <a:schemeClr val="accent2"/>
                </a:fillRef>
                <a:effectRef idx="2">
                  <a:schemeClr val="accent2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182880" tIns="146304" rIns="182880" bIns="146304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defPPr>
                    <a:defRPr lang="en-US"/>
                  </a:defPPr>
                  <a:lvl1pPr marL="0" algn="l" defTabSz="932742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66371" algn="l" defTabSz="932742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32742" algn="l" defTabSz="932742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99113" algn="l" defTabSz="932742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65484" algn="l" defTabSz="932742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331856" algn="l" defTabSz="932742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98226" algn="l" defTabSz="932742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64597" algn="l" defTabSz="932742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730969" algn="l" defTabSz="932742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32472" rtl="0" eaLnBrk="1" fontAlgn="base" latinLnBrk="0" hangingPunct="1">
                    <a:lnSpc>
                      <a:spcPct val="9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2400" b="0" i="0" u="none" strike="noStrike" kern="1200" cap="none" spc="0" normalizeH="0" baseline="0" noProof="0" dirty="0">
                    <a:ln>
                      <a:noFill/>
                    </a:ln>
                    <a:gradFill>
                      <a:gsLst>
                        <a:gs pos="0">
                          <a:srgbClr val="FFFFFF"/>
                        </a:gs>
                        <a:gs pos="100000">
                          <a:srgbClr val="FFFFFF"/>
                        </a:gs>
                      </a:gsLst>
                      <a:lin ang="5400000" scaled="0"/>
                    </a:gradFill>
                    <a:effectLst/>
                    <a:uLnTx/>
                    <a:uFillTx/>
                    <a:latin typeface="+mn-lt"/>
                    <a:ea typeface="Segoe UI" pitchFamily="34" charset="0"/>
                    <a:cs typeface="Segoe UI" pitchFamily="34" charset="0"/>
                  </a:endParaRPr>
                </a:p>
              </p:txBody>
            </p:sp>
            <p:sp>
              <p:nvSpPr>
                <p:cNvPr id="87" name="Right Bracket 86"/>
                <p:cNvSpPr/>
                <p:nvPr/>
              </p:nvSpPr>
              <p:spPr>
                <a:xfrm>
                  <a:off x="4447142" y="4049747"/>
                  <a:ext cx="193745" cy="1409630"/>
                </a:xfrm>
                <a:prstGeom prst="rightBracket">
                  <a:avLst/>
                </a:prstGeom>
                <a:ln w="76200">
                  <a:solidFill>
                    <a:schemeClr val="accent1"/>
                  </a:solidFill>
                  <a:headEnd type="none"/>
                  <a:tailEnd type="non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32742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66371" algn="l" defTabSz="932742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32742" algn="l" defTabSz="932742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99113" algn="l" defTabSz="932742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65484" algn="l" defTabSz="932742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331856" algn="l" defTabSz="932742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98226" algn="l" defTabSz="932742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64597" algn="l" defTabSz="932742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730969" algn="l" defTabSz="932742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32742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88" name="Left Bracket 87"/>
                <p:cNvSpPr/>
                <p:nvPr/>
              </p:nvSpPr>
              <p:spPr>
                <a:xfrm>
                  <a:off x="1951037" y="4049747"/>
                  <a:ext cx="193745" cy="1409630"/>
                </a:xfrm>
                <a:prstGeom prst="leftBracket">
                  <a:avLst/>
                </a:prstGeom>
                <a:ln w="76200">
                  <a:solidFill>
                    <a:schemeClr val="accent1"/>
                  </a:solidFill>
                  <a:headEnd type="none"/>
                  <a:tailEnd type="non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32742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66371" algn="l" defTabSz="932742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32742" algn="l" defTabSz="932742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99113" algn="l" defTabSz="932742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65484" algn="l" defTabSz="932742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331856" algn="l" defTabSz="932742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98226" algn="l" defTabSz="932742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64597" algn="l" defTabSz="932742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730969" algn="l" defTabSz="932742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32742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pic>
            <p:nvPicPr>
              <p:cNvPr id="84" name="Picture 83"/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513437" y="5743539"/>
                <a:ext cx="1665632" cy="396879"/>
              </a:xfrm>
              <a:prstGeom prst="rect">
                <a:avLst/>
              </a:prstGeom>
            </p:spPr>
          </p:pic>
          <p:sp>
            <p:nvSpPr>
              <p:cNvPr id="85" name="TextBox 84"/>
              <p:cNvSpPr txBox="1"/>
              <p:nvPr/>
            </p:nvSpPr>
            <p:spPr>
              <a:xfrm>
                <a:off x="8405596" y="6065370"/>
                <a:ext cx="1904999" cy="461665"/>
              </a:xfrm>
              <a:prstGeom prst="rect">
                <a:avLst/>
              </a:prstGeom>
              <a:noFill/>
            </p:spPr>
            <p:txBody>
              <a:bodyPr wrap="square" lIns="182880" tIns="146304" rIns="182880" bIns="146304" rtlCol="0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90000"/>
                  </a:lnSpc>
                  <a:spcBef>
                    <a:spcPts val="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200" b="0" i="1" u="none" strike="noStrike" kern="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</a:rPr>
                  <a:t>10.0.14393.0</a:t>
                </a:r>
              </a:p>
            </p:txBody>
          </p:sp>
        </p:grpSp>
        <p:grpSp>
          <p:nvGrpSpPr>
            <p:cNvPr id="89" name="Group 88"/>
            <p:cNvGrpSpPr/>
            <p:nvPr/>
          </p:nvGrpSpPr>
          <p:grpSpPr>
            <a:xfrm>
              <a:off x="1688931" y="4601207"/>
              <a:ext cx="1769687" cy="927414"/>
              <a:chOff x="1951037" y="4049747"/>
              <a:chExt cx="2689850" cy="1409630"/>
            </a:xfrm>
          </p:grpSpPr>
          <p:sp>
            <p:nvSpPr>
              <p:cNvPr id="90" name="Rectangle 89"/>
              <p:cNvSpPr/>
              <p:nvPr/>
            </p:nvSpPr>
            <p:spPr bwMode="auto">
              <a:xfrm>
                <a:off x="1995803" y="4090922"/>
                <a:ext cx="2602474" cy="1326678"/>
              </a:xfrm>
              <a:prstGeom prst="rect">
                <a:avLst/>
              </a:prstGeom>
              <a:solidFill>
                <a:schemeClr val="accent1"/>
              </a:solidFill>
              <a:ln w="76200">
                <a:solidFill>
                  <a:srgbClr val="F2F2F2"/>
                </a:solidFill>
                <a:prstDash val="solid"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="horz" wrap="square" lIns="182880" tIns="146304" rIns="182880" bIns="146304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marL="0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66371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32742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99113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65484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331856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98226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64597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730969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32472" rtl="0" eaLnBrk="1" fontAlgn="base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600" b="0" i="0" u="none" strike="noStrike" kern="1200" cap="none" spc="0" normalizeH="0" baseline="0" noProof="0" dirty="0">
                    <a:ln>
                      <a:noFill/>
                    </a:ln>
                    <a:gradFill>
                      <a:gsLst>
                        <a:gs pos="0">
                          <a:srgbClr val="FFFFFF"/>
                        </a:gs>
                        <a:gs pos="100000">
                          <a:srgbClr val="FFFFFF"/>
                        </a:gs>
                      </a:gsLst>
                      <a:lin ang="5400000" scaled="0"/>
                    </a:gradFill>
                    <a:effectLst/>
                    <a:uLnTx/>
                    <a:uFillTx/>
                    <a:latin typeface="+mn-lt"/>
                    <a:ea typeface="Segoe UI" pitchFamily="34" charset="0"/>
                    <a:cs typeface="Segoe UI" pitchFamily="34" charset="0"/>
                  </a:rPr>
                  <a:t>IIS</a:t>
                </a:r>
                <a:endParaRPr kumimoji="0" lang="en-US" sz="1400" b="0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effectLst/>
                  <a:uLnTx/>
                  <a:uFillTx/>
                  <a:latin typeface="+mn-lt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91" name="Right Bracket 90"/>
              <p:cNvSpPr/>
              <p:nvPr/>
            </p:nvSpPr>
            <p:spPr>
              <a:xfrm>
                <a:off x="4447142" y="4049747"/>
                <a:ext cx="193745" cy="1409630"/>
              </a:xfrm>
              <a:prstGeom prst="rightBracket">
                <a:avLst/>
              </a:prstGeom>
              <a:ln w="76200">
                <a:solidFill>
                  <a:schemeClr val="accent1"/>
                </a:solidFill>
                <a:headEnd type="non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66371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32742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99113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65484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331856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98226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64597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730969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32742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92" name="Left Bracket 91"/>
              <p:cNvSpPr/>
              <p:nvPr/>
            </p:nvSpPr>
            <p:spPr>
              <a:xfrm>
                <a:off x="1951037" y="4049747"/>
                <a:ext cx="193745" cy="1409630"/>
              </a:xfrm>
              <a:prstGeom prst="leftBracket">
                <a:avLst/>
              </a:prstGeom>
              <a:ln w="76200">
                <a:solidFill>
                  <a:schemeClr val="accent1"/>
                </a:solidFill>
                <a:headEnd type="non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66371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32742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99113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65484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331856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98226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64597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730969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32742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</p:grpSp>
        <p:grpSp>
          <p:nvGrpSpPr>
            <p:cNvPr id="93" name="Group 92"/>
            <p:cNvGrpSpPr/>
            <p:nvPr/>
          </p:nvGrpSpPr>
          <p:grpSpPr>
            <a:xfrm>
              <a:off x="1688931" y="3525392"/>
              <a:ext cx="1769687" cy="927414"/>
              <a:chOff x="1951037" y="4049747"/>
              <a:chExt cx="2689850" cy="1409630"/>
            </a:xfrm>
          </p:grpSpPr>
          <p:sp>
            <p:nvSpPr>
              <p:cNvPr id="94" name="Rectangle 93"/>
              <p:cNvSpPr/>
              <p:nvPr/>
            </p:nvSpPr>
            <p:spPr bwMode="auto">
              <a:xfrm>
                <a:off x="1995803" y="4090922"/>
                <a:ext cx="2602474" cy="1326678"/>
              </a:xfrm>
              <a:prstGeom prst="rect">
                <a:avLst/>
              </a:prstGeom>
              <a:solidFill>
                <a:schemeClr val="accent1"/>
              </a:solidFill>
              <a:ln w="76200">
                <a:solidFill>
                  <a:srgbClr val="F2F2F2"/>
                </a:solidFill>
                <a:prstDash val="solid"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="horz" wrap="square" lIns="182880" tIns="146304" rIns="182880" bIns="146304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marL="0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66371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32742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99113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65484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331856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98226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64597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730969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32472" rtl="0" eaLnBrk="1" fontAlgn="base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600" b="0" i="0" u="none" strike="noStrike" kern="1200" cap="none" spc="0" normalizeH="0" baseline="0" noProof="0" dirty="0">
                    <a:ln>
                      <a:noFill/>
                    </a:ln>
                    <a:gradFill>
                      <a:gsLst>
                        <a:gs pos="0">
                          <a:srgbClr val="FFFFFF"/>
                        </a:gs>
                        <a:gs pos="100000">
                          <a:srgbClr val="FFFFFF"/>
                        </a:gs>
                      </a:gsLst>
                      <a:lin ang="5400000" scaled="0"/>
                    </a:gradFill>
                    <a:effectLst/>
                    <a:uLnTx/>
                    <a:uFillTx/>
                    <a:latin typeface="+mn-lt"/>
                    <a:ea typeface="Segoe UI" pitchFamily="34" charset="0"/>
                    <a:cs typeface="Segoe UI" pitchFamily="34" charset="0"/>
                  </a:rPr>
                  <a:t>My Website</a:t>
                </a:r>
                <a:endParaRPr kumimoji="0" lang="en-US" sz="1400" b="0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effectLst/>
                  <a:uLnTx/>
                  <a:uFillTx/>
                  <a:latin typeface="+mn-lt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95" name="Right Bracket 94"/>
              <p:cNvSpPr/>
              <p:nvPr/>
            </p:nvSpPr>
            <p:spPr>
              <a:xfrm>
                <a:off x="4447142" y="4049747"/>
                <a:ext cx="193745" cy="1409630"/>
              </a:xfrm>
              <a:prstGeom prst="rightBracket">
                <a:avLst/>
              </a:prstGeom>
              <a:ln w="76200">
                <a:solidFill>
                  <a:schemeClr val="accent1"/>
                </a:solidFill>
                <a:headEnd type="non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66371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32742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99113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65484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331856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98226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64597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730969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32742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96" name="Left Bracket 95"/>
              <p:cNvSpPr/>
              <p:nvPr/>
            </p:nvSpPr>
            <p:spPr>
              <a:xfrm>
                <a:off x="1951037" y="4049747"/>
                <a:ext cx="193745" cy="1409630"/>
              </a:xfrm>
              <a:prstGeom prst="leftBracket">
                <a:avLst/>
              </a:prstGeom>
              <a:ln w="76200">
                <a:solidFill>
                  <a:schemeClr val="accent1"/>
                </a:solidFill>
                <a:headEnd type="non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66371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32742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99113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65484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331856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98226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64597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730969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32742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2225119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Patching and Updates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274638" y="1212850"/>
            <a:ext cx="11887200" cy="1415772"/>
          </a:xfrm>
        </p:spPr>
        <p:txBody>
          <a:bodyPr/>
          <a:lstStyle/>
          <a:p>
            <a:r>
              <a:rPr lang="en-US" dirty="0">
                <a:solidFill>
                  <a:schemeClr val="tx2"/>
                </a:solidFill>
              </a:rPr>
              <a:t>Update Container OS Image</a:t>
            </a:r>
          </a:p>
          <a:p>
            <a:pPr lvl="1"/>
            <a:r>
              <a:rPr lang="en-US" dirty="0"/>
              <a:t>Pull updated base image</a:t>
            </a:r>
          </a:p>
          <a:p>
            <a:pPr lvl="1"/>
            <a:r>
              <a:rPr lang="en-US" dirty="0"/>
              <a:t>Rebuild containers using dockerfiles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1688931" y="3525392"/>
            <a:ext cx="1769687" cy="3079044"/>
            <a:chOff x="1688931" y="3525392"/>
            <a:chExt cx="1769687" cy="3079044"/>
          </a:xfrm>
        </p:grpSpPr>
        <p:grpSp>
          <p:nvGrpSpPr>
            <p:cNvPr id="82" name="Group 81"/>
            <p:cNvGrpSpPr/>
            <p:nvPr/>
          </p:nvGrpSpPr>
          <p:grpSpPr>
            <a:xfrm>
              <a:off x="1688931" y="5677022"/>
              <a:ext cx="1769687" cy="927414"/>
              <a:chOff x="8330223" y="5599239"/>
              <a:chExt cx="2066233" cy="1082820"/>
            </a:xfrm>
          </p:grpSpPr>
          <p:grpSp>
            <p:nvGrpSpPr>
              <p:cNvPr id="83" name="Group 82"/>
              <p:cNvGrpSpPr/>
              <p:nvPr/>
            </p:nvGrpSpPr>
            <p:grpSpPr>
              <a:xfrm>
                <a:off x="8330223" y="5599239"/>
                <a:ext cx="2066233" cy="1082820"/>
                <a:chOff x="1951037" y="4049747"/>
                <a:chExt cx="2689850" cy="1409630"/>
              </a:xfrm>
            </p:grpSpPr>
            <p:sp>
              <p:nvSpPr>
                <p:cNvPr id="86" name="Rectangle 85"/>
                <p:cNvSpPr/>
                <p:nvPr/>
              </p:nvSpPr>
              <p:spPr bwMode="auto">
                <a:xfrm>
                  <a:off x="1995803" y="4090922"/>
                  <a:ext cx="2602474" cy="1326678"/>
                </a:xfrm>
                <a:prstGeom prst="rect">
                  <a:avLst/>
                </a:prstGeom>
                <a:solidFill>
                  <a:schemeClr val="accent1"/>
                </a:solidFill>
                <a:ln w="76200">
                  <a:solidFill>
                    <a:srgbClr val="F2F2F2"/>
                  </a:solidFill>
                  <a:prstDash val="solid"/>
                  <a:headEnd type="none" w="med" len="med"/>
                  <a:tailEnd type="none" w="med" len="med"/>
                </a:ln>
                <a:effectLst/>
              </p:spPr>
              <p:style>
                <a:lnRef idx="1">
                  <a:schemeClr val="accent2"/>
                </a:lnRef>
                <a:fillRef idx="3">
                  <a:schemeClr val="accent2"/>
                </a:fillRef>
                <a:effectRef idx="2">
                  <a:schemeClr val="accent2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182880" tIns="146304" rIns="182880" bIns="146304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defPPr>
                    <a:defRPr lang="en-US"/>
                  </a:defPPr>
                  <a:lvl1pPr marL="0" algn="l" defTabSz="932742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66371" algn="l" defTabSz="932742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32742" algn="l" defTabSz="932742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99113" algn="l" defTabSz="932742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65484" algn="l" defTabSz="932742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331856" algn="l" defTabSz="932742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98226" algn="l" defTabSz="932742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64597" algn="l" defTabSz="932742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730969" algn="l" defTabSz="932742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32472" rtl="0" eaLnBrk="1" fontAlgn="base" latinLnBrk="0" hangingPunct="1">
                    <a:lnSpc>
                      <a:spcPct val="9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2400" b="0" i="0" u="none" strike="noStrike" kern="1200" cap="none" spc="0" normalizeH="0" baseline="0" noProof="0" dirty="0">
                    <a:ln>
                      <a:noFill/>
                    </a:ln>
                    <a:gradFill>
                      <a:gsLst>
                        <a:gs pos="0">
                          <a:srgbClr val="FFFFFF"/>
                        </a:gs>
                        <a:gs pos="100000">
                          <a:srgbClr val="FFFFFF"/>
                        </a:gs>
                      </a:gsLst>
                      <a:lin ang="5400000" scaled="0"/>
                    </a:gradFill>
                    <a:effectLst/>
                    <a:uLnTx/>
                    <a:uFillTx/>
                    <a:latin typeface="+mn-lt"/>
                    <a:ea typeface="Segoe UI" pitchFamily="34" charset="0"/>
                    <a:cs typeface="Segoe UI" pitchFamily="34" charset="0"/>
                  </a:endParaRPr>
                </a:p>
              </p:txBody>
            </p:sp>
            <p:sp>
              <p:nvSpPr>
                <p:cNvPr id="87" name="Right Bracket 86"/>
                <p:cNvSpPr/>
                <p:nvPr/>
              </p:nvSpPr>
              <p:spPr>
                <a:xfrm>
                  <a:off x="4447142" y="4049747"/>
                  <a:ext cx="193745" cy="1409630"/>
                </a:xfrm>
                <a:prstGeom prst="rightBracket">
                  <a:avLst/>
                </a:prstGeom>
                <a:ln w="76200">
                  <a:solidFill>
                    <a:schemeClr val="accent1"/>
                  </a:solidFill>
                  <a:headEnd type="none"/>
                  <a:tailEnd type="non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32742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66371" algn="l" defTabSz="932742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32742" algn="l" defTabSz="932742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99113" algn="l" defTabSz="932742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65484" algn="l" defTabSz="932742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331856" algn="l" defTabSz="932742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98226" algn="l" defTabSz="932742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64597" algn="l" defTabSz="932742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730969" algn="l" defTabSz="932742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32742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88" name="Left Bracket 87"/>
                <p:cNvSpPr/>
                <p:nvPr/>
              </p:nvSpPr>
              <p:spPr>
                <a:xfrm>
                  <a:off x="1951037" y="4049747"/>
                  <a:ext cx="193745" cy="1409630"/>
                </a:xfrm>
                <a:prstGeom prst="leftBracket">
                  <a:avLst/>
                </a:prstGeom>
                <a:ln w="76200">
                  <a:solidFill>
                    <a:schemeClr val="accent1"/>
                  </a:solidFill>
                  <a:headEnd type="none"/>
                  <a:tailEnd type="non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32742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66371" algn="l" defTabSz="932742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32742" algn="l" defTabSz="932742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99113" algn="l" defTabSz="932742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65484" algn="l" defTabSz="932742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331856" algn="l" defTabSz="932742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98226" algn="l" defTabSz="932742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64597" algn="l" defTabSz="932742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730969" algn="l" defTabSz="932742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32742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pic>
            <p:nvPicPr>
              <p:cNvPr id="84" name="Picture 83"/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513437" y="5743539"/>
                <a:ext cx="1665632" cy="396879"/>
              </a:xfrm>
              <a:prstGeom prst="rect">
                <a:avLst/>
              </a:prstGeom>
            </p:spPr>
          </p:pic>
          <p:sp>
            <p:nvSpPr>
              <p:cNvPr id="85" name="TextBox 84"/>
              <p:cNvSpPr txBox="1"/>
              <p:nvPr/>
            </p:nvSpPr>
            <p:spPr>
              <a:xfrm>
                <a:off x="8405596" y="6065370"/>
                <a:ext cx="1904999" cy="461665"/>
              </a:xfrm>
              <a:prstGeom prst="rect">
                <a:avLst/>
              </a:prstGeom>
              <a:noFill/>
            </p:spPr>
            <p:txBody>
              <a:bodyPr wrap="square" lIns="182880" tIns="146304" rIns="182880" bIns="146304" rtlCol="0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90000"/>
                  </a:lnSpc>
                  <a:spcBef>
                    <a:spcPts val="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200" b="0" i="1" u="none" strike="noStrike" kern="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</a:rPr>
                  <a:t>10.0.14393.0</a:t>
                </a:r>
              </a:p>
            </p:txBody>
          </p:sp>
        </p:grpSp>
        <p:grpSp>
          <p:nvGrpSpPr>
            <p:cNvPr id="89" name="Group 88"/>
            <p:cNvGrpSpPr/>
            <p:nvPr/>
          </p:nvGrpSpPr>
          <p:grpSpPr>
            <a:xfrm>
              <a:off x="1688931" y="4601207"/>
              <a:ext cx="1769687" cy="927414"/>
              <a:chOff x="1951037" y="4049747"/>
              <a:chExt cx="2689850" cy="1409630"/>
            </a:xfrm>
          </p:grpSpPr>
          <p:sp>
            <p:nvSpPr>
              <p:cNvPr id="90" name="Rectangle 89"/>
              <p:cNvSpPr/>
              <p:nvPr/>
            </p:nvSpPr>
            <p:spPr bwMode="auto">
              <a:xfrm>
                <a:off x="1995803" y="4090922"/>
                <a:ext cx="2602474" cy="1326678"/>
              </a:xfrm>
              <a:prstGeom prst="rect">
                <a:avLst/>
              </a:prstGeom>
              <a:solidFill>
                <a:schemeClr val="accent1"/>
              </a:solidFill>
              <a:ln w="76200">
                <a:solidFill>
                  <a:srgbClr val="F2F2F2"/>
                </a:solidFill>
                <a:prstDash val="solid"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="horz" wrap="square" lIns="182880" tIns="146304" rIns="182880" bIns="146304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marL="0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66371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32742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99113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65484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331856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98226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64597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730969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32472" rtl="0" eaLnBrk="1" fontAlgn="base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600" b="0" i="0" u="none" strike="noStrike" kern="1200" cap="none" spc="0" normalizeH="0" baseline="0" noProof="0" dirty="0">
                    <a:ln>
                      <a:noFill/>
                    </a:ln>
                    <a:gradFill>
                      <a:gsLst>
                        <a:gs pos="0">
                          <a:srgbClr val="FFFFFF"/>
                        </a:gs>
                        <a:gs pos="100000">
                          <a:srgbClr val="FFFFFF"/>
                        </a:gs>
                      </a:gsLst>
                      <a:lin ang="5400000" scaled="0"/>
                    </a:gradFill>
                    <a:effectLst/>
                    <a:uLnTx/>
                    <a:uFillTx/>
                    <a:latin typeface="+mn-lt"/>
                    <a:ea typeface="Segoe UI" pitchFamily="34" charset="0"/>
                    <a:cs typeface="Segoe UI" pitchFamily="34" charset="0"/>
                  </a:rPr>
                  <a:t>IIS</a:t>
                </a:r>
                <a:endParaRPr kumimoji="0" lang="en-US" sz="1400" b="0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effectLst/>
                  <a:uLnTx/>
                  <a:uFillTx/>
                  <a:latin typeface="+mn-lt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91" name="Right Bracket 90"/>
              <p:cNvSpPr/>
              <p:nvPr/>
            </p:nvSpPr>
            <p:spPr>
              <a:xfrm>
                <a:off x="4447142" y="4049747"/>
                <a:ext cx="193745" cy="1409630"/>
              </a:xfrm>
              <a:prstGeom prst="rightBracket">
                <a:avLst/>
              </a:prstGeom>
              <a:ln w="76200">
                <a:solidFill>
                  <a:schemeClr val="accent1"/>
                </a:solidFill>
                <a:headEnd type="non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66371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32742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99113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65484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331856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98226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64597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730969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32742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92" name="Left Bracket 91"/>
              <p:cNvSpPr/>
              <p:nvPr/>
            </p:nvSpPr>
            <p:spPr>
              <a:xfrm>
                <a:off x="1951037" y="4049747"/>
                <a:ext cx="193745" cy="1409630"/>
              </a:xfrm>
              <a:prstGeom prst="leftBracket">
                <a:avLst/>
              </a:prstGeom>
              <a:ln w="76200">
                <a:solidFill>
                  <a:schemeClr val="accent1"/>
                </a:solidFill>
                <a:headEnd type="non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66371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32742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99113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65484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331856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98226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64597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730969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32742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</p:grpSp>
        <p:grpSp>
          <p:nvGrpSpPr>
            <p:cNvPr id="93" name="Group 92"/>
            <p:cNvGrpSpPr/>
            <p:nvPr/>
          </p:nvGrpSpPr>
          <p:grpSpPr>
            <a:xfrm>
              <a:off x="1688931" y="3525392"/>
              <a:ext cx="1769687" cy="927414"/>
              <a:chOff x="1951037" y="4049747"/>
              <a:chExt cx="2689850" cy="1409630"/>
            </a:xfrm>
          </p:grpSpPr>
          <p:sp>
            <p:nvSpPr>
              <p:cNvPr id="94" name="Rectangle 93"/>
              <p:cNvSpPr/>
              <p:nvPr/>
            </p:nvSpPr>
            <p:spPr bwMode="auto">
              <a:xfrm>
                <a:off x="1995803" y="4090922"/>
                <a:ext cx="2602474" cy="1326678"/>
              </a:xfrm>
              <a:prstGeom prst="rect">
                <a:avLst/>
              </a:prstGeom>
              <a:solidFill>
                <a:schemeClr val="accent1"/>
              </a:solidFill>
              <a:ln w="76200">
                <a:solidFill>
                  <a:srgbClr val="F2F2F2"/>
                </a:solidFill>
                <a:prstDash val="solid"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="horz" wrap="square" lIns="182880" tIns="146304" rIns="182880" bIns="146304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marL="0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66371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32742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99113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65484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331856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98226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64597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730969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32472" rtl="0" eaLnBrk="1" fontAlgn="base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600" b="0" i="0" u="none" strike="noStrike" kern="1200" cap="none" spc="0" normalizeH="0" baseline="0" noProof="0" dirty="0">
                    <a:ln>
                      <a:noFill/>
                    </a:ln>
                    <a:gradFill>
                      <a:gsLst>
                        <a:gs pos="0">
                          <a:srgbClr val="FFFFFF"/>
                        </a:gs>
                        <a:gs pos="100000">
                          <a:srgbClr val="FFFFFF"/>
                        </a:gs>
                      </a:gsLst>
                      <a:lin ang="5400000" scaled="0"/>
                    </a:gradFill>
                    <a:effectLst/>
                    <a:uLnTx/>
                    <a:uFillTx/>
                    <a:latin typeface="+mn-lt"/>
                    <a:ea typeface="Segoe UI" pitchFamily="34" charset="0"/>
                    <a:cs typeface="Segoe UI" pitchFamily="34" charset="0"/>
                  </a:rPr>
                  <a:t>My Website</a:t>
                </a:r>
                <a:endParaRPr kumimoji="0" lang="en-US" sz="1400" b="0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effectLst/>
                  <a:uLnTx/>
                  <a:uFillTx/>
                  <a:latin typeface="+mn-lt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95" name="Right Bracket 94"/>
              <p:cNvSpPr/>
              <p:nvPr/>
            </p:nvSpPr>
            <p:spPr>
              <a:xfrm>
                <a:off x="4447142" y="4049747"/>
                <a:ext cx="193745" cy="1409630"/>
              </a:xfrm>
              <a:prstGeom prst="rightBracket">
                <a:avLst/>
              </a:prstGeom>
              <a:ln w="76200">
                <a:solidFill>
                  <a:schemeClr val="accent1"/>
                </a:solidFill>
                <a:headEnd type="non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66371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32742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99113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65484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331856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98226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64597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730969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32742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96" name="Left Bracket 95"/>
              <p:cNvSpPr/>
              <p:nvPr/>
            </p:nvSpPr>
            <p:spPr>
              <a:xfrm>
                <a:off x="1951037" y="4049747"/>
                <a:ext cx="193745" cy="1409630"/>
              </a:xfrm>
              <a:prstGeom prst="leftBracket">
                <a:avLst/>
              </a:prstGeom>
              <a:ln w="76200">
                <a:solidFill>
                  <a:schemeClr val="accent1"/>
                </a:solidFill>
                <a:headEnd type="non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66371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32742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99113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65484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331856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98226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64597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730969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32742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90002939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Patching and Updates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274638" y="1212850"/>
            <a:ext cx="11887200" cy="1415772"/>
          </a:xfrm>
        </p:spPr>
        <p:txBody>
          <a:bodyPr/>
          <a:lstStyle/>
          <a:p>
            <a:r>
              <a:rPr lang="en-US" dirty="0">
                <a:solidFill>
                  <a:schemeClr val="tx2"/>
                </a:solidFill>
              </a:rPr>
              <a:t>Update Container OS Image</a:t>
            </a:r>
          </a:p>
          <a:p>
            <a:pPr lvl="1"/>
            <a:r>
              <a:rPr lang="en-US" dirty="0"/>
              <a:t>Pull updated base image</a:t>
            </a:r>
          </a:p>
          <a:p>
            <a:pPr lvl="1"/>
            <a:r>
              <a:rPr lang="en-US" dirty="0"/>
              <a:t>Rebuild containers using dockerfiles</a:t>
            </a:r>
          </a:p>
        </p:txBody>
      </p:sp>
      <p:grpSp>
        <p:nvGrpSpPr>
          <p:cNvPr id="9" name="Group 8"/>
          <p:cNvGrpSpPr/>
          <p:nvPr/>
        </p:nvGrpSpPr>
        <p:grpSpPr>
          <a:xfrm>
            <a:off x="3550921" y="5769094"/>
            <a:ext cx="5406922" cy="742870"/>
            <a:chOff x="3550921" y="5769094"/>
            <a:chExt cx="5406922" cy="742870"/>
          </a:xfrm>
        </p:grpSpPr>
        <p:sp>
          <p:nvSpPr>
            <p:cNvPr id="113" name="Arrow: Right 112"/>
            <p:cNvSpPr/>
            <p:nvPr/>
          </p:nvSpPr>
          <p:spPr bwMode="auto">
            <a:xfrm>
              <a:off x="3550921" y="5769094"/>
              <a:ext cx="5406922" cy="742870"/>
            </a:xfrm>
            <a:prstGeom prst="rightArrow">
              <a:avLst>
                <a:gd name="adj1" fmla="val 58226"/>
                <a:gd name="adj2" fmla="val 93398"/>
              </a:avLst>
            </a:prstGeom>
            <a:ln>
              <a:noFill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0" tIns="46637" rIns="0" bIns="46637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32472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5439">
                      <a:srgbClr val="F8F8F8"/>
                    </a:gs>
                    <a:gs pos="10000">
                      <a:srgbClr val="F8F8F8"/>
                    </a:gs>
                  </a:gsLst>
                  <a:lin ang="5400000" scaled="0"/>
                </a:gradFill>
                <a:effectLst/>
                <a:uLnTx/>
                <a:uFillTx/>
              </a:endParaRPr>
            </a:p>
          </p:txBody>
        </p:sp>
        <p:sp>
          <p:nvSpPr>
            <p:cNvPr id="63" name="TextBox 62"/>
            <p:cNvSpPr txBox="1"/>
            <p:nvPr/>
          </p:nvSpPr>
          <p:spPr>
            <a:xfrm>
              <a:off x="3557176" y="5895847"/>
              <a:ext cx="4901943" cy="489365"/>
            </a:xfrm>
            <a:prstGeom prst="rect">
              <a:avLst/>
            </a:prstGeom>
            <a:noFill/>
          </p:spPr>
          <p:txBody>
            <a:bodyPr wrap="square" lIns="182880" tIns="146304" rIns="182880" bIns="146304" rtlCol="0" anchor="ctr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rPr>
                <a:t>KB123456 = new image on Docker Hub</a:t>
              </a:r>
            </a:p>
          </p:txBody>
        </p:sp>
      </p:grpSp>
      <p:grpSp>
        <p:nvGrpSpPr>
          <p:cNvPr id="5" name="Group 4"/>
          <p:cNvGrpSpPr/>
          <p:nvPr/>
        </p:nvGrpSpPr>
        <p:grpSpPr>
          <a:xfrm>
            <a:off x="1688931" y="3525392"/>
            <a:ext cx="1769687" cy="3079044"/>
            <a:chOff x="1688931" y="3525392"/>
            <a:chExt cx="1769687" cy="3079044"/>
          </a:xfrm>
        </p:grpSpPr>
        <p:grpSp>
          <p:nvGrpSpPr>
            <p:cNvPr id="82" name="Group 81"/>
            <p:cNvGrpSpPr/>
            <p:nvPr/>
          </p:nvGrpSpPr>
          <p:grpSpPr>
            <a:xfrm>
              <a:off x="1688931" y="5677022"/>
              <a:ext cx="1769687" cy="927414"/>
              <a:chOff x="8330223" y="5599239"/>
              <a:chExt cx="2066233" cy="1082820"/>
            </a:xfrm>
          </p:grpSpPr>
          <p:grpSp>
            <p:nvGrpSpPr>
              <p:cNvPr id="83" name="Group 82"/>
              <p:cNvGrpSpPr/>
              <p:nvPr/>
            </p:nvGrpSpPr>
            <p:grpSpPr>
              <a:xfrm>
                <a:off x="8330223" y="5599239"/>
                <a:ext cx="2066233" cy="1082820"/>
                <a:chOff x="1951037" y="4049747"/>
                <a:chExt cx="2689850" cy="1409630"/>
              </a:xfrm>
            </p:grpSpPr>
            <p:sp>
              <p:nvSpPr>
                <p:cNvPr id="86" name="Rectangle 85"/>
                <p:cNvSpPr/>
                <p:nvPr/>
              </p:nvSpPr>
              <p:spPr bwMode="auto">
                <a:xfrm>
                  <a:off x="1995803" y="4090922"/>
                  <a:ext cx="2602474" cy="1326678"/>
                </a:xfrm>
                <a:prstGeom prst="rect">
                  <a:avLst/>
                </a:prstGeom>
                <a:solidFill>
                  <a:schemeClr val="accent1"/>
                </a:solidFill>
                <a:ln w="76200">
                  <a:solidFill>
                    <a:srgbClr val="F2F2F2"/>
                  </a:solidFill>
                  <a:prstDash val="solid"/>
                  <a:headEnd type="none" w="med" len="med"/>
                  <a:tailEnd type="none" w="med" len="med"/>
                </a:ln>
                <a:effectLst/>
              </p:spPr>
              <p:style>
                <a:lnRef idx="1">
                  <a:schemeClr val="accent2"/>
                </a:lnRef>
                <a:fillRef idx="3">
                  <a:schemeClr val="accent2"/>
                </a:fillRef>
                <a:effectRef idx="2">
                  <a:schemeClr val="accent2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182880" tIns="146304" rIns="182880" bIns="146304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defPPr>
                    <a:defRPr lang="en-US"/>
                  </a:defPPr>
                  <a:lvl1pPr marL="0" algn="l" defTabSz="932742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66371" algn="l" defTabSz="932742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32742" algn="l" defTabSz="932742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99113" algn="l" defTabSz="932742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65484" algn="l" defTabSz="932742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331856" algn="l" defTabSz="932742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98226" algn="l" defTabSz="932742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64597" algn="l" defTabSz="932742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730969" algn="l" defTabSz="932742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32472" rtl="0" eaLnBrk="1" fontAlgn="base" latinLnBrk="0" hangingPunct="1">
                    <a:lnSpc>
                      <a:spcPct val="9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2400" b="0" i="0" u="none" strike="noStrike" kern="1200" cap="none" spc="0" normalizeH="0" baseline="0" noProof="0" dirty="0">
                    <a:ln>
                      <a:noFill/>
                    </a:ln>
                    <a:gradFill>
                      <a:gsLst>
                        <a:gs pos="0">
                          <a:srgbClr val="FFFFFF"/>
                        </a:gs>
                        <a:gs pos="100000">
                          <a:srgbClr val="FFFFFF"/>
                        </a:gs>
                      </a:gsLst>
                      <a:lin ang="5400000" scaled="0"/>
                    </a:gradFill>
                    <a:effectLst/>
                    <a:uLnTx/>
                    <a:uFillTx/>
                    <a:latin typeface="+mn-lt"/>
                    <a:ea typeface="Segoe UI" pitchFamily="34" charset="0"/>
                    <a:cs typeface="Segoe UI" pitchFamily="34" charset="0"/>
                  </a:endParaRPr>
                </a:p>
              </p:txBody>
            </p:sp>
            <p:sp>
              <p:nvSpPr>
                <p:cNvPr id="87" name="Right Bracket 86"/>
                <p:cNvSpPr/>
                <p:nvPr/>
              </p:nvSpPr>
              <p:spPr>
                <a:xfrm>
                  <a:off x="4447142" y="4049747"/>
                  <a:ext cx="193745" cy="1409630"/>
                </a:xfrm>
                <a:prstGeom prst="rightBracket">
                  <a:avLst/>
                </a:prstGeom>
                <a:ln w="76200">
                  <a:solidFill>
                    <a:schemeClr val="accent1"/>
                  </a:solidFill>
                  <a:headEnd type="none"/>
                  <a:tailEnd type="non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32742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66371" algn="l" defTabSz="932742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32742" algn="l" defTabSz="932742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99113" algn="l" defTabSz="932742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65484" algn="l" defTabSz="932742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331856" algn="l" defTabSz="932742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98226" algn="l" defTabSz="932742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64597" algn="l" defTabSz="932742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730969" algn="l" defTabSz="932742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32742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88" name="Left Bracket 87"/>
                <p:cNvSpPr/>
                <p:nvPr/>
              </p:nvSpPr>
              <p:spPr>
                <a:xfrm>
                  <a:off x="1951037" y="4049747"/>
                  <a:ext cx="193745" cy="1409630"/>
                </a:xfrm>
                <a:prstGeom prst="leftBracket">
                  <a:avLst/>
                </a:prstGeom>
                <a:ln w="76200">
                  <a:solidFill>
                    <a:schemeClr val="accent1"/>
                  </a:solidFill>
                  <a:headEnd type="none"/>
                  <a:tailEnd type="non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32742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66371" algn="l" defTabSz="932742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32742" algn="l" defTabSz="932742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99113" algn="l" defTabSz="932742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65484" algn="l" defTabSz="932742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331856" algn="l" defTabSz="932742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98226" algn="l" defTabSz="932742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64597" algn="l" defTabSz="932742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730969" algn="l" defTabSz="932742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32742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pic>
            <p:nvPicPr>
              <p:cNvPr id="84" name="Picture 83"/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513437" y="5743539"/>
                <a:ext cx="1665632" cy="396879"/>
              </a:xfrm>
              <a:prstGeom prst="rect">
                <a:avLst/>
              </a:prstGeom>
            </p:spPr>
          </p:pic>
          <p:sp>
            <p:nvSpPr>
              <p:cNvPr id="85" name="TextBox 84"/>
              <p:cNvSpPr txBox="1"/>
              <p:nvPr/>
            </p:nvSpPr>
            <p:spPr>
              <a:xfrm>
                <a:off x="8405596" y="6065370"/>
                <a:ext cx="1904999" cy="461665"/>
              </a:xfrm>
              <a:prstGeom prst="rect">
                <a:avLst/>
              </a:prstGeom>
              <a:noFill/>
            </p:spPr>
            <p:txBody>
              <a:bodyPr wrap="square" lIns="182880" tIns="146304" rIns="182880" bIns="146304" rtlCol="0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90000"/>
                  </a:lnSpc>
                  <a:spcBef>
                    <a:spcPts val="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200" b="0" i="1" u="none" strike="noStrike" kern="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</a:rPr>
                  <a:t>10.0.14393.0</a:t>
                </a:r>
              </a:p>
            </p:txBody>
          </p:sp>
        </p:grpSp>
        <p:grpSp>
          <p:nvGrpSpPr>
            <p:cNvPr id="89" name="Group 88"/>
            <p:cNvGrpSpPr/>
            <p:nvPr/>
          </p:nvGrpSpPr>
          <p:grpSpPr>
            <a:xfrm>
              <a:off x="1688931" y="4601207"/>
              <a:ext cx="1769687" cy="927414"/>
              <a:chOff x="1951037" y="4049747"/>
              <a:chExt cx="2689850" cy="1409630"/>
            </a:xfrm>
          </p:grpSpPr>
          <p:sp>
            <p:nvSpPr>
              <p:cNvPr id="90" name="Rectangle 89"/>
              <p:cNvSpPr/>
              <p:nvPr/>
            </p:nvSpPr>
            <p:spPr bwMode="auto">
              <a:xfrm>
                <a:off x="1995803" y="4090922"/>
                <a:ext cx="2602474" cy="1326678"/>
              </a:xfrm>
              <a:prstGeom prst="rect">
                <a:avLst/>
              </a:prstGeom>
              <a:solidFill>
                <a:schemeClr val="accent1"/>
              </a:solidFill>
              <a:ln w="76200">
                <a:solidFill>
                  <a:srgbClr val="F2F2F2"/>
                </a:solidFill>
                <a:prstDash val="solid"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="horz" wrap="square" lIns="182880" tIns="146304" rIns="182880" bIns="146304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marL="0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66371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32742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99113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65484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331856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98226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64597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730969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32472" rtl="0" eaLnBrk="1" fontAlgn="base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600" b="0" i="0" u="none" strike="noStrike" kern="1200" cap="none" spc="0" normalizeH="0" baseline="0" noProof="0" dirty="0">
                    <a:ln>
                      <a:noFill/>
                    </a:ln>
                    <a:gradFill>
                      <a:gsLst>
                        <a:gs pos="0">
                          <a:srgbClr val="FFFFFF"/>
                        </a:gs>
                        <a:gs pos="100000">
                          <a:srgbClr val="FFFFFF"/>
                        </a:gs>
                      </a:gsLst>
                      <a:lin ang="5400000" scaled="0"/>
                    </a:gradFill>
                    <a:effectLst/>
                    <a:uLnTx/>
                    <a:uFillTx/>
                    <a:latin typeface="+mn-lt"/>
                    <a:ea typeface="Segoe UI" pitchFamily="34" charset="0"/>
                    <a:cs typeface="Segoe UI" pitchFamily="34" charset="0"/>
                  </a:rPr>
                  <a:t>IIS</a:t>
                </a:r>
                <a:endParaRPr kumimoji="0" lang="en-US" sz="1400" b="0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effectLst/>
                  <a:uLnTx/>
                  <a:uFillTx/>
                  <a:latin typeface="+mn-lt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91" name="Right Bracket 90"/>
              <p:cNvSpPr/>
              <p:nvPr/>
            </p:nvSpPr>
            <p:spPr>
              <a:xfrm>
                <a:off x="4447142" y="4049747"/>
                <a:ext cx="193745" cy="1409630"/>
              </a:xfrm>
              <a:prstGeom prst="rightBracket">
                <a:avLst/>
              </a:prstGeom>
              <a:ln w="76200">
                <a:solidFill>
                  <a:schemeClr val="accent1"/>
                </a:solidFill>
                <a:headEnd type="non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66371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32742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99113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65484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331856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98226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64597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730969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32742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92" name="Left Bracket 91"/>
              <p:cNvSpPr/>
              <p:nvPr/>
            </p:nvSpPr>
            <p:spPr>
              <a:xfrm>
                <a:off x="1951037" y="4049747"/>
                <a:ext cx="193745" cy="1409630"/>
              </a:xfrm>
              <a:prstGeom prst="leftBracket">
                <a:avLst/>
              </a:prstGeom>
              <a:ln w="76200">
                <a:solidFill>
                  <a:schemeClr val="accent1"/>
                </a:solidFill>
                <a:headEnd type="non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66371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32742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99113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65484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331856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98226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64597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730969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32742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</p:grpSp>
        <p:grpSp>
          <p:nvGrpSpPr>
            <p:cNvPr id="93" name="Group 92"/>
            <p:cNvGrpSpPr/>
            <p:nvPr/>
          </p:nvGrpSpPr>
          <p:grpSpPr>
            <a:xfrm>
              <a:off x="1688931" y="3525392"/>
              <a:ext cx="1769687" cy="927414"/>
              <a:chOff x="1951037" y="4049747"/>
              <a:chExt cx="2689850" cy="1409630"/>
            </a:xfrm>
          </p:grpSpPr>
          <p:sp>
            <p:nvSpPr>
              <p:cNvPr id="94" name="Rectangle 93"/>
              <p:cNvSpPr/>
              <p:nvPr/>
            </p:nvSpPr>
            <p:spPr bwMode="auto">
              <a:xfrm>
                <a:off x="1995803" y="4090922"/>
                <a:ext cx="2602474" cy="1326678"/>
              </a:xfrm>
              <a:prstGeom prst="rect">
                <a:avLst/>
              </a:prstGeom>
              <a:solidFill>
                <a:schemeClr val="accent1"/>
              </a:solidFill>
              <a:ln w="76200">
                <a:solidFill>
                  <a:srgbClr val="F2F2F2"/>
                </a:solidFill>
                <a:prstDash val="solid"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="horz" wrap="square" lIns="182880" tIns="146304" rIns="182880" bIns="146304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marL="0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66371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32742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99113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65484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331856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98226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64597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730969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32472" rtl="0" eaLnBrk="1" fontAlgn="base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600" b="0" i="0" u="none" strike="noStrike" kern="1200" cap="none" spc="0" normalizeH="0" baseline="0" noProof="0" dirty="0">
                    <a:ln>
                      <a:noFill/>
                    </a:ln>
                    <a:gradFill>
                      <a:gsLst>
                        <a:gs pos="0">
                          <a:srgbClr val="FFFFFF"/>
                        </a:gs>
                        <a:gs pos="100000">
                          <a:srgbClr val="FFFFFF"/>
                        </a:gs>
                      </a:gsLst>
                      <a:lin ang="5400000" scaled="0"/>
                    </a:gradFill>
                    <a:effectLst/>
                    <a:uLnTx/>
                    <a:uFillTx/>
                    <a:latin typeface="+mn-lt"/>
                    <a:ea typeface="Segoe UI" pitchFamily="34" charset="0"/>
                    <a:cs typeface="Segoe UI" pitchFamily="34" charset="0"/>
                  </a:rPr>
                  <a:t>My Website</a:t>
                </a:r>
                <a:endParaRPr kumimoji="0" lang="en-US" sz="1400" b="0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effectLst/>
                  <a:uLnTx/>
                  <a:uFillTx/>
                  <a:latin typeface="+mn-lt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95" name="Right Bracket 94"/>
              <p:cNvSpPr/>
              <p:nvPr/>
            </p:nvSpPr>
            <p:spPr>
              <a:xfrm>
                <a:off x="4447142" y="4049747"/>
                <a:ext cx="193745" cy="1409630"/>
              </a:xfrm>
              <a:prstGeom prst="rightBracket">
                <a:avLst/>
              </a:prstGeom>
              <a:ln w="76200">
                <a:solidFill>
                  <a:schemeClr val="accent1"/>
                </a:solidFill>
                <a:headEnd type="non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66371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32742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99113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65484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331856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98226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64597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730969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32742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96" name="Left Bracket 95"/>
              <p:cNvSpPr/>
              <p:nvPr/>
            </p:nvSpPr>
            <p:spPr>
              <a:xfrm>
                <a:off x="1951037" y="4049747"/>
                <a:ext cx="193745" cy="1409630"/>
              </a:xfrm>
              <a:prstGeom prst="leftBracket">
                <a:avLst/>
              </a:prstGeom>
              <a:ln w="76200">
                <a:solidFill>
                  <a:schemeClr val="accent1"/>
                </a:solidFill>
                <a:headEnd type="non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66371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32742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99113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65484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331856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98226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64597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730969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32742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</p:grpSp>
      </p:grpSp>
      <p:grpSp>
        <p:nvGrpSpPr>
          <p:cNvPr id="97" name="Group 96"/>
          <p:cNvGrpSpPr/>
          <p:nvPr/>
        </p:nvGrpSpPr>
        <p:grpSpPr>
          <a:xfrm>
            <a:off x="9037624" y="5677022"/>
            <a:ext cx="1769681" cy="927414"/>
            <a:chOff x="8330217" y="5599239"/>
            <a:chExt cx="2066227" cy="1082820"/>
          </a:xfrm>
        </p:grpSpPr>
        <p:grpSp>
          <p:nvGrpSpPr>
            <p:cNvPr id="98" name="Group 97"/>
            <p:cNvGrpSpPr/>
            <p:nvPr/>
          </p:nvGrpSpPr>
          <p:grpSpPr>
            <a:xfrm>
              <a:off x="8330217" y="5599239"/>
              <a:ext cx="2066227" cy="1082820"/>
              <a:chOff x="1951037" y="4049747"/>
              <a:chExt cx="2689850" cy="1409630"/>
            </a:xfrm>
          </p:grpSpPr>
          <p:sp>
            <p:nvSpPr>
              <p:cNvPr id="101" name="Rectangle 100"/>
              <p:cNvSpPr/>
              <p:nvPr/>
            </p:nvSpPr>
            <p:spPr bwMode="auto">
              <a:xfrm>
                <a:off x="1995803" y="4090922"/>
                <a:ext cx="2602474" cy="1326678"/>
              </a:xfrm>
              <a:prstGeom prst="rect">
                <a:avLst/>
              </a:prstGeom>
              <a:solidFill>
                <a:schemeClr val="accent1"/>
              </a:solidFill>
              <a:ln w="76200">
                <a:solidFill>
                  <a:srgbClr val="F2F2F2"/>
                </a:solidFill>
                <a:prstDash val="solid"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="horz" wrap="square" lIns="182880" tIns="146304" rIns="182880" bIns="146304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marL="0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66371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32742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99113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65484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331856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98226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64597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730969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32472" rtl="0" eaLnBrk="1" fontAlgn="base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400" b="0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effectLst/>
                  <a:uLnTx/>
                  <a:uFillTx/>
                  <a:latin typeface="+mn-lt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102" name="Right Bracket 101"/>
              <p:cNvSpPr/>
              <p:nvPr/>
            </p:nvSpPr>
            <p:spPr>
              <a:xfrm>
                <a:off x="4447142" y="4049747"/>
                <a:ext cx="193745" cy="1409630"/>
              </a:xfrm>
              <a:prstGeom prst="rightBracket">
                <a:avLst/>
              </a:prstGeom>
              <a:ln w="76200">
                <a:solidFill>
                  <a:schemeClr val="accent1"/>
                </a:solidFill>
                <a:headEnd type="non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66371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32742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99113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65484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331856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98226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64597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730969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32742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03" name="Left Bracket 102"/>
              <p:cNvSpPr/>
              <p:nvPr/>
            </p:nvSpPr>
            <p:spPr>
              <a:xfrm>
                <a:off x="1951037" y="4049747"/>
                <a:ext cx="193745" cy="1409630"/>
              </a:xfrm>
              <a:prstGeom prst="leftBracket">
                <a:avLst/>
              </a:prstGeom>
              <a:ln w="76200">
                <a:solidFill>
                  <a:schemeClr val="accent1"/>
                </a:solidFill>
                <a:headEnd type="non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66371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32742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99113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65484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331856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98226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64597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730969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32742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</p:grpSp>
        <p:pic>
          <p:nvPicPr>
            <p:cNvPr id="99" name="Picture 98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513437" y="5743539"/>
              <a:ext cx="1665632" cy="396879"/>
            </a:xfrm>
            <a:prstGeom prst="rect">
              <a:avLst/>
            </a:prstGeom>
          </p:spPr>
        </p:pic>
        <p:sp>
          <p:nvSpPr>
            <p:cNvPr id="100" name="TextBox 99"/>
            <p:cNvSpPr txBox="1"/>
            <p:nvPr/>
          </p:nvSpPr>
          <p:spPr>
            <a:xfrm>
              <a:off x="8405595" y="6065370"/>
              <a:ext cx="1904999" cy="539026"/>
            </a:xfrm>
            <a:prstGeom prst="rect">
              <a:avLst/>
            </a:prstGeom>
            <a:noFill/>
          </p:spPr>
          <p:txBody>
            <a:bodyPr wrap="square" lIns="182880" tIns="146304" rIns="182880" bIns="146304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1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rPr>
                <a:t>10.0.14393.1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995142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25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Patching and Updates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274638" y="1212850"/>
            <a:ext cx="11887200" cy="1415772"/>
          </a:xfrm>
        </p:spPr>
        <p:txBody>
          <a:bodyPr/>
          <a:lstStyle/>
          <a:p>
            <a:r>
              <a:rPr lang="en-US" dirty="0">
                <a:solidFill>
                  <a:schemeClr val="tx2"/>
                </a:solidFill>
              </a:rPr>
              <a:t>Update Container OS Image</a:t>
            </a:r>
          </a:p>
          <a:p>
            <a:pPr lvl="1"/>
            <a:r>
              <a:rPr lang="en-US" dirty="0"/>
              <a:t>Pull updated base image</a:t>
            </a:r>
          </a:p>
          <a:p>
            <a:pPr lvl="1"/>
            <a:r>
              <a:rPr lang="en-US" dirty="0"/>
              <a:t>Rebuild containers using dockerfiles</a:t>
            </a:r>
          </a:p>
        </p:txBody>
      </p:sp>
      <p:grpSp>
        <p:nvGrpSpPr>
          <p:cNvPr id="10" name="Group 9"/>
          <p:cNvGrpSpPr/>
          <p:nvPr/>
        </p:nvGrpSpPr>
        <p:grpSpPr>
          <a:xfrm>
            <a:off x="3550921" y="4693281"/>
            <a:ext cx="5406922" cy="742870"/>
            <a:chOff x="3550921" y="4693281"/>
            <a:chExt cx="5406922" cy="742870"/>
          </a:xfrm>
        </p:grpSpPr>
        <p:sp>
          <p:nvSpPr>
            <p:cNvPr id="112" name="Arrow: Right 111"/>
            <p:cNvSpPr/>
            <p:nvPr/>
          </p:nvSpPr>
          <p:spPr bwMode="auto">
            <a:xfrm>
              <a:off x="3550921" y="4693281"/>
              <a:ext cx="5406922" cy="742870"/>
            </a:xfrm>
            <a:prstGeom prst="rightArrow">
              <a:avLst>
                <a:gd name="adj1" fmla="val 58226"/>
                <a:gd name="adj2" fmla="val 93398"/>
              </a:avLst>
            </a:prstGeom>
            <a:ln>
              <a:noFill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0" tIns="46637" rIns="0" bIns="46637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32472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5439">
                      <a:srgbClr val="F8F8F8"/>
                    </a:gs>
                    <a:gs pos="10000">
                      <a:srgbClr val="F8F8F8"/>
                    </a:gs>
                  </a:gsLst>
                  <a:lin ang="5400000" scaled="0"/>
                </a:gradFill>
                <a:effectLst/>
                <a:uLnTx/>
                <a:uFillTx/>
              </a:endParaRPr>
            </a:p>
          </p:txBody>
        </p:sp>
        <p:sp>
          <p:nvSpPr>
            <p:cNvPr id="46" name="Rectangle 45"/>
            <p:cNvSpPr/>
            <p:nvPr/>
          </p:nvSpPr>
          <p:spPr>
            <a:xfrm>
              <a:off x="3639393" y="4856967"/>
              <a:ext cx="4819862" cy="415498"/>
            </a:xfrm>
            <a:prstGeom prst="rect">
              <a:avLst/>
            </a:prstGeom>
          </p:spPr>
          <p:txBody>
            <a:bodyPr wrap="square" lIns="0" rIns="0">
              <a:spAutoFit/>
            </a:bodyPr>
            <a:lstStyle/>
            <a:p>
              <a:pPr marL="0" marR="0" lvl="2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Consolas" panose="020B0609020204030204" pitchFamily="49" charset="0"/>
                </a:rPr>
                <a:t>FROM windowsservercore</a:t>
              </a:r>
            </a:p>
            <a:p>
              <a:pPr marL="0" marR="0" lvl="2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Consolas" panose="020B0609020204030204" pitchFamily="49" charset="0"/>
                </a:rPr>
                <a:t>RUN powershell –command Add-WindowsFeature Web-Server</a:t>
              </a:r>
            </a:p>
          </p:txBody>
        </p:sp>
      </p:grpSp>
      <p:grpSp>
        <p:nvGrpSpPr>
          <p:cNvPr id="9" name="Group 8"/>
          <p:cNvGrpSpPr/>
          <p:nvPr/>
        </p:nvGrpSpPr>
        <p:grpSpPr>
          <a:xfrm>
            <a:off x="3550921" y="5769094"/>
            <a:ext cx="5406922" cy="742870"/>
            <a:chOff x="3550921" y="5769094"/>
            <a:chExt cx="5406922" cy="742870"/>
          </a:xfrm>
        </p:grpSpPr>
        <p:sp>
          <p:nvSpPr>
            <p:cNvPr id="113" name="Arrow: Right 112"/>
            <p:cNvSpPr/>
            <p:nvPr/>
          </p:nvSpPr>
          <p:spPr bwMode="auto">
            <a:xfrm>
              <a:off x="3550921" y="5769094"/>
              <a:ext cx="5406922" cy="742870"/>
            </a:xfrm>
            <a:prstGeom prst="rightArrow">
              <a:avLst>
                <a:gd name="adj1" fmla="val 58226"/>
                <a:gd name="adj2" fmla="val 93398"/>
              </a:avLst>
            </a:prstGeom>
            <a:ln>
              <a:noFill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0" tIns="46637" rIns="0" bIns="46637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32472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5439">
                      <a:srgbClr val="F8F8F8"/>
                    </a:gs>
                    <a:gs pos="10000">
                      <a:srgbClr val="F8F8F8"/>
                    </a:gs>
                  </a:gsLst>
                  <a:lin ang="5400000" scaled="0"/>
                </a:gradFill>
                <a:effectLst/>
                <a:uLnTx/>
                <a:uFillTx/>
              </a:endParaRPr>
            </a:p>
          </p:txBody>
        </p:sp>
        <p:sp>
          <p:nvSpPr>
            <p:cNvPr id="63" name="TextBox 62"/>
            <p:cNvSpPr txBox="1"/>
            <p:nvPr/>
          </p:nvSpPr>
          <p:spPr>
            <a:xfrm>
              <a:off x="3557176" y="5895847"/>
              <a:ext cx="4901943" cy="489365"/>
            </a:xfrm>
            <a:prstGeom prst="rect">
              <a:avLst/>
            </a:prstGeom>
            <a:noFill/>
          </p:spPr>
          <p:txBody>
            <a:bodyPr wrap="square" lIns="182880" tIns="146304" rIns="182880" bIns="146304" rtlCol="0" anchor="ctr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rPr>
                <a:t>KB123456 = new image on Docker Hub</a:t>
              </a:r>
            </a:p>
          </p:txBody>
        </p:sp>
      </p:grpSp>
      <p:grpSp>
        <p:nvGrpSpPr>
          <p:cNvPr id="5" name="Group 4"/>
          <p:cNvGrpSpPr/>
          <p:nvPr/>
        </p:nvGrpSpPr>
        <p:grpSpPr>
          <a:xfrm>
            <a:off x="1688931" y="3525392"/>
            <a:ext cx="1769687" cy="3079044"/>
            <a:chOff x="1688931" y="3525392"/>
            <a:chExt cx="1769687" cy="3079044"/>
          </a:xfrm>
        </p:grpSpPr>
        <p:grpSp>
          <p:nvGrpSpPr>
            <p:cNvPr id="82" name="Group 81"/>
            <p:cNvGrpSpPr/>
            <p:nvPr/>
          </p:nvGrpSpPr>
          <p:grpSpPr>
            <a:xfrm>
              <a:off x="1688931" y="5677022"/>
              <a:ext cx="1769687" cy="927414"/>
              <a:chOff x="8330223" y="5599239"/>
              <a:chExt cx="2066233" cy="1082820"/>
            </a:xfrm>
          </p:grpSpPr>
          <p:grpSp>
            <p:nvGrpSpPr>
              <p:cNvPr id="83" name="Group 82"/>
              <p:cNvGrpSpPr/>
              <p:nvPr/>
            </p:nvGrpSpPr>
            <p:grpSpPr>
              <a:xfrm>
                <a:off x="8330223" y="5599239"/>
                <a:ext cx="2066233" cy="1082820"/>
                <a:chOff x="1951037" y="4049747"/>
                <a:chExt cx="2689850" cy="1409630"/>
              </a:xfrm>
            </p:grpSpPr>
            <p:sp>
              <p:nvSpPr>
                <p:cNvPr id="86" name="Rectangle 85"/>
                <p:cNvSpPr/>
                <p:nvPr/>
              </p:nvSpPr>
              <p:spPr bwMode="auto">
                <a:xfrm>
                  <a:off x="1995803" y="4090922"/>
                  <a:ext cx="2602474" cy="1326678"/>
                </a:xfrm>
                <a:prstGeom prst="rect">
                  <a:avLst/>
                </a:prstGeom>
                <a:solidFill>
                  <a:schemeClr val="accent1"/>
                </a:solidFill>
                <a:ln w="76200">
                  <a:solidFill>
                    <a:srgbClr val="F2F2F2"/>
                  </a:solidFill>
                  <a:prstDash val="solid"/>
                  <a:headEnd type="none" w="med" len="med"/>
                  <a:tailEnd type="none" w="med" len="med"/>
                </a:ln>
                <a:effectLst/>
              </p:spPr>
              <p:style>
                <a:lnRef idx="1">
                  <a:schemeClr val="accent2"/>
                </a:lnRef>
                <a:fillRef idx="3">
                  <a:schemeClr val="accent2"/>
                </a:fillRef>
                <a:effectRef idx="2">
                  <a:schemeClr val="accent2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182880" tIns="146304" rIns="182880" bIns="146304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defPPr>
                    <a:defRPr lang="en-US"/>
                  </a:defPPr>
                  <a:lvl1pPr marL="0" algn="l" defTabSz="932742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66371" algn="l" defTabSz="932742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32742" algn="l" defTabSz="932742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99113" algn="l" defTabSz="932742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65484" algn="l" defTabSz="932742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331856" algn="l" defTabSz="932742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98226" algn="l" defTabSz="932742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64597" algn="l" defTabSz="932742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730969" algn="l" defTabSz="932742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32472" rtl="0" eaLnBrk="1" fontAlgn="base" latinLnBrk="0" hangingPunct="1">
                    <a:lnSpc>
                      <a:spcPct val="9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2400" b="0" i="0" u="none" strike="noStrike" kern="1200" cap="none" spc="0" normalizeH="0" baseline="0" noProof="0" dirty="0">
                    <a:ln>
                      <a:noFill/>
                    </a:ln>
                    <a:gradFill>
                      <a:gsLst>
                        <a:gs pos="0">
                          <a:srgbClr val="FFFFFF"/>
                        </a:gs>
                        <a:gs pos="100000">
                          <a:srgbClr val="FFFFFF"/>
                        </a:gs>
                      </a:gsLst>
                      <a:lin ang="5400000" scaled="0"/>
                    </a:gradFill>
                    <a:effectLst/>
                    <a:uLnTx/>
                    <a:uFillTx/>
                    <a:latin typeface="+mn-lt"/>
                    <a:ea typeface="Segoe UI" pitchFamily="34" charset="0"/>
                    <a:cs typeface="Segoe UI" pitchFamily="34" charset="0"/>
                  </a:endParaRPr>
                </a:p>
              </p:txBody>
            </p:sp>
            <p:sp>
              <p:nvSpPr>
                <p:cNvPr id="87" name="Right Bracket 86"/>
                <p:cNvSpPr/>
                <p:nvPr/>
              </p:nvSpPr>
              <p:spPr>
                <a:xfrm>
                  <a:off x="4447142" y="4049747"/>
                  <a:ext cx="193745" cy="1409630"/>
                </a:xfrm>
                <a:prstGeom prst="rightBracket">
                  <a:avLst/>
                </a:prstGeom>
                <a:ln w="76200">
                  <a:solidFill>
                    <a:schemeClr val="accent1"/>
                  </a:solidFill>
                  <a:headEnd type="none"/>
                  <a:tailEnd type="non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32742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66371" algn="l" defTabSz="932742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32742" algn="l" defTabSz="932742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99113" algn="l" defTabSz="932742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65484" algn="l" defTabSz="932742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331856" algn="l" defTabSz="932742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98226" algn="l" defTabSz="932742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64597" algn="l" defTabSz="932742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730969" algn="l" defTabSz="932742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32742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88" name="Left Bracket 87"/>
                <p:cNvSpPr/>
                <p:nvPr/>
              </p:nvSpPr>
              <p:spPr>
                <a:xfrm>
                  <a:off x="1951037" y="4049747"/>
                  <a:ext cx="193745" cy="1409630"/>
                </a:xfrm>
                <a:prstGeom prst="leftBracket">
                  <a:avLst/>
                </a:prstGeom>
                <a:ln w="76200">
                  <a:solidFill>
                    <a:schemeClr val="accent1"/>
                  </a:solidFill>
                  <a:headEnd type="none"/>
                  <a:tailEnd type="non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32742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66371" algn="l" defTabSz="932742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32742" algn="l" defTabSz="932742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99113" algn="l" defTabSz="932742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65484" algn="l" defTabSz="932742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331856" algn="l" defTabSz="932742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98226" algn="l" defTabSz="932742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64597" algn="l" defTabSz="932742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730969" algn="l" defTabSz="932742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32742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pic>
            <p:nvPicPr>
              <p:cNvPr id="84" name="Picture 83"/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513437" y="5743539"/>
                <a:ext cx="1665632" cy="396879"/>
              </a:xfrm>
              <a:prstGeom prst="rect">
                <a:avLst/>
              </a:prstGeom>
            </p:spPr>
          </p:pic>
          <p:sp>
            <p:nvSpPr>
              <p:cNvPr id="85" name="TextBox 84"/>
              <p:cNvSpPr txBox="1"/>
              <p:nvPr/>
            </p:nvSpPr>
            <p:spPr>
              <a:xfrm>
                <a:off x="8405596" y="6065370"/>
                <a:ext cx="1904999" cy="461665"/>
              </a:xfrm>
              <a:prstGeom prst="rect">
                <a:avLst/>
              </a:prstGeom>
              <a:noFill/>
            </p:spPr>
            <p:txBody>
              <a:bodyPr wrap="square" lIns="182880" tIns="146304" rIns="182880" bIns="146304" rtlCol="0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90000"/>
                  </a:lnSpc>
                  <a:spcBef>
                    <a:spcPts val="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200" b="0" i="1" u="none" strike="noStrike" kern="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</a:rPr>
                  <a:t>10.0.14393.0</a:t>
                </a:r>
              </a:p>
            </p:txBody>
          </p:sp>
        </p:grpSp>
        <p:grpSp>
          <p:nvGrpSpPr>
            <p:cNvPr id="89" name="Group 88"/>
            <p:cNvGrpSpPr/>
            <p:nvPr/>
          </p:nvGrpSpPr>
          <p:grpSpPr>
            <a:xfrm>
              <a:off x="1688931" y="4601207"/>
              <a:ext cx="1769687" cy="927414"/>
              <a:chOff x="1951037" y="4049747"/>
              <a:chExt cx="2689850" cy="1409630"/>
            </a:xfrm>
          </p:grpSpPr>
          <p:sp>
            <p:nvSpPr>
              <p:cNvPr id="90" name="Rectangle 89"/>
              <p:cNvSpPr/>
              <p:nvPr/>
            </p:nvSpPr>
            <p:spPr bwMode="auto">
              <a:xfrm>
                <a:off x="1995803" y="4090922"/>
                <a:ext cx="2602474" cy="1326678"/>
              </a:xfrm>
              <a:prstGeom prst="rect">
                <a:avLst/>
              </a:prstGeom>
              <a:solidFill>
                <a:schemeClr val="accent1"/>
              </a:solidFill>
              <a:ln w="76200">
                <a:solidFill>
                  <a:srgbClr val="F2F2F2"/>
                </a:solidFill>
                <a:prstDash val="solid"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="horz" wrap="square" lIns="182880" tIns="146304" rIns="182880" bIns="146304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marL="0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66371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32742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99113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65484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331856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98226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64597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730969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32472" rtl="0" eaLnBrk="1" fontAlgn="base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600" b="0" i="0" u="none" strike="noStrike" kern="1200" cap="none" spc="0" normalizeH="0" baseline="0" noProof="0" dirty="0">
                    <a:ln>
                      <a:noFill/>
                    </a:ln>
                    <a:gradFill>
                      <a:gsLst>
                        <a:gs pos="0">
                          <a:srgbClr val="FFFFFF"/>
                        </a:gs>
                        <a:gs pos="100000">
                          <a:srgbClr val="FFFFFF"/>
                        </a:gs>
                      </a:gsLst>
                      <a:lin ang="5400000" scaled="0"/>
                    </a:gradFill>
                    <a:effectLst/>
                    <a:uLnTx/>
                    <a:uFillTx/>
                    <a:latin typeface="+mn-lt"/>
                    <a:ea typeface="Segoe UI" pitchFamily="34" charset="0"/>
                    <a:cs typeface="Segoe UI" pitchFamily="34" charset="0"/>
                  </a:rPr>
                  <a:t>IIS</a:t>
                </a:r>
                <a:endParaRPr kumimoji="0" lang="en-US" sz="1400" b="0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effectLst/>
                  <a:uLnTx/>
                  <a:uFillTx/>
                  <a:latin typeface="+mn-lt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91" name="Right Bracket 90"/>
              <p:cNvSpPr/>
              <p:nvPr/>
            </p:nvSpPr>
            <p:spPr>
              <a:xfrm>
                <a:off x="4447142" y="4049747"/>
                <a:ext cx="193745" cy="1409630"/>
              </a:xfrm>
              <a:prstGeom prst="rightBracket">
                <a:avLst/>
              </a:prstGeom>
              <a:ln w="76200">
                <a:solidFill>
                  <a:schemeClr val="accent1"/>
                </a:solidFill>
                <a:headEnd type="non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66371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32742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99113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65484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331856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98226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64597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730969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32742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92" name="Left Bracket 91"/>
              <p:cNvSpPr/>
              <p:nvPr/>
            </p:nvSpPr>
            <p:spPr>
              <a:xfrm>
                <a:off x="1951037" y="4049747"/>
                <a:ext cx="193745" cy="1409630"/>
              </a:xfrm>
              <a:prstGeom prst="leftBracket">
                <a:avLst/>
              </a:prstGeom>
              <a:ln w="76200">
                <a:solidFill>
                  <a:schemeClr val="accent1"/>
                </a:solidFill>
                <a:headEnd type="non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66371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32742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99113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65484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331856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98226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64597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730969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32742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</p:grpSp>
        <p:grpSp>
          <p:nvGrpSpPr>
            <p:cNvPr id="93" name="Group 92"/>
            <p:cNvGrpSpPr/>
            <p:nvPr/>
          </p:nvGrpSpPr>
          <p:grpSpPr>
            <a:xfrm>
              <a:off x="1688931" y="3525392"/>
              <a:ext cx="1769687" cy="927414"/>
              <a:chOff x="1951037" y="4049747"/>
              <a:chExt cx="2689850" cy="1409630"/>
            </a:xfrm>
          </p:grpSpPr>
          <p:sp>
            <p:nvSpPr>
              <p:cNvPr id="94" name="Rectangle 93"/>
              <p:cNvSpPr/>
              <p:nvPr/>
            </p:nvSpPr>
            <p:spPr bwMode="auto">
              <a:xfrm>
                <a:off x="1995803" y="4090922"/>
                <a:ext cx="2602474" cy="1326678"/>
              </a:xfrm>
              <a:prstGeom prst="rect">
                <a:avLst/>
              </a:prstGeom>
              <a:solidFill>
                <a:schemeClr val="accent1"/>
              </a:solidFill>
              <a:ln w="76200">
                <a:solidFill>
                  <a:srgbClr val="F2F2F2"/>
                </a:solidFill>
                <a:prstDash val="solid"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="horz" wrap="square" lIns="182880" tIns="146304" rIns="182880" bIns="146304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marL="0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66371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32742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99113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65484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331856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98226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64597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730969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32472" rtl="0" eaLnBrk="1" fontAlgn="base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600" b="0" i="0" u="none" strike="noStrike" kern="1200" cap="none" spc="0" normalizeH="0" baseline="0" noProof="0" dirty="0">
                    <a:ln>
                      <a:noFill/>
                    </a:ln>
                    <a:gradFill>
                      <a:gsLst>
                        <a:gs pos="0">
                          <a:srgbClr val="FFFFFF"/>
                        </a:gs>
                        <a:gs pos="100000">
                          <a:srgbClr val="FFFFFF"/>
                        </a:gs>
                      </a:gsLst>
                      <a:lin ang="5400000" scaled="0"/>
                    </a:gradFill>
                    <a:effectLst/>
                    <a:uLnTx/>
                    <a:uFillTx/>
                    <a:latin typeface="+mn-lt"/>
                    <a:ea typeface="Segoe UI" pitchFamily="34" charset="0"/>
                    <a:cs typeface="Segoe UI" pitchFamily="34" charset="0"/>
                  </a:rPr>
                  <a:t>My Website</a:t>
                </a:r>
                <a:endParaRPr kumimoji="0" lang="en-US" sz="1400" b="0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effectLst/>
                  <a:uLnTx/>
                  <a:uFillTx/>
                  <a:latin typeface="+mn-lt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95" name="Right Bracket 94"/>
              <p:cNvSpPr/>
              <p:nvPr/>
            </p:nvSpPr>
            <p:spPr>
              <a:xfrm>
                <a:off x="4447142" y="4049747"/>
                <a:ext cx="193745" cy="1409630"/>
              </a:xfrm>
              <a:prstGeom prst="rightBracket">
                <a:avLst/>
              </a:prstGeom>
              <a:ln w="76200">
                <a:solidFill>
                  <a:schemeClr val="accent1"/>
                </a:solidFill>
                <a:headEnd type="non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66371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32742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99113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65484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331856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98226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64597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730969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32742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96" name="Left Bracket 95"/>
              <p:cNvSpPr/>
              <p:nvPr/>
            </p:nvSpPr>
            <p:spPr>
              <a:xfrm>
                <a:off x="1951037" y="4049747"/>
                <a:ext cx="193745" cy="1409630"/>
              </a:xfrm>
              <a:prstGeom prst="leftBracket">
                <a:avLst/>
              </a:prstGeom>
              <a:ln w="76200">
                <a:solidFill>
                  <a:schemeClr val="accent1"/>
                </a:solidFill>
                <a:headEnd type="non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66371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32742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99113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65484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331856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98226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64597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730969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32742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</p:grpSp>
      </p:grpSp>
      <p:grpSp>
        <p:nvGrpSpPr>
          <p:cNvPr id="97" name="Group 96"/>
          <p:cNvGrpSpPr/>
          <p:nvPr/>
        </p:nvGrpSpPr>
        <p:grpSpPr>
          <a:xfrm>
            <a:off x="9037624" y="5677022"/>
            <a:ext cx="1769681" cy="927414"/>
            <a:chOff x="8330217" y="5599239"/>
            <a:chExt cx="2066227" cy="1082820"/>
          </a:xfrm>
        </p:grpSpPr>
        <p:grpSp>
          <p:nvGrpSpPr>
            <p:cNvPr id="98" name="Group 97"/>
            <p:cNvGrpSpPr/>
            <p:nvPr/>
          </p:nvGrpSpPr>
          <p:grpSpPr>
            <a:xfrm>
              <a:off x="8330217" y="5599239"/>
              <a:ext cx="2066227" cy="1082820"/>
              <a:chOff x="1951037" y="4049747"/>
              <a:chExt cx="2689850" cy="1409630"/>
            </a:xfrm>
          </p:grpSpPr>
          <p:sp>
            <p:nvSpPr>
              <p:cNvPr id="101" name="Rectangle 100"/>
              <p:cNvSpPr/>
              <p:nvPr/>
            </p:nvSpPr>
            <p:spPr bwMode="auto">
              <a:xfrm>
                <a:off x="1995803" y="4090922"/>
                <a:ext cx="2602474" cy="1326678"/>
              </a:xfrm>
              <a:prstGeom prst="rect">
                <a:avLst/>
              </a:prstGeom>
              <a:solidFill>
                <a:schemeClr val="accent1"/>
              </a:solidFill>
              <a:ln w="76200">
                <a:solidFill>
                  <a:srgbClr val="F2F2F2"/>
                </a:solidFill>
                <a:prstDash val="solid"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="horz" wrap="square" lIns="182880" tIns="146304" rIns="182880" bIns="146304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marL="0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66371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32742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99113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65484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331856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98226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64597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730969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32472" rtl="0" eaLnBrk="1" fontAlgn="base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400" b="0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effectLst/>
                  <a:uLnTx/>
                  <a:uFillTx/>
                  <a:latin typeface="+mn-lt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102" name="Right Bracket 101"/>
              <p:cNvSpPr/>
              <p:nvPr/>
            </p:nvSpPr>
            <p:spPr>
              <a:xfrm>
                <a:off x="4447142" y="4049747"/>
                <a:ext cx="193745" cy="1409630"/>
              </a:xfrm>
              <a:prstGeom prst="rightBracket">
                <a:avLst/>
              </a:prstGeom>
              <a:ln w="76200">
                <a:solidFill>
                  <a:schemeClr val="accent1"/>
                </a:solidFill>
                <a:headEnd type="non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66371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32742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99113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65484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331856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98226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64597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730969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32742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03" name="Left Bracket 102"/>
              <p:cNvSpPr/>
              <p:nvPr/>
            </p:nvSpPr>
            <p:spPr>
              <a:xfrm>
                <a:off x="1951037" y="4049747"/>
                <a:ext cx="193745" cy="1409630"/>
              </a:xfrm>
              <a:prstGeom prst="leftBracket">
                <a:avLst/>
              </a:prstGeom>
              <a:ln w="76200">
                <a:solidFill>
                  <a:schemeClr val="accent1"/>
                </a:solidFill>
                <a:headEnd type="non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66371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32742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99113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65484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331856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98226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64597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730969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32742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</p:grpSp>
        <p:pic>
          <p:nvPicPr>
            <p:cNvPr id="99" name="Picture 98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513437" y="5743539"/>
              <a:ext cx="1665632" cy="396879"/>
            </a:xfrm>
            <a:prstGeom prst="rect">
              <a:avLst/>
            </a:prstGeom>
          </p:spPr>
        </p:pic>
        <p:sp>
          <p:nvSpPr>
            <p:cNvPr id="100" name="TextBox 99"/>
            <p:cNvSpPr txBox="1"/>
            <p:nvPr/>
          </p:nvSpPr>
          <p:spPr>
            <a:xfrm>
              <a:off x="8405595" y="6065370"/>
              <a:ext cx="1904999" cy="539026"/>
            </a:xfrm>
            <a:prstGeom prst="rect">
              <a:avLst/>
            </a:prstGeom>
            <a:noFill/>
          </p:spPr>
          <p:txBody>
            <a:bodyPr wrap="square" lIns="182880" tIns="146304" rIns="182880" bIns="146304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1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rPr>
                <a:t>10.0.14393.1</a:t>
              </a:r>
            </a:p>
          </p:txBody>
        </p:sp>
      </p:grpSp>
      <p:grpSp>
        <p:nvGrpSpPr>
          <p:cNvPr id="104" name="Group 103"/>
          <p:cNvGrpSpPr/>
          <p:nvPr/>
        </p:nvGrpSpPr>
        <p:grpSpPr>
          <a:xfrm>
            <a:off x="9037637" y="4601207"/>
            <a:ext cx="1769687" cy="927414"/>
            <a:chOff x="1951037" y="4049747"/>
            <a:chExt cx="2689850" cy="1409630"/>
          </a:xfrm>
        </p:grpSpPr>
        <p:sp>
          <p:nvSpPr>
            <p:cNvPr id="105" name="Rectangle 104"/>
            <p:cNvSpPr/>
            <p:nvPr/>
          </p:nvSpPr>
          <p:spPr bwMode="auto">
            <a:xfrm>
              <a:off x="1995803" y="4090922"/>
              <a:ext cx="2602474" cy="1326678"/>
            </a:xfrm>
            <a:prstGeom prst="rect">
              <a:avLst/>
            </a:prstGeom>
            <a:solidFill>
              <a:schemeClr val="accent1"/>
            </a:solidFill>
            <a:ln w="76200">
              <a:solidFill>
                <a:srgbClr val="F2F2F2"/>
              </a:solidFill>
              <a:prstDash val="solid"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="horz" wrap="square" lIns="182880" tIns="146304" rIns="182880" bIns="146304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3274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66371" algn="l" defTabSz="93274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32742" algn="l" defTabSz="93274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99113" algn="l" defTabSz="93274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65484" algn="l" defTabSz="93274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331856" algn="l" defTabSz="93274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98226" algn="l" defTabSz="93274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64597" algn="l" defTabSz="93274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730969" algn="l" defTabSz="93274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32472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effectLst/>
                  <a:uLnTx/>
                  <a:uFillTx/>
                  <a:latin typeface="+mn-lt"/>
                  <a:ea typeface="Segoe UI" pitchFamily="34" charset="0"/>
                  <a:cs typeface="Segoe UI" pitchFamily="34" charset="0"/>
                </a:rPr>
                <a:t>IIS</a:t>
              </a: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latin typeface="+mn-lt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106" name="Right Bracket 105"/>
            <p:cNvSpPr/>
            <p:nvPr/>
          </p:nvSpPr>
          <p:spPr>
            <a:xfrm>
              <a:off x="4447142" y="4049747"/>
              <a:ext cx="193745" cy="1409630"/>
            </a:xfrm>
            <a:prstGeom prst="rightBracket">
              <a:avLst/>
            </a:prstGeom>
            <a:ln w="76200">
              <a:solidFill>
                <a:schemeClr val="accent1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66371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32742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99113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65484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33185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9822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64597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730969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3274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07" name="Left Bracket 106"/>
            <p:cNvSpPr/>
            <p:nvPr/>
          </p:nvSpPr>
          <p:spPr>
            <a:xfrm>
              <a:off x="1951037" y="4049747"/>
              <a:ext cx="193745" cy="1409630"/>
            </a:xfrm>
            <a:prstGeom prst="leftBracket">
              <a:avLst/>
            </a:prstGeom>
            <a:ln w="76200">
              <a:solidFill>
                <a:schemeClr val="accent1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66371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32742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99113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65484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33185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9822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64597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730969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3274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11263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25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Patching and Updates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274638" y="1212850"/>
            <a:ext cx="11887200" cy="1415772"/>
          </a:xfrm>
        </p:spPr>
        <p:txBody>
          <a:bodyPr/>
          <a:lstStyle/>
          <a:p>
            <a:r>
              <a:rPr lang="en-US" dirty="0">
                <a:solidFill>
                  <a:schemeClr val="tx2"/>
                </a:solidFill>
              </a:rPr>
              <a:t>Update Container OS Image</a:t>
            </a:r>
          </a:p>
          <a:p>
            <a:pPr lvl="1"/>
            <a:r>
              <a:rPr lang="en-US" dirty="0"/>
              <a:t>Pull updated base image</a:t>
            </a:r>
          </a:p>
          <a:p>
            <a:pPr lvl="1"/>
            <a:r>
              <a:rPr lang="en-US" dirty="0"/>
              <a:t>Rebuild containers using dockerfiles</a:t>
            </a:r>
          </a:p>
        </p:txBody>
      </p:sp>
      <p:grpSp>
        <p:nvGrpSpPr>
          <p:cNvPr id="10" name="Group 9"/>
          <p:cNvGrpSpPr/>
          <p:nvPr/>
        </p:nvGrpSpPr>
        <p:grpSpPr>
          <a:xfrm>
            <a:off x="3550921" y="4693281"/>
            <a:ext cx="5406922" cy="742870"/>
            <a:chOff x="3550921" y="4693281"/>
            <a:chExt cx="5406922" cy="742870"/>
          </a:xfrm>
        </p:grpSpPr>
        <p:sp>
          <p:nvSpPr>
            <p:cNvPr id="112" name="Arrow: Right 111"/>
            <p:cNvSpPr/>
            <p:nvPr/>
          </p:nvSpPr>
          <p:spPr bwMode="auto">
            <a:xfrm>
              <a:off x="3550921" y="4693281"/>
              <a:ext cx="5406922" cy="742870"/>
            </a:xfrm>
            <a:prstGeom prst="rightArrow">
              <a:avLst>
                <a:gd name="adj1" fmla="val 58226"/>
                <a:gd name="adj2" fmla="val 93398"/>
              </a:avLst>
            </a:prstGeom>
            <a:ln>
              <a:noFill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0" tIns="46637" rIns="0" bIns="46637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32472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5439">
                      <a:srgbClr val="F8F8F8"/>
                    </a:gs>
                    <a:gs pos="10000">
                      <a:srgbClr val="F8F8F8"/>
                    </a:gs>
                  </a:gsLst>
                  <a:lin ang="5400000" scaled="0"/>
                </a:gradFill>
                <a:effectLst/>
                <a:uLnTx/>
                <a:uFillTx/>
              </a:endParaRPr>
            </a:p>
          </p:txBody>
        </p:sp>
        <p:sp>
          <p:nvSpPr>
            <p:cNvPr id="46" name="Rectangle 45"/>
            <p:cNvSpPr/>
            <p:nvPr/>
          </p:nvSpPr>
          <p:spPr>
            <a:xfrm>
              <a:off x="3639393" y="4856967"/>
              <a:ext cx="4819862" cy="415498"/>
            </a:xfrm>
            <a:prstGeom prst="rect">
              <a:avLst/>
            </a:prstGeom>
          </p:spPr>
          <p:txBody>
            <a:bodyPr wrap="square" lIns="0" rIns="0">
              <a:spAutoFit/>
            </a:bodyPr>
            <a:lstStyle/>
            <a:p>
              <a:pPr marL="0" marR="0" lvl="2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Consolas" panose="020B0609020204030204" pitchFamily="49" charset="0"/>
                </a:rPr>
                <a:t>FROM windowsservercore</a:t>
              </a:r>
            </a:p>
            <a:p>
              <a:pPr marL="0" marR="0" lvl="2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Consolas" panose="020B0609020204030204" pitchFamily="49" charset="0"/>
                </a:rPr>
                <a:t>RUN powershell –command Add-WindowsFeature Web-Server</a:t>
              </a:r>
            </a:p>
          </p:txBody>
        </p:sp>
      </p:grpSp>
      <p:grpSp>
        <p:nvGrpSpPr>
          <p:cNvPr id="11" name="Group 10"/>
          <p:cNvGrpSpPr/>
          <p:nvPr/>
        </p:nvGrpSpPr>
        <p:grpSpPr>
          <a:xfrm>
            <a:off x="3550921" y="3573462"/>
            <a:ext cx="5406922" cy="742870"/>
            <a:chOff x="3550921" y="3573462"/>
            <a:chExt cx="5406922" cy="742870"/>
          </a:xfrm>
        </p:grpSpPr>
        <p:sp>
          <p:nvSpPr>
            <p:cNvPr id="65" name="Arrow: Right 64"/>
            <p:cNvSpPr/>
            <p:nvPr/>
          </p:nvSpPr>
          <p:spPr bwMode="auto">
            <a:xfrm>
              <a:off x="3550921" y="3573462"/>
              <a:ext cx="5406922" cy="742870"/>
            </a:xfrm>
            <a:prstGeom prst="rightArrow">
              <a:avLst>
                <a:gd name="adj1" fmla="val 58226"/>
                <a:gd name="adj2" fmla="val 93398"/>
              </a:avLst>
            </a:prstGeom>
            <a:ln>
              <a:noFill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0" tIns="46637" rIns="0" bIns="46637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32472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5439">
                      <a:srgbClr val="F8F8F8"/>
                    </a:gs>
                    <a:gs pos="10000">
                      <a:srgbClr val="F8F8F8"/>
                    </a:gs>
                  </a:gsLst>
                  <a:lin ang="5400000" scaled="0"/>
                </a:gradFill>
                <a:effectLst/>
                <a:uLnTx/>
                <a:uFillTx/>
              </a:endParaRPr>
            </a:p>
          </p:txBody>
        </p:sp>
        <p:sp>
          <p:nvSpPr>
            <p:cNvPr id="47" name="Rectangle 46"/>
            <p:cNvSpPr/>
            <p:nvPr/>
          </p:nvSpPr>
          <p:spPr>
            <a:xfrm>
              <a:off x="3639257" y="3737148"/>
              <a:ext cx="4760682" cy="415498"/>
            </a:xfrm>
            <a:prstGeom prst="rect">
              <a:avLst/>
            </a:prstGeom>
          </p:spPr>
          <p:txBody>
            <a:bodyPr wrap="square" lIns="0" rIns="0">
              <a:spAutoFit/>
            </a:bodyPr>
            <a:lstStyle/>
            <a:p>
              <a:pPr marL="0" marR="0" lvl="2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Consolas" panose="020B0609020204030204" pitchFamily="49" charset="0"/>
                </a:rPr>
                <a:t>FROM iis</a:t>
              </a:r>
            </a:p>
            <a:p>
              <a:pPr marL="0" marR="0" lvl="2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Consolas" panose="020B0609020204030204" pitchFamily="49" charset="0"/>
                </a:rPr>
                <a:t>ADD mysite.htm inetpub\mysite.htm</a:t>
              </a:r>
            </a:p>
          </p:txBody>
        </p:sp>
      </p:grpSp>
      <p:grpSp>
        <p:nvGrpSpPr>
          <p:cNvPr id="9" name="Group 8"/>
          <p:cNvGrpSpPr/>
          <p:nvPr/>
        </p:nvGrpSpPr>
        <p:grpSpPr>
          <a:xfrm>
            <a:off x="3550921" y="5769094"/>
            <a:ext cx="5406922" cy="742870"/>
            <a:chOff x="3550921" y="5769094"/>
            <a:chExt cx="5406922" cy="742870"/>
          </a:xfrm>
        </p:grpSpPr>
        <p:sp>
          <p:nvSpPr>
            <p:cNvPr id="113" name="Arrow: Right 112"/>
            <p:cNvSpPr/>
            <p:nvPr/>
          </p:nvSpPr>
          <p:spPr bwMode="auto">
            <a:xfrm>
              <a:off x="3550921" y="5769094"/>
              <a:ext cx="5406922" cy="742870"/>
            </a:xfrm>
            <a:prstGeom prst="rightArrow">
              <a:avLst>
                <a:gd name="adj1" fmla="val 58226"/>
                <a:gd name="adj2" fmla="val 93398"/>
              </a:avLst>
            </a:prstGeom>
            <a:ln>
              <a:noFill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0" tIns="46637" rIns="0" bIns="46637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32472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5439">
                      <a:srgbClr val="F8F8F8"/>
                    </a:gs>
                    <a:gs pos="10000">
                      <a:srgbClr val="F8F8F8"/>
                    </a:gs>
                  </a:gsLst>
                  <a:lin ang="5400000" scaled="0"/>
                </a:gradFill>
                <a:effectLst/>
                <a:uLnTx/>
                <a:uFillTx/>
              </a:endParaRPr>
            </a:p>
          </p:txBody>
        </p:sp>
        <p:sp>
          <p:nvSpPr>
            <p:cNvPr id="63" name="TextBox 62"/>
            <p:cNvSpPr txBox="1"/>
            <p:nvPr/>
          </p:nvSpPr>
          <p:spPr>
            <a:xfrm>
              <a:off x="3557176" y="5895847"/>
              <a:ext cx="4901943" cy="489365"/>
            </a:xfrm>
            <a:prstGeom prst="rect">
              <a:avLst/>
            </a:prstGeom>
            <a:noFill/>
          </p:spPr>
          <p:txBody>
            <a:bodyPr wrap="square" lIns="182880" tIns="146304" rIns="182880" bIns="146304" rtlCol="0" anchor="ctr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rPr>
                <a:t>KB123456 = new image on Docker Hub</a:t>
              </a:r>
            </a:p>
          </p:txBody>
        </p:sp>
      </p:grpSp>
      <p:grpSp>
        <p:nvGrpSpPr>
          <p:cNvPr id="5" name="Group 4"/>
          <p:cNvGrpSpPr/>
          <p:nvPr/>
        </p:nvGrpSpPr>
        <p:grpSpPr>
          <a:xfrm>
            <a:off x="1688931" y="3525392"/>
            <a:ext cx="1769687" cy="3079044"/>
            <a:chOff x="1688931" y="3525392"/>
            <a:chExt cx="1769687" cy="3079044"/>
          </a:xfrm>
        </p:grpSpPr>
        <p:grpSp>
          <p:nvGrpSpPr>
            <p:cNvPr id="82" name="Group 81"/>
            <p:cNvGrpSpPr/>
            <p:nvPr/>
          </p:nvGrpSpPr>
          <p:grpSpPr>
            <a:xfrm>
              <a:off x="1688931" y="5677022"/>
              <a:ext cx="1769687" cy="927414"/>
              <a:chOff x="8330223" y="5599239"/>
              <a:chExt cx="2066233" cy="1082820"/>
            </a:xfrm>
          </p:grpSpPr>
          <p:grpSp>
            <p:nvGrpSpPr>
              <p:cNvPr id="83" name="Group 82"/>
              <p:cNvGrpSpPr/>
              <p:nvPr/>
            </p:nvGrpSpPr>
            <p:grpSpPr>
              <a:xfrm>
                <a:off x="8330223" y="5599239"/>
                <a:ext cx="2066233" cy="1082820"/>
                <a:chOff x="1951037" y="4049747"/>
                <a:chExt cx="2689850" cy="1409630"/>
              </a:xfrm>
            </p:grpSpPr>
            <p:sp>
              <p:nvSpPr>
                <p:cNvPr id="86" name="Rectangle 85"/>
                <p:cNvSpPr/>
                <p:nvPr/>
              </p:nvSpPr>
              <p:spPr bwMode="auto">
                <a:xfrm>
                  <a:off x="1995803" y="4090922"/>
                  <a:ext cx="2602474" cy="1326678"/>
                </a:xfrm>
                <a:prstGeom prst="rect">
                  <a:avLst/>
                </a:prstGeom>
                <a:solidFill>
                  <a:schemeClr val="accent1"/>
                </a:solidFill>
                <a:ln w="76200">
                  <a:solidFill>
                    <a:srgbClr val="F2F2F2"/>
                  </a:solidFill>
                  <a:prstDash val="solid"/>
                  <a:headEnd type="none" w="med" len="med"/>
                  <a:tailEnd type="none" w="med" len="med"/>
                </a:ln>
                <a:effectLst/>
              </p:spPr>
              <p:style>
                <a:lnRef idx="1">
                  <a:schemeClr val="accent2"/>
                </a:lnRef>
                <a:fillRef idx="3">
                  <a:schemeClr val="accent2"/>
                </a:fillRef>
                <a:effectRef idx="2">
                  <a:schemeClr val="accent2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182880" tIns="146304" rIns="182880" bIns="146304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defPPr>
                    <a:defRPr lang="en-US"/>
                  </a:defPPr>
                  <a:lvl1pPr marL="0" algn="l" defTabSz="932742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66371" algn="l" defTabSz="932742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32742" algn="l" defTabSz="932742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99113" algn="l" defTabSz="932742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65484" algn="l" defTabSz="932742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331856" algn="l" defTabSz="932742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98226" algn="l" defTabSz="932742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64597" algn="l" defTabSz="932742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730969" algn="l" defTabSz="932742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32472" rtl="0" eaLnBrk="1" fontAlgn="base" latinLnBrk="0" hangingPunct="1">
                    <a:lnSpc>
                      <a:spcPct val="9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2400" b="0" i="0" u="none" strike="noStrike" kern="1200" cap="none" spc="0" normalizeH="0" baseline="0" noProof="0" dirty="0">
                    <a:ln>
                      <a:noFill/>
                    </a:ln>
                    <a:gradFill>
                      <a:gsLst>
                        <a:gs pos="0">
                          <a:srgbClr val="FFFFFF"/>
                        </a:gs>
                        <a:gs pos="100000">
                          <a:srgbClr val="FFFFFF"/>
                        </a:gs>
                      </a:gsLst>
                      <a:lin ang="5400000" scaled="0"/>
                    </a:gradFill>
                    <a:effectLst/>
                    <a:uLnTx/>
                    <a:uFillTx/>
                    <a:latin typeface="+mn-lt"/>
                    <a:ea typeface="Segoe UI" pitchFamily="34" charset="0"/>
                    <a:cs typeface="Segoe UI" pitchFamily="34" charset="0"/>
                  </a:endParaRPr>
                </a:p>
              </p:txBody>
            </p:sp>
            <p:sp>
              <p:nvSpPr>
                <p:cNvPr id="87" name="Right Bracket 86"/>
                <p:cNvSpPr/>
                <p:nvPr/>
              </p:nvSpPr>
              <p:spPr>
                <a:xfrm>
                  <a:off x="4447142" y="4049747"/>
                  <a:ext cx="193745" cy="1409630"/>
                </a:xfrm>
                <a:prstGeom prst="rightBracket">
                  <a:avLst/>
                </a:prstGeom>
                <a:ln w="76200">
                  <a:solidFill>
                    <a:schemeClr val="accent1"/>
                  </a:solidFill>
                  <a:headEnd type="none"/>
                  <a:tailEnd type="non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32742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66371" algn="l" defTabSz="932742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32742" algn="l" defTabSz="932742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99113" algn="l" defTabSz="932742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65484" algn="l" defTabSz="932742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331856" algn="l" defTabSz="932742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98226" algn="l" defTabSz="932742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64597" algn="l" defTabSz="932742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730969" algn="l" defTabSz="932742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32742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88" name="Left Bracket 87"/>
                <p:cNvSpPr/>
                <p:nvPr/>
              </p:nvSpPr>
              <p:spPr>
                <a:xfrm>
                  <a:off x="1951037" y="4049747"/>
                  <a:ext cx="193745" cy="1409630"/>
                </a:xfrm>
                <a:prstGeom prst="leftBracket">
                  <a:avLst/>
                </a:prstGeom>
                <a:ln w="76200">
                  <a:solidFill>
                    <a:schemeClr val="accent1"/>
                  </a:solidFill>
                  <a:headEnd type="none"/>
                  <a:tailEnd type="non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32742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66371" algn="l" defTabSz="932742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32742" algn="l" defTabSz="932742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99113" algn="l" defTabSz="932742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65484" algn="l" defTabSz="932742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331856" algn="l" defTabSz="932742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98226" algn="l" defTabSz="932742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64597" algn="l" defTabSz="932742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730969" algn="l" defTabSz="932742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32742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pic>
            <p:nvPicPr>
              <p:cNvPr id="84" name="Picture 83"/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513437" y="5743539"/>
                <a:ext cx="1665632" cy="396879"/>
              </a:xfrm>
              <a:prstGeom prst="rect">
                <a:avLst/>
              </a:prstGeom>
            </p:spPr>
          </p:pic>
          <p:sp>
            <p:nvSpPr>
              <p:cNvPr id="85" name="TextBox 84"/>
              <p:cNvSpPr txBox="1"/>
              <p:nvPr/>
            </p:nvSpPr>
            <p:spPr>
              <a:xfrm>
                <a:off x="8405596" y="6065370"/>
                <a:ext cx="1904999" cy="461665"/>
              </a:xfrm>
              <a:prstGeom prst="rect">
                <a:avLst/>
              </a:prstGeom>
              <a:noFill/>
            </p:spPr>
            <p:txBody>
              <a:bodyPr wrap="square" lIns="182880" tIns="146304" rIns="182880" bIns="146304" rtlCol="0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90000"/>
                  </a:lnSpc>
                  <a:spcBef>
                    <a:spcPts val="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200" b="0" i="1" u="none" strike="noStrike" kern="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</a:rPr>
                  <a:t>10.0.14393.0</a:t>
                </a:r>
              </a:p>
            </p:txBody>
          </p:sp>
        </p:grpSp>
        <p:grpSp>
          <p:nvGrpSpPr>
            <p:cNvPr id="89" name="Group 88"/>
            <p:cNvGrpSpPr/>
            <p:nvPr/>
          </p:nvGrpSpPr>
          <p:grpSpPr>
            <a:xfrm>
              <a:off x="1688931" y="4601207"/>
              <a:ext cx="1769687" cy="927414"/>
              <a:chOff x="1951037" y="4049747"/>
              <a:chExt cx="2689850" cy="1409630"/>
            </a:xfrm>
          </p:grpSpPr>
          <p:sp>
            <p:nvSpPr>
              <p:cNvPr id="90" name="Rectangle 89"/>
              <p:cNvSpPr/>
              <p:nvPr/>
            </p:nvSpPr>
            <p:spPr bwMode="auto">
              <a:xfrm>
                <a:off x="1995803" y="4090922"/>
                <a:ext cx="2602474" cy="1326678"/>
              </a:xfrm>
              <a:prstGeom prst="rect">
                <a:avLst/>
              </a:prstGeom>
              <a:solidFill>
                <a:schemeClr val="accent1"/>
              </a:solidFill>
              <a:ln w="76200">
                <a:solidFill>
                  <a:srgbClr val="F2F2F2"/>
                </a:solidFill>
                <a:prstDash val="solid"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="horz" wrap="square" lIns="182880" tIns="146304" rIns="182880" bIns="146304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marL="0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66371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32742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99113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65484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331856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98226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64597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730969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32472" rtl="0" eaLnBrk="1" fontAlgn="base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600" b="0" i="0" u="none" strike="noStrike" kern="1200" cap="none" spc="0" normalizeH="0" baseline="0" noProof="0" dirty="0">
                    <a:ln>
                      <a:noFill/>
                    </a:ln>
                    <a:gradFill>
                      <a:gsLst>
                        <a:gs pos="0">
                          <a:srgbClr val="FFFFFF"/>
                        </a:gs>
                        <a:gs pos="100000">
                          <a:srgbClr val="FFFFFF"/>
                        </a:gs>
                      </a:gsLst>
                      <a:lin ang="5400000" scaled="0"/>
                    </a:gradFill>
                    <a:effectLst/>
                    <a:uLnTx/>
                    <a:uFillTx/>
                    <a:latin typeface="+mn-lt"/>
                    <a:ea typeface="Segoe UI" pitchFamily="34" charset="0"/>
                    <a:cs typeface="Segoe UI" pitchFamily="34" charset="0"/>
                  </a:rPr>
                  <a:t>IIS</a:t>
                </a:r>
                <a:endParaRPr kumimoji="0" lang="en-US" sz="1400" b="0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effectLst/>
                  <a:uLnTx/>
                  <a:uFillTx/>
                  <a:latin typeface="+mn-lt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91" name="Right Bracket 90"/>
              <p:cNvSpPr/>
              <p:nvPr/>
            </p:nvSpPr>
            <p:spPr>
              <a:xfrm>
                <a:off x="4447142" y="4049747"/>
                <a:ext cx="193745" cy="1409630"/>
              </a:xfrm>
              <a:prstGeom prst="rightBracket">
                <a:avLst/>
              </a:prstGeom>
              <a:ln w="76200">
                <a:solidFill>
                  <a:schemeClr val="accent1"/>
                </a:solidFill>
                <a:headEnd type="non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66371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32742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99113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65484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331856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98226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64597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730969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32742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92" name="Left Bracket 91"/>
              <p:cNvSpPr/>
              <p:nvPr/>
            </p:nvSpPr>
            <p:spPr>
              <a:xfrm>
                <a:off x="1951037" y="4049747"/>
                <a:ext cx="193745" cy="1409630"/>
              </a:xfrm>
              <a:prstGeom prst="leftBracket">
                <a:avLst/>
              </a:prstGeom>
              <a:ln w="76200">
                <a:solidFill>
                  <a:schemeClr val="accent1"/>
                </a:solidFill>
                <a:headEnd type="non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66371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32742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99113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65484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331856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98226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64597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730969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32742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</p:grpSp>
        <p:grpSp>
          <p:nvGrpSpPr>
            <p:cNvPr id="93" name="Group 92"/>
            <p:cNvGrpSpPr/>
            <p:nvPr/>
          </p:nvGrpSpPr>
          <p:grpSpPr>
            <a:xfrm>
              <a:off x="1688931" y="3525392"/>
              <a:ext cx="1769687" cy="927414"/>
              <a:chOff x="1951037" y="4049747"/>
              <a:chExt cx="2689850" cy="1409630"/>
            </a:xfrm>
          </p:grpSpPr>
          <p:sp>
            <p:nvSpPr>
              <p:cNvPr id="94" name="Rectangle 93"/>
              <p:cNvSpPr/>
              <p:nvPr/>
            </p:nvSpPr>
            <p:spPr bwMode="auto">
              <a:xfrm>
                <a:off x="1995803" y="4090922"/>
                <a:ext cx="2602474" cy="1326678"/>
              </a:xfrm>
              <a:prstGeom prst="rect">
                <a:avLst/>
              </a:prstGeom>
              <a:solidFill>
                <a:schemeClr val="accent1"/>
              </a:solidFill>
              <a:ln w="76200">
                <a:solidFill>
                  <a:srgbClr val="F2F2F2"/>
                </a:solidFill>
                <a:prstDash val="solid"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="horz" wrap="square" lIns="182880" tIns="146304" rIns="182880" bIns="146304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marL="0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66371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32742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99113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65484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331856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98226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64597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730969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32472" rtl="0" eaLnBrk="1" fontAlgn="base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600" b="0" i="0" u="none" strike="noStrike" kern="1200" cap="none" spc="0" normalizeH="0" baseline="0" noProof="0" dirty="0">
                    <a:ln>
                      <a:noFill/>
                    </a:ln>
                    <a:gradFill>
                      <a:gsLst>
                        <a:gs pos="0">
                          <a:srgbClr val="FFFFFF"/>
                        </a:gs>
                        <a:gs pos="100000">
                          <a:srgbClr val="FFFFFF"/>
                        </a:gs>
                      </a:gsLst>
                      <a:lin ang="5400000" scaled="0"/>
                    </a:gradFill>
                    <a:effectLst/>
                    <a:uLnTx/>
                    <a:uFillTx/>
                    <a:latin typeface="+mn-lt"/>
                    <a:ea typeface="Segoe UI" pitchFamily="34" charset="0"/>
                    <a:cs typeface="Segoe UI" pitchFamily="34" charset="0"/>
                  </a:rPr>
                  <a:t>My Website</a:t>
                </a:r>
                <a:endParaRPr kumimoji="0" lang="en-US" sz="1400" b="0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effectLst/>
                  <a:uLnTx/>
                  <a:uFillTx/>
                  <a:latin typeface="+mn-lt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95" name="Right Bracket 94"/>
              <p:cNvSpPr/>
              <p:nvPr/>
            </p:nvSpPr>
            <p:spPr>
              <a:xfrm>
                <a:off x="4447142" y="4049747"/>
                <a:ext cx="193745" cy="1409630"/>
              </a:xfrm>
              <a:prstGeom prst="rightBracket">
                <a:avLst/>
              </a:prstGeom>
              <a:ln w="76200">
                <a:solidFill>
                  <a:schemeClr val="accent1"/>
                </a:solidFill>
                <a:headEnd type="non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66371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32742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99113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65484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331856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98226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64597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730969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32742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96" name="Left Bracket 95"/>
              <p:cNvSpPr/>
              <p:nvPr/>
            </p:nvSpPr>
            <p:spPr>
              <a:xfrm>
                <a:off x="1951037" y="4049747"/>
                <a:ext cx="193745" cy="1409630"/>
              </a:xfrm>
              <a:prstGeom prst="leftBracket">
                <a:avLst/>
              </a:prstGeom>
              <a:ln w="76200">
                <a:solidFill>
                  <a:schemeClr val="accent1"/>
                </a:solidFill>
                <a:headEnd type="non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66371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32742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99113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65484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331856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98226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64597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730969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32742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</p:grpSp>
      </p:grpSp>
      <p:grpSp>
        <p:nvGrpSpPr>
          <p:cNvPr id="97" name="Group 96"/>
          <p:cNvGrpSpPr/>
          <p:nvPr/>
        </p:nvGrpSpPr>
        <p:grpSpPr>
          <a:xfrm>
            <a:off x="9037624" y="5677022"/>
            <a:ext cx="1769681" cy="927414"/>
            <a:chOff x="8330217" y="5599239"/>
            <a:chExt cx="2066227" cy="1082820"/>
          </a:xfrm>
        </p:grpSpPr>
        <p:grpSp>
          <p:nvGrpSpPr>
            <p:cNvPr id="98" name="Group 97"/>
            <p:cNvGrpSpPr/>
            <p:nvPr/>
          </p:nvGrpSpPr>
          <p:grpSpPr>
            <a:xfrm>
              <a:off x="8330217" y="5599239"/>
              <a:ext cx="2066227" cy="1082820"/>
              <a:chOff x="1951037" y="4049747"/>
              <a:chExt cx="2689850" cy="1409630"/>
            </a:xfrm>
          </p:grpSpPr>
          <p:sp>
            <p:nvSpPr>
              <p:cNvPr id="101" name="Rectangle 100"/>
              <p:cNvSpPr/>
              <p:nvPr/>
            </p:nvSpPr>
            <p:spPr bwMode="auto">
              <a:xfrm>
                <a:off x="1995803" y="4090922"/>
                <a:ext cx="2602474" cy="1326678"/>
              </a:xfrm>
              <a:prstGeom prst="rect">
                <a:avLst/>
              </a:prstGeom>
              <a:solidFill>
                <a:schemeClr val="accent1"/>
              </a:solidFill>
              <a:ln w="76200">
                <a:solidFill>
                  <a:srgbClr val="F2F2F2"/>
                </a:solidFill>
                <a:prstDash val="solid"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="horz" wrap="square" lIns="182880" tIns="146304" rIns="182880" bIns="146304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marL="0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66371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32742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99113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65484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331856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98226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64597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730969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32472" rtl="0" eaLnBrk="1" fontAlgn="base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400" b="0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effectLst/>
                  <a:uLnTx/>
                  <a:uFillTx/>
                  <a:latin typeface="+mn-lt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102" name="Right Bracket 101"/>
              <p:cNvSpPr/>
              <p:nvPr/>
            </p:nvSpPr>
            <p:spPr>
              <a:xfrm>
                <a:off x="4447142" y="4049747"/>
                <a:ext cx="193745" cy="1409630"/>
              </a:xfrm>
              <a:prstGeom prst="rightBracket">
                <a:avLst/>
              </a:prstGeom>
              <a:ln w="76200">
                <a:solidFill>
                  <a:schemeClr val="accent1"/>
                </a:solidFill>
                <a:headEnd type="non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66371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32742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99113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65484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331856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98226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64597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730969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32742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03" name="Left Bracket 102"/>
              <p:cNvSpPr/>
              <p:nvPr/>
            </p:nvSpPr>
            <p:spPr>
              <a:xfrm>
                <a:off x="1951037" y="4049747"/>
                <a:ext cx="193745" cy="1409630"/>
              </a:xfrm>
              <a:prstGeom prst="leftBracket">
                <a:avLst/>
              </a:prstGeom>
              <a:ln w="76200">
                <a:solidFill>
                  <a:schemeClr val="accent1"/>
                </a:solidFill>
                <a:headEnd type="non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66371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32742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99113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65484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331856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98226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64597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730969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32742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</p:grpSp>
        <p:pic>
          <p:nvPicPr>
            <p:cNvPr id="99" name="Picture 98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513437" y="5743539"/>
              <a:ext cx="1665632" cy="396879"/>
            </a:xfrm>
            <a:prstGeom prst="rect">
              <a:avLst/>
            </a:prstGeom>
          </p:spPr>
        </p:pic>
        <p:sp>
          <p:nvSpPr>
            <p:cNvPr id="100" name="TextBox 99"/>
            <p:cNvSpPr txBox="1"/>
            <p:nvPr/>
          </p:nvSpPr>
          <p:spPr>
            <a:xfrm>
              <a:off x="8405595" y="6065370"/>
              <a:ext cx="1904999" cy="539026"/>
            </a:xfrm>
            <a:prstGeom prst="rect">
              <a:avLst/>
            </a:prstGeom>
            <a:noFill/>
          </p:spPr>
          <p:txBody>
            <a:bodyPr wrap="square" lIns="182880" tIns="146304" rIns="182880" bIns="146304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1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rPr>
                <a:t>10.0.14393.1</a:t>
              </a:r>
            </a:p>
          </p:txBody>
        </p:sp>
      </p:grpSp>
      <p:grpSp>
        <p:nvGrpSpPr>
          <p:cNvPr id="104" name="Group 103"/>
          <p:cNvGrpSpPr/>
          <p:nvPr/>
        </p:nvGrpSpPr>
        <p:grpSpPr>
          <a:xfrm>
            <a:off x="9037637" y="4601207"/>
            <a:ext cx="1769687" cy="927414"/>
            <a:chOff x="1951037" y="4049747"/>
            <a:chExt cx="2689850" cy="1409630"/>
          </a:xfrm>
        </p:grpSpPr>
        <p:sp>
          <p:nvSpPr>
            <p:cNvPr id="105" name="Rectangle 104"/>
            <p:cNvSpPr/>
            <p:nvPr/>
          </p:nvSpPr>
          <p:spPr bwMode="auto">
            <a:xfrm>
              <a:off x="1995803" y="4090922"/>
              <a:ext cx="2602474" cy="1326678"/>
            </a:xfrm>
            <a:prstGeom prst="rect">
              <a:avLst/>
            </a:prstGeom>
            <a:solidFill>
              <a:schemeClr val="accent1"/>
            </a:solidFill>
            <a:ln w="76200">
              <a:solidFill>
                <a:srgbClr val="F2F2F2"/>
              </a:solidFill>
              <a:prstDash val="solid"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="horz" wrap="square" lIns="182880" tIns="146304" rIns="182880" bIns="146304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3274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66371" algn="l" defTabSz="93274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32742" algn="l" defTabSz="93274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99113" algn="l" defTabSz="93274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65484" algn="l" defTabSz="93274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331856" algn="l" defTabSz="93274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98226" algn="l" defTabSz="93274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64597" algn="l" defTabSz="93274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730969" algn="l" defTabSz="93274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32472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effectLst/>
                  <a:uLnTx/>
                  <a:uFillTx/>
                  <a:latin typeface="+mn-lt"/>
                  <a:ea typeface="Segoe UI" pitchFamily="34" charset="0"/>
                  <a:cs typeface="Segoe UI" pitchFamily="34" charset="0"/>
                </a:rPr>
                <a:t>IIS</a:t>
              </a: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latin typeface="+mn-lt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106" name="Right Bracket 105"/>
            <p:cNvSpPr/>
            <p:nvPr/>
          </p:nvSpPr>
          <p:spPr>
            <a:xfrm>
              <a:off x="4447142" y="4049747"/>
              <a:ext cx="193745" cy="1409630"/>
            </a:xfrm>
            <a:prstGeom prst="rightBracket">
              <a:avLst/>
            </a:prstGeom>
            <a:ln w="76200">
              <a:solidFill>
                <a:schemeClr val="accent1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66371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32742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99113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65484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33185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9822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64597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730969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3274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07" name="Left Bracket 106"/>
            <p:cNvSpPr/>
            <p:nvPr/>
          </p:nvSpPr>
          <p:spPr>
            <a:xfrm>
              <a:off x="1951037" y="4049747"/>
              <a:ext cx="193745" cy="1409630"/>
            </a:xfrm>
            <a:prstGeom prst="leftBracket">
              <a:avLst/>
            </a:prstGeom>
            <a:ln w="76200">
              <a:solidFill>
                <a:schemeClr val="accent1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66371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32742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99113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65484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33185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9822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64597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730969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3274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108" name="Group 107"/>
          <p:cNvGrpSpPr/>
          <p:nvPr/>
        </p:nvGrpSpPr>
        <p:grpSpPr>
          <a:xfrm>
            <a:off x="9037637" y="3525392"/>
            <a:ext cx="1769687" cy="927414"/>
            <a:chOff x="1951037" y="4049747"/>
            <a:chExt cx="2689850" cy="1409630"/>
          </a:xfrm>
        </p:grpSpPr>
        <p:sp>
          <p:nvSpPr>
            <p:cNvPr id="109" name="Rectangle 108"/>
            <p:cNvSpPr/>
            <p:nvPr/>
          </p:nvSpPr>
          <p:spPr bwMode="auto">
            <a:xfrm>
              <a:off x="1995803" y="4090922"/>
              <a:ext cx="2602474" cy="1326678"/>
            </a:xfrm>
            <a:prstGeom prst="rect">
              <a:avLst/>
            </a:prstGeom>
            <a:solidFill>
              <a:schemeClr val="accent1"/>
            </a:solidFill>
            <a:ln w="76200">
              <a:solidFill>
                <a:srgbClr val="F2F2F2"/>
              </a:solidFill>
              <a:prstDash val="solid"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="horz" wrap="square" lIns="182880" tIns="146304" rIns="182880" bIns="146304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3274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66371" algn="l" defTabSz="93274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32742" algn="l" defTabSz="93274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99113" algn="l" defTabSz="93274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65484" algn="l" defTabSz="93274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331856" algn="l" defTabSz="93274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98226" algn="l" defTabSz="93274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64597" algn="l" defTabSz="93274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730969" algn="l" defTabSz="93274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32472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effectLst/>
                  <a:uLnTx/>
                  <a:uFillTx/>
                  <a:latin typeface="+mn-lt"/>
                  <a:ea typeface="Segoe UI" pitchFamily="34" charset="0"/>
                  <a:cs typeface="Segoe UI" pitchFamily="34" charset="0"/>
                </a:rPr>
                <a:t>My Website</a:t>
              </a: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latin typeface="+mn-lt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110" name="Right Bracket 109"/>
            <p:cNvSpPr/>
            <p:nvPr/>
          </p:nvSpPr>
          <p:spPr>
            <a:xfrm>
              <a:off x="4447142" y="4049747"/>
              <a:ext cx="193745" cy="1409630"/>
            </a:xfrm>
            <a:prstGeom prst="rightBracket">
              <a:avLst/>
            </a:prstGeom>
            <a:ln w="76200">
              <a:solidFill>
                <a:schemeClr val="accent1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66371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32742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99113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65484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33185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9822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64597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730969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3274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11" name="Left Bracket 110"/>
            <p:cNvSpPr/>
            <p:nvPr/>
          </p:nvSpPr>
          <p:spPr>
            <a:xfrm>
              <a:off x="1951037" y="4049747"/>
              <a:ext cx="193745" cy="1409630"/>
            </a:xfrm>
            <a:prstGeom prst="leftBracket">
              <a:avLst/>
            </a:prstGeom>
            <a:ln w="76200">
              <a:solidFill>
                <a:schemeClr val="accent1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66371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32742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99113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65484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33185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9822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64597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730969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3274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144052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25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Patching and Updates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274638" y="1212850"/>
            <a:ext cx="11887200" cy="1415772"/>
          </a:xfrm>
        </p:spPr>
        <p:txBody>
          <a:bodyPr/>
          <a:lstStyle/>
          <a:p>
            <a:r>
              <a:rPr lang="en-US" dirty="0">
                <a:solidFill>
                  <a:schemeClr val="tx2"/>
                </a:solidFill>
              </a:rPr>
              <a:t>Update as a new layer</a:t>
            </a:r>
          </a:p>
          <a:p>
            <a:pPr lvl="1"/>
            <a:r>
              <a:rPr lang="en-US" dirty="0"/>
              <a:t>Download update in container (ala run Windows Update in the container)</a:t>
            </a:r>
          </a:p>
          <a:p>
            <a:pPr lvl="1"/>
            <a:r>
              <a:rPr lang="en-US" dirty="0"/>
              <a:t>When container is stopped update is applied as a new layer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5333627" y="3525392"/>
            <a:ext cx="1769700" cy="3079044"/>
            <a:chOff x="1688918" y="3525392"/>
            <a:chExt cx="1769700" cy="3079044"/>
          </a:xfrm>
        </p:grpSpPr>
        <p:grpSp>
          <p:nvGrpSpPr>
            <p:cNvPr id="82" name="Group 81"/>
            <p:cNvGrpSpPr/>
            <p:nvPr/>
          </p:nvGrpSpPr>
          <p:grpSpPr>
            <a:xfrm>
              <a:off x="1688918" y="5677022"/>
              <a:ext cx="1769681" cy="927414"/>
              <a:chOff x="8330217" y="5599239"/>
              <a:chExt cx="2066227" cy="1082820"/>
            </a:xfrm>
          </p:grpSpPr>
          <p:grpSp>
            <p:nvGrpSpPr>
              <p:cNvPr id="83" name="Group 82"/>
              <p:cNvGrpSpPr/>
              <p:nvPr/>
            </p:nvGrpSpPr>
            <p:grpSpPr>
              <a:xfrm>
                <a:off x="8330217" y="5599239"/>
                <a:ext cx="2066227" cy="1082820"/>
                <a:chOff x="1951037" y="4049747"/>
                <a:chExt cx="2689850" cy="1409630"/>
              </a:xfrm>
            </p:grpSpPr>
            <p:sp>
              <p:nvSpPr>
                <p:cNvPr id="86" name="Rectangle 85"/>
                <p:cNvSpPr/>
                <p:nvPr/>
              </p:nvSpPr>
              <p:spPr bwMode="auto">
                <a:xfrm>
                  <a:off x="1995803" y="4090922"/>
                  <a:ext cx="2602474" cy="1326678"/>
                </a:xfrm>
                <a:prstGeom prst="rect">
                  <a:avLst/>
                </a:prstGeom>
                <a:solidFill>
                  <a:schemeClr val="accent1"/>
                </a:solidFill>
                <a:ln w="76200">
                  <a:solidFill>
                    <a:srgbClr val="F2F2F2"/>
                  </a:solidFill>
                  <a:prstDash val="solid"/>
                  <a:headEnd type="none" w="med" len="med"/>
                  <a:tailEnd type="none" w="med" len="med"/>
                </a:ln>
                <a:effectLst/>
              </p:spPr>
              <p:style>
                <a:lnRef idx="1">
                  <a:schemeClr val="accent2"/>
                </a:lnRef>
                <a:fillRef idx="3">
                  <a:schemeClr val="accent2"/>
                </a:fillRef>
                <a:effectRef idx="2">
                  <a:schemeClr val="accent2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182880" tIns="146304" rIns="182880" bIns="146304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defPPr>
                    <a:defRPr lang="en-US"/>
                  </a:defPPr>
                  <a:lvl1pPr marL="0" algn="l" defTabSz="932742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66371" algn="l" defTabSz="932742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32742" algn="l" defTabSz="932742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99113" algn="l" defTabSz="932742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65484" algn="l" defTabSz="932742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331856" algn="l" defTabSz="932742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98226" algn="l" defTabSz="932742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64597" algn="l" defTabSz="932742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730969" algn="l" defTabSz="932742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32472" rtl="0" eaLnBrk="1" fontAlgn="base" latinLnBrk="0" hangingPunct="1">
                    <a:lnSpc>
                      <a:spcPct val="9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2400" b="0" i="0" u="none" strike="noStrike" kern="1200" cap="none" spc="0" normalizeH="0" baseline="0" noProof="0" dirty="0">
                    <a:ln>
                      <a:noFill/>
                    </a:ln>
                    <a:gradFill>
                      <a:gsLst>
                        <a:gs pos="0">
                          <a:srgbClr val="FFFFFF"/>
                        </a:gs>
                        <a:gs pos="100000">
                          <a:srgbClr val="FFFFFF"/>
                        </a:gs>
                      </a:gsLst>
                      <a:lin ang="5400000" scaled="0"/>
                    </a:gradFill>
                    <a:effectLst/>
                    <a:uLnTx/>
                    <a:uFillTx/>
                    <a:latin typeface="+mn-lt"/>
                    <a:ea typeface="Segoe UI" pitchFamily="34" charset="0"/>
                    <a:cs typeface="Segoe UI" pitchFamily="34" charset="0"/>
                  </a:endParaRPr>
                </a:p>
              </p:txBody>
            </p:sp>
            <p:sp>
              <p:nvSpPr>
                <p:cNvPr id="87" name="Right Bracket 86"/>
                <p:cNvSpPr/>
                <p:nvPr/>
              </p:nvSpPr>
              <p:spPr>
                <a:xfrm>
                  <a:off x="4447142" y="4049747"/>
                  <a:ext cx="193745" cy="1409630"/>
                </a:xfrm>
                <a:prstGeom prst="rightBracket">
                  <a:avLst/>
                </a:prstGeom>
                <a:ln w="76200">
                  <a:solidFill>
                    <a:schemeClr val="accent1"/>
                  </a:solidFill>
                  <a:headEnd type="none"/>
                  <a:tailEnd type="non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32742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66371" algn="l" defTabSz="932742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32742" algn="l" defTabSz="932742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99113" algn="l" defTabSz="932742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65484" algn="l" defTabSz="932742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331856" algn="l" defTabSz="932742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98226" algn="l" defTabSz="932742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64597" algn="l" defTabSz="932742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730969" algn="l" defTabSz="932742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32742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88" name="Left Bracket 87"/>
                <p:cNvSpPr/>
                <p:nvPr/>
              </p:nvSpPr>
              <p:spPr>
                <a:xfrm>
                  <a:off x="1951037" y="4049747"/>
                  <a:ext cx="193745" cy="1409630"/>
                </a:xfrm>
                <a:prstGeom prst="leftBracket">
                  <a:avLst/>
                </a:prstGeom>
                <a:ln w="76200">
                  <a:solidFill>
                    <a:schemeClr val="accent1"/>
                  </a:solidFill>
                  <a:headEnd type="none"/>
                  <a:tailEnd type="non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32742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66371" algn="l" defTabSz="932742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32742" algn="l" defTabSz="932742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99113" algn="l" defTabSz="932742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65484" algn="l" defTabSz="932742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331856" algn="l" defTabSz="932742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98226" algn="l" defTabSz="932742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64597" algn="l" defTabSz="932742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730969" algn="l" defTabSz="932742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32742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pic>
            <p:nvPicPr>
              <p:cNvPr id="84" name="Picture 83"/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513437" y="5743539"/>
                <a:ext cx="1665632" cy="396879"/>
              </a:xfrm>
              <a:prstGeom prst="rect">
                <a:avLst/>
              </a:prstGeom>
            </p:spPr>
          </p:pic>
          <p:sp>
            <p:nvSpPr>
              <p:cNvPr id="85" name="TextBox 84"/>
              <p:cNvSpPr txBox="1"/>
              <p:nvPr/>
            </p:nvSpPr>
            <p:spPr>
              <a:xfrm>
                <a:off x="8405596" y="6065370"/>
                <a:ext cx="1904999" cy="461665"/>
              </a:xfrm>
              <a:prstGeom prst="rect">
                <a:avLst/>
              </a:prstGeom>
              <a:noFill/>
            </p:spPr>
            <p:txBody>
              <a:bodyPr wrap="square" lIns="182880" tIns="146304" rIns="182880" bIns="146304" rtlCol="0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90000"/>
                  </a:lnSpc>
                  <a:spcBef>
                    <a:spcPts val="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200" b="0" i="1" u="none" strike="noStrike" kern="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</a:rPr>
                  <a:t>10.0.14393.0</a:t>
                </a:r>
              </a:p>
            </p:txBody>
          </p:sp>
        </p:grpSp>
        <p:grpSp>
          <p:nvGrpSpPr>
            <p:cNvPr id="89" name="Group 88"/>
            <p:cNvGrpSpPr/>
            <p:nvPr/>
          </p:nvGrpSpPr>
          <p:grpSpPr>
            <a:xfrm>
              <a:off x="1688931" y="4601207"/>
              <a:ext cx="1769687" cy="927414"/>
              <a:chOff x="1951037" y="4049747"/>
              <a:chExt cx="2689850" cy="1409630"/>
            </a:xfrm>
          </p:grpSpPr>
          <p:sp>
            <p:nvSpPr>
              <p:cNvPr id="90" name="Rectangle 89"/>
              <p:cNvSpPr/>
              <p:nvPr/>
            </p:nvSpPr>
            <p:spPr bwMode="auto">
              <a:xfrm>
                <a:off x="1995803" y="4090922"/>
                <a:ext cx="2602474" cy="1326678"/>
              </a:xfrm>
              <a:prstGeom prst="rect">
                <a:avLst/>
              </a:prstGeom>
              <a:solidFill>
                <a:schemeClr val="accent1"/>
              </a:solidFill>
              <a:ln w="76200">
                <a:solidFill>
                  <a:srgbClr val="F2F2F2"/>
                </a:solidFill>
                <a:prstDash val="solid"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="horz" wrap="square" lIns="182880" tIns="146304" rIns="182880" bIns="146304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marL="0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66371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32742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99113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65484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331856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98226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64597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730969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32472" rtl="0" eaLnBrk="1" fontAlgn="base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600" b="0" i="0" u="none" strike="noStrike" kern="1200" cap="none" spc="0" normalizeH="0" baseline="0" noProof="0" dirty="0">
                    <a:ln>
                      <a:noFill/>
                    </a:ln>
                    <a:gradFill>
                      <a:gsLst>
                        <a:gs pos="0">
                          <a:srgbClr val="FFFFFF"/>
                        </a:gs>
                        <a:gs pos="100000">
                          <a:srgbClr val="FFFFFF"/>
                        </a:gs>
                      </a:gsLst>
                      <a:lin ang="5400000" scaled="0"/>
                    </a:gradFill>
                    <a:effectLst/>
                    <a:uLnTx/>
                    <a:uFillTx/>
                    <a:latin typeface="+mn-lt"/>
                    <a:ea typeface="Segoe UI" pitchFamily="34" charset="0"/>
                    <a:cs typeface="Segoe UI" pitchFamily="34" charset="0"/>
                  </a:rPr>
                  <a:t>IIS</a:t>
                </a:r>
                <a:endParaRPr kumimoji="0" lang="en-US" sz="1400" b="0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effectLst/>
                  <a:uLnTx/>
                  <a:uFillTx/>
                  <a:latin typeface="+mn-lt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91" name="Right Bracket 90"/>
              <p:cNvSpPr/>
              <p:nvPr/>
            </p:nvSpPr>
            <p:spPr>
              <a:xfrm>
                <a:off x="4447142" y="4049747"/>
                <a:ext cx="193745" cy="1409630"/>
              </a:xfrm>
              <a:prstGeom prst="rightBracket">
                <a:avLst/>
              </a:prstGeom>
              <a:ln w="76200">
                <a:solidFill>
                  <a:schemeClr val="accent1"/>
                </a:solidFill>
                <a:headEnd type="non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66371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32742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99113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65484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331856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98226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64597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730969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32742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92" name="Left Bracket 91"/>
              <p:cNvSpPr/>
              <p:nvPr/>
            </p:nvSpPr>
            <p:spPr>
              <a:xfrm>
                <a:off x="1951037" y="4049747"/>
                <a:ext cx="193745" cy="1409630"/>
              </a:xfrm>
              <a:prstGeom prst="leftBracket">
                <a:avLst/>
              </a:prstGeom>
              <a:ln w="76200">
                <a:solidFill>
                  <a:schemeClr val="accent1"/>
                </a:solidFill>
                <a:headEnd type="non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66371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32742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99113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65484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331856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98226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64597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730969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32742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</p:grpSp>
        <p:grpSp>
          <p:nvGrpSpPr>
            <p:cNvPr id="93" name="Group 92"/>
            <p:cNvGrpSpPr/>
            <p:nvPr/>
          </p:nvGrpSpPr>
          <p:grpSpPr>
            <a:xfrm>
              <a:off x="1688931" y="3525392"/>
              <a:ext cx="1769687" cy="927414"/>
              <a:chOff x="1951037" y="4049747"/>
              <a:chExt cx="2689850" cy="1409630"/>
            </a:xfrm>
          </p:grpSpPr>
          <p:sp>
            <p:nvSpPr>
              <p:cNvPr id="94" name="Rectangle 93"/>
              <p:cNvSpPr/>
              <p:nvPr/>
            </p:nvSpPr>
            <p:spPr bwMode="auto">
              <a:xfrm>
                <a:off x="1995803" y="4090922"/>
                <a:ext cx="2602474" cy="1326678"/>
              </a:xfrm>
              <a:prstGeom prst="rect">
                <a:avLst/>
              </a:prstGeom>
              <a:solidFill>
                <a:schemeClr val="accent1"/>
              </a:solidFill>
              <a:ln w="76200">
                <a:solidFill>
                  <a:srgbClr val="F2F2F2"/>
                </a:solidFill>
                <a:prstDash val="solid"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="horz" wrap="square" lIns="182880" tIns="146304" rIns="182880" bIns="146304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marL="0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66371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32742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99113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65484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331856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98226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64597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730969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32472" rtl="0" eaLnBrk="1" fontAlgn="base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600" b="0" i="0" u="none" strike="noStrike" kern="1200" cap="none" spc="0" normalizeH="0" baseline="0" noProof="0" dirty="0">
                    <a:ln>
                      <a:noFill/>
                    </a:ln>
                    <a:gradFill>
                      <a:gsLst>
                        <a:gs pos="0">
                          <a:srgbClr val="FFFFFF"/>
                        </a:gs>
                        <a:gs pos="100000">
                          <a:srgbClr val="FFFFFF"/>
                        </a:gs>
                      </a:gsLst>
                      <a:lin ang="5400000" scaled="0"/>
                    </a:gradFill>
                    <a:effectLst/>
                    <a:uLnTx/>
                    <a:uFillTx/>
                    <a:latin typeface="+mn-lt"/>
                    <a:ea typeface="Segoe UI" pitchFamily="34" charset="0"/>
                    <a:cs typeface="Segoe UI" pitchFamily="34" charset="0"/>
                  </a:rPr>
                  <a:t>My Website</a:t>
                </a:r>
                <a:endParaRPr kumimoji="0" lang="en-US" sz="1400" b="0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effectLst/>
                  <a:uLnTx/>
                  <a:uFillTx/>
                  <a:latin typeface="+mn-lt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95" name="Right Bracket 94"/>
              <p:cNvSpPr/>
              <p:nvPr/>
            </p:nvSpPr>
            <p:spPr>
              <a:xfrm>
                <a:off x="4447142" y="4049747"/>
                <a:ext cx="193745" cy="1409630"/>
              </a:xfrm>
              <a:prstGeom prst="rightBracket">
                <a:avLst/>
              </a:prstGeom>
              <a:ln w="76200">
                <a:solidFill>
                  <a:schemeClr val="accent1"/>
                </a:solidFill>
                <a:headEnd type="non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66371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32742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99113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65484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331856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98226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64597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730969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32742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96" name="Left Bracket 95"/>
              <p:cNvSpPr/>
              <p:nvPr/>
            </p:nvSpPr>
            <p:spPr>
              <a:xfrm>
                <a:off x="1951037" y="4049747"/>
                <a:ext cx="193745" cy="1409630"/>
              </a:xfrm>
              <a:prstGeom prst="leftBracket">
                <a:avLst/>
              </a:prstGeom>
              <a:ln w="76200">
                <a:solidFill>
                  <a:schemeClr val="accent1"/>
                </a:solidFill>
                <a:headEnd type="non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66371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32742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99113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65484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331856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98226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64597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730969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32742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2083560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Patching and Updates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274638" y="1212850"/>
            <a:ext cx="11887200" cy="1415772"/>
          </a:xfrm>
        </p:spPr>
        <p:txBody>
          <a:bodyPr/>
          <a:lstStyle/>
          <a:p>
            <a:r>
              <a:rPr lang="en-US" dirty="0">
                <a:solidFill>
                  <a:schemeClr val="tx2"/>
                </a:solidFill>
              </a:rPr>
              <a:t>Update as a new layer</a:t>
            </a:r>
          </a:p>
          <a:p>
            <a:pPr lvl="1"/>
            <a:r>
              <a:rPr lang="en-US" dirty="0"/>
              <a:t>Download update in container (ala run Windows Update in the container)</a:t>
            </a:r>
          </a:p>
          <a:p>
            <a:pPr lvl="1"/>
            <a:r>
              <a:rPr lang="en-US" dirty="0"/>
              <a:t>When container is stopped update is applied as a new layer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1688931" y="3525392"/>
            <a:ext cx="1769687" cy="3079044"/>
            <a:chOff x="1688931" y="3525392"/>
            <a:chExt cx="1769687" cy="3079044"/>
          </a:xfrm>
        </p:grpSpPr>
        <p:grpSp>
          <p:nvGrpSpPr>
            <p:cNvPr id="82" name="Group 81"/>
            <p:cNvGrpSpPr/>
            <p:nvPr/>
          </p:nvGrpSpPr>
          <p:grpSpPr>
            <a:xfrm>
              <a:off x="1688931" y="5677022"/>
              <a:ext cx="1769687" cy="927414"/>
              <a:chOff x="8330223" y="5599239"/>
              <a:chExt cx="2066233" cy="1082820"/>
            </a:xfrm>
          </p:grpSpPr>
          <p:grpSp>
            <p:nvGrpSpPr>
              <p:cNvPr id="83" name="Group 82"/>
              <p:cNvGrpSpPr/>
              <p:nvPr/>
            </p:nvGrpSpPr>
            <p:grpSpPr>
              <a:xfrm>
                <a:off x="8330223" y="5599239"/>
                <a:ext cx="2066233" cy="1082820"/>
                <a:chOff x="1951037" y="4049747"/>
                <a:chExt cx="2689850" cy="1409630"/>
              </a:xfrm>
            </p:grpSpPr>
            <p:sp>
              <p:nvSpPr>
                <p:cNvPr id="86" name="Rectangle 85"/>
                <p:cNvSpPr/>
                <p:nvPr/>
              </p:nvSpPr>
              <p:spPr bwMode="auto">
                <a:xfrm>
                  <a:off x="1995803" y="4090922"/>
                  <a:ext cx="2602474" cy="1326678"/>
                </a:xfrm>
                <a:prstGeom prst="rect">
                  <a:avLst/>
                </a:prstGeom>
                <a:solidFill>
                  <a:schemeClr val="accent1"/>
                </a:solidFill>
                <a:ln w="76200">
                  <a:solidFill>
                    <a:srgbClr val="F2F2F2"/>
                  </a:solidFill>
                  <a:prstDash val="solid"/>
                  <a:headEnd type="none" w="med" len="med"/>
                  <a:tailEnd type="none" w="med" len="med"/>
                </a:ln>
                <a:effectLst/>
              </p:spPr>
              <p:style>
                <a:lnRef idx="1">
                  <a:schemeClr val="accent2"/>
                </a:lnRef>
                <a:fillRef idx="3">
                  <a:schemeClr val="accent2"/>
                </a:fillRef>
                <a:effectRef idx="2">
                  <a:schemeClr val="accent2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182880" tIns="146304" rIns="182880" bIns="146304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defPPr>
                    <a:defRPr lang="en-US"/>
                  </a:defPPr>
                  <a:lvl1pPr marL="0" algn="l" defTabSz="932742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66371" algn="l" defTabSz="932742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32742" algn="l" defTabSz="932742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99113" algn="l" defTabSz="932742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65484" algn="l" defTabSz="932742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331856" algn="l" defTabSz="932742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98226" algn="l" defTabSz="932742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64597" algn="l" defTabSz="932742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730969" algn="l" defTabSz="932742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32472" rtl="0" eaLnBrk="1" fontAlgn="base" latinLnBrk="0" hangingPunct="1">
                    <a:lnSpc>
                      <a:spcPct val="9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2400" b="0" i="0" u="none" strike="noStrike" kern="1200" cap="none" spc="0" normalizeH="0" baseline="0" noProof="0" dirty="0">
                    <a:ln>
                      <a:noFill/>
                    </a:ln>
                    <a:gradFill>
                      <a:gsLst>
                        <a:gs pos="0">
                          <a:srgbClr val="FFFFFF"/>
                        </a:gs>
                        <a:gs pos="100000">
                          <a:srgbClr val="FFFFFF"/>
                        </a:gs>
                      </a:gsLst>
                      <a:lin ang="5400000" scaled="0"/>
                    </a:gradFill>
                    <a:effectLst/>
                    <a:uLnTx/>
                    <a:uFillTx/>
                    <a:latin typeface="+mn-lt"/>
                    <a:ea typeface="Segoe UI" pitchFamily="34" charset="0"/>
                    <a:cs typeface="Segoe UI" pitchFamily="34" charset="0"/>
                  </a:endParaRPr>
                </a:p>
              </p:txBody>
            </p:sp>
            <p:sp>
              <p:nvSpPr>
                <p:cNvPr id="87" name="Right Bracket 86"/>
                <p:cNvSpPr/>
                <p:nvPr/>
              </p:nvSpPr>
              <p:spPr>
                <a:xfrm>
                  <a:off x="4447142" y="4049747"/>
                  <a:ext cx="193745" cy="1409630"/>
                </a:xfrm>
                <a:prstGeom prst="rightBracket">
                  <a:avLst/>
                </a:prstGeom>
                <a:ln w="76200">
                  <a:solidFill>
                    <a:schemeClr val="accent1"/>
                  </a:solidFill>
                  <a:headEnd type="none"/>
                  <a:tailEnd type="non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32742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66371" algn="l" defTabSz="932742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32742" algn="l" defTabSz="932742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99113" algn="l" defTabSz="932742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65484" algn="l" defTabSz="932742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331856" algn="l" defTabSz="932742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98226" algn="l" defTabSz="932742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64597" algn="l" defTabSz="932742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730969" algn="l" defTabSz="932742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32742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88" name="Left Bracket 87"/>
                <p:cNvSpPr/>
                <p:nvPr/>
              </p:nvSpPr>
              <p:spPr>
                <a:xfrm>
                  <a:off x="1951037" y="4049747"/>
                  <a:ext cx="193745" cy="1409630"/>
                </a:xfrm>
                <a:prstGeom prst="leftBracket">
                  <a:avLst/>
                </a:prstGeom>
                <a:ln w="76200">
                  <a:solidFill>
                    <a:schemeClr val="accent1"/>
                  </a:solidFill>
                  <a:headEnd type="none"/>
                  <a:tailEnd type="non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32742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66371" algn="l" defTabSz="932742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32742" algn="l" defTabSz="932742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99113" algn="l" defTabSz="932742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65484" algn="l" defTabSz="932742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331856" algn="l" defTabSz="932742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98226" algn="l" defTabSz="932742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64597" algn="l" defTabSz="932742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730969" algn="l" defTabSz="932742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32742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pic>
            <p:nvPicPr>
              <p:cNvPr id="84" name="Picture 83"/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513437" y="5743539"/>
                <a:ext cx="1665632" cy="396879"/>
              </a:xfrm>
              <a:prstGeom prst="rect">
                <a:avLst/>
              </a:prstGeom>
            </p:spPr>
          </p:pic>
          <p:sp>
            <p:nvSpPr>
              <p:cNvPr id="85" name="TextBox 84"/>
              <p:cNvSpPr txBox="1"/>
              <p:nvPr/>
            </p:nvSpPr>
            <p:spPr>
              <a:xfrm>
                <a:off x="8405596" y="6065370"/>
                <a:ext cx="1904999" cy="461665"/>
              </a:xfrm>
              <a:prstGeom prst="rect">
                <a:avLst/>
              </a:prstGeom>
              <a:noFill/>
            </p:spPr>
            <p:txBody>
              <a:bodyPr wrap="square" lIns="182880" tIns="146304" rIns="182880" bIns="146304" rtlCol="0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90000"/>
                  </a:lnSpc>
                  <a:spcBef>
                    <a:spcPts val="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200" b="0" i="1" u="none" strike="noStrike" kern="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</a:rPr>
                  <a:t>10.0.14393.0</a:t>
                </a:r>
              </a:p>
            </p:txBody>
          </p:sp>
        </p:grpSp>
        <p:grpSp>
          <p:nvGrpSpPr>
            <p:cNvPr id="89" name="Group 88"/>
            <p:cNvGrpSpPr/>
            <p:nvPr/>
          </p:nvGrpSpPr>
          <p:grpSpPr>
            <a:xfrm>
              <a:off x="1688931" y="4601207"/>
              <a:ext cx="1769687" cy="927414"/>
              <a:chOff x="1951037" y="4049747"/>
              <a:chExt cx="2689850" cy="1409630"/>
            </a:xfrm>
          </p:grpSpPr>
          <p:sp>
            <p:nvSpPr>
              <p:cNvPr id="90" name="Rectangle 89"/>
              <p:cNvSpPr/>
              <p:nvPr/>
            </p:nvSpPr>
            <p:spPr bwMode="auto">
              <a:xfrm>
                <a:off x="1995803" y="4090922"/>
                <a:ext cx="2602474" cy="1326678"/>
              </a:xfrm>
              <a:prstGeom prst="rect">
                <a:avLst/>
              </a:prstGeom>
              <a:solidFill>
                <a:schemeClr val="accent1"/>
              </a:solidFill>
              <a:ln w="76200">
                <a:solidFill>
                  <a:srgbClr val="F2F2F2"/>
                </a:solidFill>
                <a:prstDash val="solid"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="horz" wrap="square" lIns="182880" tIns="146304" rIns="182880" bIns="146304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marL="0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66371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32742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99113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65484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331856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98226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64597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730969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32472" rtl="0" eaLnBrk="1" fontAlgn="base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600" b="0" i="0" u="none" strike="noStrike" kern="1200" cap="none" spc="0" normalizeH="0" baseline="0" noProof="0" dirty="0">
                    <a:ln>
                      <a:noFill/>
                    </a:ln>
                    <a:gradFill>
                      <a:gsLst>
                        <a:gs pos="0">
                          <a:srgbClr val="FFFFFF"/>
                        </a:gs>
                        <a:gs pos="100000">
                          <a:srgbClr val="FFFFFF"/>
                        </a:gs>
                      </a:gsLst>
                      <a:lin ang="5400000" scaled="0"/>
                    </a:gradFill>
                    <a:effectLst/>
                    <a:uLnTx/>
                    <a:uFillTx/>
                    <a:latin typeface="+mn-lt"/>
                    <a:ea typeface="Segoe UI" pitchFamily="34" charset="0"/>
                    <a:cs typeface="Segoe UI" pitchFamily="34" charset="0"/>
                  </a:rPr>
                  <a:t>IIS</a:t>
                </a:r>
                <a:endParaRPr kumimoji="0" lang="en-US" sz="1400" b="0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effectLst/>
                  <a:uLnTx/>
                  <a:uFillTx/>
                  <a:latin typeface="+mn-lt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91" name="Right Bracket 90"/>
              <p:cNvSpPr/>
              <p:nvPr/>
            </p:nvSpPr>
            <p:spPr>
              <a:xfrm>
                <a:off x="4447142" y="4049747"/>
                <a:ext cx="193745" cy="1409630"/>
              </a:xfrm>
              <a:prstGeom prst="rightBracket">
                <a:avLst/>
              </a:prstGeom>
              <a:ln w="76200">
                <a:solidFill>
                  <a:schemeClr val="accent1"/>
                </a:solidFill>
                <a:headEnd type="non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66371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32742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99113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65484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331856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98226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64597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730969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32742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92" name="Left Bracket 91"/>
              <p:cNvSpPr/>
              <p:nvPr/>
            </p:nvSpPr>
            <p:spPr>
              <a:xfrm>
                <a:off x="1951037" y="4049747"/>
                <a:ext cx="193745" cy="1409630"/>
              </a:xfrm>
              <a:prstGeom prst="leftBracket">
                <a:avLst/>
              </a:prstGeom>
              <a:ln w="76200">
                <a:solidFill>
                  <a:schemeClr val="accent1"/>
                </a:solidFill>
                <a:headEnd type="non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66371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32742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99113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65484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331856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98226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64597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730969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32742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</p:grpSp>
        <p:grpSp>
          <p:nvGrpSpPr>
            <p:cNvPr id="93" name="Group 92"/>
            <p:cNvGrpSpPr/>
            <p:nvPr/>
          </p:nvGrpSpPr>
          <p:grpSpPr>
            <a:xfrm>
              <a:off x="1688931" y="3525392"/>
              <a:ext cx="1769687" cy="927414"/>
              <a:chOff x="1951037" y="4049747"/>
              <a:chExt cx="2689850" cy="1409630"/>
            </a:xfrm>
          </p:grpSpPr>
          <p:sp>
            <p:nvSpPr>
              <p:cNvPr id="94" name="Rectangle 93"/>
              <p:cNvSpPr/>
              <p:nvPr/>
            </p:nvSpPr>
            <p:spPr bwMode="auto">
              <a:xfrm>
                <a:off x="1995803" y="4090922"/>
                <a:ext cx="2602474" cy="1326678"/>
              </a:xfrm>
              <a:prstGeom prst="rect">
                <a:avLst/>
              </a:prstGeom>
              <a:solidFill>
                <a:schemeClr val="accent1"/>
              </a:solidFill>
              <a:ln w="76200">
                <a:solidFill>
                  <a:srgbClr val="F2F2F2"/>
                </a:solidFill>
                <a:prstDash val="solid"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="horz" wrap="square" lIns="182880" tIns="146304" rIns="182880" bIns="146304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marL="0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66371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32742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99113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65484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331856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98226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64597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730969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32472" rtl="0" eaLnBrk="1" fontAlgn="base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600" b="0" i="0" u="none" strike="noStrike" kern="1200" cap="none" spc="0" normalizeH="0" baseline="0" noProof="0" dirty="0">
                    <a:ln>
                      <a:noFill/>
                    </a:ln>
                    <a:gradFill>
                      <a:gsLst>
                        <a:gs pos="0">
                          <a:srgbClr val="FFFFFF"/>
                        </a:gs>
                        <a:gs pos="100000">
                          <a:srgbClr val="FFFFFF"/>
                        </a:gs>
                      </a:gsLst>
                      <a:lin ang="5400000" scaled="0"/>
                    </a:gradFill>
                    <a:effectLst/>
                    <a:uLnTx/>
                    <a:uFillTx/>
                    <a:latin typeface="+mn-lt"/>
                    <a:ea typeface="Segoe UI" pitchFamily="34" charset="0"/>
                    <a:cs typeface="Segoe UI" pitchFamily="34" charset="0"/>
                  </a:rPr>
                  <a:t>My Website</a:t>
                </a:r>
                <a:endParaRPr kumimoji="0" lang="en-US" sz="1400" b="0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effectLst/>
                  <a:uLnTx/>
                  <a:uFillTx/>
                  <a:latin typeface="+mn-lt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95" name="Right Bracket 94"/>
              <p:cNvSpPr/>
              <p:nvPr/>
            </p:nvSpPr>
            <p:spPr>
              <a:xfrm>
                <a:off x="4447142" y="4049747"/>
                <a:ext cx="193745" cy="1409630"/>
              </a:xfrm>
              <a:prstGeom prst="rightBracket">
                <a:avLst/>
              </a:prstGeom>
              <a:ln w="76200">
                <a:solidFill>
                  <a:schemeClr val="accent1"/>
                </a:solidFill>
                <a:headEnd type="non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66371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32742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99113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65484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331856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98226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64597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730969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32742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96" name="Left Bracket 95"/>
              <p:cNvSpPr/>
              <p:nvPr/>
            </p:nvSpPr>
            <p:spPr>
              <a:xfrm>
                <a:off x="1951037" y="4049747"/>
                <a:ext cx="193745" cy="1409630"/>
              </a:xfrm>
              <a:prstGeom prst="leftBracket">
                <a:avLst/>
              </a:prstGeom>
              <a:ln w="76200">
                <a:solidFill>
                  <a:schemeClr val="accent1"/>
                </a:solidFill>
                <a:headEnd type="non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66371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32742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99113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65484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331856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98226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64597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730969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32742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97850662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Patching and Updates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274638" y="1212850"/>
            <a:ext cx="11887200" cy="1415772"/>
          </a:xfrm>
        </p:spPr>
        <p:txBody>
          <a:bodyPr/>
          <a:lstStyle/>
          <a:p>
            <a:r>
              <a:rPr lang="en-US" dirty="0">
                <a:solidFill>
                  <a:schemeClr val="tx2"/>
                </a:solidFill>
              </a:rPr>
              <a:t>Update as a new layer</a:t>
            </a:r>
          </a:p>
          <a:p>
            <a:pPr lvl="1"/>
            <a:r>
              <a:rPr lang="en-US" dirty="0"/>
              <a:t>Download update in container (ala run Windows Update in the container)</a:t>
            </a:r>
          </a:p>
          <a:p>
            <a:pPr lvl="1"/>
            <a:r>
              <a:rPr lang="en-US" dirty="0"/>
              <a:t>When container is stopped update is applied as a new layer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1688931" y="3525392"/>
            <a:ext cx="1769687" cy="3079044"/>
            <a:chOff x="1688931" y="3525392"/>
            <a:chExt cx="1769687" cy="3079044"/>
          </a:xfrm>
        </p:grpSpPr>
        <p:grpSp>
          <p:nvGrpSpPr>
            <p:cNvPr id="82" name="Group 81"/>
            <p:cNvGrpSpPr/>
            <p:nvPr/>
          </p:nvGrpSpPr>
          <p:grpSpPr>
            <a:xfrm>
              <a:off x="1688931" y="5677022"/>
              <a:ext cx="1769687" cy="927414"/>
              <a:chOff x="8330223" y="5599239"/>
              <a:chExt cx="2066233" cy="1082820"/>
            </a:xfrm>
          </p:grpSpPr>
          <p:grpSp>
            <p:nvGrpSpPr>
              <p:cNvPr id="83" name="Group 82"/>
              <p:cNvGrpSpPr/>
              <p:nvPr/>
            </p:nvGrpSpPr>
            <p:grpSpPr>
              <a:xfrm>
                <a:off x="8330223" y="5599239"/>
                <a:ext cx="2066233" cy="1082820"/>
                <a:chOff x="1951037" y="4049747"/>
                <a:chExt cx="2689850" cy="1409630"/>
              </a:xfrm>
            </p:grpSpPr>
            <p:sp>
              <p:nvSpPr>
                <p:cNvPr id="86" name="Rectangle 85"/>
                <p:cNvSpPr/>
                <p:nvPr/>
              </p:nvSpPr>
              <p:spPr bwMode="auto">
                <a:xfrm>
                  <a:off x="1995803" y="4090922"/>
                  <a:ext cx="2602474" cy="1326678"/>
                </a:xfrm>
                <a:prstGeom prst="rect">
                  <a:avLst/>
                </a:prstGeom>
                <a:solidFill>
                  <a:schemeClr val="accent1"/>
                </a:solidFill>
                <a:ln w="76200">
                  <a:solidFill>
                    <a:srgbClr val="F2F2F2"/>
                  </a:solidFill>
                  <a:prstDash val="solid"/>
                  <a:headEnd type="none" w="med" len="med"/>
                  <a:tailEnd type="none" w="med" len="med"/>
                </a:ln>
                <a:effectLst/>
              </p:spPr>
              <p:style>
                <a:lnRef idx="1">
                  <a:schemeClr val="accent2"/>
                </a:lnRef>
                <a:fillRef idx="3">
                  <a:schemeClr val="accent2"/>
                </a:fillRef>
                <a:effectRef idx="2">
                  <a:schemeClr val="accent2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182880" tIns="146304" rIns="182880" bIns="146304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defPPr>
                    <a:defRPr lang="en-US"/>
                  </a:defPPr>
                  <a:lvl1pPr marL="0" algn="l" defTabSz="932742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66371" algn="l" defTabSz="932742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32742" algn="l" defTabSz="932742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99113" algn="l" defTabSz="932742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65484" algn="l" defTabSz="932742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331856" algn="l" defTabSz="932742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98226" algn="l" defTabSz="932742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64597" algn="l" defTabSz="932742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730969" algn="l" defTabSz="932742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32472" rtl="0" eaLnBrk="1" fontAlgn="base" latinLnBrk="0" hangingPunct="1">
                    <a:lnSpc>
                      <a:spcPct val="9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2400" b="0" i="0" u="none" strike="noStrike" kern="1200" cap="none" spc="0" normalizeH="0" baseline="0" noProof="0" dirty="0">
                    <a:ln>
                      <a:noFill/>
                    </a:ln>
                    <a:gradFill>
                      <a:gsLst>
                        <a:gs pos="0">
                          <a:srgbClr val="FFFFFF"/>
                        </a:gs>
                        <a:gs pos="100000">
                          <a:srgbClr val="FFFFFF"/>
                        </a:gs>
                      </a:gsLst>
                      <a:lin ang="5400000" scaled="0"/>
                    </a:gradFill>
                    <a:effectLst/>
                    <a:uLnTx/>
                    <a:uFillTx/>
                    <a:latin typeface="+mn-lt"/>
                    <a:ea typeface="Segoe UI" pitchFamily="34" charset="0"/>
                    <a:cs typeface="Segoe UI" pitchFamily="34" charset="0"/>
                  </a:endParaRPr>
                </a:p>
              </p:txBody>
            </p:sp>
            <p:sp>
              <p:nvSpPr>
                <p:cNvPr id="87" name="Right Bracket 86"/>
                <p:cNvSpPr/>
                <p:nvPr/>
              </p:nvSpPr>
              <p:spPr>
                <a:xfrm>
                  <a:off x="4447142" y="4049747"/>
                  <a:ext cx="193745" cy="1409630"/>
                </a:xfrm>
                <a:prstGeom prst="rightBracket">
                  <a:avLst/>
                </a:prstGeom>
                <a:ln w="76200">
                  <a:solidFill>
                    <a:schemeClr val="accent1"/>
                  </a:solidFill>
                  <a:headEnd type="none"/>
                  <a:tailEnd type="non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32742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66371" algn="l" defTabSz="932742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32742" algn="l" defTabSz="932742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99113" algn="l" defTabSz="932742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65484" algn="l" defTabSz="932742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331856" algn="l" defTabSz="932742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98226" algn="l" defTabSz="932742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64597" algn="l" defTabSz="932742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730969" algn="l" defTabSz="932742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32742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88" name="Left Bracket 87"/>
                <p:cNvSpPr/>
                <p:nvPr/>
              </p:nvSpPr>
              <p:spPr>
                <a:xfrm>
                  <a:off x="1951037" y="4049747"/>
                  <a:ext cx="193745" cy="1409630"/>
                </a:xfrm>
                <a:prstGeom prst="leftBracket">
                  <a:avLst/>
                </a:prstGeom>
                <a:ln w="76200">
                  <a:solidFill>
                    <a:schemeClr val="accent1"/>
                  </a:solidFill>
                  <a:headEnd type="none"/>
                  <a:tailEnd type="non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32742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66371" algn="l" defTabSz="932742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32742" algn="l" defTabSz="932742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99113" algn="l" defTabSz="932742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65484" algn="l" defTabSz="932742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331856" algn="l" defTabSz="932742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98226" algn="l" defTabSz="932742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64597" algn="l" defTabSz="932742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730969" algn="l" defTabSz="932742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32742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pic>
            <p:nvPicPr>
              <p:cNvPr id="84" name="Picture 83"/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513437" y="5743539"/>
                <a:ext cx="1665632" cy="396879"/>
              </a:xfrm>
              <a:prstGeom prst="rect">
                <a:avLst/>
              </a:prstGeom>
            </p:spPr>
          </p:pic>
          <p:sp>
            <p:nvSpPr>
              <p:cNvPr id="85" name="TextBox 84"/>
              <p:cNvSpPr txBox="1"/>
              <p:nvPr/>
            </p:nvSpPr>
            <p:spPr>
              <a:xfrm>
                <a:off x="8405596" y="6065370"/>
                <a:ext cx="1904999" cy="461665"/>
              </a:xfrm>
              <a:prstGeom prst="rect">
                <a:avLst/>
              </a:prstGeom>
              <a:noFill/>
            </p:spPr>
            <p:txBody>
              <a:bodyPr wrap="square" lIns="182880" tIns="146304" rIns="182880" bIns="146304" rtlCol="0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90000"/>
                  </a:lnSpc>
                  <a:spcBef>
                    <a:spcPts val="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200" b="0" i="1" u="none" strike="noStrike" kern="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</a:rPr>
                  <a:t>10.0.14393.0</a:t>
                </a:r>
              </a:p>
            </p:txBody>
          </p:sp>
        </p:grpSp>
        <p:grpSp>
          <p:nvGrpSpPr>
            <p:cNvPr id="89" name="Group 88"/>
            <p:cNvGrpSpPr/>
            <p:nvPr/>
          </p:nvGrpSpPr>
          <p:grpSpPr>
            <a:xfrm>
              <a:off x="1688931" y="4601207"/>
              <a:ext cx="1769687" cy="927414"/>
              <a:chOff x="1951037" y="4049747"/>
              <a:chExt cx="2689850" cy="1409630"/>
            </a:xfrm>
          </p:grpSpPr>
          <p:sp>
            <p:nvSpPr>
              <p:cNvPr id="90" name="Rectangle 89"/>
              <p:cNvSpPr/>
              <p:nvPr/>
            </p:nvSpPr>
            <p:spPr bwMode="auto">
              <a:xfrm>
                <a:off x="1995803" y="4090922"/>
                <a:ext cx="2602474" cy="1326678"/>
              </a:xfrm>
              <a:prstGeom prst="rect">
                <a:avLst/>
              </a:prstGeom>
              <a:solidFill>
                <a:schemeClr val="accent1"/>
              </a:solidFill>
              <a:ln w="76200">
                <a:solidFill>
                  <a:srgbClr val="F2F2F2"/>
                </a:solidFill>
                <a:prstDash val="solid"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="horz" wrap="square" lIns="182880" tIns="146304" rIns="182880" bIns="146304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marL="0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66371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32742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99113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65484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331856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98226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64597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730969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32472" rtl="0" eaLnBrk="1" fontAlgn="base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600" b="0" i="0" u="none" strike="noStrike" kern="1200" cap="none" spc="0" normalizeH="0" baseline="0" noProof="0" dirty="0">
                    <a:ln>
                      <a:noFill/>
                    </a:ln>
                    <a:gradFill>
                      <a:gsLst>
                        <a:gs pos="0">
                          <a:srgbClr val="FFFFFF"/>
                        </a:gs>
                        <a:gs pos="100000">
                          <a:srgbClr val="FFFFFF"/>
                        </a:gs>
                      </a:gsLst>
                      <a:lin ang="5400000" scaled="0"/>
                    </a:gradFill>
                    <a:effectLst/>
                    <a:uLnTx/>
                    <a:uFillTx/>
                    <a:latin typeface="+mn-lt"/>
                    <a:ea typeface="Segoe UI" pitchFamily="34" charset="0"/>
                    <a:cs typeface="Segoe UI" pitchFamily="34" charset="0"/>
                  </a:rPr>
                  <a:t>IIS</a:t>
                </a:r>
                <a:endParaRPr kumimoji="0" lang="en-US" sz="1400" b="0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effectLst/>
                  <a:uLnTx/>
                  <a:uFillTx/>
                  <a:latin typeface="+mn-lt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91" name="Right Bracket 90"/>
              <p:cNvSpPr/>
              <p:nvPr/>
            </p:nvSpPr>
            <p:spPr>
              <a:xfrm>
                <a:off x="4447142" y="4049747"/>
                <a:ext cx="193745" cy="1409630"/>
              </a:xfrm>
              <a:prstGeom prst="rightBracket">
                <a:avLst/>
              </a:prstGeom>
              <a:ln w="76200">
                <a:solidFill>
                  <a:schemeClr val="accent1"/>
                </a:solidFill>
                <a:headEnd type="non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66371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32742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99113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65484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331856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98226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64597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730969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32742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92" name="Left Bracket 91"/>
              <p:cNvSpPr/>
              <p:nvPr/>
            </p:nvSpPr>
            <p:spPr>
              <a:xfrm>
                <a:off x="1951037" y="4049747"/>
                <a:ext cx="193745" cy="1409630"/>
              </a:xfrm>
              <a:prstGeom prst="leftBracket">
                <a:avLst/>
              </a:prstGeom>
              <a:ln w="76200">
                <a:solidFill>
                  <a:schemeClr val="accent1"/>
                </a:solidFill>
                <a:headEnd type="non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66371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32742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99113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65484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331856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98226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64597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730969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32742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</p:grpSp>
        <p:grpSp>
          <p:nvGrpSpPr>
            <p:cNvPr id="93" name="Group 92"/>
            <p:cNvGrpSpPr/>
            <p:nvPr/>
          </p:nvGrpSpPr>
          <p:grpSpPr>
            <a:xfrm>
              <a:off x="1688931" y="3525392"/>
              <a:ext cx="1769687" cy="927414"/>
              <a:chOff x="1951037" y="4049747"/>
              <a:chExt cx="2689850" cy="1409630"/>
            </a:xfrm>
          </p:grpSpPr>
          <p:sp>
            <p:nvSpPr>
              <p:cNvPr id="94" name="Rectangle 93"/>
              <p:cNvSpPr/>
              <p:nvPr/>
            </p:nvSpPr>
            <p:spPr bwMode="auto">
              <a:xfrm>
                <a:off x="1995803" y="4090922"/>
                <a:ext cx="2602474" cy="1326678"/>
              </a:xfrm>
              <a:prstGeom prst="rect">
                <a:avLst/>
              </a:prstGeom>
              <a:solidFill>
                <a:schemeClr val="accent1"/>
              </a:solidFill>
              <a:ln w="76200">
                <a:solidFill>
                  <a:srgbClr val="F2F2F2"/>
                </a:solidFill>
                <a:prstDash val="solid"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="horz" wrap="square" lIns="182880" tIns="146304" rIns="182880" bIns="146304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marL="0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66371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32742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99113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65484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331856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98226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64597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730969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32472" rtl="0" eaLnBrk="1" fontAlgn="base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600" b="0" i="0" u="none" strike="noStrike" kern="1200" cap="none" spc="0" normalizeH="0" baseline="0" noProof="0" dirty="0">
                    <a:ln>
                      <a:noFill/>
                    </a:ln>
                    <a:gradFill>
                      <a:gsLst>
                        <a:gs pos="0">
                          <a:srgbClr val="FFFFFF"/>
                        </a:gs>
                        <a:gs pos="100000">
                          <a:srgbClr val="FFFFFF"/>
                        </a:gs>
                      </a:gsLst>
                      <a:lin ang="5400000" scaled="0"/>
                    </a:gradFill>
                    <a:effectLst/>
                    <a:uLnTx/>
                    <a:uFillTx/>
                    <a:latin typeface="+mn-lt"/>
                    <a:ea typeface="Segoe UI" pitchFamily="34" charset="0"/>
                    <a:cs typeface="Segoe UI" pitchFamily="34" charset="0"/>
                  </a:rPr>
                  <a:t>My Website</a:t>
                </a:r>
                <a:endParaRPr kumimoji="0" lang="en-US" sz="1400" b="0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effectLst/>
                  <a:uLnTx/>
                  <a:uFillTx/>
                  <a:latin typeface="+mn-lt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95" name="Right Bracket 94"/>
              <p:cNvSpPr/>
              <p:nvPr/>
            </p:nvSpPr>
            <p:spPr>
              <a:xfrm>
                <a:off x="4447142" y="4049747"/>
                <a:ext cx="193745" cy="1409630"/>
              </a:xfrm>
              <a:prstGeom prst="rightBracket">
                <a:avLst/>
              </a:prstGeom>
              <a:ln w="76200">
                <a:solidFill>
                  <a:schemeClr val="accent1"/>
                </a:solidFill>
                <a:headEnd type="non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66371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32742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99113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65484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331856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98226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64597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730969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32742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96" name="Left Bracket 95"/>
              <p:cNvSpPr/>
              <p:nvPr/>
            </p:nvSpPr>
            <p:spPr>
              <a:xfrm>
                <a:off x="1951037" y="4049747"/>
                <a:ext cx="193745" cy="1409630"/>
              </a:xfrm>
              <a:prstGeom prst="leftBracket">
                <a:avLst/>
              </a:prstGeom>
              <a:ln w="76200">
                <a:solidFill>
                  <a:schemeClr val="accent1"/>
                </a:solidFill>
                <a:headEnd type="non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66371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32742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99113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65484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331856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98226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64597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730969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32742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</p:grpSp>
      </p:grpSp>
      <p:grpSp>
        <p:nvGrpSpPr>
          <p:cNvPr id="97" name="Group 96"/>
          <p:cNvGrpSpPr/>
          <p:nvPr/>
        </p:nvGrpSpPr>
        <p:grpSpPr>
          <a:xfrm>
            <a:off x="9037637" y="5677022"/>
            <a:ext cx="1769687" cy="927414"/>
            <a:chOff x="8330223" y="5599239"/>
            <a:chExt cx="2066233" cy="1082820"/>
          </a:xfrm>
        </p:grpSpPr>
        <p:grpSp>
          <p:nvGrpSpPr>
            <p:cNvPr id="98" name="Group 97"/>
            <p:cNvGrpSpPr/>
            <p:nvPr/>
          </p:nvGrpSpPr>
          <p:grpSpPr>
            <a:xfrm>
              <a:off x="8330223" y="5599239"/>
              <a:ext cx="2066233" cy="1082820"/>
              <a:chOff x="1951037" y="4049747"/>
              <a:chExt cx="2689850" cy="1409630"/>
            </a:xfrm>
          </p:grpSpPr>
          <p:sp>
            <p:nvSpPr>
              <p:cNvPr id="101" name="Rectangle 100"/>
              <p:cNvSpPr/>
              <p:nvPr/>
            </p:nvSpPr>
            <p:spPr bwMode="auto">
              <a:xfrm>
                <a:off x="1995803" y="4090922"/>
                <a:ext cx="2602474" cy="1326678"/>
              </a:xfrm>
              <a:prstGeom prst="rect">
                <a:avLst/>
              </a:prstGeom>
              <a:solidFill>
                <a:schemeClr val="accent1"/>
              </a:solidFill>
              <a:ln w="76200">
                <a:solidFill>
                  <a:srgbClr val="F2F2F2"/>
                </a:solidFill>
                <a:prstDash val="solid"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="horz" wrap="square" lIns="182880" tIns="146304" rIns="182880" bIns="146304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marL="0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66371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32742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99113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65484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331856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98226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64597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730969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32472" rtl="0" eaLnBrk="1" fontAlgn="base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400" b="0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effectLst/>
                  <a:uLnTx/>
                  <a:uFillTx/>
                  <a:latin typeface="+mn-lt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102" name="Right Bracket 101"/>
              <p:cNvSpPr/>
              <p:nvPr/>
            </p:nvSpPr>
            <p:spPr>
              <a:xfrm>
                <a:off x="4447142" y="4049747"/>
                <a:ext cx="193745" cy="1409630"/>
              </a:xfrm>
              <a:prstGeom prst="rightBracket">
                <a:avLst/>
              </a:prstGeom>
              <a:ln w="76200">
                <a:solidFill>
                  <a:schemeClr val="accent1"/>
                </a:solidFill>
                <a:headEnd type="non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66371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32742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99113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65484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331856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98226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64597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730969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32742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03" name="Left Bracket 102"/>
              <p:cNvSpPr/>
              <p:nvPr/>
            </p:nvSpPr>
            <p:spPr>
              <a:xfrm>
                <a:off x="1951037" y="4049747"/>
                <a:ext cx="193745" cy="1409630"/>
              </a:xfrm>
              <a:prstGeom prst="leftBracket">
                <a:avLst/>
              </a:prstGeom>
              <a:ln w="76200">
                <a:solidFill>
                  <a:schemeClr val="accent1"/>
                </a:solidFill>
                <a:headEnd type="non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66371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32742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99113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65484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331856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98226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64597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730969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32742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</p:grpSp>
        <p:pic>
          <p:nvPicPr>
            <p:cNvPr id="99" name="Picture 98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513437" y="5743539"/>
              <a:ext cx="1665632" cy="396879"/>
            </a:xfrm>
            <a:prstGeom prst="rect">
              <a:avLst/>
            </a:prstGeom>
          </p:spPr>
        </p:pic>
        <p:sp>
          <p:nvSpPr>
            <p:cNvPr id="100" name="TextBox 99"/>
            <p:cNvSpPr txBox="1"/>
            <p:nvPr/>
          </p:nvSpPr>
          <p:spPr>
            <a:xfrm>
              <a:off x="8405596" y="6065370"/>
              <a:ext cx="1904999" cy="461665"/>
            </a:xfrm>
            <a:prstGeom prst="rect">
              <a:avLst/>
            </a:prstGeom>
            <a:noFill/>
          </p:spPr>
          <p:txBody>
            <a:bodyPr wrap="square" lIns="182880" tIns="146304" rIns="182880" bIns="146304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1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rPr>
                <a:t>10.0.14393.0</a:t>
              </a:r>
            </a:p>
          </p:txBody>
        </p:sp>
      </p:grpSp>
      <p:grpSp>
        <p:nvGrpSpPr>
          <p:cNvPr id="4" name="Group 3"/>
          <p:cNvGrpSpPr/>
          <p:nvPr/>
        </p:nvGrpSpPr>
        <p:grpSpPr>
          <a:xfrm>
            <a:off x="3550921" y="5769094"/>
            <a:ext cx="5406922" cy="742870"/>
            <a:chOff x="3550921" y="5769094"/>
            <a:chExt cx="5406922" cy="742870"/>
          </a:xfrm>
        </p:grpSpPr>
        <p:sp>
          <p:nvSpPr>
            <p:cNvPr id="73" name="Arrow: Right 72"/>
            <p:cNvSpPr/>
            <p:nvPr/>
          </p:nvSpPr>
          <p:spPr bwMode="auto">
            <a:xfrm>
              <a:off x="3550921" y="5769094"/>
              <a:ext cx="5406922" cy="742870"/>
            </a:xfrm>
            <a:prstGeom prst="rightArrow">
              <a:avLst>
                <a:gd name="adj1" fmla="val 58226"/>
                <a:gd name="adj2" fmla="val 93398"/>
              </a:avLst>
            </a:prstGeom>
            <a:ln>
              <a:noFill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0" tIns="46637" rIns="0" bIns="46637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32472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5439">
                      <a:srgbClr val="F8F8F8"/>
                    </a:gs>
                    <a:gs pos="10000">
                      <a:srgbClr val="F8F8F8"/>
                    </a:gs>
                  </a:gsLst>
                  <a:lin ang="5400000" scaled="0"/>
                </a:gradFill>
                <a:effectLst/>
                <a:uLnTx/>
                <a:uFillTx/>
              </a:endParaRPr>
            </a:p>
          </p:txBody>
        </p:sp>
        <p:sp>
          <p:nvSpPr>
            <p:cNvPr id="74" name="TextBox 73"/>
            <p:cNvSpPr txBox="1"/>
            <p:nvPr/>
          </p:nvSpPr>
          <p:spPr>
            <a:xfrm>
              <a:off x="3557176" y="5895847"/>
              <a:ext cx="4901943" cy="489365"/>
            </a:xfrm>
            <a:prstGeom prst="rect">
              <a:avLst/>
            </a:prstGeom>
            <a:noFill/>
          </p:spPr>
          <p:txBody>
            <a:bodyPr wrap="square" lIns="182880" tIns="146304" rIns="182880" bIns="146304" rtlCol="0" anchor="ctr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rPr>
                <a:t>Same Image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9417565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25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Patching and Updates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274638" y="1212850"/>
            <a:ext cx="11887200" cy="1415772"/>
          </a:xfrm>
        </p:spPr>
        <p:txBody>
          <a:bodyPr/>
          <a:lstStyle/>
          <a:p>
            <a:r>
              <a:rPr lang="en-US" dirty="0">
                <a:solidFill>
                  <a:schemeClr val="tx2"/>
                </a:solidFill>
              </a:rPr>
              <a:t>Update as a new layer</a:t>
            </a:r>
          </a:p>
          <a:p>
            <a:pPr lvl="1"/>
            <a:r>
              <a:rPr lang="en-US" dirty="0"/>
              <a:t>Download update in container (ala run Windows Update in the container)</a:t>
            </a:r>
          </a:p>
          <a:p>
            <a:pPr lvl="1"/>
            <a:r>
              <a:rPr lang="en-US" dirty="0"/>
              <a:t>When container is stopped update is applied as a new layer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1688931" y="3525392"/>
            <a:ext cx="1769687" cy="3079044"/>
            <a:chOff x="1688931" y="3525392"/>
            <a:chExt cx="1769687" cy="3079044"/>
          </a:xfrm>
        </p:grpSpPr>
        <p:grpSp>
          <p:nvGrpSpPr>
            <p:cNvPr id="82" name="Group 81"/>
            <p:cNvGrpSpPr/>
            <p:nvPr/>
          </p:nvGrpSpPr>
          <p:grpSpPr>
            <a:xfrm>
              <a:off x="1688931" y="5677022"/>
              <a:ext cx="1769687" cy="927414"/>
              <a:chOff x="8330223" y="5599239"/>
              <a:chExt cx="2066233" cy="1082820"/>
            </a:xfrm>
          </p:grpSpPr>
          <p:grpSp>
            <p:nvGrpSpPr>
              <p:cNvPr id="83" name="Group 82"/>
              <p:cNvGrpSpPr/>
              <p:nvPr/>
            </p:nvGrpSpPr>
            <p:grpSpPr>
              <a:xfrm>
                <a:off x="8330223" y="5599239"/>
                <a:ext cx="2066233" cy="1082820"/>
                <a:chOff x="1951037" y="4049747"/>
                <a:chExt cx="2689850" cy="1409630"/>
              </a:xfrm>
            </p:grpSpPr>
            <p:sp>
              <p:nvSpPr>
                <p:cNvPr id="86" name="Rectangle 85"/>
                <p:cNvSpPr/>
                <p:nvPr/>
              </p:nvSpPr>
              <p:spPr bwMode="auto">
                <a:xfrm>
                  <a:off x="1995803" y="4090922"/>
                  <a:ext cx="2602474" cy="1326678"/>
                </a:xfrm>
                <a:prstGeom prst="rect">
                  <a:avLst/>
                </a:prstGeom>
                <a:solidFill>
                  <a:schemeClr val="accent1"/>
                </a:solidFill>
                <a:ln w="76200">
                  <a:solidFill>
                    <a:srgbClr val="F2F2F2"/>
                  </a:solidFill>
                  <a:prstDash val="solid"/>
                  <a:headEnd type="none" w="med" len="med"/>
                  <a:tailEnd type="none" w="med" len="med"/>
                </a:ln>
                <a:effectLst/>
              </p:spPr>
              <p:style>
                <a:lnRef idx="1">
                  <a:schemeClr val="accent2"/>
                </a:lnRef>
                <a:fillRef idx="3">
                  <a:schemeClr val="accent2"/>
                </a:fillRef>
                <a:effectRef idx="2">
                  <a:schemeClr val="accent2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182880" tIns="146304" rIns="182880" bIns="146304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defPPr>
                    <a:defRPr lang="en-US"/>
                  </a:defPPr>
                  <a:lvl1pPr marL="0" algn="l" defTabSz="932742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66371" algn="l" defTabSz="932742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32742" algn="l" defTabSz="932742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99113" algn="l" defTabSz="932742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65484" algn="l" defTabSz="932742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331856" algn="l" defTabSz="932742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98226" algn="l" defTabSz="932742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64597" algn="l" defTabSz="932742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730969" algn="l" defTabSz="932742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32472" rtl="0" eaLnBrk="1" fontAlgn="base" latinLnBrk="0" hangingPunct="1">
                    <a:lnSpc>
                      <a:spcPct val="9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2400" b="0" i="0" u="none" strike="noStrike" kern="1200" cap="none" spc="0" normalizeH="0" baseline="0" noProof="0" dirty="0">
                    <a:ln>
                      <a:noFill/>
                    </a:ln>
                    <a:gradFill>
                      <a:gsLst>
                        <a:gs pos="0">
                          <a:srgbClr val="FFFFFF"/>
                        </a:gs>
                        <a:gs pos="100000">
                          <a:srgbClr val="FFFFFF"/>
                        </a:gs>
                      </a:gsLst>
                      <a:lin ang="5400000" scaled="0"/>
                    </a:gradFill>
                    <a:effectLst/>
                    <a:uLnTx/>
                    <a:uFillTx/>
                    <a:latin typeface="+mn-lt"/>
                    <a:ea typeface="Segoe UI" pitchFamily="34" charset="0"/>
                    <a:cs typeface="Segoe UI" pitchFamily="34" charset="0"/>
                  </a:endParaRPr>
                </a:p>
              </p:txBody>
            </p:sp>
            <p:sp>
              <p:nvSpPr>
                <p:cNvPr id="87" name="Right Bracket 86"/>
                <p:cNvSpPr/>
                <p:nvPr/>
              </p:nvSpPr>
              <p:spPr>
                <a:xfrm>
                  <a:off x="4447142" y="4049747"/>
                  <a:ext cx="193745" cy="1409630"/>
                </a:xfrm>
                <a:prstGeom prst="rightBracket">
                  <a:avLst/>
                </a:prstGeom>
                <a:ln w="76200">
                  <a:solidFill>
                    <a:schemeClr val="accent1"/>
                  </a:solidFill>
                  <a:headEnd type="none"/>
                  <a:tailEnd type="non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32742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66371" algn="l" defTabSz="932742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32742" algn="l" defTabSz="932742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99113" algn="l" defTabSz="932742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65484" algn="l" defTabSz="932742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331856" algn="l" defTabSz="932742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98226" algn="l" defTabSz="932742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64597" algn="l" defTabSz="932742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730969" algn="l" defTabSz="932742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32742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88" name="Left Bracket 87"/>
                <p:cNvSpPr/>
                <p:nvPr/>
              </p:nvSpPr>
              <p:spPr>
                <a:xfrm>
                  <a:off x="1951037" y="4049747"/>
                  <a:ext cx="193745" cy="1409630"/>
                </a:xfrm>
                <a:prstGeom prst="leftBracket">
                  <a:avLst/>
                </a:prstGeom>
                <a:ln w="76200">
                  <a:solidFill>
                    <a:schemeClr val="accent1"/>
                  </a:solidFill>
                  <a:headEnd type="none"/>
                  <a:tailEnd type="non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32742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66371" algn="l" defTabSz="932742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32742" algn="l" defTabSz="932742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99113" algn="l" defTabSz="932742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65484" algn="l" defTabSz="932742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331856" algn="l" defTabSz="932742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98226" algn="l" defTabSz="932742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64597" algn="l" defTabSz="932742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730969" algn="l" defTabSz="932742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32742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pic>
            <p:nvPicPr>
              <p:cNvPr id="84" name="Picture 83"/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513437" y="5743539"/>
                <a:ext cx="1665632" cy="396879"/>
              </a:xfrm>
              <a:prstGeom prst="rect">
                <a:avLst/>
              </a:prstGeom>
            </p:spPr>
          </p:pic>
          <p:sp>
            <p:nvSpPr>
              <p:cNvPr id="85" name="TextBox 84"/>
              <p:cNvSpPr txBox="1"/>
              <p:nvPr/>
            </p:nvSpPr>
            <p:spPr>
              <a:xfrm>
                <a:off x="8405596" y="6065370"/>
                <a:ext cx="1904999" cy="461665"/>
              </a:xfrm>
              <a:prstGeom prst="rect">
                <a:avLst/>
              </a:prstGeom>
              <a:noFill/>
            </p:spPr>
            <p:txBody>
              <a:bodyPr wrap="square" lIns="182880" tIns="146304" rIns="182880" bIns="146304" rtlCol="0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90000"/>
                  </a:lnSpc>
                  <a:spcBef>
                    <a:spcPts val="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200" b="0" i="1" u="none" strike="noStrike" kern="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</a:rPr>
                  <a:t>10.0.14393.0</a:t>
                </a:r>
              </a:p>
            </p:txBody>
          </p:sp>
        </p:grpSp>
        <p:grpSp>
          <p:nvGrpSpPr>
            <p:cNvPr id="89" name="Group 88"/>
            <p:cNvGrpSpPr/>
            <p:nvPr/>
          </p:nvGrpSpPr>
          <p:grpSpPr>
            <a:xfrm>
              <a:off x="1688931" y="4601207"/>
              <a:ext cx="1769687" cy="927414"/>
              <a:chOff x="1951037" y="4049747"/>
              <a:chExt cx="2689850" cy="1409630"/>
            </a:xfrm>
          </p:grpSpPr>
          <p:sp>
            <p:nvSpPr>
              <p:cNvPr id="90" name="Rectangle 89"/>
              <p:cNvSpPr/>
              <p:nvPr/>
            </p:nvSpPr>
            <p:spPr bwMode="auto">
              <a:xfrm>
                <a:off x="1995803" y="4090922"/>
                <a:ext cx="2602474" cy="1326678"/>
              </a:xfrm>
              <a:prstGeom prst="rect">
                <a:avLst/>
              </a:prstGeom>
              <a:solidFill>
                <a:schemeClr val="accent1"/>
              </a:solidFill>
              <a:ln w="76200">
                <a:solidFill>
                  <a:srgbClr val="F2F2F2"/>
                </a:solidFill>
                <a:prstDash val="solid"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="horz" wrap="square" lIns="182880" tIns="146304" rIns="182880" bIns="146304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marL="0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66371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32742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99113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65484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331856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98226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64597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730969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32472" rtl="0" eaLnBrk="1" fontAlgn="base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600" b="0" i="0" u="none" strike="noStrike" kern="1200" cap="none" spc="0" normalizeH="0" baseline="0" noProof="0" dirty="0">
                    <a:ln>
                      <a:noFill/>
                    </a:ln>
                    <a:gradFill>
                      <a:gsLst>
                        <a:gs pos="0">
                          <a:srgbClr val="FFFFFF"/>
                        </a:gs>
                        <a:gs pos="100000">
                          <a:srgbClr val="FFFFFF"/>
                        </a:gs>
                      </a:gsLst>
                      <a:lin ang="5400000" scaled="0"/>
                    </a:gradFill>
                    <a:effectLst/>
                    <a:uLnTx/>
                    <a:uFillTx/>
                    <a:latin typeface="+mn-lt"/>
                    <a:ea typeface="Segoe UI" pitchFamily="34" charset="0"/>
                    <a:cs typeface="Segoe UI" pitchFamily="34" charset="0"/>
                  </a:rPr>
                  <a:t>IIS</a:t>
                </a:r>
                <a:endParaRPr kumimoji="0" lang="en-US" sz="1400" b="0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effectLst/>
                  <a:uLnTx/>
                  <a:uFillTx/>
                  <a:latin typeface="+mn-lt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91" name="Right Bracket 90"/>
              <p:cNvSpPr/>
              <p:nvPr/>
            </p:nvSpPr>
            <p:spPr>
              <a:xfrm>
                <a:off x="4447142" y="4049747"/>
                <a:ext cx="193745" cy="1409630"/>
              </a:xfrm>
              <a:prstGeom prst="rightBracket">
                <a:avLst/>
              </a:prstGeom>
              <a:ln w="76200">
                <a:solidFill>
                  <a:schemeClr val="accent1"/>
                </a:solidFill>
                <a:headEnd type="non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66371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32742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99113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65484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331856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98226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64597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730969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32742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92" name="Left Bracket 91"/>
              <p:cNvSpPr/>
              <p:nvPr/>
            </p:nvSpPr>
            <p:spPr>
              <a:xfrm>
                <a:off x="1951037" y="4049747"/>
                <a:ext cx="193745" cy="1409630"/>
              </a:xfrm>
              <a:prstGeom prst="leftBracket">
                <a:avLst/>
              </a:prstGeom>
              <a:ln w="76200">
                <a:solidFill>
                  <a:schemeClr val="accent1"/>
                </a:solidFill>
                <a:headEnd type="non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66371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32742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99113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65484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331856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98226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64597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730969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32742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</p:grpSp>
        <p:grpSp>
          <p:nvGrpSpPr>
            <p:cNvPr id="93" name="Group 92"/>
            <p:cNvGrpSpPr/>
            <p:nvPr/>
          </p:nvGrpSpPr>
          <p:grpSpPr>
            <a:xfrm>
              <a:off x="1688931" y="3525392"/>
              <a:ext cx="1769687" cy="927414"/>
              <a:chOff x="1951037" y="4049747"/>
              <a:chExt cx="2689850" cy="1409630"/>
            </a:xfrm>
          </p:grpSpPr>
          <p:sp>
            <p:nvSpPr>
              <p:cNvPr id="94" name="Rectangle 93"/>
              <p:cNvSpPr/>
              <p:nvPr/>
            </p:nvSpPr>
            <p:spPr bwMode="auto">
              <a:xfrm>
                <a:off x="1995803" y="4090922"/>
                <a:ext cx="2602474" cy="1326678"/>
              </a:xfrm>
              <a:prstGeom prst="rect">
                <a:avLst/>
              </a:prstGeom>
              <a:solidFill>
                <a:schemeClr val="accent1"/>
              </a:solidFill>
              <a:ln w="76200">
                <a:solidFill>
                  <a:srgbClr val="F2F2F2"/>
                </a:solidFill>
                <a:prstDash val="solid"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="horz" wrap="square" lIns="182880" tIns="146304" rIns="182880" bIns="146304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marL="0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66371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32742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99113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65484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331856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98226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64597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730969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32472" rtl="0" eaLnBrk="1" fontAlgn="base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600" b="0" i="0" u="none" strike="noStrike" kern="1200" cap="none" spc="0" normalizeH="0" baseline="0" noProof="0" dirty="0">
                    <a:ln>
                      <a:noFill/>
                    </a:ln>
                    <a:gradFill>
                      <a:gsLst>
                        <a:gs pos="0">
                          <a:srgbClr val="FFFFFF"/>
                        </a:gs>
                        <a:gs pos="100000">
                          <a:srgbClr val="FFFFFF"/>
                        </a:gs>
                      </a:gsLst>
                      <a:lin ang="5400000" scaled="0"/>
                    </a:gradFill>
                    <a:effectLst/>
                    <a:uLnTx/>
                    <a:uFillTx/>
                    <a:latin typeface="+mn-lt"/>
                    <a:ea typeface="Segoe UI" pitchFamily="34" charset="0"/>
                    <a:cs typeface="Segoe UI" pitchFamily="34" charset="0"/>
                  </a:rPr>
                  <a:t>My Website</a:t>
                </a:r>
                <a:endParaRPr kumimoji="0" lang="en-US" sz="1400" b="0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effectLst/>
                  <a:uLnTx/>
                  <a:uFillTx/>
                  <a:latin typeface="+mn-lt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95" name="Right Bracket 94"/>
              <p:cNvSpPr/>
              <p:nvPr/>
            </p:nvSpPr>
            <p:spPr>
              <a:xfrm>
                <a:off x="4447142" y="4049747"/>
                <a:ext cx="193745" cy="1409630"/>
              </a:xfrm>
              <a:prstGeom prst="rightBracket">
                <a:avLst/>
              </a:prstGeom>
              <a:ln w="76200">
                <a:solidFill>
                  <a:schemeClr val="accent1"/>
                </a:solidFill>
                <a:headEnd type="non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66371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32742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99113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65484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331856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98226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64597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730969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32742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96" name="Left Bracket 95"/>
              <p:cNvSpPr/>
              <p:nvPr/>
            </p:nvSpPr>
            <p:spPr>
              <a:xfrm>
                <a:off x="1951037" y="4049747"/>
                <a:ext cx="193745" cy="1409630"/>
              </a:xfrm>
              <a:prstGeom prst="leftBracket">
                <a:avLst/>
              </a:prstGeom>
              <a:ln w="76200">
                <a:solidFill>
                  <a:schemeClr val="accent1"/>
                </a:solidFill>
                <a:headEnd type="non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66371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32742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99113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65484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331856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98226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64597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730969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32742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</p:grpSp>
      </p:grpSp>
      <p:grpSp>
        <p:nvGrpSpPr>
          <p:cNvPr id="97" name="Group 96"/>
          <p:cNvGrpSpPr/>
          <p:nvPr/>
        </p:nvGrpSpPr>
        <p:grpSpPr>
          <a:xfrm>
            <a:off x="9037637" y="5677022"/>
            <a:ext cx="1769687" cy="927414"/>
            <a:chOff x="8330223" y="5599239"/>
            <a:chExt cx="2066233" cy="1082820"/>
          </a:xfrm>
        </p:grpSpPr>
        <p:grpSp>
          <p:nvGrpSpPr>
            <p:cNvPr id="98" name="Group 97"/>
            <p:cNvGrpSpPr/>
            <p:nvPr/>
          </p:nvGrpSpPr>
          <p:grpSpPr>
            <a:xfrm>
              <a:off x="8330223" y="5599239"/>
              <a:ext cx="2066233" cy="1082820"/>
              <a:chOff x="1951037" y="4049747"/>
              <a:chExt cx="2689850" cy="1409630"/>
            </a:xfrm>
          </p:grpSpPr>
          <p:sp>
            <p:nvSpPr>
              <p:cNvPr id="101" name="Rectangle 100"/>
              <p:cNvSpPr/>
              <p:nvPr/>
            </p:nvSpPr>
            <p:spPr bwMode="auto">
              <a:xfrm>
                <a:off x="1995803" y="4090922"/>
                <a:ext cx="2602474" cy="1326678"/>
              </a:xfrm>
              <a:prstGeom prst="rect">
                <a:avLst/>
              </a:prstGeom>
              <a:solidFill>
                <a:schemeClr val="accent1"/>
              </a:solidFill>
              <a:ln w="76200">
                <a:solidFill>
                  <a:srgbClr val="F2F2F2"/>
                </a:solidFill>
                <a:prstDash val="solid"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="horz" wrap="square" lIns="182880" tIns="146304" rIns="182880" bIns="146304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marL="0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66371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32742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99113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65484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331856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98226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64597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730969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32472" rtl="0" eaLnBrk="1" fontAlgn="base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400" b="0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effectLst/>
                  <a:uLnTx/>
                  <a:uFillTx/>
                  <a:latin typeface="+mn-lt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102" name="Right Bracket 101"/>
              <p:cNvSpPr/>
              <p:nvPr/>
            </p:nvSpPr>
            <p:spPr>
              <a:xfrm>
                <a:off x="4447142" y="4049747"/>
                <a:ext cx="193745" cy="1409630"/>
              </a:xfrm>
              <a:prstGeom prst="rightBracket">
                <a:avLst/>
              </a:prstGeom>
              <a:ln w="76200">
                <a:solidFill>
                  <a:schemeClr val="accent1"/>
                </a:solidFill>
                <a:headEnd type="non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66371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32742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99113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65484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331856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98226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64597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730969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32742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03" name="Left Bracket 102"/>
              <p:cNvSpPr/>
              <p:nvPr/>
            </p:nvSpPr>
            <p:spPr>
              <a:xfrm>
                <a:off x="1951037" y="4049747"/>
                <a:ext cx="193745" cy="1409630"/>
              </a:xfrm>
              <a:prstGeom prst="leftBracket">
                <a:avLst/>
              </a:prstGeom>
              <a:ln w="76200">
                <a:solidFill>
                  <a:schemeClr val="accent1"/>
                </a:solidFill>
                <a:headEnd type="non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66371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32742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99113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65484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331856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98226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64597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730969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32742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</p:grpSp>
        <p:pic>
          <p:nvPicPr>
            <p:cNvPr id="99" name="Picture 98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513437" y="5743539"/>
              <a:ext cx="1665632" cy="396879"/>
            </a:xfrm>
            <a:prstGeom prst="rect">
              <a:avLst/>
            </a:prstGeom>
          </p:spPr>
        </p:pic>
        <p:sp>
          <p:nvSpPr>
            <p:cNvPr id="100" name="TextBox 99"/>
            <p:cNvSpPr txBox="1"/>
            <p:nvPr/>
          </p:nvSpPr>
          <p:spPr>
            <a:xfrm>
              <a:off x="8405596" y="6065370"/>
              <a:ext cx="1904999" cy="461665"/>
            </a:xfrm>
            <a:prstGeom prst="rect">
              <a:avLst/>
            </a:prstGeom>
            <a:noFill/>
          </p:spPr>
          <p:txBody>
            <a:bodyPr wrap="square" lIns="182880" tIns="146304" rIns="182880" bIns="146304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1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rPr>
                <a:t>10.0.14393.0</a:t>
              </a:r>
            </a:p>
          </p:txBody>
        </p:sp>
      </p:grpSp>
      <p:grpSp>
        <p:nvGrpSpPr>
          <p:cNvPr id="104" name="Group 103"/>
          <p:cNvGrpSpPr/>
          <p:nvPr/>
        </p:nvGrpSpPr>
        <p:grpSpPr>
          <a:xfrm>
            <a:off x="9037637" y="4601207"/>
            <a:ext cx="1769687" cy="927414"/>
            <a:chOff x="1951037" y="4049747"/>
            <a:chExt cx="2689850" cy="1409630"/>
          </a:xfrm>
        </p:grpSpPr>
        <p:sp>
          <p:nvSpPr>
            <p:cNvPr id="105" name="Rectangle 104"/>
            <p:cNvSpPr/>
            <p:nvPr/>
          </p:nvSpPr>
          <p:spPr bwMode="auto">
            <a:xfrm>
              <a:off x="1995803" y="4090922"/>
              <a:ext cx="2602474" cy="1326678"/>
            </a:xfrm>
            <a:prstGeom prst="rect">
              <a:avLst/>
            </a:prstGeom>
            <a:solidFill>
              <a:schemeClr val="accent1"/>
            </a:solidFill>
            <a:ln w="76200">
              <a:solidFill>
                <a:srgbClr val="F2F2F2"/>
              </a:solidFill>
              <a:prstDash val="solid"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="horz" wrap="square" lIns="182880" tIns="146304" rIns="182880" bIns="146304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3274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66371" algn="l" defTabSz="93274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32742" algn="l" defTabSz="93274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99113" algn="l" defTabSz="93274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65484" algn="l" defTabSz="93274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331856" algn="l" defTabSz="93274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98226" algn="l" defTabSz="93274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64597" algn="l" defTabSz="93274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730969" algn="l" defTabSz="93274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32472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effectLst/>
                  <a:uLnTx/>
                  <a:uFillTx/>
                  <a:latin typeface="+mn-lt"/>
                  <a:ea typeface="Segoe UI" pitchFamily="34" charset="0"/>
                  <a:cs typeface="Segoe UI" pitchFamily="34" charset="0"/>
                </a:rPr>
                <a:t>IIS</a:t>
              </a: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latin typeface="+mn-lt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106" name="Right Bracket 105"/>
            <p:cNvSpPr/>
            <p:nvPr/>
          </p:nvSpPr>
          <p:spPr>
            <a:xfrm>
              <a:off x="4447142" y="4049747"/>
              <a:ext cx="193745" cy="1409630"/>
            </a:xfrm>
            <a:prstGeom prst="rightBracket">
              <a:avLst/>
            </a:prstGeom>
            <a:ln w="76200">
              <a:solidFill>
                <a:schemeClr val="accent1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66371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32742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99113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65484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33185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9822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64597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730969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3274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07" name="Left Bracket 106"/>
            <p:cNvSpPr/>
            <p:nvPr/>
          </p:nvSpPr>
          <p:spPr>
            <a:xfrm>
              <a:off x="1951037" y="4049747"/>
              <a:ext cx="193745" cy="1409630"/>
            </a:xfrm>
            <a:prstGeom prst="leftBracket">
              <a:avLst/>
            </a:prstGeom>
            <a:ln w="76200">
              <a:solidFill>
                <a:schemeClr val="accent1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66371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32742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99113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65484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33185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9822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64597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730969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3274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108" name="Group 107"/>
          <p:cNvGrpSpPr/>
          <p:nvPr/>
        </p:nvGrpSpPr>
        <p:grpSpPr>
          <a:xfrm>
            <a:off x="9037637" y="3525392"/>
            <a:ext cx="1769687" cy="927414"/>
            <a:chOff x="1951037" y="4049747"/>
            <a:chExt cx="2689850" cy="1409630"/>
          </a:xfrm>
        </p:grpSpPr>
        <p:sp>
          <p:nvSpPr>
            <p:cNvPr id="109" name="Rectangle 108"/>
            <p:cNvSpPr/>
            <p:nvPr/>
          </p:nvSpPr>
          <p:spPr bwMode="auto">
            <a:xfrm>
              <a:off x="1995803" y="4090922"/>
              <a:ext cx="2602474" cy="1326678"/>
            </a:xfrm>
            <a:prstGeom prst="rect">
              <a:avLst/>
            </a:prstGeom>
            <a:solidFill>
              <a:schemeClr val="accent1"/>
            </a:solidFill>
            <a:ln w="76200">
              <a:solidFill>
                <a:srgbClr val="F2F2F2"/>
              </a:solidFill>
              <a:prstDash val="solid"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="horz" wrap="square" lIns="182880" tIns="146304" rIns="182880" bIns="146304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3274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66371" algn="l" defTabSz="93274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32742" algn="l" defTabSz="93274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99113" algn="l" defTabSz="93274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65484" algn="l" defTabSz="93274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331856" algn="l" defTabSz="93274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98226" algn="l" defTabSz="93274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64597" algn="l" defTabSz="93274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730969" algn="l" defTabSz="93274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32472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effectLst/>
                  <a:uLnTx/>
                  <a:uFillTx/>
                  <a:latin typeface="+mn-lt"/>
                  <a:ea typeface="Segoe UI" pitchFamily="34" charset="0"/>
                  <a:cs typeface="Segoe UI" pitchFamily="34" charset="0"/>
                </a:rPr>
                <a:t>My Website</a:t>
              </a: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latin typeface="+mn-lt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110" name="Right Bracket 109"/>
            <p:cNvSpPr/>
            <p:nvPr/>
          </p:nvSpPr>
          <p:spPr>
            <a:xfrm>
              <a:off x="4447142" y="4049747"/>
              <a:ext cx="193745" cy="1409630"/>
            </a:xfrm>
            <a:prstGeom prst="rightBracket">
              <a:avLst/>
            </a:prstGeom>
            <a:ln w="76200">
              <a:solidFill>
                <a:schemeClr val="accent1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66371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32742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99113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65484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33185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9822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64597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730969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3274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11" name="Left Bracket 110"/>
            <p:cNvSpPr/>
            <p:nvPr/>
          </p:nvSpPr>
          <p:spPr>
            <a:xfrm>
              <a:off x="1951037" y="4049747"/>
              <a:ext cx="193745" cy="1409630"/>
            </a:xfrm>
            <a:prstGeom prst="leftBracket">
              <a:avLst/>
            </a:prstGeom>
            <a:ln w="76200">
              <a:solidFill>
                <a:schemeClr val="accent1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66371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32742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99113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65484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33185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9822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64597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730969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3274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73" name="Arrow: Right 72"/>
          <p:cNvSpPr/>
          <p:nvPr/>
        </p:nvSpPr>
        <p:spPr bwMode="auto">
          <a:xfrm>
            <a:off x="3550921" y="5769094"/>
            <a:ext cx="5406922" cy="742870"/>
          </a:xfrm>
          <a:prstGeom prst="rightArrow">
            <a:avLst>
              <a:gd name="adj1" fmla="val 58226"/>
              <a:gd name="adj2" fmla="val 93398"/>
            </a:avLst>
          </a:prstGeom>
          <a:ln>
            <a:noFill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0" tIns="46637" rIns="0" bIns="46637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32472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0" cap="none" spc="0" normalizeH="0" baseline="0" noProof="0" dirty="0">
              <a:ln>
                <a:noFill/>
              </a:ln>
              <a:gradFill>
                <a:gsLst>
                  <a:gs pos="5439">
                    <a:srgbClr val="F8F8F8"/>
                  </a:gs>
                  <a:gs pos="10000">
                    <a:srgbClr val="F8F8F8"/>
                  </a:gs>
                </a:gsLst>
                <a:lin ang="5400000" scaled="0"/>
              </a:gradFill>
              <a:effectLst/>
              <a:uLnTx/>
              <a:uFillTx/>
            </a:endParaRPr>
          </a:p>
        </p:txBody>
      </p:sp>
      <p:sp>
        <p:nvSpPr>
          <p:cNvPr id="74" name="TextBox 73"/>
          <p:cNvSpPr txBox="1"/>
          <p:nvPr/>
        </p:nvSpPr>
        <p:spPr>
          <a:xfrm>
            <a:off x="3557176" y="5895847"/>
            <a:ext cx="4901943" cy="489365"/>
          </a:xfrm>
          <a:prstGeom prst="rect">
            <a:avLst/>
          </a:prstGeom>
          <a:noFill/>
        </p:spPr>
        <p:txBody>
          <a:bodyPr wrap="square" lIns="182880" tIns="146304" rIns="182880" bIns="146304" rtlCol="0" anchor="ctr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Same Image</a:t>
            </a:r>
          </a:p>
        </p:txBody>
      </p:sp>
      <p:grpSp>
        <p:nvGrpSpPr>
          <p:cNvPr id="4" name="Group 3"/>
          <p:cNvGrpSpPr/>
          <p:nvPr/>
        </p:nvGrpSpPr>
        <p:grpSpPr>
          <a:xfrm>
            <a:off x="3550921" y="4693281"/>
            <a:ext cx="5406922" cy="742870"/>
            <a:chOff x="3550921" y="4693281"/>
            <a:chExt cx="5406922" cy="742870"/>
          </a:xfrm>
        </p:grpSpPr>
        <p:sp>
          <p:nvSpPr>
            <p:cNvPr id="67" name="Arrow: Right 66"/>
            <p:cNvSpPr/>
            <p:nvPr/>
          </p:nvSpPr>
          <p:spPr bwMode="auto">
            <a:xfrm>
              <a:off x="3550921" y="4693281"/>
              <a:ext cx="5406922" cy="742870"/>
            </a:xfrm>
            <a:prstGeom prst="rightArrow">
              <a:avLst>
                <a:gd name="adj1" fmla="val 58226"/>
                <a:gd name="adj2" fmla="val 93398"/>
              </a:avLst>
            </a:prstGeom>
            <a:ln>
              <a:noFill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0" tIns="46637" rIns="0" bIns="46637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32472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5439">
                      <a:srgbClr val="F8F8F8"/>
                    </a:gs>
                    <a:gs pos="10000">
                      <a:srgbClr val="F8F8F8"/>
                    </a:gs>
                  </a:gsLst>
                  <a:lin ang="5400000" scaled="0"/>
                </a:gradFill>
                <a:effectLst/>
                <a:uLnTx/>
                <a:uFillTx/>
              </a:endParaRPr>
            </a:p>
          </p:txBody>
        </p:sp>
        <p:sp>
          <p:nvSpPr>
            <p:cNvPr id="76" name="TextBox 75"/>
            <p:cNvSpPr txBox="1"/>
            <p:nvPr/>
          </p:nvSpPr>
          <p:spPr>
            <a:xfrm>
              <a:off x="3551237" y="4820033"/>
              <a:ext cx="4901943" cy="489365"/>
            </a:xfrm>
            <a:prstGeom prst="rect">
              <a:avLst/>
            </a:prstGeom>
            <a:noFill/>
          </p:spPr>
          <p:txBody>
            <a:bodyPr wrap="square" lIns="182880" tIns="146304" rIns="182880" bIns="146304" rtlCol="0" anchor="ctr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rPr>
                <a:t>Same Image</a:t>
              </a:r>
            </a:p>
          </p:txBody>
        </p:sp>
      </p:grpSp>
      <p:grpSp>
        <p:nvGrpSpPr>
          <p:cNvPr id="6" name="Group 5"/>
          <p:cNvGrpSpPr/>
          <p:nvPr/>
        </p:nvGrpSpPr>
        <p:grpSpPr>
          <a:xfrm>
            <a:off x="3550921" y="3573462"/>
            <a:ext cx="5406922" cy="742870"/>
            <a:chOff x="3550921" y="3573462"/>
            <a:chExt cx="5406922" cy="742870"/>
          </a:xfrm>
        </p:grpSpPr>
        <p:sp>
          <p:nvSpPr>
            <p:cNvPr id="70" name="Arrow: Right 69"/>
            <p:cNvSpPr/>
            <p:nvPr/>
          </p:nvSpPr>
          <p:spPr bwMode="auto">
            <a:xfrm>
              <a:off x="3550921" y="3573462"/>
              <a:ext cx="5406922" cy="742870"/>
            </a:xfrm>
            <a:prstGeom prst="rightArrow">
              <a:avLst>
                <a:gd name="adj1" fmla="val 58226"/>
                <a:gd name="adj2" fmla="val 93398"/>
              </a:avLst>
            </a:prstGeom>
            <a:ln>
              <a:noFill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0" tIns="46637" rIns="0" bIns="46637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32472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5439">
                      <a:srgbClr val="F8F8F8"/>
                    </a:gs>
                    <a:gs pos="10000">
                      <a:srgbClr val="F8F8F8"/>
                    </a:gs>
                  </a:gsLst>
                  <a:lin ang="5400000" scaled="0"/>
                </a:gradFill>
                <a:effectLst/>
                <a:uLnTx/>
                <a:uFillTx/>
              </a:endParaRPr>
            </a:p>
          </p:txBody>
        </p:sp>
        <p:sp>
          <p:nvSpPr>
            <p:cNvPr id="77" name="TextBox 76"/>
            <p:cNvSpPr txBox="1"/>
            <p:nvPr/>
          </p:nvSpPr>
          <p:spPr>
            <a:xfrm>
              <a:off x="3551237" y="3693697"/>
              <a:ext cx="4901943" cy="489365"/>
            </a:xfrm>
            <a:prstGeom prst="rect">
              <a:avLst/>
            </a:prstGeom>
            <a:noFill/>
          </p:spPr>
          <p:txBody>
            <a:bodyPr wrap="square" lIns="182880" tIns="146304" rIns="182880" bIns="146304" rtlCol="0" anchor="ctr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rPr>
                <a:t>Same Image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9747410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25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75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80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</a:rPr>
              <a:t>Why containers?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8596" y="1996156"/>
            <a:ext cx="5766460" cy="4324845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112427" y="7078662"/>
            <a:ext cx="511043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http://www.gettyimages.com/license/649171837</a:t>
            </a:r>
          </a:p>
        </p:txBody>
      </p:sp>
      <p:sp>
        <p:nvSpPr>
          <p:cNvPr id="5" name="Rectangle 4"/>
          <p:cNvSpPr/>
          <p:nvPr/>
        </p:nvSpPr>
        <p:spPr bwMode="auto">
          <a:xfrm>
            <a:off x="6599237" y="1996156"/>
            <a:ext cx="5212080" cy="2057400"/>
          </a:xfrm>
          <a:prstGeom prst="rect">
            <a:avLst/>
          </a:prstGeom>
          <a:solidFill>
            <a:schemeClr val="accent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32472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ea typeface="Segoe UI" pitchFamily="34" charset="0"/>
                <a:cs typeface="Segoe UI" pitchFamily="34" charset="0"/>
              </a:rPr>
              <a:t>Transforming Existing Applications into Cloud Applications </a:t>
            </a:r>
          </a:p>
          <a:p>
            <a:pPr marL="0" marR="0" lvl="0" indent="0" algn="ctr" defTabSz="932472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ea typeface="Segoe UI" pitchFamily="34" charset="0"/>
                <a:cs typeface="Segoe UI" pitchFamily="34" charset="0"/>
              </a:rPr>
              <a:t>Is Hard!</a:t>
            </a:r>
          </a:p>
        </p:txBody>
      </p:sp>
      <p:sp>
        <p:nvSpPr>
          <p:cNvPr id="8" name="Rectangle 7"/>
          <p:cNvSpPr/>
          <p:nvPr/>
        </p:nvSpPr>
        <p:spPr bwMode="auto">
          <a:xfrm>
            <a:off x="6594474" y="4263601"/>
            <a:ext cx="5212080" cy="2057400"/>
          </a:xfrm>
          <a:prstGeom prst="rect">
            <a:avLst/>
          </a:prstGeom>
          <a:solidFill>
            <a:schemeClr val="accent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32472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ea typeface="Segoe UI" pitchFamily="34" charset="0"/>
                <a:cs typeface="Segoe UI" pitchFamily="34" charset="0"/>
              </a:rPr>
              <a:t>Building Hybrid Cloud </a:t>
            </a:r>
          </a:p>
          <a:p>
            <a:pPr marL="0" marR="0" lvl="0" indent="0" algn="ctr" defTabSz="932472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ea typeface="Segoe UI" pitchFamily="34" charset="0"/>
                <a:cs typeface="Segoe UI" pitchFamily="34" charset="0"/>
              </a:rPr>
              <a:t>Applications </a:t>
            </a:r>
          </a:p>
          <a:p>
            <a:pPr marL="0" marR="0" lvl="0" indent="0" algn="ctr" defTabSz="932472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ea typeface="Segoe UI" pitchFamily="34" charset="0"/>
                <a:cs typeface="Segoe UI" pitchFamily="34" charset="0"/>
              </a:rPr>
              <a:t>Is Hard!</a:t>
            </a:r>
          </a:p>
        </p:txBody>
      </p:sp>
    </p:spTree>
    <p:extLst>
      <p:ext uri="{BB962C8B-B14F-4D97-AF65-F5344CB8AC3E}">
        <p14:creationId xmlns:p14="http://schemas.microsoft.com/office/powerpoint/2010/main" val="316841815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Patching and Updates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274638" y="1212850"/>
            <a:ext cx="11887200" cy="1415772"/>
          </a:xfrm>
        </p:spPr>
        <p:txBody>
          <a:bodyPr/>
          <a:lstStyle/>
          <a:p>
            <a:r>
              <a:rPr lang="en-US" dirty="0">
                <a:solidFill>
                  <a:schemeClr val="tx2"/>
                </a:solidFill>
              </a:rPr>
              <a:t>Update as a new layer</a:t>
            </a:r>
          </a:p>
          <a:p>
            <a:pPr lvl="1"/>
            <a:r>
              <a:rPr lang="en-US" dirty="0"/>
              <a:t>Download update in container (ala run Windows Update in the container)</a:t>
            </a:r>
          </a:p>
          <a:p>
            <a:pPr lvl="1"/>
            <a:r>
              <a:rPr lang="en-US" dirty="0"/>
              <a:t>When container is stopped update is applied as a new layer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1688931" y="3525392"/>
            <a:ext cx="1769687" cy="3079044"/>
            <a:chOff x="1688931" y="3525392"/>
            <a:chExt cx="1769687" cy="3079044"/>
          </a:xfrm>
        </p:grpSpPr>
        <p:grpSp>
          <p:nvGrpSpPr>
            <p:cNvPr id="82" name="Group 81"/>
            <p:cNvGrpSpPr/>
            <p:nvPr/>
          </p:nvGrpSpPr>
          <p:grpSpPr>
            <a:xfrm>
              <a:off x="1688931" y="5677022"/>
              <a:ext cx="1769687" cy="927414"/>
              <a:chOff x="8330223" y="5599239"/>
              <a:chExt cx="2066233" cy="1082820"/>
            </a:xfrm>
          </p:grpSpPr>
          <p:grpSp>
            <p:nvGrpSpPr>
              <p:cNvPr id="83" name="Group 82"/>
              <p:cNvGrpSpPr/>
              <p:nvPr/>
            </p:nvGrpSpPr>
            <p:grpSpPr>
              <a:xfrm>
                <a:off x="8330223" y="5599239"/>
                <a:ext cx="2066233" cy="1082820"/>
                <a:chOff x="1951037" y="4049747"/>
                <a:chExt cx="2689850" cy="1409630"/>
              </a:xfrm>
            </p:grpSpPr>
            <p:sp>
              <p:nvSpPr>
                <p:cNvPr id="86" name="Rectangle 85"/>
                <p:cNvSpPr/>
                <p:nvPr/>
              </p:nvSpPr>
              <p:spPr bwMode="auto">
                <a:xfrm>
                  <a:off x="1995803" y="4090922"/>
                  <a:ext cx="2602474" cy="1326678"/>
                </a:xfrm>
                <a:prstGeom prst="rect">
                  <a:avLst/>
                </a:prstGeom>
                <a:solidFill>
                  <a:schemeClr val="accent1"/>
                </a:solidFill>
                <a:ln w="76200">
                  <a:solidFill>
                    <a:srgbClr val="F2F2F2"/>
                  </a:solidFill>
                  <a:prstDash val="solid"/>
                  <a:headEnd type="none" w="med" len="med"/>
                  <a:tailEnd type="none" w="med" len="med"/>
                </a:ln>
                <a:effectLst/>
              </p:spPr>
              <p:style>
                <a:lnRef idx="1">
                  <a:schemeClr val="accent2"/>
                </a:lnRef>
                <a:fillRef idx="3">
                  <a:schemeClr val="accent2"/>
                </a:fillRef>
                <a:effectRef idx="2">
                  <a:schemeClr val="accent2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182880" tIns="146304" rIns="182880" bIns="146304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defPPr>
                    <a:defRPr lang="en-US"/>
                  </a:defPPr>
                  <a:lvl1pPr marL="0" algn="l" defTabSz="932742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66371" algn="l" defTabSz="932742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32742" algn="l" defTabSz="932742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99113" algn="l" defTabSz="932742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65484" algn="l" defTabSz="932742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331856" algn="l" defTabSz="932742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98226" algn="l" defTabSz="932742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64597" algn="l" defTabSz="932742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730969" algn="l" defTabSz="932742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32472" rtl="0" eaLnBrk="1" fontAlgn="base" latinLnBrk="0" hangingPunct="1">
                    <a:lnSpc>
                      <a:spcPct val="9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2400" b="0" i="0" u="none" strike="noStrike" kern="1200" cap="none" spc="0" normalizeH="0" baseline="0" noProof="0" dirty="0">
                    <a:ln>
                      <a:noFill/>
                    </a:ln>
                    <a:gradFill>
                      <a:gsLst>
                        <a:gs pos="0">
                          <a:srgbClr val="FFFFFF"/>
                        </a:gs>
                        <a:gs pos="100000">
                          <a:srgbClr val="FFFFFF"/>
                        </a:gs>
                      </a:gsLst>
                      <a:lin ang="5400000" scaled="0"/>
                    </a:gradFill>
                    <a:effectLst/>
                    <a:uLnTx/>
                    <a:uFillTx/>
                    <a:latin typeface="+mn-lt"/>
                    <a:ea typeface="Segoe UI" pitchFamily="34" charset="0"/>
                    <a:cs typeface="Segoe UI" pitchFamily="34" charset="0"/>
                  </a:endParaRPr>
                </a:p>
              </p:txBody>
            </p:sp>
            <p:sp>
              <p:nvSpPr>
                <p:cNvPr id="87" name="Right Bracket 86"/>
                <p:cNvSpPr/>
                <p:nvPr/>
              </p:nvSpPr>
              <p:spPr>
                <a:xfrm>
                  <a:off x="4447142" y="4049747"/>
                  <a:ext cx="193745" cy="1409630"/>
                </a:xfrm>
                <a:prstGeom prst="rightBracket">
                  <a:avLst/>
                </a:prstGeom>
                <a:ln w="76200">
                  <a:solidFill>
                    <a:schemeClr val="accent1"/>
                  </a:solidFill>
                  <a:headEnd type="none"/>
                  <a:tailEnd type="non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32742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66371" algn="l" defTabSz="932742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32742" algn="l" defTabSz="932742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99113" algn="l" defTabSz="932742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65484" algn="l" defTabSz="932742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331856" algn="l" defTabSz="932742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98226" algn="l" defTabSz="932742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64597" algn="l" defTabSz="932742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730969" algn="l" defTabSz="932742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32742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88" name="Left Bracket 87"/>
                <p:cNvSpPr/>
                <p:nvPr/>
              </p:nvSpPr>
              <p:spPr>
                <a:xfrm>
                  <a:off x="1951037" y="4049747"/>
                  <a:ext cx="193745" cy="1409630"/>
                </a:xfrm>
                <a:prstGeom prst="leftBracket">
                  <a:avLst/>
                </a:prstGeom>
                <a:ln w="76200">
                  <a:solidFill>
                    <a:schemeClr val="accent1"/>
                  </a:solidFill>
                  <a:headEnd type="none"/>
                  <a:tailEnd type="non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32742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66371" algn="l" defTabSz="932742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32742" algn="l" defTabSz="932742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99113" algn="l" defTabSz="932742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65484" algn="l" defTabSz="932742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331856" algn="l" defTabSz="932742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98226" algn="l" defTabSz="932742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64597" algn="l" defTabSz="932742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730969" algn="l" defTabSz="932742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32742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pic>
            <p:nvPicPr>
              <p:cNvPr id="84" name="Picture 83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513437" y="5743539"/>
                <a:ext cx="1665632" cy="396879"/>
              </a:xfrm>
              <a:prstGeom prst="rect">
                <a:avLst/>
              </a:prstGeom>
            </p:spPr>
          </p:pic>
          <p:sp>
            <p:nvSpPr>
              <p:cNvPr id="85" name="TextBox 84"/>
              <p:cNvSpPr txBox="1"/>
              <p:nvPr/>
            </p:nvSpPr>
            <p:spPr>
              <a:xfrm>
                <a:off x="8405596" y="6065370"/>
                <a:ext cx="1904999" cy="461665"/>
              </a:xfrm>
              <a:prstGeom prst="rect">
                <a:avLst/>
              </a:prstGeom>
              <a:noFill/>
            </p:spPr>
            <p:txBody>
              <a:bodyPr wrap="square" lIns="182880" tIns="146304" rIns="182880" bIns="146304" rtlCol="0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90000"/>
                  </a:lnSpc>
                  <a:spcBef>
                    <a:spcPts val="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200" b="0" i="1" u="none" strike="noStrike" kern="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</a:rPr>
                  <a:t>10.0.14393.0</a:t>
                </a:r>
              </a:p>
            </p:txBody>
          </p:sp>
        </p:grpSp>
        <p:grpSp>
          <p:nvGrpSpPr>
            <p:cNvPr id="89" name="Group 88"/>
            <p:cNvGrpSpPr/>
            <p:nvPr/>
          </p:nvGrpSpPr>
          <p:grpSpPr>
            <a:xfrm>
              <a:off x="1688931" y="4601207"/>
              <a:ext cx="1769687" cy="927414"/>
              <a:chOff x="1951037" y="4049747"/>
              <a:chExt cx="2689850" cy="1409630"/>
            </a:xfrm>
          </p:grpSpPr>
          <p:sp>
            <p:nvSpPr>
              <p:cNvPr id="90" name="Rectangle 89"/>
              <p:cNvSpPr/>
              <p:nvPr/>
            </p:nvSpPr>
            <p:spPr bwMode="auto">
              <a:xfrm>
                <a:off x="1995803" y="4090922"/>
                <a:ext cx="2602474" cy="1326678"/>
              </a:xfrm>
              <a:prstGeom prst="rect">
                <a:avLst/>
              </a:prstGeom>
              <a:solidFill>
                <a:schemeClr val="accent1"/>
              </a:solidFill>
              <a:ln w="76200">
                <a:solidFill>
                  <a:srgbClr val="F2F2F2"/>
                </a:solidFill>
                <a:prstDash val="solid"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="horz" wrap="square" lIns="182880" tIns="146304" rIns="182880" bIns="146304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marL="0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66371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32742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99113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65484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331856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98226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64597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730969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32472" rtl="0" eaLnBrk="1" fontAlgn="base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600" b="0" i="0" u="none" strike="noStrike" kern="1200" cap="none" spc="0" normalizeH="0" baseline="0" noProof="0" dirty="0">
                    <a:ln>
                      <a:noFill/>
                    </a:ln>
                    <a:gradFill>
                      <a:gsLst>
                        <a:gs pos="0">
                          <a:srgbClr val="FFFFFF"/>
                        </a:gs>
                        <a:gs pos="100000">
                          <a:srgbClr val="FFFFFF"/>
                        </a:gs>
                      </a:gsLst>
                      <a:lin ang="5400000" scaled="0"/>
                    </a:gradFill>
                    <a:effectLst/>
                    <a:uLnTx/>
                    <a:uFillTx/>
                    <a:latin typeface="+mn-lt"/>
                    <a:ea typeface="Segoe UI" pitchFamily="34" charset="0"/>
                    <a:cs typeface="Segoe UI" pitchFamily="34" charset="0"/>
                  </a:rPr>
                  <a:t>IIS</a:t>
                </a:r>
                <a:endParaRPr kumimoji="0" lang="en-US" sz="1400" b="0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effectLst/>
                  <a:uLnTx/>
                  <a:uFillTx/>
                  <a:latin typeface="+mn-lt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91" name="Right Bracket 90"/>
              <p:cNvSpPr/>
              <p:nvPr/>
            </p:nvSpPr>
            <p:spPr>
              <a:xfrm>
                <a:off x="4447142" y="4049747"/>
                <a:ext cx="193745" cy="1409630"/>
              </a:xfrm>
              <a:prstGeom prst="rightBracket">
                <a:avLst/>
              </a:prstGeom>
              <a:ln w="76200">
                <a:solidFill>
                  <a:schemeClr val="accent1"/>
                </a:solidFill>
                <a:headEnd type="non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66371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32742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99113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65484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331856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98226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64597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730969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32742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92" name="Left Bracket 91"/>
              <p:cNvSpPr/>
              <p:nvPr/>
            </p:nvSpPr>
            <p:spPr>
              <a:xfrm>
                <a:off x="1951037" y="4049747"/>
                <a:ext cx="193745" cy="1409630"/>
              </a:xfrm>
              <a:prstGeom prst="leftBracket">
                <a:avLst/>
              </a:prstGeom>
              <a:ln w="76200">
                <a:solidFill>
                  <a:schemeClr val="accent1"/>
                </a:solidFill>
                <a:headEnd type="non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66371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32742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99113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65484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331856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98226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64597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730969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32742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</p:grpSp>
        <p:grpSp>
          <p:nvGrpSpPr>
            <p:cNvPr id="93" name="Group 92"/>
            <p:cNvGrpSpPr/>
            <p:nvPr/>
          </p:nvGrpSpPr>
          <p:grpSpPr>
            <a:xfrm>
              <a:off x="1688931" y="3525392"/>
              <a:ext cx="1769687" cy="927414"/>
              <a:chOff x="1951037" y="4049747"/>
              <a:chExt cx="2689850" cy="1409630"/>
            </a:xfrm>
          </p:grpSpPr>
          <p:sp>
            <p:nvSpPr>
              <p:cNvPr id="94" name="Rectangle 93"/>
              <p:cNvSpPr/>
              <p:nvPr/>
            </p:nvSpPr>
            <p:spPr bwMode="auto">
              <a:xfrm>
                <a:off x="1995803" y="4090922"/>
                <a:ext cx="2602474" cy="1326678"/>
              </a:xfrm>
              <a:prstGeom prst="rect">
                <a:avLst/>
              </a:prstGeom>
              <a:solidFill>
                <a:schemeClr val="accent1"/>
              </a:solidFill>
              <a:ln w="76200">
                <a:solidFill>
                  <a:srgbClr val="F2F2F2"/>
                </a:solidFill>
                <a:prstDash val="solid"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="horz" wrap="square" lIns="182880" tIns="146304" rIns="182880" bIns="146304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marL="0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66371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32742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99113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65484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331856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98226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64597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730969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32472" rtl="0" eaLnBrk="1" fontAlgn="base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600" b="0" i="0" u="none" strike="noStrike" kern="1200" cap="none" spc="0" normalizeH="0" baseline="0" noProof="0" dirty="0">
                    <a:ln>
                      <a:noFill/>
                    </a:ln>
                    <a:gradFill>
                      <a:gsLst>
                        <a:gs pos="0">
                          <a:srgbClr val="FFFFFF"/>
                        </a:gs>
                        <a:gs pos="100000">
                          <a:srgbClr val="FFFFFF"/>
                        </a:gs>
                      </a:gsLst>
                      <a:lin ang="5400000" scaled="0"/>
                    </a:gradFill>
                    <a:effectLst/>
                    <a:uLnTx/>
                    <a:uFillTx/>
                    <a:latin typeface="+mn-lt"/>
                    <a:ea typeface="Segoe UI" pitchFamily="34" charset="0"/>
                    <a:cs typeface="Segoe UI" pitchFamily="34" charset="0"/>
                  </a:rPr>
                  <a:t>My Website</a:t>
                </a:r>
                <a:endParaRPr kumimoji="0" lang="en-US" sz="1400" b="0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effectLst/>
                  <a:uLnTx/>
                  <a:uFillTx/>
                  <a:latin typeface="+mn-lt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95" name="Right Bracket 94"/>
              <p:cNvSpPr/>
              <p:nvPr/>
            </p:nvSpPr>
            <p:spPr>
              <a:xfrm>
                <a:off x="4447142" y="4049747"/>
                <a:ext cx="193745" cy="1409630"/>
              </a:xfrm>
              <a:prstGeom prst="rightBracket">
                <a:avLst/>
              </a:prstGeom>
              <a:ln w="76200">
                <a:solidFill>
                  <a:schemeClr val="accent1"/>
                </a:solidFill>
                <a:headEnd type="non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66371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32742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99113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65484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331856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98226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64597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730969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32742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96" name="Left Bracket 95"/>
              <p:cNvSpPr/>
              <p:nvPr/>
            </p:nvSpPr>
            <p:spPr>
              <a:xfrm>
                <a:off x="1951037" y="4049747"/>
                <a:ext cx="193745" cy="1409630"/>
              </a:xfrm>
              <a:prstGeom prst="leftBracket">
                <a:avLst/>
              </a:prstGeom>
              <a:ln w="76200">
                <a:solidFill>
                  <a:schemeClr val="accent1"/>
                </a:solidFill>
                <a:headEnd type="non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66371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32742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99113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65484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331856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98226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64597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730969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32742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</p:grpSp>
      </p:grpSp>
      <p:grpSp>
        <p:nvGrpSpPr>
          <p:cNvPr id="97" name="Group 96"/>
          <p:cNvGrpSpPr/>
          <p:nvPr/>
        </p:nvGrpSpPr>
        <p:grpSpPr>
          <a:xfrm>
            <a:off x="9037637" y="5677022"/>
            <a:ext cx="1769687" cy="927414"/>
            <a:chOff x="8330223" y="5599239"/>
            <a:chExt cx="2066233" cy="1082820"/>
          </a:xfrm>
        </p:grpSpPr>
        <p:grpSp>
          <p:nvGrpSpPr>
            <p:cNvPr id="98" name="Group 97"/>
            <p:cNvGrpSpPr/>
            <p:nvPr/>
          </p:nvGrpSpPr>
          <p:grpSpPr>
            <a:xfrm>
              <a:off x="8330223" y="5599239"/>
              <a:ext cx="2066233" cy="1082820"/>
              <a:chOff x="1951037" y="4049747"/>
              <a:chExt cx="2689850" cy="1409630"/>
            </a:xfrm>
          </p:grpSpPr>
          <p:sp>
            <p:nvSpPr>
              <p:cNvPr id="101" name="Rectangle 100"/>
              <p:cNvSpPr/>
              <p:nvPr/>
            </p:nvSpPr>
            <p:spPr bwMode="auto">
              <a:xfrm>
                <a:off x="1995803" y="4090922"/>
                <a:ext cx="2602474" cy="1326678"/>
              </a:xfrm>
              <a:prstGeom prst="rect">
                <a:avLst/>
              </a:prstGeom>
              <a:solidFill>
                <a:schemeClr val="accent1"/>
              </a:solidFill>
              <a:ln w="76200">
                <a:solidFill>
                  <a:srgbClr val="F2F2F2"/>
                </a:solidFill>
                <a:prstDash val="solid"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="horz" wrap="square" lIns="182880" tIns="146304" rIns="182880" bIns="146304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marL="0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66371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32742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99113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65484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331856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98226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64597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730969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32472" rtl="0" eaLnBrk="1" fontAlgn="base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400" b="0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effectLst/>
                  <a:uLnTx/>
                  <a:uFillTx/>
                  <a:latin typeface="+mn-lt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102" name="Right Bracket 101"/>
              <p:cNvSpPr/>
              <p:nvPr/>
            </p:nvSpPr>
            <p:spPr>
              <a:xfrm>
                <a:off x="4447142" y="4049747"/>
                <a:ext cx="193745" cy="1409630"/>
              </a:xfrm>
              <a:prstGeom prst="rightBracket">
                <a:avLst/>
              </a:prstGeom>
              <a:ln w="76200">
                <a:solidFill>
                  <a:schemeClr val="accent1"/>
                </a:solidFill>
                <a:headEnd type="non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66371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32742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99113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65484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331856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98226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64597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730969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32742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03" name="Left Bracket 102"/>
              <p:cNvSpPr/>
              <p:nvPr/>
            </p:nvSpPr>
            <p:spPr>
              <a:xfrm>
                <a:off x="1951037" y="4049747"/>
                <a:ext cx="193745" cy="1409630"/>
              </a:xfrm>
              <a:prstGeom prst="leftBracket">
                <a:avLst/>
              </a:prstGeom>
              <a:ln w="76200">
                <a:solidFill>
                  <a:schemeClr val="accent1"/>
                </a:solidFill>
                <a:headEnd type="non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66371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32742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99113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65484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331856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98226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64597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730969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32742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</p:grpSp>
        <p:pic>
          <p:nvPicPr>
            <p:cNvPr id="99" name="Picture 98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513437" y="5743539"/>
              <a:ext cx="1665632" cy="396879"/>
            </a:xfrm>
            <a:prstGeom prst="rect">
              <a:avLst/>
            </a:prstGeom>
          </p:spPr>
        </p:pic>
        <p:sp>
          <p:nvSpPr>
            <p:cNvPr id="100" name="TextBox 99"/>
            <p:cNvSpPr txBox="1"/>
            <p:nvPr/>
          </p:nvSpPr>
          <p:spPr>
            <a:xfrm>
              <a:off x="8405596" y="6065370"/>
              <a:ext cx="1904999" cy="461665"/>
            </a:xfrm>
            <a:prstGeom prst="rect">
              <a:avLst/>
            </a:prstGeom>
            <a:noFill/>
          </p:spPr>
          <p:txBody>
            <a:bodyPr wrap="square" lIns="182880" tIns="146304" rIns="182880" bIns="146304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1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rPr>
                <a:t>10.0.14393.0</a:t>
              </a:r>
            </a:p>
          </p:txBody>
        </p:sp>
      </p:grpSp>
      <p:grpSp>
        <p:nvGrpSpPr>
          <p:cNvPr id="104" name="Group 103"/>
          <p:cNvGrpSpPr/>
          <p:nvPr/>
        </p:nvGrpSpPr>
        <p:grpSpPr>
          <a:xfrm>
            <a:off x="9037637" y="4601207"/>
            <a:ext cx="1769687" cy="927414"/>
            <a:chOff x="1951037" y="4049747"/>
            <a:chExt cx="2689850" cy="1409630"/>
          </a:xfrm>
        </p:grpSpPr>
        <p:sp>
          <p:nvSpPr>
            <p:cNvPr id="105" name="Rectangle 104"/>
            <p:cNvSpPr/>
            <p:nvPr/>
          </p:nvSpPr>
          <p:spPr bwMode="auto">
            <a:xfrm>
              <a:off x="1995803" y="4090922"/>
              <a:ext cx="2602474" cy="1326678"/>
            </a:xfrm>
            <a:prstGeom prst="rect">
              <a:avLst/>
            </a:prstGeom>
            <a:solidFill>
              <a:schemeClr val="accent1"/>
            </a:solidFill>
            <a:ln w="76200">
              <a:solidFill>
                <a:srgbClr val="F2F2F2"/>
              </a:solidFill>
              <a:prstDash val="solid"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="horz" wrap="square" lIns="182880" tIns="146304" rIns="182880" bIns="146304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3274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66371" algn="l" defTabSz="93274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32742" algn="l" defTabSz="93274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99113" algn="l" defTabSz="93274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65484" algn="l" defTabSz="93274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331856" algn="l" defTabSz="93274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98226" algn="l" defTabSz="93274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64597" algn="l" defTabSz="93274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730969" algn="l" defTabSz="93274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32472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effectLst/>
                  <a:uLnTx/>
                  <a:uFillTx/>
                  <a:latin typeface="+mn-lt"/>
                  <a:ea typeface="Segoe UI" pitchFamily="34" charset="0"/>
                  <a:cs typeface="Segoe UI" pitchFamily="34" charset="0"/>
                </a:rPr>
                <a:t>IIS</a:t>
              </a: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latin typeface="+mn-lt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106" name="Right Bracket 105"/>
            <p:cNvSpPr/>
            <p:nvPr/>
          </p:nvSpPr>
          <p:spPr>
            <a:xfrm>
              <a:off x="4447142" y="4049747"/>
              <a:ext cx="193745" cy="1409630"/>
            </a:xfrm>
            <a:prstGeom prst="rightBracket">
              <a:avLst/>
            </a:prstGeom>
            <a:ln w="76200">
              <a:solidFill>
                <a:schemeClr val="accent1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66371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32742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99113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65484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33185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9822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64597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730969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3274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07" name="Left Bracket 106"/>
            <p:cNvSpPr/>
            <p:nvPr/>
          </p:nvSpPr>
          <p:spPr>
            <a:xfrm>
              <a:off x="1951037" y="4049747"/>
              <a:ext cx="193745" cy="1409630"/>
            </a:xfrm>
            <a:prstGeom prst="leftBracket">
              <a:avLst/>
            </a:prstGeom>
            <a:ln w="76200">
              <a:solidFill>
                <a:schemeClr val="accent1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66371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32742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99113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65484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33185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9822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64597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730969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3274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108" name="Group 107"/>
          <p:cNvGrpSpPr/>
          <p:nvPr/>
        </p:nvGrpSpPr>
        <p:grpSpPr>
          <a:xfrm>
            <a:off x="9037637" y="3525392"/>
            <a:ext cx="1769687" cy="927414"/>
            <a:chOff x="1951037" y="4049747"/>
            <a:chExt cx="2689850" cy="1409630"/>
          </a:xfrm>
        </p:grpSpPr>
        <p:sp>
          <p:nvSpPr>
            <p:cNvPr id="109" name="Rectangle 108"/>
            <p:cNvSpPr/>
            <p:nvPr/>
          </p:nvSpPr>
          <p:spPr bwMode="auto">
            <a:xfrm>
              <a:off x="1995803" y="4090922"/>
              <a:ext cx="2602474" cy="1326678"/>
            </a:xfrm>
            <a:prstGeom prst="rect">
              <a:avLst/>
            </a:prstGeom>
            <a:solidFill>
              <a:schemeClr val="accent1"/>
            </a:solidFill>
            <a:ln w="76200">
              <a:solidFill>
                <a:srgbClr val="F2F2F2"/>
              </a:solidFill>
              <a:prstDash val="solid"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="horz" wrap="square" lIns="182880" tIns="146304" rIns="182880" bIns="146304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3274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66371" algn="l" defTabSz="93274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32742" algn="l" defTabSz="93274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99113" algn="l" defTabSz="93274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65484" algn="l" defTabSz="93274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331856" algn="l" defTabSz="93274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98226" algn="l" defTabSz="93274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64597" algn="l" defTabSz="93274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730969" algn="l" defTabSz="93274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32472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effectLst/>
                  <a:uLnTx/>
                  <a:uFillTx/>
                  <a:latin typeface="+mn-lt"/>
                  <a:ea typeface="Segoe UI" pitchFamily="34" charset="0"/>
                  <a:cs typeface="Segoe UI" pitchFamily="34" charset="0"/>
                </a:rPr>
                <a:t>My Website</a:t>
              </a: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latin typeface="+mn-lt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110" name="Right Bracket 109"/>
            <p:cNvSpPr/>
            <p:nvPr/>
          </p:nvSpPr>
          <p:spPr>
            <a:xfrm>
              <a:off x="4447142" y="4049747"/>
              <a:ext cx="193745" cy="1409630"/>
            </a:xfrm>
            <a:prstGeom prst="rightBracket">
              <a:avLst/>
            </a:prstGeom>
            <a:ln w="76200">
              <a:solidFill>
                <a:schemeClr val="accent1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66371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32742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99113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65484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33185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9822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64597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730969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3274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11" name="Left Bracket 110"/>
            <p:cNvSpPr/>
            <p:nvPr/>
          </p:nvSpPr>
          <p:spPr>
            <a:xfrm>
              <a:off x="1951037" y="4049747"/>
              <a:ext cx="193745" cy="1409630"/>
            </a:xfrm>
            <a:prstGeom prst="leftBracket">
              <a:avLst/>
            </a:prstGeom>
            <a:ln w="76200">
              <a:solidFill>
                <a:schemeClr val="accent1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66371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32742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99113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65484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33185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9822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64597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730969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3274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53" name="Group 52"/>
          <p:cNvGrpSpPr/>
          <p:nvPr/>
        </p:nvGrpSpPr>
        <p:grpSpPr>
          <a:xfrm>
            <a:off x="9033144" y="2430462"/>
            <a:ext cx="1769687" cy="927414"/>
            <a:chOff x="1951037" y="4049747"/>
            <a:chExt cx="2689850" cy="1409630"/>
          </a:xfrm>
        </p:grpSpPr>
        <p:sp>
          <p:nvSpPr>
            <p:cNvPr id="54" name="Rectangle 53"/>
            <p:cNvSpPr/>
            <p:nvPr/>
          </p:nvSpPr>
          <p:spPr bwMode="auto">
            <a:xfrm>
              <a:off x="1995803" y="4090922"/>
              <a:ext cx="2602474" cy="1326678"/>
            </a:xfrm>
            <a:prstGeom prst="rect">
              <a:avLst/>
            </a:prstGeom>
            <a:solidFill>
              <a:schemeClr val="accent1"/>
            </a:solidFill>
            <a:ln w="76200">
              <a:solidFill>
                <a:srgbClr val="F2F2F2"/>
              </a:solidFill>
              <a:prstDash val="solid"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="horz" wrap="square" lIns="182880" tIns="146304" rIns="182880" bIns="146304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3274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66371" algn="l" defTabSz="93274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32742" algn="l" defTabSz="93274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99113" algn="l" defTabSz="93274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65484" algn="l" defTabSz="93274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331856" algn="l" defTabSz="93274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98226" algn="l" defTabSz="93274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64597" algn="l" defTabSz="93274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730969" algn="l" defTabSz="93274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32472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effectLst/>
                  <a:uLnTx/>
                  <a:uFillTx/>
                  <a:latin typeface="+mn-lt"/>
                  <a:ea typeface="Segoe UI" pitchFamily="34" charset="0"/>
                  <a:cs typeface="Segoe UI" pitchFamily="34" charset="0"/>
                </a:rPr>
                <a:t>KB123456</a:t>
              </a: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latin typeface="+mn-lt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55" name="Right Bracket 54"/>
            <p:cNvSpPr/>
            <p:nvPr/>
          </p:nvSpPr>
          <p:spPr>
            <a:xfrm>
              <a:off x="4447142" y="4049747"/>
              <a:ext cx="193745" cy="1409630"/>
            </a:xfrm>
            <a:prstGeom prst="rightBracket">
              <a:avLst/>
            </a:prstGeom>
            <a:ln w="76200">
              <a:solidFill>
                <a:schemeClr val="accent1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66371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32742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99113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65484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33185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9822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64597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730969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3274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6" name="Left Bracket 55"/>
            <p:cNvSpPr/>
            <p:nvPr/>
          </p:nvSpPr>
          <p:spPr>
            <a:xfrm>
              <a:off x="1951037" y="4049747"/>
              <a:ext cx="193745" cy="1409630"/>
            </a:xfrm>
            <a:prstGeom prst="leftBracket">
              <a:avLst/>
            </a:prstGeom>
            <a:ln w="76200">
              <a:solidFill>
                <a:schemeClr val="accent1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66371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32742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99113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65484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33185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9822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64597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730969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3274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67" name="Arrow: Right 66"/>
          <p:cNvSpPr/>
          <p:nvPr/>
        </p:nvSpPr>
        <p:spPr bwMode="auto">
          <a:xfrm>
            <a:off x="3550921" y="4693281"/>
            <a:ext cx="5406922" cy="742870"/>
          </a:xfrm>
          <a:prstGeom prst="rightArrow">
            <a:avLst>
              <a:gd name="adj1" fmla="val 58226"/>
              <a:gd name="adj2" fmla="val 93398"/>
            </a:avLst>
          </a:prstGeom>
          <a:ln>
            <a:noFill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0" tIns="46637" rIns="0" bIns="46637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32472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0" cap="none" spc="0" normalizeH="0" baseline="0" noProof="0" dirty="0">
              <a:ln>
                <a:noFill/>
              </a:ln>
              <a:gradFill>
                <a:gsLst>
                  <a:gs pos="5439">
                    <a:srgbClr val="F8F8F8"/>
                  </a:gs>
                  <a:gs pos="10000">
                    <a:srgbClr val="F8F8F8"/>
                  </a:gs>
                </a:gsLst>
                <a:lin ang="5400000" scaled="0"/>
              </a:gradFill>
              <a:effectLst/>
              <a:uLnTx/>
              <a:uFillTx/>
            </a:endParaRPr>
          </a:p>
        </p:txBody>
      </p:sp>
      <p:sp>
        <p:nvSpPr>
          <p:cNvPr id="70" name="Arrow: Right 69"/>
          <p:cNvSpPr/>
          <p:nvPr/>
        </p:nvSpPr>
        <p:spPr bwMode="auto">
          <a:xfrm>
            <a:off x="3550921" y="3573462"/>
            <a:ext cx="5406922" cy="742870"/>
          </a:xfrm>
          <a:prstGeom prst="rightArrow">
            <a:avLst>
              <a:gd name="adj1" fmla="val 58226"/>
              <a:gd name="adj2" fmla="val 93398"/>
            </a:avLst>
          </a:prstGeom>
          <a:ln>
            <a:noFill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0" tIns="46637" rIns="0" bIns="46637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32472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0" cap="none" spc="0" normalizeH="0" baseline="0" noProof="0" dirty="0">
              <a:ln>
                <a:noFill/>
              </a:ln>
              <a:gradFill>
                <a:gsLst>
                  <a:gs pos="5439">
                    <a:srgbClr val="F8F8F8"/>
                  </a:gs>
                  <a:gs pos="10000">
                    <a:srgbClr val="F8F8F8"/>
                  </a:gs>
                </a:gsLst>
                <a:lin ang="5400000" scaled="0"/>
              </a:gradFill>
              <a:effectLst/>
              <a:uLnTx/>
              <a:uFillTx/>
            </a:endParaRPr>
          </a:p>
        </p:txBody>
      </p:sp>
      <p:sp>
        <p:nvSpPr>
          <p:cNvPr id="73" name="Arrow: Right 72"/>
          <p:cNvSpPr/>
          <p:nvPr/>
        </p:nvSpPr>
        <p:spPr bwMode="auto">
          <a:xfrm>
            <a:off x="3550921" y="5769094"/>
            <a:ext cx="5406922" cy="742870"/>
          </a:xfrm>
          <a:prstGeom prst="rightArrow">
            <a:avLst>
              <a:gd name="adj1" fmla="val 58226"/>
              <a:gd name="adj2" fmla="val 93398"/>
            </a:avLst>
          </a:prstGeom>
          <a:ln>
            <a:noFill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0" tIns="46637" rIns="0" bIns="46637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32472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0" cap="none" spc="0" normalizeH="0" baseline="0" noProof="0" dirty="0">
              <a:ln>
                <a:noFill/>
              </a:ln>
              <a:gradFill>
                <a:gsLst>
                  <a:gs pos="5439">
                    <a:srgbClr val="F8F8F8"/>
                  </a:gs>
                  <a:gs pos="10000">
                    <a:srgbClr val="F8F8F8"/>
                  </a:gs>
                </a:gsLst>
                <a:lin ang="5400000" scaled="0"/>
              </a:gradFill>
              <a:effectLst/>
              <a:uLnTx/>
              <a:uFillTx/>
            </a:endParaRPr>
          </a:p>
        </p:txBody>
      </p:sp>
      <p:sp>
        <p:nvSpPr>
          <p:cNvPr id="74" name="TextBox 73"/>
          <p:cNvSpPr txBox="1"/>
          <p:nvPr/>
        </p:nvSpPr>
        <p:spPr>
          <a:xfrm>
            <a:off x="3557176" y="5895847"/>
            <a:ext cx="4901943" cy="489365"/>
          </a:xfrm>
          <a:prstGeom prst="rect">
            <a:avLst/>
          </a:prstGeom>
          <a:noFill/>
        </p:spPr>
        <p:txBody>
          <a:bodyPr wrap="square" lIns="182880" tIns="146304" rIns="182880" bIns="146304" rtlCol="0" anchor="ctr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Same Image</a:t>
            </a:r>
          </a:p>
        </p:txBody>
      </p:sp>
      <p:sp>
        <p:nvSpPr>
          <p:cNvPr id="76" name="TextBox 75"/>
          <p:cNvSpPr txBox="1"/>
          <p:nvPr/>
        </p:nvSpPr>
        <p:spPr>
          <a:xfrm>
            <a:off x="3551237" y="4820033"/>
            <a:ext cx="4901943" cy="489365"/>
          </a:xfrm>
          <a:prstGeom prst="rect">
            <a:avLst/>
          </a:prstGeom>
          <a:noFill/>
        </p:spPr>
        <p:txBody>
          <a:bodyPr wrap="square" lIns="182880" tIns="146304" rIns="182880" bIns="146304" rtlCol="0" anchor="ctr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Same Image</a:t>
            </a:r>
          </a:p>
        </p:txBody>
      </p:sp>
      <p:sp>
        <p:nvSpPr>
          <p:cNvPr id="77" name="TextBox 76"/>
          <p:cNvSpPr txBox="1"/>
          <p:nvPr/>
        </p:nvSpPr>
        <p:spPr>
          <a:xfrm>
            <a:off x="3551237" y="3693697"/>
            <a:ext cx="4901943" cy="489365"/>
          </a:xfrm>
          <a:prstGeom prst="rect">
            <a:avLst/>
          </a:prstGeom>
          <a:noFill/>
        </p:spPr>
        <p:txBody>
          <a:bodyPr wrap="square" lIns="182880" tIns="146304" rIns="182880" bIns="146304" rtlCol="0" anchor="ctr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Same Image</a:t>
            </a:r>
          </a:p>
        </p:txBody>
      </p:sp>
    </p:spTree>
    <p:extLst>
      <p:ext uri="{BB962C8B-B14F-4D97-AF65-F5344CB8AC3E}">
        <p14:creationId xmlns:p14="http://schemas.microsoft.com/office/powerpoint/2010/main" val="22991554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Resource Controls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274638" y="1212850"/>
            <a:ext cx="11887200" cy="4462760"/>
          </a:xfrm>
        </p:spPr>
        <p:txBody>
          <a:bodyPr/>
          <a:lstStyle/>
          <a:p>
            <a:r>
              <a:rPr lang="en-US" dirty="0"/>
              <a:t>CPU</a:t>
            </a:r>
          </a:p>
          <a:p>
            <a:pPr lvl="1"/>
            <a:r>
              <a:rPr lang="en-US" dirty="0"/>
              <a:t>Percent of host CPU container can consume</a:t>
            </a:r>
          </a:p>
          <a:p>
            <a:r>
              <a:rPr lang="en-US" dirty="0"/>
              <a:t>Memory</a:t>
            </a:r>
          </a:p>
          <a:p>
            <a:pPr lvl="1"/>
            <a:r>
              <a:rPr lang="en-US" dirty="0"/>
              <a:t>Maximum memory container can consume</a:t>
            </a:r>
          </a:p>
          <a:p>
            <a:r>
              <a:rPr lang="en-US" dirty="0"/>
              <a:t>Disk</a:t>
            </a:r>
          </a:p>
          <a:p>
            <a:pPr lvl="1"/>
            <a:r>
              <a:rPr lang="en-US" dirty="0"/>
              <a:t>Maximum IO bandwidth on the system drive</a:t>
            </a:r>
          </a:p>
          <a:p>
            <a:pPr lvl="1"/>
            <a:r>
              <a:rPr lang="en-US" dirty="0"/>
              <a:t>Maximum IOPs limit on the system drive</a:t>
            </a:r>
          </a:p>
          <a:p>
            <a:r>
              <a:rPr lang="en-US" dirty="0"/>
              <a:t>Network</a:t>
            </a:r>
          </a:p>
          <a:p>
            <a:pPr lvl="1"/>
            <a:r>
              <a:rPr lang="en-US" dirty="0"/>
              <a:t>Platform support for egress caps</a:t>
            </a:r>
          </a:p>
        </p:txBody>
      </p:sp>
    </p:spTree>
    <p:extLst>
      <p:ext uri="{BB962C8B-B14F-4D97-AF65-F5344CB8AC3E}">
        <p14:creationId xmlns:p14="http://schemas.microsoft.com/office/powerpoint/2010/main" val="4054820689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Networking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74638" y="1212851"/>
            <a:ext cx="11887200" cy="5637212"/>
          </a:xfrm>
        </p:spPr>
        <p:txBody>
          <a:bodyPr>
            <a:normAutofit/>
          </a:bodyPr>
          <a:lstStyle/>
          <a:p>
            <a:r>
              <a:rPr lang="en-US" dirty="0"/>
              <a:t>Fully Manageable with Docker</a:t>
            </a:r>
          </a:p>
          <a:p>
            <a:pPr lvl="1"/>
            <a:r>
              <a:rPr lang="en-US" dirty="0"/>
              <a:t>Network creation/enumeration</a:t>
            </a:r>
          </a:p>
          <a:p>
            <a:pPr lvl="1"/>
            <a:r>
              <a:rPr lang="en-US" dirty="0"/>
              <a:t>Service Discovery </a:t>
            </a:r>
          </a:p>
          <a:p>
            <a:endParaRPr lang="en-US" sz="1800" dirty="0"/>
          </a:p>
          <a:p>
            <a:pPr lvl="0"/>
            <a:r>
              <a:rPr lang="en-US" dirty="0"/>
              <a:t>Optimized for Microsoft Cloud Stack</a:t>
            </a:r>
          </a:p>
          <a:p>
            <a:pPr lvl="1"/>
            <a:r>
              <a:rPr lang="en-US" dirty="0"/>
              <a:t>Advanced network policy (ACLs, QoS) can be assigned per container endpoint </a:t>
            </a:r>
          </a:p>
          <a:p>
            <a:pPr lvl="1"/>
            <a:r>
              <a:rPr lang="en-US" dirty="0"/>
              <a:t>Load Balancing can be handled through the Microsoft Software Load Balancer (Coming Soon)</a:t>
            </a:r>
          </a:p>
          <a:p>
            <a:endParaRPr lang="en-US" sz="2400" dirty="0"/>
          </a:p>
          <a:p>
            <a:r>
              <a:rPr lang="en-US" dirty="0"/>
              <a:t>Area of Regular and Continuous Innovation</a:t>
            </a:r>
          </a:p>
          <a:p>
            <a:pPr lvl="1"/>
            <a:r>
              <a:rPr lang="en-US" dirty="0"/>
              <a:t>Docker tooling support (Compose) for networking (Limited Support at GA)</a:t>
            </a:r>
          </a:p>
          <a:p>
            <a:pPr lvl="1"/>
            <a:r>
              <a:rPr lang="en-US" dirty="0"/>
              <a:t>Integration with other Orchestrators (Kubernetes, Swarm, etc.)</a:t>
            </a:r>
          </a:p>
          <a:p>
            <a:pPr lvl="1"/>
            <a:r>
              <a:rPr lang="en-US" dirty="0"/>
              <a:t>Native Overlay network driver</a:t>
            </a:r>
          </a:p>
          <a:p>
            <a:pPr lvl="1"/>
            <a:r>
              <a:rPr lang="en-US" dirty="0"/>
              <a:t>Multiple networks (NAT and overlay) per host</a:t>
            </a:r>
          </a:p>
        </p:txBody>
      </p:sp>
    </p:spTree>
    <p:extLst>
      <p:ext uri="{BB962C8B-B14F-4D97-AF65-F5344CB8AC3E}">
        <p14:creationId xmlns:p14="http://schemas.microsoft.com/office/powerpoint/2010/main" val="3538553530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Storage</a:t>
            </a:r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274638" y="1212850"/>
            <a:ext cx="11887200" cy="5139869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Container Image</a:t>
            </a:r>
          </a:p>
          <a:p>
            <a:pPr lvl="1"/>
            <a:r>
              <a:rPr lang="en-US" dirty="0"/>
              <a:t>Not designed for persistent data</a:t>
            </a:r>
          </a:p>
          <a:p>
            <a:pPr lvl="1"/>
            <a:r>
              <a:rPr lang="en-US" dirty="0"/>
              <a:t>Not designed for secrets</a:t>
            </a:r>
          </a:p>
          <a:p>
            <a:pPr marL="0" indent="0">
              <a:buNone/>
            </a:pPr>
            <a:r>
              <a:rPr lang="en-US" dirty="0"/>
              <a:t>“Volumes”</a:t>
            </a:r>
          </a:p>
          <a:p>
            <a:pPr lvl="1"/>
            <a:r>
              <a:rPr lang="en-US" dirty="0"/>
              <a:t>Enables storage persistence</a:t>
            </a:r>
          </a:p>
          <a:p>
            <a:pPr lvl="1"/>
            <a:r>
              <a:rPr lang="en-US" dirty="0"/>
              <a:t>Enables mapping of storage into containers</a:t>
            </a:r>
          </a:p>
          <a:p>
            <a:pPr lvl="1"/>
            <a:r>
              <a:rPr lang="en-US" dirty="0"/>
              <a:t>Read-Only or Read/Write</a:t>
            </a:r>
          </a:p>
          <a:p>
            <a:pPr lvl="1"/>
            <a:r>
              <a:rPr lang="en-US" dirty="0"/>
              <a:t>Multiple containers on the same host can access the same location</a:t>
            </a:r>
          </a:p>
          <a:p>
            <a:pPr lvl="1"/>
            <a:r>
              <a:rPr lang="en-US" dirty="0"/>
              <a:t>Plug-In Architecture</a:t>
            </a:r>
          </a:p>
          <a:p>
            <a:pPr marL="0" indent="0">
              <a:buNone/>
            </a:pPr>
            <a:r>
              <a:rPr lang="en-US" dirty="0"/>
              <a:t>Network Storage</a:t>
            </a:r>
          </a:p>
          <a:p>
            <a:pPr lvl="1"/>
            <a:r>
              <a:rPr lang="en-US" dirty="0"/>
              <a:t>Containers access SMB shares</a:t>
            </a:r>
          </a:p>
          <a:p>
            <a:pPr lvl="1"/>
            <a:r>
              <a:rPr lang="en-US" dirty="0"/>
              <a:t>Accessed though the containers network</a:t>
            </a:r>
          </a:p>
        </p:txBody>
      </p:sp>
    </p:spTree>
    <p:extLst>
      <p:ext uri="{BB962C8B-B14F-4D97-AF65-F5344CB8AC3E}">
        <p14:creationId xmlns:p14="http://schemas.microsoft.com/office/powerpoint/2010/main" val="474148960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uiExpand="1" build="p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Volume Mapping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348702" y="6349050"/>
            <a:ext cx="1726656" cy="516729"/>
          </a:xfrm>
          <a:prstGeom prst="rect">
            <a:avLst/>
          </a:prstGeom>
          <a:noFill/>
        </p:spPr>
        <p:txBody>
          <a:bodyPr wrap="none" lIns="182672" tIns="146138" rIns="182672" bIns="146138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599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2917">
                      <a:srgbClr val="FFFFFF"/>
                    </a:gs>
                    <a:gs pos="3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</a:rPr>
              <a:t>Container Host</a:t>
            </a:r>
          </a:p>
        </p:txBody>
      </p:sp>
      <p:sp>
        <p:nvSpPr>
          <p:cNvPr id="4" name="Freeform 7"/>
          <p:cNvSpPr>
            <a:spLocks noChangeAspect="1" noEditPoints="1"/>
          </p:cNvSpPr>
          <p:nvPr/>
        </p:nvSpPr>
        <p:spPr bwMode="auto">
          <a:xfrm>
            <a:off x="4898131" y="4394890"/>
            <a:ext cx="2627798" cy="2316369"/>
          </a:xfrm>
          <a:custGeom>
            <a:avLst/>
            <a:gdLst>
              <a:gd name="T0" fmla="*/ 1 w 187"/>
              <a:gd name="T1" fmla="*/ 102 h 143"/>
              <a:gd name="T2" fmla="*/ 6 w 187"/>
              <a:gd name="T3" fmla="*/ 84 h 143"/>
              <a:gd name="T4" fmla="*/ 21 w 187"/>
              <a:gd name="T5" fmla="*/ 32 h 143"/>
              <a:gd name="T6" fmla="*/ 29 w 187"/>
              <a:gd name="T7" fmla="*/ 1 h 143"/>
              <a:gd name="T8" fmla="*/ 31 w 187"/>
              <a:gd name="T9" fmla="*/ 0 h 143"/>
              <a:gd name="T10" fmla="*/ 36 w 187"/>
              <a:gd name="T11" fmla="*/ 0 h 143"/>
              <a:gd name="T12" fmla="*/ 86 w 187"/>
              <a:gd name="T13" fmla="*/ 0 h 143"/>
              <a:gd name="T14" fmla="*/ 114 w 187"/>
              <a:gd name="T15" fmla="*/ 0 h 143"/>
              <a:gd name="T16" fmla="*/ 156 w 187"/>
              <a:gd name="T17" fmla="*/ 0 h 143"/>
              <a:gd name="T18" fmla="*/ 157 w 187"/>
              <a:gd name="T19" fmla="*/ 0 h 143"/>
              <a:gd name="T20" fmla="*/ 158 w 187"/>
              <a:gd name="T21" fmla="*/ 1 h 143"/>
              <a:gd name="T22" fmla="*/ 163 w 187"/>
              <a:gd name="T23" fmla="*/ 20 h 143"/>
              <a:gd name="T24" fmla="*/ 178 w 187"/>
              <a:gd name="T25" fmla="*/ 72 h 143"/>
              <a:gd name="T26" fmla="*/ 186 w 187"/>
              <a:gd name="T27" fmla="*/ 102 h 143"/>
              <a:gd name="T28" fmla="*/ 184 w 187"/>
              <a:gd name="T29" fmla="*/ 105 h 143"/>
              <a:gd name="T30" fmla="*/ 163 w 187"/>
              <a:gd name="T31" fmla="*/ 105 h 143"/>
              <a:gd name="T32" fmla="*/ 109 w 187"/>
              <a:gd name="T33" fmla="*/ 105 h 143"/>
              <a:gd name="T34" fmla="*/ 88 w 187"/>
              <a:gd name="T35" fmla="*/ 105 h 143"/>
              <a:gd name="T36" fmla="*/ 38 w 187"/>
              <a:gd name="T37" fmla="*/ 105 h 143"/>
              <a:gd name="T38" fmla="*/ 3 w 187"/>
              <a:gd name="T39" fmla="*/ 105 h 143"/>
              <a:gd name="T40" fmla="*/ 1 w 187"/>
              <a:gd name="T41" fmla="*/ 102 h 143"/>
              <a:gd name="T42" fmla="*/ 186 w 187"/>
              <a:gd name="T43" fmla="*/ 112 h 143"/>
              <a:gd name="T44" fmla="*/ 186 w 187"/>
              <a:gd name="T45" fmla="*/ 141 h 143"/>
              <a:gd name="T46" fmla="*/ 186 w 187"/>
              <a:gd name="T47" fmla="*/ 142 h 143"/>
              <a:gd name="T48" fmla="*/ 184 w 187"/>
              <a:gd name="T49" fmla="*/ 143 h 143"/>
              <a:gd name="T50" fmla="*/ 172 w 187"/>
              <a:gd name="T51" fmla="*/ 143 h 143"/>
              <a:gd name="T52" fmla="*/ 128 w 187"/>
              <a:gd name="T53" fmla="*/ 143 h 143"/>
              <a:gd name="T54" fmla="*/ 72 w 187"/>
              <a:gd name="T55" fmla="*/ 143 h 143"/>
              <a:gd name="T56" fmla="*/ 24 w 187"/>
              <a:gd name="T57" fmla="*/ 143 h 143"/>
              <a:gd name="T58" fmla="*/ 3 w 187"/>
              <a:gd name="T59" fmla="*/ 143 h 143"/>
              <a:gd name="T60" fmla="*/ 1 w 187"/>
              <a:gd name="T61" fmla="*/ 141 h 143"/>
              <a:gd name="T62" fmla="*/ 1 w 187"/>
              <a:gd name="T63" fmla="*/ 112 h 143"/>
              <a:gd name="T64" fmla="*/ 3 w 187"/>
              <a:gd name="T65" fmla="*/ 110 h 143"/>
              <a:gd name="T66" fmla="*/ 15 w 187"/>
              <a:gd name="T67" fmla="*/ 110 h 143"/>
              <a:gd name="T68" fmla="*/ 59 w 187"/>
              <a:gd name="T69" fmla="*/ 110 h 143"/>
              <a:gd name="T70" fmla="*/ 115 w 187"/>
              <a:gd name="T71" fmla="*/ 110 h 143"/>
              <a:gd name="T72" fmla="*/ 164 w 187"/>
              <a:gd name="T73" fmla="*/ 110 h 143"/>
              <a:gd name="T74" fmla="*/ 184 w 187"/>
              <a:gd name="T75" fmla="*/ 110 h 143"/>
              <a:gd name="T76" fmla="*/ 186 w 187"/>
              <a:gd name="T77" fmla="*/ 112 h 143"/>
              <a:gd name="T78" fmla="*/ 25 w 187"/>
              <a:gd name="T79" fmla="*/ 126 h 143"/>
              <a:gd name="T80" fmla="*/ 19 w 187"/>
              <a:gd name="T81" fmla="*/ 120 h 143"/>
              <a:gd name="T82" fmla="*/ 13 w 187"/>
              <a:gd name="T83" fmla="*/ 126 h 143"/>
              <a:gd name="T84" fmla="*/ 19 w 187"/>
              <a:gd name="T85" fmla="*/ 132 h 143"/>
              <a:gd name="T86" fmla="*/ 25 w 187"/>
              <a:gd name="T87" fmla="*/ 126 h 143"/>
              <a:gd name="T88" fmla="*/ 152 w 187"/>
              <a:gd name="T89" fmla="*/ 126 h 143"/>
              <a:gd name="T90" fmla="*/ 149 w 187"/>
              <a:gd name="T91" fmla="*/ 123 h 143"/>
              <a:gd name="T92" fmla="*/ 38 w 187"/>
              <a:gd name="T93" fmla="*/ 123 h 143"/>
              <a:gd name="T94" fmla="*/ 35 w 187"/>
              <a:gd name="T95" fmla="*/ 126 h 143"/>
              <a:gd name="T96" fmla="*/ 38 w 187"/>
              <a:gd name="T97" fmla="*/ 129 h 143"/>
              <a:gd name="T98" fmla="*/ 149 w 187"/>
              <a:gd name="T99" fmla="*/ 129 h 143"/>
              <a:gd name="T100" fmla="*/ 152 w 187"/>
              <a:gd name="T101" fmla="*/ 126 h 143"/>
              <a:gd name="T102" fmla="*/ 174 w 187"/>
              <a:gd name="T103" fmla="*/ 126 h 143"/>
              <a:gd name="T104" fmla="*/ 168 w 187"/>
              <a:gd name="T105" fmla="*/ 120 h 143"/>
              <a:gd name="T106" fmla="*/ 162 w 187"/>
              <a:gd name="T107" fmla="*/ 126 h 143"/>
              <a:gd name="T108" fmla="*/ 168 w 187"/>
              <a:gd name="T109" fmla="*/ 132 h 143"/>
              <a:gd name="T110" fmla="*/ 174 w 187"/>
              <a:gd name="T111" fmla="*/ 126 h 1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87" h="143">
                <a:moveTo>
                  <a:pt x="1" y="102"/>
                </a:moveTo>
                <a:cubicBezTo>
                  <a:pt x="3" y="96"/>
                  <a:pt x="5" y="90"/>
                  <a:pt x="6" y="84"/>
                </a:cubicBezTo>
                <a:cubicBezTo>
                  <a:pt x="11" y="66"/>
                  <a:pt x="16" y="49"/>
                  <a:pt x="21" y="32"/>
                </a:cubicBezTo>
                <a:cubicBezTo>
                  <a:pt x="24" y="22"/>
                  <a:pt x="26" y="12"/>
                  <a:pt x="29" y="1"/>
                </a:cubicBezTo>
                <a:cubicBezTo>
                  <a:pt x="30" y="0"/>
                  <a:pt x="31" y="0"/>
                  <a:pt x="31" y="0"/>
                </a:cubicBezTo>
                <a:cubicBezTo>
                  <a:pt x="33" y="0"/>
                  <a:pt x="34" y="0"/>
                  <a:pt x="36" y="0"/>
                </a:cubicBezTo>
                <a:cubicBezTo>
                  <a:pt x="53" y="0"/>
                  <a:pt x="70" y="0"/>
                  <a:pt x="86" y="0"/>
                </a:cubicBezTo>
                <a:cubicBezTo>
                  <a:pt x="95" y="0"/>
                  <a:pt x="105" y="0"/>
                  <a:pt x="114" y="0"/>
                </a:cubicBezTo>
                <a:cubicBezTo>
                  <a:pt x="128" y="0"/>
                  <a:pt x="142" y="0"/>
                  <a:pt x="156" y="0"/>
                </a:cubicBezTo>
                <a:cubicBezTo>
                  <a:pt x="157" y="0"/>
                  <a:pt x="157" y="0"/>
                  <a:pt x="157" y="0"/>
                </a:cubicBezTo>
                <a:cubicBezTo>
                  <a:pt x="158" y="0"/>
                  <a:pt x="158" y="1"/>
                  <a:pt x="158" y="1"/>
                </a:cubicBezTo>
                <a:cubicBezTo>
                  <a:pt x="159" y="8"/>
                  <a:pt x="161" y="14"/>
                  <a:pt x="163" y="20"/>
                </a:cubicBezTo>
                <a:cubicBezTo>
                  <a:pt x="168" y="38"/>
                  <a:pt x="173" y="55"/>
                  <a:pt x="178" y="72"/>
                </a:cubicBezTo>
                <a:cubicBezTo>
                  <a:pt x="181" y="83"/>
                  <a:pt x="183" y="92"/>
                  <a:pt x="186" y="102"/>
                </a:cubicBezTo>
                <a:cubicBezTo>
                  <a:pt x="187" y="104"/>
                  <a:pt x="185" y="105"/>
                  <a:pt x="184" y="105"/>
                </a:cubicBezTo>
                <a:cubicBezTo>
                  <a:pt x="177" y="105"/>
                  <a:pt x="170" y="105"/>
                  <a:pt x="163" y="105"/>
                </a:cubicBezTo>
                <a:cubicBezTo>
                  <a:pt x="145" y="105"/>
                  <a:pt x="126" y="105"/>
                  <a:pt x="109" y="105"/>
                </a:cubicBezTo>
                <a:cubicBezTo>
                  <a:pt x="101" y="105"/>
                  <a:pt x="95" y="105"/>
                  <a:pt x="88" y="105"/>
                </a:cubicBezTo>
                <a:cubicBezTo>
                  <a:pt x="71" y="105"/>
                  <a:pt x="54" y="105"/>
                  <a:pt x="38" y="105"/>
                </a:cubicBezTo>
                <a:cubicBezTo>
                  <a:pt x="26" y="105"/>
                  <a:pt x="14" y="105"/>
                  <a:pt x="3" y="105"/>
                </a:cubicBezTo>
                <a:cubicBezTo>
                  <a:pt x="2" y="105"/>
                  <a:pt x="0" y="104"/>
                  <a:pt x="1" y="102"/>
                </a:cubicBezTo>
                <a:close/>
                <a:moveTo>
                  <a:pt x="186" y="112"/>
                </a:moveTo>
                <a:cubicBezTo>
                  <a:pt x="186" y="122"/>
                  <a:pt x="186" y="131"/>
                  <a:pt x="186" y="141"/>
                </a:cubicBezTo>
                <a:cubicBezTo>
                  <a:pt x="186" y="141"/>
                  <a:pt x="186" y="142"/>
                  <a:pt x="186" y="142"/>
                </a:cubicBezTo>
                <a:cubicBezTo>
                  <a:pt x="185" y="143"/>
                  <a:pt x="185" y="143"/>
                  <a:pt x="184" y="143"/>
                </a:cubicBezTo>
                <a:cubicBezTo>
                  <a:pt x="180" y="143"/>
                  <a:pt x="176" y="143"/>
                  <a:pt x="172" y="143"/>
                </a:cubicBezTo>
                <a:cubicBezTo>
                  <a:pt x="158" y="143"/>
                  <a:pt x="143" y="143"/>
                  <a:pt x="128" y="143"/>
                </a:cubicBezTo>
                <a:cubicBezTo>
                  <a:pt x="109" y="143"/>
                  <a:pt x="91" y="143"/>
                  <a:pt x="72" y="143"/>
                </a:cubicBezTo>
                <a:cubicBezTo>
                  <a:pt x="56" y="143"/>
                  <a:pt x="40" y="143"/>
                  <a:pt x="24" y="143"/>
                </a:cubicBezTo>
                <a:cubicBezTo>
                  <a:pt x="17" y="143"/>
                  <a:pt x="10" y="143"/>
                  <a:pt x="3" y="143"/>
                </a:cubicBezTo>
                <a:cubicBezTo>
                  <a:pt x="2" y="143"/>
                  <a:pt x="1" y="142"/>
                  <a:pt x="1" y="141"/>
                </a:cubicBezTo>
                <a:cubicBezTo>
                  <a:pt x="1" y="131"/>
                  <a:pt x="1" y="122"/>
                  <a:pt x="1" y="112"/>
                </a:cubicBezTo>
                <a:cubicBezTo>
                  <a:pt x="1" y="110"/>
                  <a:pt x="2" y="110"/>
                  <a:pt x="3" y="110"/>
                </a:cubicBezTo>
                <a:cubicBezTo>
                  <a:pt x="7" y="110"/>
                  <a:pt x="11" y="110"/>
                  <a:pt x="15" y="110"/>
                </a:cubicBezTo>
                <a:cubicBezTo>
                  <a:pt x="30" y="110"/>
                  <a:pt x="44" y="110"/>
                  <a:pt x="59" y="110"/>
                </a:cubicBezTo>
                <a:cubicBezTo>
                  <a:pt x="78" y="110"/>
                  <a:pt x="96" y="110"/>
                  <a:pt x="115" y="110"/>
                </a:cubicBezTo>
                <a:cubicBezTo>
                  <a:pt x="131" y="110"/>
                  <a:pt x="147" y="110"/>
                  <a:pt x="164" y="110"/>
                </a:cubicBezTo>
                <a:cubicBezTo>
                  <a:pt x="170" y="110"/>
                  <a:pt x="177" y="110"/>
                  <a:pt x="184" y="110"/>
                </a:cubicBezTo>
                <a:cubicBezTo>
                  <a:pt x="185" y="110"/>
                  <a:pt x="186" y="110"/>
                  <a:pt x="186" y="112"/>
                </a:cubicBezTo>
                <a:close/>
                <a:moveTo>
                  <a:pt x="25" y="126"/>
                </a:moveTo>
                <a:cubicBezTo>
                  <a:pt x="25" y="123"/>
                  <a:pt x="22" y="120"/>
                  <a:pt x="19" y="120"/>
                </a:cubicBezTo>
                <a:cubicBezTo>
                  <a:pt x="16" y="120"/>
                  <a:pt x="13" y="123"/>
                  <a:pt x="13" y="126"/>
                </a:cubicBezTo>
                <a:cubicBezTo>
                  <a:pt x="13" y="130"/>
                  <a:pt x="16" y="132"/>
                  <a:pt x="19" y="132"/>
                </a:cubicBezTo>
                <a:cubicBezTo>
                  <a:pt x="22" y="132"/>
                  <a:pt x="25" y="130"/>
                  <a:pt x="25" y="126"/>
                </a:cubicBezTo>
                <a:close/>
                <a:moveTo>
                  <a:pt x="152" y="126"/>
                </a:moveTo>
                <a:cubicBezTo>
                  <a:pt x="152" y="125"/>
                  <a:pt x="151" y="123"/>
                  <a:pt x="149" y="123"/>
                </a:cubicBezTo>
                <a:cubicBezTo>
                  <a:pt x="38" y="123"/>
                  <a:pt x="38" y="123"/>
                  <a:pt x="38" y="123"/>
                </a:cubicBezTo>
                <a:cubicBezTo>
                  <a:pt x="37" y="123"/>
                  <a:pt x="35" y="125"/>
                  <a:pt x="35" y="126"/>
                </a:cubicBezTo>
                <a:cubicBezTo>
                  <a:pt x="35" y="128"/>
                  <a:pt x="37" y="129"/>
                  <a:pt x="38" y="129"/>
                </a:cubicBezTo>
                <a:cubicBezTo>
                  <a:pt x="149" y="129"/>
                  <a:pt x="149" y="129"/>
                  <a:pt x="149" y="129"/>
                </a:cubicBezTo>
                <a:cubicBezTo>
                  <a:pt x="151" y="129"/>
                  <a:pt x="152" y="128"/>
                  <a:pt x="152" y="126"/>
                </a:cubicBezTo>
                <a:close/>
                <a:moveTo>
                  <a:pt x="174" y="126"/>
                </a:moveTo>
                <a:cubicBezTo>
                  <a:pt x="174" y="123"/>
                  <a:pt x="172" y="120"/>
                  <a:pt x="168" y="120"/>
                </a:cubicBezTo>
                <a:cubicBezTo>
                  <a:pt x="165" y="120"/>
                  <a:pt x="162" y="123"/>
                  <a:pt x="162" y="126"/>
                </a:cubicBezTo>
                <a:cubicBezTo>
                  <a:pt x="162" y="130"/>
                  <a:pt x="165" y="132"/>
                  <a:pt x="168" y="132"/>
                </a:cubicBezTo>
                <a:cubicBezTo>
                  <a:pt x="172" y="132"/>
                  <a:pt x="174" y="130"/>
                  <a:pt x="174" y="126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/>
        </p:spPr>
        <p:txBody>
          <a:bodyPr vert="horz" wrap="square" lIns="91414" tIns="45706" rIns="91414" bIns="45706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224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505050"/>
              </a:solidFill>
              <a:effectLst/>
              <a:uLnTx/>
              <a:uFillTx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4898131" y="6330282"/>
            <a:ext cx="2627797" cy="544765"/>
          </a:xfrm>
          <a:prstGeom prst="rect">
            <a:avLst/>
          </a:prstGeom>
          <a:noFill/>
        </p:spPr>
        <p:txBody>
          <a:bodyPr wrap="square" lIns="182880" tIns="146304" rIns="182880" bIns="146304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Container Host</a:t>
            </a:r>
          </a:p>
        </p:txBody>
      </p:sp>
      <p:grpSp>
        <p:nvGrpSpPr>
          <p:cNvPr id="14" name="Group 13"/>
          <p:cNvGrpSpPr/>
          <p:nvPr/>
        </p:nvGrpSpPr>
        <p:grpSpPr>
          <a:xfrm>
            <a:off x="5039146" y="2567139"/>
            <a:ext cx="2360553" cy="1237060"/>
            <a:chOff x="1951037" y="4049747"/>
            <a:chExt cx="2689850" cy="1409630"/>
          </a:xfrm>
        </p:grpSpPr>
        <p:sp>
          <p:nvSpPr>
            <p:cNvPr id="15" name="Rectangle 14"/>
            <p:cNvSpPr/>
            <p:nvPr/>
          </p:nvSpPr>
          <p:spPr bwMode="auto">
            <a:xfrm>
              <a:off x="1995803" y="4090922"/>
              <a:ext cx="2602474" cy="1326678"/>
            </a:xfrm>
            <a:prstGeom prst="rect">
              <a:avLst/>
            </a:prstGeom>
            <a:solidFill>
              <a:schemeClr val="accent1"/>
            </a:solidFill>
            <a:ln w="76200">
              <a:solidFill>
                <a:srgbClr val="F2F2F2"/>
              </a:solidFill>
              <a:prstDash val="solid"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="horz" wrap="square" lIns="182880" tIns="146304" rIns="182880" bIns="146304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3274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66371" algn="l" defTabSz="93274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32742" algn="l" defTabSz="93274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99113" algn="l" defTabSz="93274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65484" algn="l" defTabSz="93274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331856" algn="l" defTabSz="93274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98226" algn="l" defTabSz="93274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64597" algn="l" defTabSz="93274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730969" algn="l" defTabSz="93274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32472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0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effectLst/>
                  <a:uLnTx/>
                  <a:uFillTx/>
                  <a:latin typeface="+mn-lt"/>
                  <a:ea typeface="Segoe UI" pitchFamily="34" charset="0"/>
                  <a:cs typeface="Segoe UI" pitchFamily="34" charset="0"/>
                </a:rPr>
                <a:t>My Container</a:t>
              </a:r>
            </a:p>
          </p:txBody>
        </p:sp>
        <p:sp>
          <p:nvSpPr>
            <p:cNvPr id="16" name="Right Bracket 15"/>
            <p:cNvSpPr/>
            <p:nvPr/>
          </p:nvSpPr>
          <p:spPr>
            <a:xfrm>
              <a:off x="4447142" y="4049747"/>
              <a:ext cx="193745" cy="1409630"/>
            </a:xfrm>
            <a:prstGeom prst="rightBracket">
              <a:avLst/>
            </a:prstGeom>
            <a:ln w="76200">
              <a:solidFill>
                <a:schemeClr val="accent1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66371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32742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99113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65484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33185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9822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64597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730969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3274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7" name="Left Bracket 16"/>
            <p:cNvSpPr/>
            <p:nvPr/>
          </p:nvSpPr>
          <p:spPr>
            <a:xfrm>
              <a:off x="1951037" y="4049747"/>
              <a:ext cx="193745" cy="1409630"/>
            </a:xfrm>
            <a:prstGeom prst="leftBracket">
              <a:avLst/>
            </a:prstGeom>
            <a:ln w="76200">
              <a:solidFill>
                <a:schemeClr val="accent1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66371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32742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99113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65484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33185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9822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64597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730969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3274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40664644"/>
      </p:ext>
    </p:extLst>
  </p:cSld>
  <p:clrMapOvr>
    <a:masterClrMapping/>
  </p:clrMapOvr>
  <p:transition>
    <p:fade/>
  </p:transition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Volume Mapping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348702" y="6349050"/>
            <a:ext cx="1726656" cy="516729"/>
          </a:xfrm>
          <a:prstGeom prst="rect">
            <a:avLst/>
          </a:prstGeom>
          <a:noFill/>
        </p:spPr>
        <p:txBody>
          <a:bodyPr wrap="none" lIns="182672" tIns="146138" rIns="182672" bIns="146138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599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2917">
                      <a:srgbClr val="FFFFFF"/>
                    </a:gs>
                    <a:gs pos="3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</a:rPr>
              <a:t>Container Host</a:t>
            </a:r>
          </a:p>
        </p:txBody>
      </p:sp>
      <p:sp>
        <p:nvSpPr>
          <p:cNvPr id="9" name="Trapezoid 8"/>
          <p:cNvSpPr/>
          <p:nvPr/>
        </p:nvSpPr>
        <p:spPr bwMode="auto">
          <a:xfrm rot="16200000">
            <a:off x="7018553" y="2188559"/>
            <a:ext cx="2294898" cy="1846508"/>
          </a:xfrm>
          <a:prstGeom prst="trapezoid">
            <a:avLst>
              <a:gd name="adj" fmla="val 34854"/>
            </a:avLst>
          </a:prstGeom>
          <a:gradFill flip="none" rotWithShape="1">
            <a:gsLst>
              <a:gs pos="0">
                <a:schemeClr val="tx2">
                  <a:tint val="66000"/>
                  <a:satMod val="160000"/>
                </a:schemeClr>
              </a:gs>
              <a:gs pos="50000">
                <a:schemeClr val="tx2">
                  <a:tint val="44500"/>
                  <a:satMod val="160000"/>
                </a:schemeClr>
              </a:gs>
              <a:gs pos="100000">
                <a:schemeClr val="tx2">
                  <a:tint val="23500"/>
                  <a:satMod val="160000"/>
                </a:schemeClr>
              </a:gs>
            </a:gsLst>
            <a:path path="circle">
              <a:fillToRect t="100000" r="100000"/>
            </a:path>
            <a:tileRect l="-100000" b="-100000"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32472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0" cap="none" spc="0" normalizeH="0" baseline="0" noProof="0" dirty="0">
              <a:ln>
                <a:noFill/>
              </a:ln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ffectLst/>
              <a:uLnTx/>
              <a:uFillTx/>
              <a:ea typeface="Segoe UI" pitchFamily="34" charset="0"/>
              <a:cs typeface="Segoe UI" pitchFamily="34" charset="0"/>
            </a:endParaRPr>
          </a:p>
        </p:txBody>
      </p:sp>
      <p:grpSp>
        <p:nvGrpSpPr>
          <p:cNvPr id="40" name="Group 39"/>
          <p:cNvGrpSpPr/>
          <p:nvPr/>
        </p:nvGrpSpPr>
        <p:grpSpPr>
          <a:xfrm>
            <a:off x="9037637" y="1964364"/>
            <a:ext cx="2896889" cy="2294898"/>
            <a:chOff x="7359948" y="1418827"/>
            <a:chExt cx="2896889" cy="2294898"/>
          </a:xfrm>
        </p:grpSpPr>
        <p:sp>
          <p:nvSpPr>
            <p:cNvPr id="11" name="Rectangle 10"/>
            <p:cNvSpPr/>
            <p:nvPr/>
          </p:nvSpPr>
          <p:spPr bwMode="auto">
            <a:xfrm>
              <a:off x="7364974" y="1418827"/>
              <a:ext cx="2891863" cy="2294898"/>
            </a:xfrm>
            <a:prstGeom prst="rect">
              <a:avLst/>
            </a:prstGeom>
            <a:solidFill>
              <a:schemeClr val="accent1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32472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0" i="0" u="none" strike="noStrike" kern="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effectLst/>
                  <a:uLnTx/>
                  <a:uFillTx/>
                  <a:ea typeface="Segoe UI" pitchFamily="34" charset="0"/>
                  <a:cs typeface="Segoe UI" pitchFamily="34" charset="0"/>
                </a:rPr>
                <a:t>Image Contents</a:t>
              </a:r>
            </a:p>
          </p:txBody>
        </p:sp>
        <p:grpSp>
          <p:nvGrpSpPr>
            <p:cNvPr id="39" name="Group 38"/>
            <p:cNvGrpSpPr/>
            <p:nvPr/>
          </p:nvGrpSpPr>
          <p:grpSpPr>
            <a:xfrm>
              <a:off x="7359948" y="2143404"/>
              <a:ext cx="2896889" cy="1512539"/>
              <a:chOff x="7412582" y="2143404"/>
              <a:chExt cx="2896889" cy="1512539"/>
            </a:xfrm>
          </p:grpSpPr>
          <p:sp>
            <p:nvSpPr>
              <p:cNvPr id="21" name="TextBox 20"/>
              <p:cNvSpPr txBox="1"/>
              <p:nvPr/>
            </p:nvSpPr>
            <p:spPr>
              <a:xfrm>
                <a:off x="7661387" y="2426950"/>
                <a:ext cx="954427" cy="433965"/>
              </a:xfrm>
              <a:prstGeom prst="rect">
                <a:avLst/>
              </a:prstGeom>
              <a:noFill/>
            </p:spPr>
            <p:txBody>
              <a:bodyPr wrap="none" lIns="182880" tIns="146304" rIns="182880" bIns="146304" rtlCol="0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90000"/>
                  </a:lnSpc>
                  <a:spcBef>
                    <a:spcPts val="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</a:rPr>
                  <a:t>License.txt</a:t>
                </a:r>
              </a:p>
            </p:txBody>
          </p:sp>
          <p:sp>
            <p:nvSpPr>
              <p:cNvPr id="19" name="Freeform 5"/>
              <p:cNvSpPr>
                <a:spLocks noChangeAspect="1" noEditPoints="1"/>
              </p:cNvSpPr>
              <p:nvPr/>
            </p:nvSpPr>
            <p:spPr bwMode="black">
              <a:xfrm>
                <a:off x="7987019" y="2143404"/>
                <a:ext cx="323843" cy="418939"/>
              </a:xfrm>
              <a:custGeom>
                <a:avLst/>
                <a:gdLst>
                  <a:gd name="T0" fmla="*/ 277 w 2806"/>
                  <a:gd name="T1" fmla="*/ 288 h 3630"/>
                  <a:gd name="T2" fmla="*/ 277 w 2806"/>
                  <a:gd name="T3" fmla="*/ 3341 h 3630"/>
                  <a:gd name="T4" fmla="*/ 2529 w 2806"/>
                  <a:gd name="T5" fmla="*/ 3341 h 3630"/>
                  <a:gd name="T6" fmla="*/ 2529 w 2806"/>
                  <a:gd name="T7" fmla="*/ 1138 h 3630"/>
                  <a:gd name="T8" fmla="*/ 1681 w 2806"/>
                  <a:gd name="T9" fmla="*/ 288 h 3630"/>
                  <a:gd name="T10" fmla="*/ 277 w 2806"/>
                  <a:gd name="T11" fmla="*/ 288 h 3630"/>
                  <a:gd name="T12" fmla="*/ 277 w 2806"/>
                  <a:gd name="T13" fmla="*/ 288 h 3630"/>
                  <a:gd name="T14" fmla="*/ 0 w 2806"/>
                  <a:gd name="T15" fmla="*/ 0 h 3630"/>
                  <a:gd name="T16" fmla="*/ 1392 w 2806"/>
                  <a:gd name="T17" fmla="*/ 0 h 3630"/>
                  <a:gd name="T18" fmla="*/ 1757 w 2806"/>
                  <a:gd name="T19" fmla="*/ 0 h 3630"/>
                  <a:gd name="T20" fmla="*/ 2806 w 2806"/>
                  <a:gd name="T21" fmla="*/ 1048 h 3630"/>
                  <a:gd name="T22" fmla="*/ 2806 w 2806"/>
                  <a:gd name="T23" fmla="*/ 3630 h 3630"/>
                  <a:gd name="T24" fmla="*/ 0 w 2806"/>
                  <a:gd name="T25" fmla="*/ 3630 h 3630"/>
                  <a:gd name="T26" fmla="*/ 0 w 2806"/>
                  <a:gd name="T27" fmla="*/ 0 h 3630"/>
                  <a:gd name="T28" fmla="*/ 0 w 2806"/>
                  <a:gd name="T29" fmla="*/ 0 h 36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806" h="3630">
                    <a:moveTo>
                      <a:pt x="277" y="288"/>
                    </a:moveTo>
                    <a:lnTo>
                      <a:pt x="277" y="3341"/>
                    </a:lnTo>
                    <a:lnTo>
                      <a:pt x="2529" y="3341"/>
                    </a:lnTo>
                    <a:lnTo>
                      <a:pt x="2529" y="1138"/>
                    </a:lnTo>
                    <a:lnTo>
                      <a:pt x="1681" y="288"/>
                    </a:lnTo>
                    <a:lnTo>
                      <a:pt x="277" y="288"/>
                    </a:lnTo>
                    <a:lnTo>
                      <a:pt x="277" y="288"/>
                    </a:lnTo>
                    <a:close/>
                    <a:moveTo>
                      <a:pt x="0" y="0"/>
                    </a:moveTo>
                    <a:lnTo>
                      <a:pt x="1392" y="0"/>
                    </a:lnTo>
                    <a:lnTo>
                      <a:pt x="1757" y="0"/>
                    </a:lnTo>
                    <a:lnTo>
                      <a:pt x="2806" y="1048"/>
                    </a:lnTo>
                    <a:lnTo>
                      <a:pt x="2806" y="3630"/>
                    </a:lnTo>
                    <a:lnTo>
                      <a:pt x="0" y="363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0" name="Freeform 79"/>
              <p:cNvSpPr>
                <a:spLocks noChangeAspect="1" noEditPoints="1"/>
              </p:cNvSpPr>
              <p:nvPr/>
            </p:nvSpPr>
            <p:spPr bwMode="black">
              <a:xfrm>
                <a:off x="8786595" y="2143404"/>
                <a:ext cx="333079" cy="413317"/>
              </a:xfrm>
              <a:custGeom>
                <a:avLst/>
                <a:gdLst>
                  <a:gd name="T0" fmla="*/ 277 w 277"/>
                  <a:gd name="T1" fmla="*/ 171 h 344"/>
                  <a:gd name="T2" fmla="*/ 277 w 277"/>
                  <a:gd name="T3" fmla="*/ 251 h 344"/>
                  <a:gd name="T4" fmla="*/ 274 w 277"/>
                  <a:gd name="T5" fmla="*/ 258 h 344"/>
                  <a:gd name="T6" fmla="*/ 251 w 277"/>
                  <a:gd name="T7" fmla="*/ 280 h 344"/>
                  <a:gd name="T8" fmla="*/ 251 w 277"/>
                  <a:gd name="T9" fmla="*/ 295 h 344"/>
                  <a:gd name="T10" fmla="*/ 248 w 277"/>
                  <a:gd name="T11" fmla="*/ 302 h 344"/>
                  <a:gd name="T12" fmla="*/ 241 w 277"/>
                  <a:gd name="T13" fmla="*/ 305 h 344"/>
                  <a:gd name="T14" fmla="*/ 10 w 277"/>
                  <a:gd name="T15" fmla="*/ 305 h 344"/>
                  <a:gd name="T16" fmla="*/ 3 w 277"/>
                  <a:gd name="T17" fmla="*/ 302 h 344"/>
                  <a:gd name="T18" fmla="*/ 0 w 277"/>
                  <a:gd name="T19" fmla="*/ 295 h 344"/>
                  <a:gd name="T20" fmla="*/ 0 w 277"/>
                  <a:gd name="T21" fmla="*/ 9 h 344"/>
                  <a:gd name="T22" fmla="*/ 3 w 277"/>
                  <a:gd name="T23" fmla="*/ 2 h 344"/>
                  <a:gd name="T24" fmla="*/ 10 w 277"/>
                  <a:gd name="T25" fmla="*/ 0 h 344"/>
                  <a:gd name="T26" fmla="*/ 241 w 277"/>
                  <a:gd name="T27" fmla="*/ 0 h 344"/>
                  <a:gd name="T28" fmla="*/ 248 w 277"/>
                  <a:gd name="T29" fmla="*/ 2 h 344"/>
                  <a:gd name="T30" fmla="*/ 251 w 277"/>
                  <a:gd name="T31" fmla="*/ 9 h 344"/>
                  <a:gd name="T32" fmla="*/ 251 w 277"/>
                  <a:gd name="T33" fmla="*/ 143 h 344"/>
                  <a:gd name="T34" fmla="*/ 274 w 277"/>
                  <a:gd name="T35" fmla="*/ 164 h 344"/>
                  <a:gd name="T36" fmla="*/ 277 w 277"/>
                  <a:gd name="T37" fmla="*/ 171 h 344"/>
                  <a:gd name="T38" fmla="*/ 3 w 277"/>
                  <a:gd name="T39" fmla="*/ 2 h 344"/>
                  <a:gd name="T40" fmla="*/ 0 w 277"/>
                  <a:gd name="T41" fmla="*/ 9 h 344"/>
                  <a:gd name="T42" fmla="*/ 0 w 277"/>
                  <a:gd name="T43" fmla="*/ 295 h 344"/>
                  <a:gd name="T44" fmla="*/ 3 w 277"/>
                  <a:gd name="T45" fmla="*/ 302 h 344"/>
                  <a:gd name="T46" fmla="*/ 10 w 277"/>
                  <a:gd name="T47" fmla="*/ 305 h 344"/>
                  <a:gd name="T48" fmla="*/ 199 w 277"/>
                  <a:gd name="T49" fmla="*/ 305 h 344"/>
                  <a:gd name="T50" fmla="*/ 199 w 277"/>
                  <a:gd name="T51" fmla="*/ 191 h 344"/>
                  <a:gd name="T52" fmla="*/ 216 w 277"/>
                  <a:gd name="T53" fmla="*/ 171 h 344"/>
                  <a:gd name="T54" fmla="*/ 222 w 277"/>
                  <a:gd name="T55" fmla="*/ 155 h 344"/>
                  <a:gd name="T56" fmla="*/ 222 w 277"/>
                  <a:gd name="T57" fmla="*/ 56 h 344"/>
                  <a:gd name="T58" fmla="*/ 202 w 277"/>
                  <a:gd name="T59" fmla="*/ 32 h 344"/>
                  <a:gd name="T60" fmla="*/ 31 w 277"/>
                  <a:gd name="T61" fmla="*/ 0 h 344"/>
                  <a:gd name="T62" fmla="*/ 10 w 277"/>
                  <a:gd name="T63" fmla="*/ 0 h 344"/>
                  <a:gd name="T64" fmla="*/ 3 w 277"/>
                  <a:gd name="T65" fmla="*/ 2 h 344"/>
                  <a:gd name="T66" fmla="*/ 200 w 277"/>
                  <a:gd name="T67" fmla="*/ 47 h 344"/>
                  <a:gd name="T68" fmla="*/ 11 w 277"/>
                  <a:gd name="T69" fmla="*/ 11 h 344"/>
                  <a:gd name="T70" fmla="*/ 4 w 277"/>
                  <a:gd name="T71" fmla="*/ 13 h 344"/>
                  <a:gd name="T72" fmla="*/ 0 w 277"/>
                  <a:gd name="T73" fmla="*/ 20 h 344"/>
                  <a:gd name="T74" fmla="*/ 0 w 277"/>
                  <a:gd name="T75" fmla="*/ 302 h 344"/>
                  <a:gd name="T76" fmla="*/ 8 w 277"/>
                  <a:gd name="T77" fmla="*/ 311 h 344"/>
                  <a:gd name="T78" fmla="*/ 173 w 277"/>
                  <a:gd name="T79" fmla="*/ 343 h 344"/>
                  <a:gd name="T80" fmla="*/ 181 w 277"/>
                  <a:gd name="T81" fmla="*/ 341 h 344"/>
                  <a:gd name="T82" fmla="*/ 184 w 277"/>
                  <a:gd name="T83" fmla="*/ 334 h 344"/>
                  <a:gd name="T84" fmla="*/ 184 w 277"/>
                  <a:gd name="T85" fmla="*/ 185 h 344"/>
                  <a:gd name="T86" fmla="*/ 205 w 277"/>
                  <a:gd name="T87" fmla="*/ 161 h 344"/>
                  <a:gd name="T88" fmla="*/ 207 w 277"/>
                  <a:gd name="T89" fmla="*/ 155 h 344"/>
                  <a:gd name="T90" fmla="*/ 207 w 277"/>
                  <a:gd name="T91" fmla="*/ 56 h 344"/>
                  <a:gd name="T92" fmla="*/ 200 w 277"/>
                  <a:gd name="T93" fmla="*/ 47 h 3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277" h="344">
                    <a:moveTo>
                      <a:pt x="277" y="171"/>
                    </a:moveTo>
                    <a:cubicBezTo>
                      <a:pt x="277" y="251"/>
                      <a:pt x="277" y="251"/>
                      <a:pt x="277" y="251"/>
                    </a:cubicBezTo>
                    <a:cubicBezTo>
                      <a:pt x="277" y="254"/>
                      <a:pt x="276" y="256"/>
                      <a:pt x="274" y="258"/>
                    </a:cubicBezTo>
                    <a:cubicBezTo>
                      <a:pt x="251" y="280"/>
                      <a:pt x="251" y="280"/>
                      <a:pt x="251" y="280"/>
                    </a:cubicBezTo>
                    <a:cubicBezTo>
                      <a:pt x="251" y="295"/>
                      <a:pt x="251" y="295"/>
                      <a:pt x="251" y="295"/>
                    </a:cubicBezTo>
                    <a:cubicBezTo>
                      <a:pt x="251" y="298"/>
                      <a:pt x="250" y="300"/>
                      <a:pt x="248" y="302"/>
                    </a:cubicBezTo>
                    <a:cubicBezTo>
                      <a:pt x="246" y="304"/>
                      <a:pt x="244" y="305"/>
                      <a:pt x="241" y="305"/>
                    </a:cubicBezTo>
                    <a:cubicBezTo>
                      <a:pt x="10" y="305"/>
                      <a:pt x="10" y="305"/>
                      <a:pt x="10" y="305"/>
                    </a:cubicBezTo>
                    <a:cubicBezTo>
                      <a:pt x="7" y="305"/>
                      <a:pt x="5" y="304"/>
                      <a:pt x="3" y="302"/>
                    </a:cubicBezTo>
                    <a:cubicBezTo>
                      <a:pt x="1" y="300"/>
                      <a:pt x="0" y="298"/>
                      <a:pt x="0" y="295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6"/>
                      <a:pt x="1" y="4"/>
                      <a:pt x="3" y="2"/>
                    </a:cubicBezTo>
                    <a:cubicBezTo>
                      <a:pt x="5" y="1"/>
                      <a:pt x="7" y="0"/>
                      <a:pt x="10" y="0"/>
                    </a:cubicBezTo>
                    <a:cubicBezTo>
                      <a:pt x="241" y="0"/>
                      <a:pt x="241" y="0"/>
                      <a:pt x="241" y="0"/>
                    </a:cubicBezTo>
                    <a:cubicBezTo>
                      <a:pt x="244" y="0"/>
                      <a:pt x="246" y="1"/>
                      <a:pt x="248" y="2"/>
                    </a:cubicBezTo>
                    <a:cubicBezTo>
                      <a:pt x="250" y="4"/>
                      <a:pt x="251" y="6"/>
                      <a:pt x="251" y="9"/>
                    </a:cubicBezTo>
                    <a:cubicBezTo>
                      <a:pt x="251" y="143"/>
                      <a:pt x="251" y="143"/>
                      <a:pt x="251" y="143"/>
                    </a:cubicBezTo>
                    <a:cubicBezTo>
                      <a:pt x="274" y="164"/>
                      <a:pt x="274" y="164"/>
                      <a:pt x="274" y="164"/>
                    </a:cubicBezTo>
                    <a:cubicBezTo>
                      <a:pt x="276" y="166"/>
                      <a:pt x="277" y="169"/>
                      <a:pt x="277" y="171"/>
                    </a:cubicBezTo>
                    <a:close/>
                    <a:moveTo>
                      <a:pt x="3" y="2"/>
                    </a:moveTo>
                    <a:cubicBezTo>
                      <a:pt x="1" y="4"/>
                      <a:pt x="0" y="6"/>
                      <a:pt x="0" y="9"/>
                    </a:cubicBezTo>
                    <a:cubicBezTo>
                      <a:pt x="0" y="295"/>
                      <a:pt x="0" y="295"/>
                      <a:pt x="0" y="295"/>
                    </a:cubicBezTo>
                    <a:cubicBezTo>
                      <a:pt x="0" y="298"/>
                      <a:pt x="1" y="300"/>
                      <a:pt x="3" y="302"/>
                    </a:cubicBezTo>
                    <a:cubicBezTo>
                      <a:pt x="5" y="304"/>
                      <a:pt x="7" y="305"/>
                      <a:pt x="10" y="305"/>
                    </a:cubicBezTo>
                    <a:cubicBezTo>
                      <a:pt x="199" y="305"/>
                      <a:pt x="199" y="305"/>
                      <a:pt x="199" y="305"/>
                    </a:cubicBezTo>
                    <a:cubicBezTo>
                      <a:pt x="199" y="191"/>
                      <a:pt x="199" y="191"/>
                      <a:pt x="199" y="191"/>
                    </a:cubicBezTo>
                    <a:cubicBezTo>
                      <a:pt x="204" y="185"/>
                      <a:pt x="216" y="171"/>
                      <a:pt x="216" y="171"/>
                    </a:cubicBezTo>
                    <a:cubicBezTo>
                      <a:pt x="220" y="166"/>
                      <a:pt x="222" y="161"/>
                      <a:pt x="222" y="155"/>
                    </a:cubicBezTo>
                    <a:cubicBezTo>
                      <a:pt x="222" y="56"/>
                      <a:pt x="222" y="56"/>
                      <a:pt x="222" y="56"/>
                    </a:cubicBezTo>
                    <a:cubicBezTo>
                      <a:pt x="222" y="44"/>
                      <a:pt x="214" y="35"/>
                      <a:pt x="202" y="32"/>
                    </a:cubicBezTo>
                    <a:cubicBezTo>
                      <a:pt x="31" y="0"/>
                      <a:pt x="31" y="0"/>
                      <a:pt x="31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7" y="0"/>
                      <a:pt x="5" y="1"/>
                      <a:pt x="3" y="2"/>
                    </a:cubicBezTo>
                    <a:close/>
                    <a:moveTo>
                      <a:pt x="200" y="47"/>
                    </a:moveTo>
                    <a:cubicBezTo>
                      <a:pt x="11" y="11"/>
                      <a:pt x="11" y="11"/>
                      <a:pt x="11" y="11"/>
                    </a:cubicBezTo>
                    <a:cubicBezTo>
                      <a:pt x="9" y="10"/>
                      <a:pt x="6" y="11"/>
                      <a:pt x="4" y="13"/>
                    </a:cubicBezTo>
                    <a:cubicBezTo>
                      <a:pt x="2" y="14"/>
                      <a:pt x="0" y="17"/>
                      <a:pt x="0" y="20"/>
                    </a:cubicBezTo>
                    <a:cubicBezTo>
                      <a:pt x="0" y="302"/>
                      <a:pt x="0" y="302"/>
                      <a:pt x="0" y="302"/>
                    </a:cubicBezTo>
                    <a:cubicBezTo>
                      <a:pt x="0" y="307"/>
                      <a:pt x="4" y="311"/>
                      <a:pt x="8" y="311"/>
                    </a:cubicBezTo>
                    <a:cubicBezTo>
                      <a:pt x="173" y="343"/>
                      <a:pt x="173" y="343"/>
                      <a:pt x="173" y="343"/>
                    </a:cubicBezTo>
                    <a:cubicBezTo>
                      <a:pt x="176" y="344"/>
                      <a:pt x="179" y="343"/>
                      <a:pt x="181" y="341"/>
                    </a:cubicBezTo>
                    <a:cubicBezTo>
                      <a:pt x="183" y="339"/>
                      <a:pt x="184" y="337"/>
                      <a:pt x="184" y="334"/>
                    </a:cubicBezTo>
                    <a:cubicBezTo>
                      <a:pt x="184" y="185"/>
                      <a:pt x="184" y="185"/>
                      <a:pt x="184" y="185"/>
                    </a:cubicBezTo>
                    <a:cubicBezTo>
                      <a:pt x="205" y="161"/>
                      <a:pt x="205" y="161"/>
                      <a:pt x="205" y="161"/>
                    </a:cubicBezTo>
                    <a:cubicBezTo>
                      <a:pt x="206" y="159"/>
                      <a:pt x="207" y="157"/>
                      <a:pt x="207" y="155"/>
                    </a:cubicBezTo>
                    <a:cubicBezTo>
                      <a:pt x="207" y="56"/>
                      <a:pt x="207" y="56"/>
                      <a:pt x="207" y="56"/>
                    </a:cubicBezTo>
                    <a:cubicBezTo>
                      <a:pt x="207" y="51"/>
                      <a:pt x="204" y="48"/>
                      <a:pt x="200" y="47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  <a:headEnd type="none" w="med" len="med"/>
                <a:tailEnd type="none" w="med" len="med"/>
              </a:ln>
              <a:effectLst/>
              <a:ex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4911" tIns="75929" rIns="94911" bIns="75929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483924" eaLnBrk="1" fontAlgn="base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100" b="0" i="0" u="none" strike="noStrike" kern="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effectLst/>
                  <a:uLnTx/>
                  <a:uFillTx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23" name="TextBox 22"/>
              <p:cNvSpPr txBox="1"/>
              <p:nvPr/>
            </p:nvSpPr>
            <p:spPr>
              <a:xfrm>
                <a:off x="8533837" y="2427466"/>
                <a:ext cx="859851" cy="433965"/>
              </a:xfrm>
              <a:prstGeom prst="rect">
                <a:avLst/>
              </a:prstGeom>
              <a:noFill/>
            </p:spPr>
            <p:txBody>
              <a:bodyPr wrap="none" lIns="182880" tIns="146304" rIns="182880" bIns="146304" rtlCol="0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90000"/>
                  </a:lnSpc>
                  <a:spcBef>
                    <a:spcPts val="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</a:rPr>
                  <a:t>PerfLogs</a:t>
                </a:r>
              </a:p>
            </p:txBody>
          </p:sp>
          <p:sp>
            <p:nvSpPr>
              <p:cNvPr id="24" name="Freeform 79"/>
              <p:cNvSpPr>
                <a:spLocks noChangeAspect="1" noEditPoints="1"/>
              </p:cNvSpPr>
              <p:nvPr/>
            </p:nvSpPr>
            <p:spPr bwMode="black">
              <a:xfrm>
                <a:off x="9573547" y="2143404"/>
                <a:ext cx="333079" cy="413317"/>
              </a:xfrm>
              <a:custGeom>
                <a:avLst/>
                <a:gdLst>
                  <a:gd name="T0" fmla="*/ 277 w 277"/>
                  <a:gd name="T1" fmla="*/ 171 h 344"/>
                  <a:gd name="T2" fmla="*/ 277 w 277"/>
                  <a:gd name="T3" fmla="*/ 251 h 344"/>
                  <a:gd name="T4" fmla="*/ 274 w 277"/>
                  <a:gd name="T5" fmla="*/ 258 h 344"/>
                  <a:gd name="T6" fmla="*/ 251 w 277"/>
                  <a:gd name="T7" fmla="*/ 280 h 344"/>
                  <a:gd name="T8" fmla="*/ 251 w 277"/>
                  <a:gd name="T9" fmla="*/ 295 h 344"/>
                  <a:gd name="T10" fmla="*/ 248 w 277"/>
                  <a:gd name="T11" fmla="*/ 302 h 344"/>
                  <a:gd name="T12" fmla="*/ 241 w 277"/>
                  <a:gd name="T13" fmla="*/ 305 h 344"/>
                  <a:gd name="T14" fmla="*/ 10 w 277"/>
                  <a:gd name="T15" fmla="*/ 305 h 344"/>
                  <a:gd name="T16" fmla="*/ 3 w 277"/>
                  <a:gd name="T17" fmla="*/ 302 h 344"/>
                  <a:gd name="T18" fmla="*/ 0 w 277"/>
                  <a:gd name="T19" fmla="*/ 295 h 344"/>
                  <a:gd name="T20" fmla="*/ 0 w 277"/>
                  <a:gd name="T21" fmla="*/ 9 h 344"/>
                  <a:gd name="T22" fmla="*/ 3 w 277"/>
                  <a:gd name="T23" fmla="*/ 2 h 344"/>
                  <a:gd name="T24" fmla="*/ 10 w 277"/>
                  <a:gd name="T25" fmla="*/ 0 h 344"/>
                  <a:gd name="T26" fmla="*/ 241 w 277"/>
                  <a:gd name="T27" fmla="*/ 0 h 344"/>
                  <a:gd name="T28" fmla="*/ 248 w 277"/>
                  <a:gd name="T29" fmla="*/ 2 h 344"/>
                  <a:gd name="T30" fmla="*/ 251 w 277"/>
                  <a:gd name="T31" fmla="*/ 9 h 344"/>
                  <a:gd name="T32" fmla="*/ 251 w 277"/>
                  <a:gd name="T33" fmla="*/ 143 h 344"/>
                  <a:gd name="T34" fmla="*/ 274 w 277"/>
                  <a:gd name="T35" fmla="*/ 164 h 344"/>
                  <a:gd name="T36" fmla="*/ 277 w 277"/>
                  <a:gd name="T37" fmla="*/ 171 h 344"/>
                  <a:gd name="T38" fmla="*/ 3 w 277"/>
                  <a:gd name="T39" fmla="*/ 2 h 344"/>
                  <a:gd name="T40" fmla="*/ 0 w 277"/>
                  <a:gd name="T41" fmla="*/ 9 h 344"/>
                  <a:gd name="T42" fmla="*/ 0 w 277"/>
                  <a:gd name="T43" fmla="*/ 295 h 344"/>
                  <a:gd name="T44" fmla="*/ 3 w 277"/>
                  <a:gd name="T45" fmla="*/ 302 h 344"/>
                  <a:gd name="T46" fmla="*/ 10 w 277"/>
                  <a:gd name="T47" fmla="*/ 305 h 344"/>
                  <a:gd name="T48" fmla="*/ 199 w 277"/>
                  <a:gd name="T49" fmla="*/ 305 h 344"/>
                  <a:gd name="T50" fmla="*/ 199 w 277"/>
                  <a:gd name="T51" fmla="*/ 191 h 344"/>
                  <a:gd name="T52" fmla="*/ 216 w 277"/>
                  <a:gd name="T53" fmla="*/ 171 h 344"/>
                  <a:gd name="T54" fmla="*/ 222 w 277"/>
                  <a:gd name="T55" fmla="*/ 155 h 344"/>
                  <a:gd name="T56" fmla="*/ 222 w 277"/>
                  <a:gd name="T57" fmla="*/ 56 h 344"/>
                  <a:gd name="T58" fmla="*/ 202 w 277"/>
                  <a:gd name="T59" fmla="*/ 32 h 344"/>
                  <a:gd name="T60" fmla="*/ 31 w 277"/>
                  <a:gd name="T61" fmla="*/ 0 h 344"/>
                  <a:gd name="T62" fmla="*/ 10 w 277"/>
                  <a:gd name="T63" fmla="*/ 0 h 344"/>
                  <a:gd name="T64" fmla="*/ 3 w 277"/>
                  <a:gd name="T65" fmla="*/ 2 h 344"/>
                  <a:gd name="T66" fmla="*/ 200 w 277"/>
                  <a:gd name="T67" fmla="*/ 47 h 344"/>
                  <a:gd name="T68" fmla="*/ 11 w 277"/>
                  <a:gd name="T69" fmla="*/ 11 h 344"/>
                  <a:gd name="T70" fmla="*/ 4 w 277"/>
                  <a:gd name="T71" fmla="*/ 13 h 344"/>
                  <a:gd name="T72" fmla="*/ 0 w 277"/>
                  <a:gd name="T73" fmla="*/ 20 h 344"/>
                  <a:gd name="T74" fmla="*/ 0 w 277"/>
                  <a:gd name="T75" fmla="*/ 302 h 344"/>
                  <a:gd name="T76" fmla="*/ 8 w 277"/>
                  <a:gd name="T77" fmla="*/ 311 h 344"/>
                  <a:gd name="T78" fmla="*/ 173 w 277"/>
                  <a:gd name="T79" fmla="*/ 343 h 344"/>
                  <a:gd name="T80" fmla="*/ 181 w 277"/>
                  <a:gd name="T81" fmla="*/ 341 h 344"/>
                  <a:gd name="T82" fmla="*/ 184 w 277"/>
                  <a:gd name="T83" fmla="*/ 334 h 344"/>
                  <a:gd name="T84" fmla="*/ 184 w 277"/>
                  <a:gd name="T85" fmla="*/ 185 h 344"/>
                  <a:gd name="T86" fmla="*/ 205 w 277"/>
                  <a:gd name="T87" fmla="*/ 161 h 344"/>
                  <a:gd name="T88" fmla="*/ 207 w 277"/>
                  <a:gd name="T89" fmla="*/ 155 h 344"/>
                  <a:gd name="T90" fmla="*/ 207 w 277"/>
                  <a:gd name="T91" fmla="*/ 56 h 344"/>
                  <a:gd name="T92" fmla="*/ 200 w 277"/>
                  <a:gd name="T93" fmla="*/ 47 h 3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277" h="344">
                    <a:moveTo>
                      <a:pt x="277" y="171"/>
                    </a:moveTo>
                    <a:cubicBezTo>
                      <a:pt x="277" y="251"/>
                      <a:pt x="277" y="251"/>
                      <a:pt x="277" y="251"/>
                    </a:cubicBezTo>
                    <a:cubicBezTo>
                      <a:pt x="277" y="254"/>
                      <a:pt x="276" y="256"/>
                      <a:pt x="274" y="258"/>
                    </a:cubicBezTo>
                    <a:cubicBezTo>
                      <a:pt x="251" y="280"/>
                      <a:pt x="251" y="280"/>
                      <a:pt x="251" y="280"/>
                    </a:cubicBezTo>
                    <a:cubicBezTo>
                      <a:pt x="251" y="295"/>
                      <a:pt x="251" y="295"/>
                      <a:pt x="251" y="295"/>
                    </a:cubicBezTo>
                    <a:cubicBezTo>
                      <a:pt x="251" y="298"/>
                      <a:pt x="250" y="300"/>
                      <a:pt x="248" y="302"/>
                    </a:cubicBezTo>
                    <a:cubicBezTo>
                      <a:pt x="246" y="304"/>
                      <a:pt x="244" y="305"/>
                      <a:pt x="241" y="305"/>
                    </a:cubicBezTo>
                    <a:cubicBezTo>
                      <a:pt x="10" y="305"/>
                      <a:pt x="10" y="305"/>
                      <a:pt x="10" y="305"/>
                    </a:cubicBezTo>
                    <a:cubicBezTo>
                      <a:pt x="7" y="305"/>
                      <a:pt x="5" y="304"/>
                      <a:pt x="3" y="302"/>
                    </a:cubicBezTo>
                    <a:cubicBezTo>
                      <a:pt x="1" y="300"/>
                      <a:pt x="0" y="298"/>
                      <a:pt x="0" y="295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6"/>
                      <a:pt x="1" y="4"/>
                      <a:pt x="3" y="2"/>
                    </a:cubicBezTo>
                    <a:cubicBezTo>
                      <a:pt x="5" y="1"/>
                      <a:pt x="7" y="0"/>
                      <a:pt x="10" y="0"/>
                    </a:cubicBezTo>
                    <a:cubicBezTo>
                      <a:pt x="241" y="0"/>
                      <a:pt x="241" y="0"/>
                      <a:pt x="241" y="0"/>
                    </a:cubicBezTo>
                    <a:cubicBezTo>
                      <a:pt x="244" y="0"/>
                      <a:pt x="246" y="1"/>
                      <a:pt x="248" y="2"/>
                    </a:cubicBezTo>
                    <a:cubicBezTo>
                      <a:pt x="250" y="4"/>
                      <a:pt x="251" y="6"/>
                      <a:pt x="251" y="9"/>
                    </a:cubicBezTo>
                    <a:cubicBezTo>
                      <a:pt x="251" y="143"/>
                      <a:pt x="251" y="143"/>
                      <a:pt x="251" y="143"/>
                    </a:cubicBezTo>
                    <a:cubicBezTo>
                      <a:pt x="274" y="164"/>
                      <a:pt x="274" y="164"/>
                      <a:pt x="274" y="164"/>
                    </a:cubicBezTo>
                    <a:cubicBezTo>
                      <a:pt x="276" y="166"/>
                      <a:pt x="277" y="169"/>
                      <a:pt x="277" y="171"/>
                    </a:cubicBezTo>
                    <a:close/>
                    <a:moveTo>
                      <a:pt x="3" y="2"/>
                    </a:moveTo>
                    <a:cubicBezTo>
                      <a:pt x="1" y="4"/>
                      <a:pt x="0" y="6"/>
                      <a:pt x="0" y="9"/>
                    </a:cubicBezTo>
                    <a:cubicBezTo>
                      <a:pt x="0" y="295"/>
                      <a:pt x="0" y="295"/>
                      <a:pt x="0" y="295"/>
                    </a:cubicBezTo>
                    <a:cubicBezTo>
                      <a:pt x="0" y="298"/>
                      <a:pt x="1" y="300"/>
                      <a:pt x="3" y="302"/>
                    </a:cubicBezTo>
                    <a:cubicBezTo>
                      <a:pt x="5" y="304"/>
                      <a:pt x="7" y="305"/>
                      <a:pt x="10" y="305"/>
                    </a:cubicBezTo>
                    <a:cubicBezTo>
                      <a:pt x="199" y="305"/>
                      <a:pt x="199" y="305"/>
                      <a:pt x="199" y="305"/>
                    </a:cubicBezTo>
                    <a:cubicBezTo>
                      <a:pt x="199" y="191"/>
                      <a:pt x="199" y="191"/>
                      <a:pt x="199" y="191"/>
                    </a:cubicBezTo>
                    <a:cubicBezTo>
                      <a:pt x="204" y="185"/>
                      <a:pt x="216" y="171"/>
                      <a:pt x="216" y="171"/>
                    </a:cubicBezTo>
                    <a:cubicBezTo>
                      <a:pt x="220" y="166"/>
                      <a:pt x="222" y="161"/>
                      <a:pt x="222" y="155"/>
                    </a:cubicBezTo>
                    <a:cubicBezTo>
                      <a:pt x="222" y="56"/>
                      <a:pt x="222" y="56"/>
                      <a:pt x="222" y="56"/>
                    </a:cubicBezTo>
                    <a:cubicBezTo>
                      <a:pt x="222" y="44"/>
                      <a:pt x="214" y="35"/>
                      <a:pt x="202" y="32"/>
                    </a:cubicBezTo>
                    <a:cubicBezTo>
                      <a:pt x="31" y="0"/>
                      <a:pt x="31" y="0"/>
                      <a:pt x="31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7" y="0"/>
                      <a:pt x="5" y="1"/>
                      <a:pt x="3" y="2"/>
                    </a:cubicBezTo>
                    <a:close/>
                    <a:moveTo>
                      <a:pt x="200" y="47"/>
                    </a:moveTo>
                    <a:cubicBezTo>
                      <a:pt x="11" y="11"/>
                      <a:pt x="11" y="11"/>
                      <a:pt x="11" y="11"/>
                    </a:cubicBezTo>
                    <a:cubicBezTo>
                      <a:pt x="9" y="10"/>
                      <a:pt x="6" y="11"/>
                      <a:pt x="4" y="13"/>
                    </a:cubicBezTo>
                    <a:cubicBezTo>
                      <a:pt x="2" y="14"/>
                      <a:pt x="0" y="17"/>
                      <a:pt x="0" y="20"/>
                    </a:cubicBezTo>
                    <a:cubicBezTo>
                      <a:pt x="0" y="302"/>
                      <a:pt x="0" y="302"/>
                      <a:pt x="0" y="302"/>
                    </a:cubicBezTo>
                    <a:cubicBezTo>
                      <a:pt x="0" y="307"/>
                      <a:pt x="4" y="311"/>
                      <a:pt x="8" y="311"/>
                    </a:cubicBezTo>
                    <a:cubicBezTo>
                      <a:pt x="173" y="343"/>
                      <a:pt x="173" y="343"/>
                      <a:pt x="173" y="343"/>
                    </a:cubicBezTo>
                    <a:cubicBezTo>
                      <a:pt x="176" y="344"/>
                      <a:pt x="179" y="343"/>
                      <a:pt x="181" y="341"/>
                    </a:cubicBezTo>
                    <a:cubicBezTo>
                      <a:pt x="183" y="339"/>
                      <a:pt x="184" y="337"/>
                      <a:pt x="184" y="334"/>
                    </a:cubicBezTo>
                    <a:cubicBezTo>
                      <a:pt x="184" y="185"/>
                      <a:pt x="184" y="185"/>
                      <a:pt x="184" y="185"/>
                    </a:cubicBezTo>
                    <a:cubicBezTo>
                      <a:pt x="205" y="161"/>
                      <a:pt x="205" y="161"/>
                      <a:pt x="205" y="161"/>
                    </a:cubicBezTo>
                    <a:cubicBezTo>
                      <a:pt x="206" y="159"/>
                      <a:pt x="207" y="157"/>
                      <a:pt x="207" y="155"/>
                    </a:cubicBezTo>
                    <a:cubicBezTo>
                      <a:pt x="207" y="56"/>
                      <a:pt x="207" y="56"/>
                      <a:pt x="207" y="56"/>
                    </a:cubicBezTo>
                    <a:cubicBezTo>
                      <a:pt x="207" y="51"/>
                      <a:pt x="204" y="48"/>
                      <a:pt x="200" y="47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  <a:headEnd type="none" w="med" len="med"/>
                <a:tailEnd type="none" w="med" len="med"/>
              </a:ln>
              <a:effectLst/>
              <a:ex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4911" tIns="75929" rIns="94911" bIns="75929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483924" eaLnBrk="1" fontAlgn="base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100" b="0" i="0" u="none" strike="noStrike" kern="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effectLst/>
                  <a:uLnTx/>
                  <a:uFillTx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25" name="TextBox 24"/>
              <p:cNvSpPr txBox="1"/>
              <p:nvPr/>
            </p:nvSpPr>
            <p:spPr>
              <a:xfrm>
                <a:off x="9170698" y="2432479"/>
                <a:ext cx="1138773" cy="433965"/>
              </a:xfrm>
              <a:prstGeom prst="rect">
                <a:avLst/>
              </a:prstGeom>
              <a:noFill/>
            </p:spPr>
            <p:txBody>
              <a:bodyPr wrap="none" lIns="182880" tIns="146304" rIns="182880" bIns="146304" rtlCol="0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90000"/>
                  </a:lnSpc>
                  <a:spcBef>
                    <a:spcPts val="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</a:rPr>
                  <a:t>Program Files</a:t>
                </a:r>
              </a:p>
            </p:txBody>
          </p:sp>
          <p:sp>
            <p:nvSpPr>
              <p:cNvPr id="26" name="Freeform 79"/>
              <p:cNvSpPr>
                <a:spLocks noChangeAspect="1" noEditPoints="1"/>
              </p:cNvSpPr>
              <p:nvPr/>
            </p:nvSpPr>
            <p:spPr bwMode="black">
              <a:xfrm>
                <a:off x="7982401" y="2931251"/>
                <a:ext cx="333079" cy="413317"/>
              </a:xfrm>
              <a:custGeom>
                <a:avLst/>
                <a:gdLst>
                  <a:gd name="T0" fmla="*/ 277 w 277"/>
                  <a:gd name="T1" fmla="*/ 171 h 344"/>
                  <a:gd name="T2" fmla="*/ 277 w 277"/>
                  <a:gd name="T3" fmla="*/ 251 h 344"/>
                  <a:gd name="T4" fmla="*/ 274 w 277"/>
                  <a:gd name="T5" fmla="*/ 258 h 344"/>
                  <a:gd name="T6" fmla="*/ 251 w 277"/>
                  <a:gd name="T7" fmla="*/ 280 h 344"/>
                  <a:gd name="T8" fmla="*/ 251 w 277"/>
                  <a:gd name="T9" fmla="*/ 295 h 344"/>
                  <a:gd name="T10" fmla="*/ 248 w 277"/>
                  <a:gd name="T11" fmla="*/ 302 h 344"/>
                  <a:gd name="T12" fmla="*/ 241 w 277"/>
                  <a:gd name="T13" fmla="*/ 305 h 344"/>
                  <a:gd name="T14" fmla="*/ 10 w 277"/>
                  <a:gd name="T15" fmla="*/ 305 h 344"/>
                  <a:gd name="T16" fmla="*/ 3 w 277"/>
                  <a:gd name="T17" fmla="*/ 302 h 344"/>
                  <a:gd name="T18" fmla="*/ 0 w 277"/>
                  <a:gd name="T19" fmla="*/ 295 h 344"/>
                  <a:gd name="T20" fmla="*/ 0 w 277"/>
                  <a:gd name="T21" fmla="*/ 9 h 344"/>
                  <a:gd name="T22" fmla="*/ 3 w 277"/>
                  <a:gd name="T23" fmla="*/ 2 h 344"/>
                  <a:gd name="T24" fmla="*/ 10 w 277"/>
                  <a:gd name="T25" fmla="*/ 0 h 344"/>
                  <a:gd name="T26" fmla="*/ 241 w 277"/>
                  <a:gd name="T27" fmla="*/ 0 h 344"/>
                  <a:gd name="T28" fmla="*/ 248 w 277"/>
                  <a:gd name="T29" fmla="*/ 2 h 344"/>
                  <a:gd name="T30" fmla="*/ 251 w 277"/>
                  <a:gd name="T31" fmla="*/ 9 h 344"/>
                  <a:gd name="T32" fmla="*/ 251 w 277"/>
                  <a:gd name="T33" fmla="*/ 143 h 344"/>
                  <a:gd name="T34" fmla="*/ 274 w 277"/>
                  <a:gd name="T35" fmla="*/ 164 h 344"/>
                  <a:gd name="T36" fmla="*/ 277 w 277"/>
                  <a:gd name="T37" fmla="*/ 171 h 344"/>
                  <a:gd name="T38" fmla="*/ 3 w 277"/>
                  <a:gd name="T39" fmla="*/ 2 h 344"/>
                  <a:gd name="T40" fmla="*/ 0 w 277"/>
                  <a:gd name="T41" fmla="*/ 9 h 344"/>
                  <a:gd name="T42" fmla="*/ 0 w 277"/>
                  <a:gd name="T43" fmla="*/ 295 h 344"/>
                  <a:gd name="T44" fmla="*/ 3 w 277"/>
                  <a:gd name="T45" fmla="*/ 302 h 344"/>
                  <a:gd name="T46" fmla="*/ 10 w 277"/>
                  <a:gd name="T47" fmla="*/ 305 h 344"/>
                  <a:gd name="T48" fmla="*/ 199 w 277"/>
                  <a:gd name="T49" fmla="*/ 305 h 344"/>
                  <a:gd name="T50" fmla="*/ 199 w 277"/>
                  <a:gd name="T51" fmla="*/ 191 h 344"/>
                  <a:gd name="T52" fmla="*/ 216 w 277"/>
                  <a:gd name="T53" fmla="*/ 171 h 344"/>
                  <a:gd name="T54" fmla="*/ 222 w 277"/>
                  <a:gd name="T55" fmla="*/ 155 h 344"/>
                  <a:gd name="T56" fmla="*/ 222 w 277"/>
                  <a:gd name="T57" fmla="*/ 56 h 344"/>
                  <a:gd name="T58" fmla="*/ 202 w 277"/>
                  <a:gd name="T59" fmla="*/ 32 h 344"/>
                  <a:gd name="T60" fmla="*/ 31 w 277"/>
                  <a:gd name="T61" fmla="*/ 0 h 344"/>
                  <a:gd name="T62" fmla="*/ 10 w 277"/>
                  <a:gd name="T63" fmla="*/ 0 h 344"/>
                  <a:gd name="T64" fmla="*/ 3 w 277"/>
                  <a:gd name="T65" fmla="*/ 2 h 344"/>
                  <a:gd name="T66" fmla="*/ 200 w 277"/>
                  <a:gd name="T67" fmla="*/ 47 h 344"/>
                  <a:gd name="T68" fmla="*/ 11 w 277"/>
                  <a:gd name="T69" fmla="*/ 11 h 344"/>
                  <a:gd name="T70" fmla="*/ 4 w 277"/>
                  <a:gd name="T71" fmla="*/ 13 h 344"/>
                  <a:gd name="T72" fmla="*/ 0 w 277"/>
                  <a:gd name="T73" fmla="*/ 20 h 344"/>
                  <a:gd name="T74" fmla="*/ 0 w 277"/>
                  <a:gd name="T75" fmla="*/ 302 h 344"/>
                  <a:gd name="T76" fmla="*/ 8 w 277"/>
                  <a:gd name="T77" fmla="*/ 311 h 344"/>
                  <a:gd name="T78" fmla="*/ 173 w 277"/>
                  <a:gd name="T79" fmla="*/ 343 h 344"/>
                  <a:gd name="T80" fmla="*/ 181 w 277"/>
                  <a:gd name="T81" fmla="*/ 341 h 344"/>
                  <a:gd name="T82" fmla="*/ 184 w 277"/>
                  <a:gd name="T83" fmla="*/ 334 h 344"/>
                  <a:gd name="T84" fmla="*/ 184 w 277"/>
                  <a:gd name="T85" fmla="*/ 185 h 344"/>
                  <a:gd name="T86" fmla="*/ 205 w 277"/>
                  <a:gd name="T87" fmla="*/ 161 h 344"/>
                  <a:gd name="T88" fmla="*/ 207 w 277"/>
                  <a:gd name="T89" fmla="*/ 155 h 344"/>
                  <a:gd name="T90" fmla="*/ 207 w 277"/>
                  <a:gd name="T91" fmla="*/ 56 h 344"/>
                  <a:gd name="T92" fmla="*/ 200 w 277"/>
                  <a:gd name="T93" fmla="*/ 47 h 3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277" h="344">
                    <a:moveTo>
                      <a:pt x="277" y="171"/>
                    </a:moveTo>
                    <a:cubicBezTo>
                      <a:pt x="277" y="251"/>
                      <a:pt x="277" y="251"/>
                      <a:pt x="277" y="251"/>
                    </a:cubicBezTo>
                    <a:cubicBezTo>
                      <a:pt x="277" y="254"/>
                      <a:pt x="276" y="256"/>
                      <a:pt x="274" y="258"/>
                    </a:cubicBezTo>
                    <a:cubicBezTo>
                      <a:pt x="251" y="280"/>
                      <a:pt x="251" y="280"/>
                      <a:pt x="251" y="280"/>
                    </a:cubicBezTo>
                    <a:cubicBezTo>
                      <a:pt x="251" y="295"/>
                      <a:pt x="251" y="295"/>
                      <a:pt x="251" y="295"/>
                    </a:cubicBezTo>
                    <a:cubicBezTo>
                      <a:pt x="251" y="298"/>
                      <a:pt x="250" y="300"/>
                      <a:pt x="248" y="302"/>
                    </a:cubicBezTo>
                    <a:cubicBezTo>
                      <a:pt x="246" y="304"/>
                      <a:pt x="244" y="305"/>
                      <a:pt x="241" y="305"/>
                    </a:cubicBezTo>
                    <a:cubicBezTo>
                      <a:pt x="10" y="305"/>
                      <a:pt x="10" y="305"/>
                      <a:pt x="10" y="305"/>
                    </a:cubicBezTo>
                    <a:cubicBezTo>
                      <a:pt x="7" y="305"/>
                      <a:pt x="5" y="304"/>
                      <a:pt x="3" y="302"/>
                    </a:cubicBezTo>
                    <a:cubicBezTo>
                      <a:pt x="1" y="300"/>
                      <a:pt x="0" y="298"/>
                      <a:pt x="0" y="295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6"/>
                      <a:pt x="1" y="4"/>
                      <a:pt x="3" y="2"/>
                    </a:cubicBezTo>
                    <a:cubicBezTo>
                      <a:pt x="5" y="1"/>
                      <a:pt x="7" y="0"/>
                      <a:pt x="10" y="0"/>
                    </a:cubicBezTo>
                    <a:cubicBezTo>
                      <a:pt x="241" y="0"/>
                      <a:pt x="241" y="0"/>
                      <a:pt x="241" y="0"/>
                    </a:cubicBezTo>
                    <a:cubicBezTo>
                      <a:pt x="244" y="0"/>
                      <a:pt x="246" y="1"/>
                      <a:pt x="248" y="2"/>
                    </a:cubicBezTo>
                    <a:cubicBezTo>
                      <a:pt x="250" y="4"/>
                      <a:pt x="251" y="6"/>
                      <a:pt x="251" y="9"/>
                    </a:cubicBezTo>
                    <a:cubicBezTo>
                      <a:pt x="251" y="143"/>
                      <a:pt x="251" y="143"/>
                      <a:pt x="251" y="143"/>
                    </a:cubicBezTo>
                    <a:cubicBezTo>
                      <a:pt x="274" y="164"/>
                      <a:pt x="274" y="164"/>
                      <a:pt x="274" y="164"/>
                    </a:cubicBezTo>
                    <a:cubicBezTo>
                      <a:pt x="276" y="166"/>
                      <a:pt x="277" y="169"/>
                      <a:pt x="277" y="171"/>
                    </a:cubicBezTo>
                    <a:close/>
                    <a:moveTo>
                      <a:pt x="3" y="2"/>
                    </a:moveTo>
                    <a:cubicBezTo>
                      <a:pt x="1" y="4"/>
                      <a:pt x="0" y="6"/>
                      <a:pt x="0" y="9"/>
                    </a:cubicBezTo>
                    <a:cubicBezTo>
                      <a:pt x="0" y="295"/>
                      <a:pt x="0" y="295"/>
                      <a:pt x="0" y="295"/>
                    </a:cubicBezTo>
                    <a:cubicBezTo>
                      <a:pt x="0" y="298"/>
                      <a:pt x="1" y="300"/>
                      <a:pt x="3" y="302"/>
                    </a:cubicBezTo>
                    <a:cubicBezTo>
                      <a:pt x="5" y="304"/>
                      <a:pt x="7" y="305"/>
                      <a:pt x="10" y="305"/>
                    </a:cubicBezTo>
                    <a:cubicBezTo>
                      <a:pt x="199" y="305"/>
                      <a:pt x="199" y="305"/>
                      <a:pt x="199" y="305"/>
                    </a:cubicBezTo>
                    <a:cubicBezTo>
                      <a:pt x="199" y="191"/>
                      <a:pt x="199" y="191"/>
                      <a:pt x="199" y="191"/>
                    </a:cubicBezTo>
                    <a:cubicBezTo>
                      <a:pt x="204" y="185"/>
                      <a:pt x="216" y="171"/>
                      <a:pt x="216" y="171"/>
                    </a:cubicBezTo>
                    <a:cubicBezTo>
                      <a:pt x="220" y="166"/>
                      <a:pt x="222" y="161"/>
                      <a:pt x="222" y="155"/>
                    </a:cubicBezTo>
                    <a:cubicBezTo>
                      <a:pt x="222" y="56"/>
                      <a:pt x="222" y="56"/>
                      <a:pt x="222" y="56"/>
                    </a:cubicBezTo>
                    <a:cubicBezTo>
                      <a:pt x="222" y="44"/>
                      <a:pt x="214" y="35"/>
                      <a:pt x="202" y="32"/>
                    </a:cubicBezTo>
                    <a:cubicBezTo>
                      <a:pt x="31" y="0"/>
                      <a:pt x="31" y="0"/>
                      <a:pt x="31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7" y="0"/>
                      <a:pt x="5" y="1"/>
                      <a:pt x="3" y="2"/>
                    </a:cubicBezTo>
                    <a:close/>
                    <a:moveTo>
                      <a:pt x="200" y="47"/>
                    </a:moveTo>
                    <a:cubicBezTo>
                      <a:pt x="11" y="11"/>
                      <a:pt x="11" y="11"/>
                      <a:pt x="11" y="11"/>
                    </a:cubicBezTo>
                    <a:cubicBezTo>
                      <a:pt x="9" y="10"/>
                      <a:pt x="6" y="11"/>
                      <a:pt x="4" y="13"/>
                    </a:cubicBezTo>
                    <a:cubicBezTo>
                      <a:pt x="2" y="14"/>
                      <a:pt x="0" y="17"/>
                      <a:pt x="0" y="20"/>
                    </a:cubicBezTo>
                    <a:cubicBezTo>
                      <a:pt x="0" y="302"/>
                      <a:pt x="0" y="302"/>
                      <a:pt x="0" y="302"/>
                    </a:cubicBezTo>
                    <a:cubicBezTo>
                      <a:pt x="0" y="307"/>
                      <a:pt x="4" y="311"/>
                      <a:pt x="8" y="311"/>
                    </a:cubicBezTo>
                    <a:cubicBezTo>
                      <a:pt x="173" y="343"/>
                      <a:pt x="173" y="343"/>
                      <a:pt x="173" y="343"/>
                    </a:cubicBezTo>
                    <a:cubicBezTo>
                      <a:pt x="176" y="344"/>
                      <a:pt x="179" y="343"/>
                      <a:pt x="181" y="341"/>
                    </a:cubicBezTo>
                    <a:cubicBezTo>
                      <a:pt x="183" y="339"/>
                      <a:pt x="184" y="337"/>
                      <a:pt x="184" y="334"/>
                    </a:cubicBezTo>
                    <a:cubicBezTo>
                      <a:pt x="184" y="185"/>
                      <a:pt x="184" y="185"/>
                      <a:pt x="184" y="185"/>
                    </a:cubicBezTo>
                    <a:cubicBezTo>
                      <a:pt x="205" y="161"/>
                      <a:pt x="205" y="161"/>
                      <a:pt x="205" y="161"/>
                    </a:cubicBezTo>
                    <a:cubicBezTo>
                      <a:pt x="206" y="159"/>
                      <a:pt x="207" y="157"/>
                      <a:pt x="207" y="155"/>
                    </a:cubicBezTo>
                    <a:cubicBezTo>
                      <a:pt x="207" y="56"/>
                      <a:pt x="207" y="56"/>
                      <a:pt x="207" y="56"/>
                    </a:cubicBezTo>
                    <a:cubicBezTo>
                      <a:pt x="207" y="51"/>
                      <a:pt x="204" y="48"/>
                      <a:pt x="200" y="47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  <a:headEnd type="none" w="med" len="med"/>
                <a:tailEnd type="none" w="med" len="med"/>
              </a:ln>
              <a:effectLst/>
              <a:ex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4911" tIns="75929" rIns="94911" bIns="75929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483924" eaLnBrk="1" fontAlgn="base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100" b="0" i="0" u="none" strike="noStrike" kern="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effectLst/>
                  <a:uLnTx/>
                  <a:uFillTx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27" name="TextBox 26"/>
              <p:cNvSpPr txBox="1"/>
              <p:nvPr/>
            </p:nvSpPr>
            <p:spPr>
              <a:xfrm>
                <a:off x="7412582" y="3221978"/>
                <a:ext cx="1448153" cy="433965"/>
              </a:xfrm>
              <a:prstGeom prst="rect">
                <a:avLst/>
              </a:prstGeom>
              <a:noFill/>
            </p:spPr>
            <p:txBody>
              <a:bodyPr wrap="none" lIns="182880" tIns="146304" rIns="182880" bIns="146304" rtlCol="0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90000"/>
                  </a:lnSpc>
                  <a:spcBef>
                    <a:spcPts val="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</a:rPr>
                  <a:t>Program Files (x86)</a:t>
                </a:r>
              </a:p>
            </p:txBody>
          </p:sp>
          <p:sp>
            <p:nvSpPr>
              <p:cNvPr id="28" name="Freeform 79"/>
              <p:cNvSpPr>
                <a:spLocks noChangeAspect="1" noEditPoints="1"/>
              </p:cNvSpPr>
              <p:nvPr/>
            </p:nvSpPr>
            <p:spPr bwMode="black">
              <a:xfrm>
                <a:off x="8786595" y="2927722"/>
                <a:ext cx="333079" cy="413317"/>
              </a:xfrm>
              <a:custGeom>
                <a:avLst/>
                <a:gdLst>
                  <a:gd name="T0" fmla="*/ 277 w 277"/>
                  <a:gd name="T1" fmla="*/ 171 h 344"/>
                  <a:gd name="T2" fmla="*/ 277 w 277"/>
                  <a:gd name="T3" fmla="*/ 251 h 344"/>
                  <a:gd name="T4" fmla="*/ 274 w 277"/>
                  <a:gd name="T5" fmla="*/ 258 h 344"/>
                  <a:gd name="T6" fmla="*/ 251 w 277"/>
                  <a:gd name="T7" fmla="*/ 280 h 344"/>
                  <a:gd name="T8" fmla="*/ 251 w 277"/>
                  <a:gd name="T9" fmla="*/ 295 h 344"/>
                  <a:gd name="T10" fmla="*/ 248 w 277"/>
                  <a:gd name="T11" fmla="*/ 302 h 344"/>
                  <a:gd name="T12" fmla="*/ 241 w 277"/>
                  <a:gd name="T13" fmla="*/ 305 h 344"/>
                  <a:gd name="T14" fmla="*/ 10 w 277"/>
                  <a:gd name="T15" fmla="*/ 305 h 344"/>
                  <a:gd name="T16" fmla="*/ 3 w 277"/>
                  <a:gd name="T17" fmla="*/ 302 h 344"/>
                  <a:gd name="T18" fmla="*/ 0 w 277"/>
                  <a:gd name="T19" fmla="*/ 295 h 344"/>
                  <a:gd name="T20" fmla="*/ 0 w 277"/>
                  <a:gd name="T21" fmla="*/ 9 h 344"/>
                  <a:gd name="T22" fmla="*/ 3 w 277"/>
                  <a:gd name="T23" fmla="*/ 2 h 344"/>
                  <a:gd name="T24" fmla="*/ 10 w 277"/>
                  <a:gd name="T25" fmla="*/ 0 h 344"/>
                  <a:gd name="T26" fmla="*/ 241 w 277"/>
                  <a:gd name="T27" fmla="*/ 0 h 344"/>
                  <a:gd name="T28" fmla="*/ 248 w 277"/>
                  <a:gd name="T29" fmla="*/ 2 h 344"/>
                  <a:gd name="T30" fmla="*/ 251 w 277"/>
                  <a:gd name="T31" fmla="*/ 9 h 344"/>
                  <a:gd name="T32" fmla="*/ 251 w 277"/>
                  <a:gd name="T33" fmla="*/ 143 h 344"/>
                  <a:gd name="T34" fmla="*/ 274 w 277"/>
                  <a:gd name="T35" fmla="*/ 164 h 344"/>
                  <a:gd name="T36" fmla="*/ 277 w 277"/>
                  <a:gd name="T37" fmla="*/ 171 h 344"/>
                  <a:gd name="T38" fmla="*/ 3 w 277"/>
                  <a:gd name="T39" fmla="*/ 2 h 344"/>
                  <a:gd name="T40" fmla="*/ 0 w 277"/>
                  <a:gd name="T41" fmla="*/ 9 h 344"/>
                  <a:gd name="T42" fmla="*/ 0 w 277"/>
                  <a:gd name="T43" fmla="*/ 295 h 344"/>
                  <a:gd name="T44" fmla="*/ 3 w 277"/>
                  <a:gd name="T45" fmla="*/ 302 h 344"/>
                  <a:gd name="T46" fmla="*/ 10 w 277"/>
                  <a:gd name="T47" fmla="*/ 305 h 344"/>
                  <a:gd name="T48" fmla="*/ 199 w 277"/>
                  <a:gd name="T49" fmla="*/ 305 h 344"/>
                  <a:gd name="T50" fmla="*/ 199 w 277"/>
                  <a:gd name="T51" fmla="*/ 191 h 344"/>
                  <a:gd name="T52" fmla="*/ 216 w 277"/>
                  <a:gd name="T53" fmla="*/ 171 h 344"/>
                  <a:gd name="T54" fmla="*/ 222 w 277"/>
                  <a:gd name="T55" fmla="*/ 155 h 344"/>
                  <a:gd name="T56" fmla="*/ 222 w 277"/>
                  <a:gd name="T57" fmla="*/ 56 h 344"/>
                  <a:gd name="T58" fmla="*/ 202 w 277"/>
                  <a:gd name="T59" fmla="*/ 32 h 344"/>
                  <a:gd name="T60" fmla="*/ 31 w 277"/>
                  <a:gd name="T61" fmla="*/ 0 h 344"/>
                  <a:gd name="T62" fmla="*/ 10 w 277"/>
                  <a:gd name="T63" fmla="*/ 0 h 344"/>
                  <a:gd name="T64" fmla="*/ 3 w 277"/>
                  <a:gd name="T65" fmla="*/ 2 h 344"/>
                  <a:gd name="T66" fmla="*/ 200 w 277"/>
                  <a:gd name="T67" fmla="*/ 47 h 344"/>
                  <a:gd name="T68" fmla="*/ 11 w 277"/>
                  <a:gd name="T69" fmla="*/ 11 h 344"/>
                  <a:gd name="T70" fmla="*/ 4 w 277"/>
                  <a:gd name="T71" fmla="*/ 13 h 344"/>
                  <a:gd name="T72" fmla="*/ 0 w 277"/>
                  <a:gd name="T73" fmla="*/ 20 h 344"/>
                  <a:gd name="T74" fmla="*/ 0 w 277"/>
                  <a:gd name="T75" fmla="*/ 302 h 344"/>
                  <a:gd name="T76" fmla="*/ 8 w 277"/>
                  <a:gd name="T77" fmla="*/ 311 h 344"/>
                  <a:gd name="T78" fmla="*/ 173 w 277"/>
                  <a:gd name="T79" fmla="*/ 343 h 344"/>
                  <a:gd name="T80" fmla="*/ 181 w 277"/>
                  <a:gd name="T81" fmla="*/ 341 h 344"/>
                  <a:gd name="T82" fmla="*/ 184 w 277"/>
                  <a:gd name="T83" fmla="*/ 334 h 344"/>
                  <a:gd name="T84" fmla="*/ 184 w 277"/>
                  <a:gd name="T85" fmla="*/ 185 h 344"/>
                  <a:gd name="T86" fmla="*/ 205 w 277"/>
                  <a:gd name="T87" fmla="*/ 161 h 344"/>
                  <a:gd name="T88" fmla="*/ 207 w 277"/>
                  <a:gd name="T89" fmla="*/ 155 h 344"/>
                  <a:gd name="T90" fmla="*/ 207 w 277"/>
                  <a:gd name="T91" fmla="*/ 56 h 344"/>
                  <a:gd name="T92" fmla="*/ 200 w 277"/>
                  <a:gd name="T93" fmla="*/ 47 h 3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277" h="344">
                    <a:moveTo>
                      <a:pt x="277" y="171"/>
                    </a:moveTo>
                    <a:cubicBezTo>
                      <a:pt x="277" y="251"/>
                      <a:pt x="277" y="251"/>
                      <a:pt x="277" y="251"/>
                    </a:cubicBezTo>
                    <a:cubicBezTo>
                      <a:pt x="277" y="254"/>
                      <a:pt x="276" y="256"/>
                      <a:pt x="274" y="258"/>
                    </a:cubicBezTo>
                    <a:cubicBezTo>
                      <a:pt x="251" y="280"/>
                      <a:pt x="251" y="280"/>
                      <a:pt x="251" y="280"/>
                    </a:cubicBezTo>
                    <a:cubicBezTo>
                      <a:pt x="251" y="295"/>
                      <a:pt x="251" y="295"/>
                      <a:pt x="251" y="295"/>
                    </a:cubicBezTo>
                    <a:cubicBezTo>
                      <a:pt x="251" y="298"/>
                      <a:pt x="250" y="300"/>
                      <a:pt x="248" y="302"/>
                    </a:cubicBezTo>
                    <a:cubicBezTo>
                      <a:pt x="246" y="304"/>
                      <a:pt x="244" y="305"/>
                      <a:pt x="241" y="305"/>
                    </a:cubicBezTo>
                    <a:cubicBezTo>
                      <a:pt x="10" y="305"/>
                      <a:pt x="10" y="305"/>
                      <a:pt x="10" y="305"/>
                    </a:cubicBezTo>
                    <a:cubicBezTo>
                      <a:pt x="7" y="305"/>
                      <a:pt x="5" y="304"/>
                      <a:pt x="3" y="302"/>
                    </a:cubicBezTo>
                    <a:cubicBezTo>
                      <a:pt x="1" y="300"/>
                      <a:pt x="0" y="298"/>
                      <a:pt x="0" y="295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6"/>
                      <a:pt x="1" y="4"/>
                      <a:pt x="3" y="2"/>
                    </a:cubicBezTo>
                    <a:cubicBezTo>
                      <a:pt x="5" y="1"/>
                      <a:pt x="7" y="0"/>
                      <a:pt x="10" y="0"/>
                    </a:cubicBezTo>
                    <a:cubicBezTo>
                      <a:pt x="241" y="0"/>
                      <a:pt x="241" y="0"/>
                      <a:pt x="241" y="0"/>
                    </a:cubicBezTo>
                    <a:cubicBezTo>
                      <a:pt x="244" y="0"/>
                      <a:pt x="246" y="1"/>
                      <a:pt x="248" y="2"/>
                    </a:cubicBezTo>
                    <a:cubicBezTo>
                      <a:pt x="250" y="4"/>
                      <a:pt x="251" y="6"/>
                      <a:pt x="251" y="9"/>
                    </a:cubicBezTo>
                    <a:cubicBezTo>
                      <a:pt x="251" y="143"/>
                      <a:pt x="251" y="143"/>
                      <a:pt x="251" y="143"/>
                    </a:cubicBezTo>
                    <a:cubicBezTo>
                      <a:pt x="274" y="164"/>
                      <a:pt x="274" y="164"/>
                      <a:pt x="274" y="164"/>
                    </a:cubicBezTo>
                    <a:cubicBezTo>
                      <a:pt x="276" y="166"/>
                      <a:pt x="277" y="169"/>
                      <a:pt x="277" y="171"/>
                    </a:cubicBezTo>
                    <a:close/>
                    <a:moveTo>
                      <a:pt x="3" y="2"/>
                    </a:moveTo>
                    <a:cubicBezTo>
                      <a:pt x="1" y="4"/>
                      <a:pt x="0" y="6"/>
                      <a:pt x="0" y="9"/>
                    </a:cubicBezTo>
                    <a:cubicBezTo>
                      <a:pt x="0" y="295"/>
                      <a:pt x="0" y="295"/>
                      <a:pt x="0" y="295"/>
                    </a:cubicBezTo>
                    <a:cubicBezTo>
                      <a:pt x="0" y="298"/>
                      <a:pt x="1" y="300"/>
                      <a:pt x="3" y="302"/>
                    </a:cubicBezTo>
                    <a:cubicBezTo>
                      <a:pt x="5" y="304"/>
                      <a:pt x="7" y="305"/>
                      <a:pt x="10" y="305"/>
                    </a:cubicBezTo>
                    <a:cubicBezTo>
                      <a:pt x="199" y="305"/>
                      <a:pt x="199" y="305"/>
                      <a:pt x="199" y="305"/>
                    </a:cubicBezTo>
                    <a:cubicBezTo>
                      <a:pt x="199" y="191"/>
                      <a:pt x="199" y="191"/>
                      <a:pt x="199" y="191"/>
                    </a:cubicBezTo>
                    <a:cubicBezTo>
                      <a:pt x="204" y="185"/>
                      <a:pt x="216" y="171"/>
                      <a:pt x="216" y="171"/>
                    </a:cubicBezTo>
                    <a:cubicBezTo>
                      <a:pt x="220" y="166"/>
                      <a:pt x="222" y="161"/>
                      <a:pt x="222" y="155"/>
                    </a:cubicBezTo>
                    <a:cubicBezTo>
                      <a:pt x="222" y="56"/>
                      <a:pt x="222" y="56"/>
                      <a:pt x="222" y="56"/>
                    </a:cubicBezTo>
                    <a:cubicBezTo>
                      <a:pt x="222" y="44"/>
                      <a:pt x="214" y="35"/>
                      <a:pt x="202" y="32"/>
                    </a:cubicBezTo>
                    <a:cubicBezTo>
                      <a:pt x="31" y="0"/>
                      <a:pt x="31" y="0"/>
                      <a:pt x="31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7" y="0"/>
                      <a:pt x="5" y="1"/>
                      <a:pt x="3" y="2"/>
                    </a:cubicBezTo>
                    <a:close/>
                    <a:moveTo>
                      <a:pt x="200" y="47"/>
                    </a:moveTo>
                    <a:cubicBezTo>
                      <a:pt x="11" y="11"/>
                      <a:pt x="11" y="11"/>
                      <a:pt x="11" y="11"/>
                    </a:cubicBezTo>
                    <a:cubicBezTo>
                      <a:pt x="9" y="10"/>
                      <a:pt x="6" y="11"/>
                      <a:pt x="4" y="13"/>
                    </a:cubicBezTo>
                    <a:cubicBezTo>
                      <a:pt x="2" y="14"/>
                      <a:pt x="0" y="17"/>
                      <a:pt x="0" y="20"/>
                    </a:cubicBezTo>
                    <a:cubicBezTo>
                      <a:pt x="0" y="302"/>
                      <a:pt x="0" y="302"/>
                      <a:pt x="0" y="302"/>
                    </a:cubicBezTo>
                    <a:cubicBezTo>
                      <a:pt x="0" y="307"/>
                      <a:pt x="4" y="311"/>
                      <a:pt x="8" y="311"/>
                    </a:cubicBezTo>
                    <a:cubicBezTo>
                      <a:pt x="173" y="343"/>
                      <a:pt x="173" y="343"/>
                      <a:pt x="173" y="343"/>
                    </a:cubicBezTo>
                    <a:cubicBezTo>
                      <a:pt x="176" y="344"/>
                      <a:pt x="179" y="343"/>
                      <a:pt x="181" y="341"/>
                    </a:cubicBezTo>
                    <a:cubicBezTo>
                      <a:pt x="183" y="339"/>
                      <a:pt x="184" y="337"/>
                      <a:pt x="184" y="334"/>
                    </a:cubicBezTo>
                    <a:cubicBezTo>
                      <a:pt x="184" y="185"/>
                      <a:pt x="184" y="185"/>
                      <a:pt x="184" y="185"/>
                    </a:cubicBezTo>
                    <a:cubicBezTo>
                      <a:pt x="205" y="161"/>
                      <a:pt x="205" y="161"/>
                      <a:pt x="205" y="161"/>
                    </a:cubicBezTo>
                    <a:cubicBezTo>
                      <a:pt x="206" y="159"/>
                      <a:pt x="207" y="157"/>
                      <a:pt x="207" y="155"/>
                    </a:cubicBezTo>
                    <a:cubicBezTo>
                      <a:pt x="207" y="56"/>
                      <a:pt x="207" y="56"/>
                      <a:pt x="207" y="56"/>
                    </a:cubicBezTo>
                    <a:cubicBezTo>
                      <a:pt x="207" y="51"/>
                      <a:pt x="204" y="48"/>
                      <a:pt x="200" y="47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  <a:headEnd type="none" w="med" len="med"/>
                <a:tailEnd type="none" w="med" len="med"/>
              </a:ln>
              <a:effectLst/>
              <a:ex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4911" tIns="75929" rIns="94911" bIns="75929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483924" eaLnBrk="1" fontAlgn="base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100" b="0" i="0" u="none" strike="noStrike" kern="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effectLst/>
                  <a:uLnTx/>
                  <a:uFillTx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29" name="TextBox 28"/>
              <p:cNvSpPr txBox="1"/>
              <p:nvPr/>
            </p:nvSpPr>
            <p:spPr>
              <a:xfrm>
                <a:off x="8624406" y="3214459"/>
                <a:ext cx="678711" cy="433965"/>
              </a:xfrm>
              <a:prstGeom prst="rect">
                <a:avLst/>
              </a:prstGeom>
              <a:noFill/>
            </p:spPr>
            <p:txBody>
              <a:bodyPr wrap="none" lIns="182880" tIns="146304" rIns="182880" bIns="146304" rtlCol="0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90000"/>
                  </a:lnSpc>
                  <a:spcBef>
                    <a:spcPts val="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</a:rPr>
                  <a:t>Users</a:t>
                </a:r>
              </a:p>
            </p:txBody>
          </p:sp>
          <p:sp>
            <p:nvSpPr>
              <p:cNvPr id="30" name="Freeform 79"/>
              <p:cNvSpPr>
                <a:spLocks noChangeAspect="1" noEditPoints="1"/>
              </p:cNvSpPr>
              <p:nvPr/>
            </p:nvSpPr>
            <p:spPr bwMode="black">
              <a:xfrm>
                <a:off x="9573547" y="2927722"/>
                <a:ext cx="333079" cy="413317"/>
              </a:xfrm>
              <a:custGeom>
                <a:avLst/>
                <a:gdLst>
                  <a:gd name="T0" fmla="*/ 277 w 277"/>
                  <a:gd name="T1" fmla="*/ 171 h 344"/>
                  <a:gd name="T2" fmla="*/ 277 w 277"/>
                  <a:gd name="T3" fmla="*/ 251 h 344"/>
                  <a:gd name="T4" fmla="*/ 274 w 277"/>
                  <a:gd name="T5" fmla="*/ 258 h 344"/>
                  <a:gd name="T6" fmla="*/ 251 w 277"/>
                  <a:gd name="T7" fmla="*/ 280 h 344"/>
                  <a:gd name="T8" fmla="*/ 251 w 277"/>
                  <a:gd name="T9" fmla="*/ 295 h 344"/>
                  <a:gd name="T10" fmla="*/ 248 w 277"/>
                  <a:gd name="T11" fmla="*/ 302 h 344"/>
                  <a:gd name="T12" fmla="*/ 241 w 277"/>
                  <a:gd name="T13" fmla="*/ 305 h 344"/>
                  <a:gd name="T14" fmla="*/ 10 w 277"/>
                  <a:gd name="T15" fmla="*/ 305 h 344"/>
                  <a:gd name="T16" fmla="*/ 3 w 277"/>
                  <a:gd name="T17" fmla="*/ 302 h 344"/>
                  <a:gd name="T18" fmla="*/ 0 w 277"/>
                  <a:gd name="T19" fmla="*/ 295 h 344"/>
                  <a:gd name="T20" fmla="*/ 0 w 277"/>
                  <a:gd name="T21" fmla="*/ 9 h 344"/>
                  <a:gd name="T22" fmla="*/ 3 w 277"/>
                  <a:gd name="T23" fmla="*/ 2 h 344"/>
                  <a:gd name="T24" fmla="*/ 10 w 277"/>
                  <a:gd name="T25" fmla="*/ 0 h 344"/>
                  <a:gd name="T26" fmla="*/ 241 w 277"/>
                  <a:gd name="T27" fmla="*/ 0 h 344"/>
                  <a:gd name="T28" fmla="*/ 248 w 277"/>
                  <a:gd name="T29" fmla="*/ 2 h 344"/>
                  <a:gd name="T30" fmla="*/ 251 w 277"/>
                  <a:gd name="T31" fmla="*/ 9 h 344"/>
                  <a:gd name="T32" fmla="*/ 251 w 277"/>
                  <a:gd name="T33" fmla="*/ 143 h 344"/>
                  <a:gd name="T34" fmla="*/ 274 w 277"/>
                  <a:gd name="T35" fmla="*/ 164 h 344"/>
                  <a:gd name="T36" fmla="*/ 277 w 277"/>
                  <a:gd name="T37" fmla="*/ 171 h 344"/>
                  <a:gd name="T38" fmla="*/ 3 w 277"/>
                  <a:gd name="T39" fmla="*/ 2 h 344"/>
                  <a:gd name="T40" fmla="*/ 0 w 277"/>
                  <a:gd name="T41" fmla="*/ 9 h 344"/>
                  <a:gd name="T42" fmla="*/ 0 w 277"/>
                  <a:gd name="T43" fmla="*/ 295 h 344"/>
                  <a:gd name="T44" fmla="*/ 3 w 277"/>
                  <a:gd name="T45" fmla="*/ 302 h 344"/>
                  <a:gd name="T46" fmla="*/ 10 w 277"/>
                  <a:gd name="T47" fmla="*/ 305 h 344"/>
                  <a:gd name="T48" fmla="*/ 199 w 277"/>
                  <a:gd name="T49" fmla="*/ 305 h 344"/>
                  <a:gd name="T50" fmla="*/ 199 w 277"/>
                  <a:gd name="T51" fmla="*/ 191 h 344"/>
                  <a:gd name="T52" fmla="*/ 216 w 277"/>
                  <a:gd name="T53" fmla="*/ 171 h 344"/>
                  <a:gd name="T54" fmla="*/ 222 w 277"/>
                  <a:gd name="T55" fmla="*/ 155 h 344"/>
                  <a:gd name="T56" fmla="*/ 222 w 277"/>
                  <a:gd name="T57" fmla="*/ 56 h 344"/>
                  <a:gd name="T58" fmla="*/ 202 w 277"/>
                  <a:gd name="T59" fmla="*/ 32 h 344"/>
                  <a:gd name="T60" fmla="*/ 31 w 277"/>
                  <a:gd name="T61" fmla="*/ 0 h 344"/>
                  <a:gd name="T62" fmla="*/ 10 w 277"/>
                  <a:gd name="T63" fmla="*/ 0 h 344"/>
                  <a:gd name="T64" fmla="*/ 3 w 277"/>
                  <a:gd name="T65" fmla="*/ 2 h 344"/>
                  <a:gd name="T66" fmla="*/ 200 w 277"/>
                  <a:gd name="T67" fmla="*/ 47 h 344"/>
                  <a:gd name="T68" fmla="*/ 11 w 277"/>
                  <a:gd name="T69" fmla="*/ 11 h 344"/>
                  <a:gd name="T70" fmla="*/ 4 w 277"/>
                  <a:gd name="T71" fmla="*/ 13 h 344"/>
                  <a:gd name="T72" fmla="*/ 0 w 277"/>
                  <a:gd name="T73" fmla="*/ 20 h 344"/>
                  <a:gd name="T74" fmla="*/ 0 w 277"/>
                  <a:gd name="T75" fmla="*/ 302 h 344"/>
                  <a:gd name="T76" fmla="*/ 8 w 277"/>
                  <a:gd name="T77" fmla="*/ 311 h 344"/>
                  <a:gd name="T78" fmla="*/ 173 w 277"/>
                  <a:gd name="T79" fmla="*/ 343 h 344"/>
                  <a:gd name="T80" fmla="*/ 181 w 277"/>
                  <a:gd name="T81" fmla="*/ 341 h 344"/>
                  <a:gd name="T82" fmla="*/ 184 w 277"/>
                  <a:gd name="T83" fmla="*/ 334 h 344"/>
                  <a:gd name="T84" fmla="*/ 184 w 277"/>
                  <a:gd name="T85" fmla="*/ 185 h 344"/>
                  <a:gd name="T86" fmla="*/ 205 w 277"/>
                  <a:gd name="T87" fmla="*/ 161 h 344"/>
                  <a:gd name="T88" fmla="*/ 207 w 277"/>
                  <a:gd name="T89" fmla="*/ 155 h 344"/>
                  <a:gd name="T90" fmla="*/ 207 w 277"/>
                  <a:gd name="T91" fmla="*/ 56 h 344"/>
                  <a:gd name="T92" fmla="*/ 200 w 277"/>
                  <a:gd name="T93" fmla="*/ 47 h 3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277" h="344">
                    <a:moveTo>
                      <a:pt x="277" y="171"/>
                    </a:moveTo>
                    <a:cubicBezTo>
                      <a:pt x="277" y="251"/>
                      <a:pt x="277" y="251"/>
                      <a:pt x="277" y="251"/>
                    </a:cubicBezTo>
                    <a:cubicBezTo>
                      <a:pt x="277" y="254"/>
                      <a:pt x="276" y="256"/>
                      <a:pt x="274" y="258"/>
                    </a:cubicBezTo>
                    <a:cubicBezTo>
                      <a:pt x="251" y="280"/>
                      <a:pt x="251" y="280"/>
                      <a:pt x="251" y="280"/>
                    </a:cubicBezTo>
                    <a:cubicBezTo>
                      <a:pt x="251" y="295"/>
                      <a:pt x="251" y="295"/>
                      <a:pt x="251" y="295"/>
                    </a:cubicBezTo>
                    <a:cubicBezTo>
                      <a:pt x="251" y="298"/>
                      <a:pt x="250" y="300"/>
                      <a:pt x="248" y="302"/>
                    </a:cubicBezTo>
                    <a:cubicBezTo>
                      <a:pt x="246" y="304"/>
                      <a:pt x="244" y="305"/>
                      <a:pt x="241" y="305"/>
                    </a:cubicBezTo>
                    <a:cubicBezTo>
                      <a:pt x="10" y="305"/>
                      <a:pt x="10" y="305"/>
                      <a:pt x="10" y="305"/>
                    </a:cubicBezTo>
                    <a:cubicBezTo>
                      <a:pt x="7" y="305"/>
                      <a:pt x="5" y="304"/>
                      <a:pt x="3" y="302"/>
                    </a:cubicBezTo>
                    <a:cubicBezTo>
                      <a:pt x="1" y="300"/>
                      <a:pt x="0" y="298"/>
                      <a:pt x="0" y="295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6"/>
                      <a:pt x="1" y="4"/>
                      <a:pt x="3" y="2"/>
                    </a:cubicBezTo>
                    <a:cubicBezTo>
                      <a:pt x="5" y="1"/>
                      <a:pt x="7" y="0"/>
                      <a:pt x="10" y="0"/>
                    </a:cubicBezTo>
                    <a:cubicBezTo>
                      <a:pt x="241" y="0"/>
                      <a:pt x="241" y="0"/>
                      <a:pt x="241" y="0"/>
                    </a:cubicBezTo>
                    <a:cubicBezTo>
                      <a:pt x="244" y="0"/>
                      <a:pt x="246" y="1"/>
                      <a:pt x="248" y="2"/>
                    </a:cubicBezTo>
                    <a:cubicBezTo>
                      <a:pt x="250" y="4"/>
                      <a:pt x="251" y="6"/>
                      <a:pt x="251" y="9"/>
                    </a:cubicBezTo>
                    <a:cubicBezTo>
                      <a:pt x="251" y="143"/>
                      <a:pt x="251" y="143"/>
                      <a:pt x="251" y="143"/>
                    </a:cubicBezTo>
                    <a:cubicBezTo>
                      <a:pt x="274" y="164"/>
                      <a:pt x="274" y="164"/>
                      <a:pt x="274" y="164"/>
                    </a:cubicBezTo>
                    <a:cubicBezTo>
                      <a:pt x="276" y="166"/>
                      <a:pt x="277" y="169"/>
                      <a:pt x="277" y="171"/>
                    </a:cubicBezTo>
                    <a:close/>
                    <a:moveTo>
                      <a:pt x="3" y="2"/>
                    </a:moveTo>
                    <a:cubicBezTo>
                      <a:pt x="1" y="4"/>
                      <a:pt x="0" y="6"/>
                      <a:pt x="0" y="9"/>
                    </a:cubicBezTo>
                    <a:cubicBezTo>
                      <a:pt x="0" y="295"/>
                      <a:pt x="0" y="295"/>
                      <a:pt x="0" y="295"/>
                    </a:cubicBezTo>
                    <a:cubicBezTo>
                      <a:pt x="0" y="298"/>
                      <a:pt x="1" y="300"/>
                      <a:pt x="3" y="302"/>
                    </a:cubicBezTo>
                    <a:cubicBezTo>
                      <a:pt x="5" y="304"/>
                      <a:pt x="7" y="305"/>
                      <a:pt x="10" y="305"/>
                    </a:cubicBezTo>
                    <a:cubicBezTo>
                      <a:pt x="199" y="305"/>
                      <a:pt x="199" y="305"/>
                      <a:pt x="199" y="305"/>
                    </a:cubicBezTo>
                    <a:cubicBezTo>
                      <a:pt x="199" y="191"/>
                      <a:pt x="199" y="191"/>
                      <a:pt x="199" y="191"/>
                    </a:cubicBezTo>
                    <a:cubicBezTo>
                      <a:pt x="204" y="185"/>
                      <a:pt x="216" y="171"/>
                      <a:pt x="216" y="171"/>
                    </a:cubicBezTo>
                    <a:cubicBezTo>
                      <a:pt x="220" y="166"/>
                      <a:pt x="222" y="161"/>
                      <a:pt x="222" y="155"/>
                    </a:cubicBezTo>
                    <a:cubicBezTo>
                      <a:pt x="222" y="56"/>
                      <a:pt x="222" y="56"/>
                      <a:pt x="222" y="56"/>
                    </a:cubicBezTo>
                    <a:cubicBezTo>
                      <a:pt x="222" y="44"/>
                      <a:pt x="214" y="35"/>
                      <a:pt x="202" y="32"/>
                    </a:cubicBezTo>
                    <a:cubicBezTo>
                      <a:pt x="31" y="0"/>
                      <a:pt x="31" y="0"/>
                      <a:pt x="31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7" y="0"/>
                      <a:pt x="5" y="1"/>
                      <a:pt x="3" y="2"/>
                    </a:cubicBezTo>
                    <a:close/>
                    <a:moveTo>
                      <a:pt x="200" y="47"/>
                    </a:moveTo>
                    <a:cubicBezTo>
                      <a:pt x="11" y="11"/>
                      <a:pt x="11" y="11"/>
                      <a:pt x="11" y="11"/>
                    </a:cubicBezTo>
                    <a:cubicBezTo>
                      <a:pt x="9" y="10"/>
                      <a:pt x="6" y="11"/>
                      <a:pt x="4" y="13"/>
                    </a:cubicBezTo>
                    <a:cubicBezTo>
                      <a:pt x="2" y="14"/>
                      <a:pt x="0" y="17"/>
                      <a:pt x="0" y="20"/>
                    </a:cubicBezTo>
                    <a:cubicBezTo>
                      <a:pt x="0" y="302"/>
                      <a:pt x="0" y="302"/>
                      <a:pt x="0" y="302"/>
                    </a:cubicBezTo>
                    <a:cubicBezTo>
                      <a:pt x="0" y="307"/>
                      <a:pt x="4" y="311"/>
                      <a:pt x="8" y="311"/>
                    </a:cubicBezTo>
                    <a:cubicBezTo>
                      <a:pt x="173" y="343"/>
                      <a:pt x="173" y="343"/>
                      <a:pt x="173" y="343"/>
                    </a:cubicBezTo>
                    <a:cubicBezTo>
                      <a:pt x="176" y="344"/>
                      <a:pt x="179" y="343"/>
                      <a:pt x="181" y="341"/>
                    </a:cubicBezTo>
                    <a:cubicBezTo>
                      <a:pt x="183" y="339"/>
                      <a:pt x="184" y="337"/>
                      <a:pt x="184" y="334"/>
                    </a:cubicBezTo>
                    <a:cubicBezTo>
                      <a:pt x="184" y="185"/>
                      <a:pt x="184" y="185"/>
                      <a:pt x="184" y="185"/>
                    </a:cubicBezTo>
                    <a:cubicBezTo>
                      <a:pt x="205" y="161"/>
                      <a:pt x="205" y="161"/>
                      <a:pt x="205" y="161"/>
                    </a:cubicBezTo>
                    <a:cubicBezTo>
                      <a:pt x="206" y="159"/>
                      <a:pt x="207" y="157"/>
                      <a:pt x="207" y="155"/>
                    </a:cubicBezTo>
                    <a:cubicBezTo>
                      <a:pt x="207" y="56"/>
                      <a:pt x="207" y="56"/>
                      <a:pt x="207" y="56"/>
                    </a:cubicBezTo>
                    <a:cubicBezTo>
                      <a:pt x="207" y="51"/>
                      <a:pt x="204" y="48"/>
                      <a:pt x="200" y="47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  <a:headEnd type="none" w="med" len="med"/>
                <a:tailEnd type="none" w="med" len="med"/>
              </a:ln>
              <a:effectLst/>
              <a:ex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4911" tIns="75929" rIns="94911" bIns="75929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483924" eaLnBrk="1" fontAlgn="base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100" b="0" i="0" u="none" strike="noStrike" kern="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effectLst/>
                  <a:uLnTx/>
                  <a:uFillTx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31" name="TextBox 30"/>
              <p:cNvSpPr txBox="1"/>
              <p:nvPr/>
            </p:nvSpPr>
            <p:spPr>
              <a:xfrm>
                <a:off x="9291947" y="3219472"/>
                <a:ext cx="890307" cy="433965"/>
              </a:xfrm>
              <a:prstGeom prst="rect">
                <a:avLst/>
              </a:prstGeom>
              <a:noFill/>
            </p:spPr>
            <p:txBody>
              <a:bodyPr wrap="none" lIns="182880" tIns="146304" rIns="182880" bIns="146304" rtlCol="0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90000"/>
                  </a:lnSpc>
                  <a:spcBef>
                    <a:spcPts val="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</a:rPr>
                  <a:t>Windows</a:t>
                </a:r>
              </a:p>
            </p:txBody>
          </p:sp>
        </p:grpSp>
      </p:grpSp>
      <p:sp>
        <p:nvSpPr>
          <p:cNvPr id="41" name="Trapezoid 40"/>
          <p:cNvSpPr/>
          <p:nvPr/>
        </p:nvSpPr>
        <p:spPr bwMode="auto">
          <a:xfrm rot="16200000">
            <a:off x="7018553" y="4717816"/>
            <a:ext cx="2294898" cy="1846508"/>
          </a:xfrm>
          <a:prstGeom prst="trapezoid">
            <a:avLst>
              <a:gd name="adj" fmla="val 40445"/>
            </a:avLst>
          </a:prstGeom>
          <a:gradFill flip="none" rotWithShape="1">
            <a:gsLst>
              <a:gs pos="0">
                <a:schemeClr val="tx2">
                  <a:tint val="66000"/>
                  <a:satMod val="160000"/>
                </a:schemeClr>
              </a:gs>
              <a:gs pos="50000">
                <a:schemeClr val="tx2">
                  <a:tint val="44500"/>
                  <a:satMod val="160000"/>
                </a:schemeClr>
              </a:gs>
              <a:gs pos="100000">
                <a:schemeClr val="tx2">
                  <a:tint val="23500"/>
                  <a:satMod val="160000"/>
                </a:schemeClr>
              </a:gs>
            </a:gsLst>
            <a:path path="circle">
              <a:fillToRect t="100000" r="100000"/>
            </a:path>
            <a:tileRect l="-100000" b="-100000"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32472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0" cap="none" spc="0" normalizeH="0" baseline="0" noProof="0" dirty="0">
              <a:ln>
                <a:noFill/>
              </a:ln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ffectLst/>
              <a:uLnTx/>
              <a:uFillTx/>
              <a:ea typeface="Segoe UI" pitchFamily="34" charset="0"/>
              <a:cs typeface="Segoe UI" pitchFamily="34" charset="0"/>
            </a:endParaRPr>
          </a:p>
        </p:txBody>
      </p:sp>
      <p:sp>
        <p:nvSpPr>
          <p:cNvPr id="4" name="Freeform 7"/>
          <p:cNvSpPr>
            <a:spLocks noChangeAspect="1" noEditPoints="1"/>
          </p:cNvSpPr>
          <p:nvPr/>
        </p:nvSpPr>
        <p:spPr bwMode="auto">
          <a:xfrm>
            <a:off x="4898131" y="4394890"/>
            <a:ext cx="2627798" cy="2316369"/>
          </a:xfrm>
          <a:custGeom>
            <a:avLst/>
            <a:gdLst>
              <a:gd name="T0" fmla="*/ 1 w 187"/>
              <a:gd name="T1" fmla="*/ 102 h 143"/>
              <a:gd name="T2" fmla="*/ 6 w 187"/>
              <a:gd name="T3" fmla="*/ 84 h 143"/>
              <a:gd name="T4" fmla="*/ 21 w 187"/>
              <a:gd name="T5" fmla="*/ 32 h 143"/>
              <a:gd name="T6" fmla="*/ 29 w 187"/>
              <a:gd name="T7" fmla="*/ 1 h 143"/>
              <a:gd name="T8" fmla="*/ 31 w 187"/>
              <a:gd name="T9" fmla="*/ 0 h 143"/>
              <a:gd name="T10" fmla="*/ 36 w 187"/>
              <a:gd name="T11" fmla="*/ 0 h 143"/>
              <a:gd name="T12" fmla="*/ 86 w 187"/>
              <a:gd name="T13" fmla="*/ 0 h 143"/>
              <a:gd name="T14" fmla="*/ 114 w 187"/>
              <a:gd name="T15" fmla="*/ 0 h 143"/>
              <a:gd name="T16" fmla="*/ 156 w 187"/>
              <a:gd name="T17" fmla="*/ 0 h 143"/>
              <a:gd name="T18" fmla="*/ 157 w 187"/>
              <a:gd name="T19" fmla="*/ 0 h 143"/>
              <a:gd name="T20" fmla="*/ 158 w 187"/>
              <a:gd name="T21" fmla="*/ 1 h 143"/>
              <a:gd name="T22" fmla="*/ 163 w 187"/>
              <a:gd name="T23" fmla="*/ 20 h 143"/>
              <a:gd name="T24" fmla="*/ 178 w 187"/>
              <a:gd name="T25" fmla="*/ 72 h 143"/>
              <a:gd name="T26" fmla="*/ 186 w 187"/>
              <a:gd name="T27" fmla="*/ 102 h 143"/>
              <a:gd name="T28" fmla="*/ 184 w 187"/>
              <a:gd name="T29" fmla="*/ 105 h 143"/>
              <a:gd name="T30" fmla="*/ 163 w 187"/>
              <a:gd name="T31" fmla="*/ 105 h 143"/>
              <a:gd name="T32" fmla="*/ 109 w 187"/>
              <a:gd name="T33" fmla="*/ 105 h 143"/>
              <a:gd name="T34" fmla="*/ 88 w 187"/>
              <a:gd name="T35" fmla="*/ 105 h 143"/>
              <a:gd name="T36" fmla="*/ 38 w 187"/>
              <a:gd name="T37" fmla="*/ 105 h 143"/>
              <a:gd name="T38" fmla="*/ 3 w 187"/>
              <a:gd name="T39" fmla="*/ 105 h 143"/>
              <a:gd name="T40" fmla="*/ 1 w 187"/>
              <a:gd name="T41" fmla="*/ 102 h 143"/>
              <a:gd name="T42" fmla="*/ 186 w 187"/>
              <a:gd name="T43" fmla="*/ 112 h 143"/>
              <a:gd name="T44" fmla="*/ 186 w 187"/>
              <a:gd name="T45" fmla="*/ 141 h 143"/>
              <a:gd name="T46" fmla="*/ 186 w 187"/>
              <a:gd name="T47" fmla="*/ 142 h 143"/>
              <a:gd name="T48" fmla="*/ 184 w 187"/>
              <a:gd name="T49" fmla="*/ 143 h 143"/>
              <a:gd name="T50" fmla="*/ 172 w 187"/>
              <a:gd name="T51" fmla="*/ 143 h 143"/>
              <a:gd name="T52" fmla="*/ 128 w 187"/>
              <a:gd name="T53" fmla="*/ 143 h 143"/>
              <a:gd name="T54" fmla="*/ 72 w 187"/>
              <a:gd name="T55" fmla="*/ 143 h 143"/>
              <a:gd name="T56" fmla="*/ 24 w 187"/>
              <a:gd name="T57" fmla="*/ 143 h 143"/>
              <a:gd name="T58" fmla="*/ 3 w 187"/>
              <a:gd name="T59" fmla="*/ 143 h 143"/>
              <a:gd name="T60" fmla="*/ 1 w 187"/>
              <a:gd name="T61" fmla="*/ 141 h 143"/>
              <a:gd name="T62" fmla="*/ 1 w 187"/>
              <a:gd name="T63" fmla="*/ 112 h 143"/>
              <a:gd name="T64" fmla="*/ 3 w 187"/>
              <a:gd name="T65" fmla="*/ 110 h 143"/>
              <a:gd name="T66" fmla="*/ 15 w 187"/>
              <a:gd name="T67" fmla="*/ 110 h 143"/>
              <a:gd name="T68" fmla="*/ 59 w 187"/>
              <a:gd name="T69" fmla="*/ 110 h 143"/>
              <a:gd name="T70" fmla="*/ 115 w 187"/>
              <a:gd name="T71" fmla="*/ 110 h 143"/>
              <a:gd name="T72" fmla="*/ 164 w 187"/>
              <a:gd name="T73" fmla="*/ 110 h 143"/>
              <a:gd name="T74" fmla="*/ 184 w 187"/>
              <a:gd name="T75" fmla="*/ 110 h 143"/>
              <a:gd name="T76" fmla="*/ 186 w 187"/>
              <a:gd name="T77" fmla="*/ 112 h 143"/>
              <a:gd name="T78" fmla="*/ 25 w 187"/>
              <a:gd name="T79" fmla="*/ 126 h 143"/>
              <a:gd name="T80" fmla="*/ 19 w 187"/>
              <a:gd name="T81" fmla="*/ 120 h 143"/>
              <a:gd name="T82" fmla="*/ 13 w 187"/>
              <a:gd name="T83" fmla="*/ 126 h 143"/>
              <a:gd name="T84" fmla="*/ 19 w 187"/>
              <a:gd name="T85" fmla="*/ 132 h 143"/>
              <a:gd name="T86" fmla="*/ 25 w 187"/>
              <a:gd name="T87" fmla="*/ 126 h 143"/>
              <a:gd name="T88" fmla="*/ 152 w 187"/>
              <a:gd name="T89" fmla="*/ 126 h 143"/>
              <a:gd name="T90" fmla="*/ 149 w 187"/>
              <a:gd name="T91" fmla="*/ 123 h 143"/>
              <a:gd name="T92" fmla="*/ 38 w 187"/>
              <a:gd name="T93" fmla="*/ 123 h 143"/>
              <a:gd name="T94" fmla="*/ 35 w 187"/>
              <a:gd name="T95" fmla="*/ 126 h 143"/>
              <a:gd name="T96" fmla="*/ 38 w 187"/>
              <a:gd name="T97" fmla="*/ 129 h 143"/>
              <a:gd name="T98" fmla="*/ 149 w 187"/>
              <a:gd name="T99" fmla="*/ 129 h 143"/>
              <a:gd name="T100" fmla="*/ 152 w 187"/>
              <a:gd name="T101" fmla="*/ 126 h 143"/>
              <a:gd name="T102" fmla="*/ 174 w 187"/>
              <a:gd name="T103" fmla="*/ 126 h 143"/>
              <a:gd name="T104" fmla="*/ 168 w 187"/>
              <a:gd name="T105" fmla="*/ 120 h 143"/>
              <a:gd name="T106" fmla="*/ 162 w 187"/>
              <a:gd name="T107" fmla="*/ 126 h 143"/>
              <a:gd name="T108" fmla="*/ 168 w 187"/>
              <a:gd name="T109" fmla="*/ 132 h 143"/>
              <a:gd name="T110" fmla="*/ 174 w 187"/>
              <a:gd name="T111" fmla="*/ 126 h 1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87" h="143">
                <a:moveTo>
                  <a:pt x="1" y="102"/>
                </a:moveTo>
                <a:cubicBezTo>
                  <a:pt x="3" y="96"/>
                  <a:pt x="5" y="90"/>
                  <a:pt x="6" y="84"/>
                </a:cubicBezTo>
                <a:cubicBezTo>
                  <a:pt x="11" y="66"/>
                  <a:pt x="16" y="49"/>
                  <a:pt x="21" y="32"/>
                </a:cubicBezTo>
                <a:cubicBezTo>
                  <a:pt x="24" y="22"/>
                  <a:pt x="26" y="12"/>
                  <a:pt x="29" y="1"/>
                </a:cubicBezTo>
                <a:cubicBezTo>
                  <a:pt x="30" y="0"/>
                  <a:pt x="31" y="0"/>
                  <a:pt x="31" y="0"/>
                </a:cubicBezTo>
                <a:cubicBezTo>
                  <a:pt x="33" y="0"/>
                  <a:pt x="34" y="0"/>
                  <a:pt x="36" y="0"/>
                </a:cubicBezTo>
                <a:cubicBezTo>
                  <a:pt x="53" y="0"/>
                  <a:pt x="70" y="0"/>
                  <a:pt x="86" y="0"/>
                </a:cubicBezTo>
                <a:cubicBezTo>
                  <a:pt x="95" y="0"/>
                  <a:pt x="105" y="0"/>
                  <a:pt x="114" y="0"/>
                </a:cubicBezTo>
                <a:cubicBezTo>
                  <a:pt x="128" y="0"/>
                  <a:pt x="142" y="0"/>
                  <a:pt x="156" y="0"/>
                </a:cubicBezTo>
                <a:cubicBezTo>
                  <a:pt x="157" y="0"/>
                  <a:pt x="157" y="0"/>
                  <a:pt x="157" y="0"/>
                </a:cubicBezTo>
                <a:cubicBezTo>
                  <a:pt x="158" y="0"/>
                  <a:pt x="158" y="1"/>
                  <a:pt x="158" y="1"/>
                </a:cubicBezTo>
                <a:cubicBezTo>
                  <a:pt x="159" y="8"/>
                  <a:pt x="161" y="14"/>
                  <a:pt x="163" y="20"/>
                </a:cubicBezTo>
                <a:cubicBezTo>
                  <a:pt x="168" y="38"/>
                  <a:pt x="173" y="55"/>
                  <a:pt x="178" y="72"/>
                </a:cubicBezTo>
                <a:cubicBezTo>
                  <a:pt x="181" y="83"/>
                  <a:pt x="183" y="92"/>
                  <a:pt x="186" y="102"/>
                </a:cubicBezTo>
                <a:cubicBezTo>
                  <a:pt x="187" y="104"/>
                  <a:pt x="185" y="105"/>
                  <a:pt x="184" y="105"/>
                </a:cubicBezTo>
                <a:cubicBezTo>
                  <a:pt x="177" y="105"/>
                  <a:pt x="170" y="105"/>
                  <a:pt x="163" y="105"/>
                </a:cubicBezTo>
                <a:cubicBezTo>
                  <a:pt x="145" y="105"/>
                  <a:pt x="126" y="105"/>
                  <a:pt x="109" y="105"/>
                </a:cubicBezTo>
                <a:cubicBezTo>
                  <a:pt x="101" y="105"/>
                  <a:pt x="95" y="105"/>
                  <a:pt x="88" y="105"/>
                </a:cubicBezTo>
                <a:cubicBezTo>
                  <a:pt x="71" y="105"/>
                  <a:pt x="54" y="105"/>
                  <a:pt x="38" y="105"/>
                </a:cubicBezTo>
                <a:cubicBezTo>
                  <a:pt x="26" y="105"/>
                  <a:pt x="14" y="105"/>
                  <a:pt x="3" y="105"/>
                </a:cubicBezTo>
                <a:cubicBezTo>
                  <a:pt x="2" y="105"/>
                  <a:pt x="0" y="104"/>
                  <a:pt x="1" y="102"/>
                </a:cubicBezTo>
                <a:close/>
                <a:moveTo>
                  <a:pt x="186" y="112"/>
                </a:moveTo>
                <a:cubicBezTo>
                  <a:pt x="186" y="122"/>
                  <a:pt x="186" y="131"/>
                  <a:pt x="186" y="141"/>
                </a:cubicBezTo>
                <a:cubicBezTo>
                  <a:pt x="186" y="141"/>
                  <a:pt x="186" y="142"/>
                  <a:pt x="186" y="142"/>
                </a:cubicBezTo>
                <a:cubicBezTo>
                  <a:pt x="185" y="143"/>
                  <a:pt x="185" y="143"/>
                  <a:pt x="184" y="143"/>
                </a:cubicBezTo>
                <a:cubicBezTo>
                  <a:pt x="180" y="143"/>
                  <a:pt x="176" y="143"/>
                  <a:pt x="172" y="143"/>
                </a:cubicBezTo>
                <a:cubicBezTo>
                  <a:pt x="158" y="143"/>
                  <a:pt x="143" y="143"/>
                  <a:pt x="128" y="143"/>
                </a:cubicBezTo>
                <a:cubicBezTo>
                  <a:pt x="109" y="143"/>
                  <a:pt x="91" y="143"/>
                  <a:pt x="72" y="143"/>
                </a:cubicBezTo>
                <a:cubicBezTo>
                  <a:pt x="56" y="143"/>
                  <a:pt x="40" y="143"/>
                  <a:pt x="24" y="143"/>
                </a:cubicBezTo>
                <a:cubicBezTo>
                  <a:pt x="17" y="143"/>
                  <a:pt x="10" y="143"/>
                  <a:pt x="3" y="143"/>
                </a:cubicBezTo>
                <a:cubicBezTo>
                  <a:pt x="2" y="143"/>
                  <a:pt x="1" y="142"/>
                  <a:pt x="1" y="141"/>
                </a:cubicBezTo>
                <a:cubicBezTo>
                  <a:pt x="1" y="131"/>
                  <a:pt x="1" y="122"/>
                  <a:pt x="1" y="112"/>
                </a:cubicBezTo>
                <a:cubicBezTo>
                  <a:pt x="1" y="110"/>
                  <a:pt x="2" y="110"/>
                  <a:pt x="3" y="110"/>
                </a:cubicBezTo>
                <a:cubicBezTo>
                  <a:pt x="7" y="110"/>
                  <a:pt x="11" y="110"/>
                  <a:pt x="15" y="110"/>
                </a:cubicBezTo>
                <a:cubicBezTo>
                  <a:pt x="30" y="110"/>
                  <a:pt x="44" y="110"/>
                  <a:pt x="59" y="110"/>
                </a:cubicBezTo>
                <a:cubicBezTo>
                  <a:pt x="78" y="110"/>
                  <a:pt x="96" y="110"/>
                  <a:pt x="115" y="110"/>
                </a:cubicBezTo>
                <a:cubicBezTo>
                  <a:pt x="131" y="110"/>
                  <a:pt x="147" y="110"/>
                  <a:pt x="164" y="110"/>
                </a:cubicBezTo>
                <a:cubicBezTo>
                  <a:pt x="170" y="110"/>
                  <a:pt x="177" y="110"/>
                  <a:pt x="184" y="110"/>
                </a:cubicBezTo>
                <a:cubicBezTo>
                  <a:pt x="185" y="110"/>
                  <a:pt x="186" y="110"/>
                  <a:pt x="186" y="112"/>
                </a:cubicBezTo>
                <a:close/>
                <a:moveTo>
                  <a:pt x="25" y="126"/>
                </a:moveTo>
                <a:cubicBezTo>
                  <a:pt x="25" y="123"/>
                  <a:pt x="22" y="120"/>
                  <a:pt x="19" y="120"/>
                </a:cubicBezTo>
                <a:cubicBezTo>
                  <a:pt x="16" y="120"/>
                  <a:pt x="13" y="123"/>
                  <a:pt x="13" y="126"/>
                </a:cubicBezTo>
                <a:cubicBezTo>
                  <a:pt x="13" y="130"/>
                  <a:pt x="16" y="132"/>
                  <a:pt x="19" y="132"/>
                </a:cubicBezTo>
                <a:cubicBezTo>
                  <a:pt x="22" y="132"/>
                  <a:pt x="25" y="130"/>
                  <a:pt x="25" y="126"/>
                </a:cubicBezTo>
                <a:close/>
                <a:moveTo>
                  <a:pt x="152" y="126"/>
                </a:moveTo>
                <a:cubicBezTo>
                  <a:pt x="152" y="125"/>
                  <a:pt x="151" y="123"/>
                  <a:pt x="149" y="123"/>
                </a:cubicBezTo>
                <a:cubicBezTo>
                  <a:pt x="38" y="123"/>
                  <a:pt x="38" y="123"/>
                  <a:pt x="38" y="123"/>
                </a:cubicBezTo>
                <a:cubicBezTo>
                  <a:pt x="37" y="123"/>
                  <a:pt x="35" y="125"/>
                  <a:pt x="35" y="126"/>
                </a:cubicBezTo>
                <a:cubicBezTo>
                  <a:pt x="35" y="128"/>
                  <a:pt x="37" y="129"/>
                  <a:pt x="38" y="129"/>
                </a:cubicBezTo>
                <a:cubicBezTo>
                  <a:pt x="149" y="129"/>
                  <a:pt x="149" y="129"/>
                  <a:pt x="149" y="129"/>
                </a:cubicBezTo>
                <a:cubicBezTo>
                  <a:pt x="151" y="129"/>
                  <a:pt x="152" y="128"/>
                  <a:pt x="152" y="126"/>
                </a:cubicBezTo>
                <a:close/>
                <a:moveTo>
                  <a:pt x="174" y="126"/>
                </a:moveTo>
                <a:cubicBezTo>
                  <a:pt x="174" y="123"/>
                  <a:pt x="172" y="120"/>
                  <a:pt x="168" y="120"/>
                </a:cubicBezTo>
                <a:cubicBezTo>
                  <a:pt x="165" y="120"/>
                  <a:pt x="162" y="123"/>
                  <a:pt x="162" y="126"/>
                </a:cubicBezTo>
                <a:cubicBezTo>
                  <a:pt x="162" y="130"/>
                  <a:pt x="165" y="132"/>
                  <a:pt x="168" y="132"/>
                </a:cubicBezTo>
                <a:cubicBezTo>
                  <a:pt x="172" y="132"/>
                  <a:pt x="174" y="130"/>
                  <a:pt x="174" y="126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/>
        </p:spPr>
        <p:txBody>
          <a:bodyPr vert="horz" wrap="square" lIns="91414" tIns="45706" rIns="91414" bIns="45706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224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505050"/>
              </a:solidFill>
              <a:effectLst/>
              <a:uLnTx/>
              <a:uFillTx/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9042663" y="4493621"/>
            <a:ext cx="3037677" cy="2306703"/>
            <a:chOff x="9042663" y="4493621"/>
            <a:chExt cx="3037677" cy="2306703"/>
          </a:xfrm>
        </p:grpSpPr>
        <p:sp>
          <p:nvSpPr>
            <p:cNvPr id="43" name="Rectangle 42"/>
            <p:cNvSpPr/>
            <p:nvPr/>
          </p:nvSpPr>
          <p:spPr bwMode="auto">
            <a:xfrm>
              <a:off x="9042663" y="4493621"/>
              <a:ext cx="2891863" cy="2294898"/>
            </a:xfrm>
            <a:prstGeom prst="rect">
              <a:avLst/>
            </a:prstGeom>
            <a:solidFill>
              <a:schemeClr val="accent1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32472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0" i="0" u="none" strike="noStrike" kern="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effectLst/>
                  <a:uLnTx/>
                  <a:uFillTx/>
                  <a:ea typeface="Segoe UI" pitchFamily="34" charset="0"/>
                  <a:cs typeface="Segoe UI" pitchFamily="34" charset="0"/>
                </a:rPr>
                <a:t>Host Storage</a:t>
              </a:r>
            </a:p>
          </p:txBody>
        </p:sp>
        <p:sp>
          <p:nvSpPr>
            <p:cNvPr id="57" name="Freeform 106"/>
            <p:cNvSpPr>
              <a:spLocks noChangeAspect="1"/>
            </p:cNvSpPr>
            <p:nvPr/>
          </p:nvSpPr>
          <p:spPr bwMode="black">
            <a:xfrm>
              <a:off x="9251363" y="5173662"/>
              <a:ext cx="767407" cy="762000"/>
            </a:xfrm>
            <a:custGeom>
              <a:avLst/>
              <a:gdLst>
                <a:gd name="connsiteX0" fmla="*/ 0 w 1208341"/>
                <a:gd name="connsiteY0" fmla="*/ 445145 h 1199827"/>
                <a:gd name="connsiteX1" fmla="*/ 16338 w 1208341"/>
                <a:gd name="connsiteY1" fmla="*/ 458290 h 1199827"/>
                <a:gd name="connsiteX2" fmla="*/ 604170 w 1208341"/>
                <a:gd name="connsiteY2" fmla="*/ 593891 h 1199827"/>
                <a:gd name="connsiteX3" fmla="*/ 1192003 w 1208341"/>
                <a:gd name="connsiteY3" fmla="*/ 458290 h 1199827"/>
                <a:gd name="connsiteX4" fmla="*/ 1208341 w 1208341"/>
                <a:gd name="connsiteY4" fmla="*/ 445145 h 1199827"/>
                <a:gd name="connsiteX5" fmla="*/ 1208341 w 1208341"/>
                <a:gd name="connsiteY5" fmla="*/ 965655 h 1199827"/>
                <a:gd name="connsiteX6" fmla="*/ 1208341 w 1208341"/>
                <a:gd name="connsiteY6" fmla="*/ 965659 h 1199827"/>
                <a:gd name="connsiteX7" fmla="*/ 604170 w 1208341"/>
                <a:gd name="connsiteY7" fmla="*/ 1199827 h 1199827"/>
                <a:gd name="connsiteX8" fmla="*/ 0 w 1208341"/>
                <a:gd name="connsiteY8" fmla="*/ 965659 h 1199827"/>
                <a:gd name="connsiteX9" fmla="*/ 603170 w 1208341"/>
                <a:gd name="connsiteY9" fmla="*/ 0 h 1199827"/>
                <a:gd name="connsiteX10" fmla="*/ 1206340 w 1208341"/>
                <a:gd name="connsiteY10" fmla="*/ 259109 h 1199827"/>
                <a:gd name="connsiteX11" fmla="*/ 603170 w 1208341"/>
                <a:gd name="connsiteY11" fmla="*/ 518218 h 1199827"/>
                <a:gd name="connsiteX12" fmla="*/ 0 w 1208341"/>
                <a:gd name="connsiteY12" fmla="*/ 259109 h 1199827"/>
                <a:gd name="connsiteX13" fmla="*/ 603170 w 1208341"/>
                <a:gd name="connsiteY13" fmla="*/ 0 h 11998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208341" h="1199827">
                  <a:moveTo>
                    <a:pt x="0" y="445145"/>
                  </a:moveTo>
                  <a:lnTo>
                    <a:pt x="16338" y="458290"/>
                  </a:lnTo>
                  <a:cubicBezTo>
                    <a:pt x="129544" y="539061"/>
                    <a:pt x="350335" y="593891"/>
                    <a:pt x="604170" y="593891"/>
                  </a:cubicBezTo>
                  <a:cubicBezTo>
                    <a:pt x="858005" y="593891"/>
                    <a:pt x="1078797" y="539061"/>
                    <a:pt x="1192003" y="458290"/>
                  </a:cubicBezTo>
                  <a:lnTo>
                    <a:pt x="1208341" y="445145"/>
                  </a:lnTo>
                  <a:lnTo>
                    <a:pt x="1208341" y="965655"/>
                  </a:lnTo>
                  <a:lnTo>
                    <a:pt x="1208341" y="965659"/>
                  </a:lnTo>
                  <a:cubicBezTo>
                    <a:pt x="1208341" y="1094988"/>
                    <a:pt x="937845" y="1199827"/>
                    <a:pt x="604170" y="1199827"/>
                  </a:cubicBezTo>
                  <a:cubicBezTo>
                    <a:pt x="270495" y="1199827"/>
                    <a:pt x="0" y="1094988"/>
                    <a:pt x="0" y="965659"/>
                  </a:cubicBezTo>
                  <a:close/>
                  <a:moveTo>
                    <a:pt x="603170" y="0"/>
                  </a:moveTo>
                  <a:cubicBezTo>
                    <a:pt x="936291" y="0"/>
                    <a:pt x="1206340" y="116007"/>
                    <a:pt x="1206340" y="259109"/>
                  </a:cubicBezTo>
                  <a:cubicBezTo>
                    <a:pt x="1206340" y="402211"/>
                    <a:pt x="936291" y="518218"/>
                    <a:pt x="603170" y="518218"/>
                  </a:cubicBezTo>
                  <a:cubicBezTo>
                    <a:pt x="270049" y="518218"/>
                    <a:pt x="0" y="402211"/>
                    <a:pt x="0" y="259109"/>
                  </a:cubicBezTo>
                  <a:cubicBezTo>
                    <a:pt x="0" y="116007"/>
                    <a:pt x="270049" y="0"/>
                    <a:pt x="60317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32472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58" name="Freeform 106"/>
            <p:cNvSpPr>
              <a:spLocks noChangeAspect="1"/>
            </p:cNvSpPr>
            <p:nvPr/>
          </p:nvSpPr>
          <p:spPr bwMode="black">
            <a:xfrm>
              <a:off x="10928172" y="5173662"/>
              <a:ext cx="767407" cy="762000"/>
            </a:xfrm>
            <a:custGeom>
              <a:avLst/>
              <a:gdLst>
                <a:gd name="connsiteX0" fmla="*/ 0 w 1208341"/>
                <a:gd name="connsiteY0" fmla="*/ 445145 h 1199827"/>
                <a:gd name="connsiteX1" fmla="*/ 16338 w 1208341"/>
                <a:gd name="connsiteY1" fmla="*/ 458290 h 1199827"/>
                <a:gd name="connsiteX2" fmla="*/ 604170 w 1208341"/>
                <a:gd name="connsiteY2" fmla="*/ 593891 h 1199827"/>
                <a:gd name="connsiteX3" fmla="*/ 1192003 w 1208341"/>
                <a:gd name="connsiteY3" fmla="*/ 458290 h 1199827"/>
                <a:gd name="connsiteX4" fmla="*/ 1208341 w 1208341"/>
                <a:gd name="connsiteY4" fmla="*/ 445145 h 1199827"/>
                <a:gd name="connsiteX5" fmla="*/ 1208341 w 1208341"/>
                <a:gd name="connsiteY5" fmla="*/ 965655 h 1199827"/>
                <a:gd name="connsiteX6" fmla="*/ 1208341 w 1208341"/>
                <a:gd name="connsiteY6" fmla="*/ 965659 h 1199827"/>
                <a:gd name="connsiteX7" fmla="*/ 604170 w 1208341"/>
                <a:gd name="connsiteY7" fmla="*/ 1199827 h 1199827"/>
                <a:gd name="connsiteX8" fmla="*/ 0 w 1208341"/>
                <a:gd name="connsiteY8" fmla="*/ 965659 h 1199827"/>
                <a:gd name="connsiteX9" fmla="*/ 603170 w 1208341"/>
                <a:gd name="connsiteY9" fmla="*/ 0 h 1199827"/>
                <a:gd name="connsiteX10" fmla="*/ 1206340 w 1208341"/>
                <a:gd name="connsiteY10" fmla="*/ 259109 h 1199827"/>
                <a:gd name="connsiteX11" fmla="*/ 603170 w 1208341"/>
                <a:gd name="connsiteY11" fmla="*/ 518218 h 1199827"/>
                <a:gd name="connsiteX12" fmla="*/ 0 w 1208341"/>
                <a:gd name="connsiteY12" fmla="*/ 259109 h 1199827"/>
                <a:gd name="connsiteX13" fmla="*/ 603170 w 1208341"/>
                <a:gd name="connsiteY13" fmla="*/ 0 h 11998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208341" h="1199827">
                  <a:moveTo>
                    <a:pt x="0" y="445145"/>
                  </a:moveTo>
                  <a:lnTo>
                    <a:pt x="16338" y="458290"/>
                  </a:lnTo>
                  <a:cubicBezTo>
                    <a:pt x="129544" y="539061"/>
                    <a:pt x="350335" y="593891"/>
                    <a:pt x="604170" y="593891"/>
                  </a:cubicBezTo>
                  <a:cubicBezTo>
                    <a:pt x="858005" y="593891"/>
                    <a:pt x="1078797" y="539061"/>
                    <a:pt x="1192003" y="458290"/>
                  </a:cubicBezTo>
                  <a:lnTo>
                    <a:pt x="1208341" y="445145"/>
                  </a:lnTo>
                  <a:lnTo>
                    <a:pt x="1208341" y="965655"/>
                  </a:lnTo>
                  <a:lnTo>
                    <a:pt x="1208341" y="965659"/>
                  </a:lnTo>
                  <a:cubicBezTo>
                    <a:pt x="1208341" y="1094988"/>
                    <a:pt x="937845" y="1199827"/>
                    <a:pt x="604170" y="1199827"/>
                  </a:cubicBezTo>
                  <a:cubicBezTo>
                    <a:pt x="270495" y="1199827"/>
                    <a:pt x="0" y="1094988"/>
                    <a:pt x="0" y="965659"/>
                  </a:cubicBezTo>
                  <a:close/>
                  <a:moveTo>
                    <a:pt x="603170" y="0"/>
                  </a:moveTo>
                  <a:cubicBezTo>
                    <a:pt x="936291" y="0"/>
                    <a:pt x="1206340" y="116007"/>
                    <a:pt x="1206340" y="259109"/>
                  </a:cubicBezTo>
                  <a:cubicBezTo>
                    <a:pt x="1206340" y="402211"/>
                    <a:pt x="936291" y="518218"/>
                    <a:pt x="603170" y="518218"/>
                  </a:cubicBezTo>
                  <a:cubicBezTo>
                    <a:pt x="270049" y="518218"/>
                    <a:pt x="0" y="402211"/>
                    <a:pt x="0" y="259109"/>
                  </a:cubicBezTo>
                  <a:cubicBezTo>
                    <a:pt x="0" y="116007"/>
                    <a:pt x="270049" y="0"/>
                    <a:pt x="60317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32472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59" name="TextBox 58"/>
            <p:cNvSpPr txBox="1"/>
            <p:nvPr/>
          </p:nvSpPr>
          <p:spPr>
            <a:xfrm>
              <a:off x="9343537" y="5420294"/>
              <a:ext cx="627416" cy="627864"/>
            </a:xfrm>
            <a:prstGeom prst="rect">
              <a:avLst/>
            </a:prstGeom>
            <a:noFill/>
          </p:spPr>
          <p:txBody>
            <a:bodyPr wrap="none" lIns="182880" tIns="146304" rIns="182880" bIns="146304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0" i="0" u="none" strike="noStrike" kern="0" cap="none" spc="0" normalizeH="0" baseline="0" noProof="0" dirty="0">
                  <a:ln>
                    <a:noFill/>
                  </a:ln>
                  <a:gradFill>
                    <a:gsLst>
                      <a:gs pos="2917">
                        <a:schemeClr val="tx1"/>
                      </a:gs>
                      <a:gs pos="30000">
                        <a:schemeClr val="tx1"/>
                      </a:gs>
                    </a:gsLst>
                    <a:lin ang="5400000" scaled="0"/>
                  </a:gradFill>
                  <a:effectLst/>
                  <a:uLnTx/>
                  <a:uFillTx/>
                </a:rPr>
                <a:t>C:</a:t>
              </a:r>
            </a:p>
          </p:txBody>
        </p:sp>
        <p:sp>
          <p:nvSpPr>
            <p:cNvPr id="60" name="TextBox 59"/>
            <p:cNvSpPr txBox="1"/>
            <p:nvPr/>
          </p:nvSpPr>
          <p:spPr>
            <a:xfrm>
              <a:off x="10998167" y="5420294"/>
              <a:ext cx="653064" cy="627864"/>
            </a:xfrm>
            <a:prstGeom prst="rect">
              <a:avLst/>
            </a:prstGeom>
            <a:noFill/>
          </p:spPr>
          <p:txBody>
            <a:bodyPr wrap="none" lIns="182880" tIns="146304" rIns="182880" bIns="146304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0" i="0" u="none" strike="noStrike" kern="0" cap="none" spc="0" normalizeH="0" baseline="0" noProof="0" dirty="0">
                  <a:ln>
                    <a:noFill/>
                  </a:ln>
                  <a:gradFill>
                    <a:gsLst>
                      <a:gs pos="2917">
                        <a:schemeClr val="tx1"/>
                      </a:gs>
                      <a:gs pos="30000">
                        <a:schemeClr val="tx1"/>
                      </a:gs>
                    </a:gsLst>
                    <a:lin ang="5400000" scaled="0"/>
                  </a:gradFill>
                  <a:effectLst/>
                  <a:uLnTx/>
                  <a:uFillTx/>
                </a:rPr>
                <a:t>D:</a:t>
              </a:r>
            </a:p>
          </p:txBody>
        </p:sp>
        <p:sp>
          <p:nvSpPr>
            <p:cNvPr id="61" name="Freeform 79"/>
            <p:cNvSpPr>
              <a:spLocks noChangeAspect="1" noEditPoints="1"/>
            </p:cNvSpPr>
            <p:nvPr/>
          </p:nvSpPr>
          <p:spPr bwMode="black">
            <a:xfrm>
              <a:off x="11321170" y="6077284"/>
              <a:ext cx="333079" cy="413317"/>
            </a:xfrm>
            <a:custGeom>
              <a:avLst/>
              <a:gdLst>
                <a:gd name="T0" fmla="*/ 277 w 277"/>
                <a:gd name="T1" fmla="*/ 171 h 344"/>
                <a:gd name="T2" fmla="*/ 277 w 277"/>
                <a:gd name="T3" fmla="*/ 251 h 344"/>
                <a:gd name="T4" fmla="*/ 274 w 277"/>
                <a:gd name="T5" fmla="*/ 258 h 344"/>
                <a:gd name="T6" fmla="*/ 251 w 277"/>
                <a:gd name="T7" fmla="*/ 280 h 344"/>
                <a:gd name="T8" fmla="*/ 251 w 277"/>
                <a:gd name="T9" fmla="*/ 295 h 344"/>
                <a:gd name="T10" fmla="*/ 248 w 277"/>
                <a:gd name="T11" fmla="*/ 302 h 344"/>
                <a:gd name="T12" fmla="*/ 241 w 277"/>
                <a:gd name="T13" fmla="*/ 305 h 344"/>
                <a:gd name="T14" fmla="*/ 10 w 277"/>
                <a:gd name="T15" fmla="*/ 305 h 344"/>
                <a:gd name="T16" fmla="*/ 3 w 277"/>
                <a:gd name="T17" fmla="*/ 302 h 344"/>
                <a:gd name="T18" fmla="*/ 0 w 277"/>
                <a:gd name="T19" fmla="*/ 295 h 344"/>
                <a:gd name="T20" fmla="*/ 0 w 277"/>
                <a:gd name="T21" fmla="*/ 9 h 344"/>
                <a:gd name="T22" fmla="*/ 3 w 277"/>
                <a:gd name="T23" fmla="*/ 2 h 344"/>
                <a:gd name="T24" fmla="*/ 10 w 277"/>
                <a:gd name="T25" fmla="*/ 0 h 344"/>
                <a:gd name="T26" fmla="*/ 241 w 277"/>
                <a:gd name="T27" fmla="*/ 0 h 344"/>
                <a:gd name="T28" fmla="*/ 248 w 277"/>
                <a:gd name="T29" fmla="*/ 2 h 344"/>
                <a:gd name="T30" fmla="*/ 251 w 277"/>
                <a:gd name="T31" fmla="*/ 9 h 344"/>
                <a:gd name="T32" fmla="*/ 251 w 277"/>
                <a:gd name="T33" fmla="*/ 143 h 344"/>
                <a:gd name="T34" fmla="*/ 274 w 277"/>
                <a:gd name="T35" fmla="*/ 164 h 344"/>
                <a:gd name="T36" fmla="*/ 277 w 277"/>
                <a:gd name="T37" fmla="*/ 171 h 344"/>
                <a:gd name="T38" fmla="*/ 3 w 277"/>
                <a:gd name="T39" fmla="*/ 2 h 344"/>
                <a:gd name="T40" fmla="*/ 0 w 277"/>
                <a:gd name="T41" fmla="*/ 9 h 344"/>
                <a:gd name="T42" fmla="*/ 0 w 277"/>
                <a:gd name="T43" fmla="*/ 295 h 344"/>
                <a:gd name="T44" fmla="*/ 3 w 277"/>
                <a:gd name="T45" fmla="*/ 302 h 344"/>
                <a:gd name="T46" fmla="*/ 10 w 277"/>
                <a:gd name="T47" fmla="*/ 305 h 344"/>
                <a:gd name="T48" fmla="*/ 199 w 277"/>
                <a:gd name="T49" fmla="*/ 305 h 344"/>
                <a:gd name="T50" fmla="*/ 199 w 277"/>
                <a:gd name="T51" fmla="*/ 191 h 344"/>
                <a:gd name="T52" fmla="*/ 216 w 277"/>
                <a:gd name="T53" fmla="*/ 171 h 344"/>
                <a:gd name="T54" fmla="*/ 222 w 277"/>
                <a:gd name="T55" fmla="*/ 155 h 344"/>
                <a:gd name="T56" fmla="*/ 222 w 277"/>
                <a:gd name="T57" fmla="*/ 56 h 344"/>
                <a:gd name="T58" fmla="*/ 202 w 277"/>
                <a:gd name="T59" fmla="*/ 32 h 344"/>
                <a:gd name="T60" fmla="*/ 31 w 277"/>
                <a:gd name="T61" fmla="*/ 0 h 344"/>
                <a:gd name="T62" fmla="*/ 10 w 277"/>
                <a:gd name="T63" fmla="*/ 0 h 344"/>
                <a:gd name="T64" fmla="*/ 3 w 277"/>
                <a:gd name="T65" fmla="*/ 2 h 344"/>
                <a:gd name="T66" fmla="*/ 200 w 277"/>
                <a:gd name="T67" fmla="*/ 47 h 344"/>
                <a:gd name="T68" fmla="*/ 11 w 277"/>
                <a:gd name="T69" fmla="*/ 11 h 344"/>
                <a:gd name="T70" fmla="*/ 4 w 277"/>
                <a:gd name="T71" fmla="*/ 13 h 344"/>
                <a:gd name="T72" fmla="*/ 0 w 277"/>
                <a:gd name="T73" fmla="*/ 20 h 344"/>
                <a:gd name="T74" fmla="*/ 0 w 277"/>
                <a:gd name="T75" fmla="*/ 302 h 344"/>
                <a:gd name="T76" fmla="*/ 8 w 277"/>
                <a:gd name="T77" fmla="*/ 311 h 344"/>
                <a:gd name="T78" fmla="*/ 173 w 277"/>
                <a:gd name="T79" fmla="*/ 343 h 344"/>
                <a:gd name="T80" fmla="*/ 181 w 277"/>
                <a:gd name="T81" fmla="*/ 341 h 344"/>
                <a:gd name="T82" fmla="*/ 184 w 277"/>
                <a:gd name="T83" fmla="*/ 334 h 344"/>
                <a:gd name="T84" fmla="*/ 184 w 277"/>
                <a:gd name="T85" fmla="*/ 185 h 344"/>
                <a:gd name="T86" fmla="*/ 205 w 277"/>
                <a:gd name="T87" fmla="*/ 161 h 344"/>
                <a:gd name="T88" fmla="*/ 207 w 277"/>
                <a:gd name="T89" fmla="*/ 155 h 344"/>
                <a:gd name="T90" fmla="*/ 207 w 277"/>
                <a:gd name="T91" fmla="*/ 56 h 344"/>
                <a:gd name="T92" fmla="*/ 200 w 277"/>
                <a:gd name="T93" fmla="*/ 47 h 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77" h="344">
                  <a:moveTo>
                    <a:pt x="277" y="171"/>
                  </a:moveTo>
                  <a:cubicBezTo>
                    <a:pt x="277" y="251"/>
                    <a:pt x="277" y="251"/>
                    <a:pt x="277" y="251"/>
                  </a:cubicBezTo>
                  <a:cubicBezTo>
                    <a:pt x="277" y="254"/>
                    <a:pt x="276" y="256"/>
                    <a:pt x="274" y="258"/>
                  </a:cubicBezTo>
                  <a:cubicBezTo>
                    <a:pt x="251" y="280"/>
                    <a:pt x="251" y="280"/>
                    <a:pt x="251" y="280"/>
                  </a:cubicBezTo>
                  <a:cubicBezTo>
                    <a:pt x="251" y="295"/>
                    <a:pt x="251" y="295"/>
                    <a:pt x="251" y="295"/>
                  </a:cubicBezTo>
                  <a:cubicBezTo>
                    <a:pt x="251" y="298"/>
                    <a:pt x="250" y="300"/>
                    <a:pt x="248" y="302"/>
                  </a:cubicBezTo>
                  <a:cubicBezTo>
                    <a:pt x="246" y="304"/>
                    <a:pt x="244" y="305"/>
                    <a:pt x="241" y="305"/>
                  </a:cubicBezTo>
                  <a:cubicBezTo>
                    <a:pt x="10" y="305"/>
                    <a:pt x="10" y="305"/>
                    <a:pt x="10" y="305"/>
                  </a:cubicBezTo>
                  <a:cubicBezTo>
                    <a:pt x="7" y="305"/>
                    <a:pt x="5" y="304"/>
                    <a:pt x="3" y="302"/>
                  </a:cubicBezTo>
                  <a:cubicBezTo>
                    <a:pt x="1" y="300"/>
                    <a:pt x="0" y="298"/>
                    <a:pt x="0" y="295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6"/>
                    <a:pt x="1" y="4"/>
                    <a:pt x="3" y="2"/>
                  </a:cubicBezTo>
                  <a:cubicBezTo>
                    <a:pt x="5" y="1"/>
                    <a:pt x="7" y="0"/>
                    <a:pt x="10" y="0"/>
                  </a:cubicBezTo>
                  <a:cubicBezTo>
                    <a:pt x="241" y="0"/>
                    <a:pt x="241" y="0"/>
                    <a:pt x="241" y="0"/>
                  </a:cubicBezTo>
                  <a:cubicBezTo>
                    <a:pt x="244" y="0"/>
                    <a:pt x="246" y="1"/>
                    <a:pt x="248" y="2"/>
                  </a:cubicBezTo>
                  <a:cubicBezTo>
                    <a:pt x="250" y="4"/>
                    <a:pt x="251" y="6"/>
                    <a:pt x="251" y="9"/>
                  </a:cubicBezTo>
                  <a:cubicBezTo>
                    <a:pt x="251" y="143"/>
                    <a:pt x="251" y="143"/>
                    <a:pt x="251" y="143"/>
                  </a:cubicBezTo>
                  <a:cubicBezTo>
                    <a:pt x="274" y="164"/>
                    <a:pt x="274" y="164"/>
                    <a:pt x="274" y="164"/>
                  </a:cubicBezTo>
                  <a:cubicBezTo>
                    <a:pt x="276" y="166"/>
                    <a:pt x="277" y="169"/>
                    <a:pt x="277" y="171"/>
                  </a:cubicBezTo>
                  <a:close/>
                  <a:moveTo>
                    <a:pt x="3" y="2"/>
                  </a:moveTo>
                  <a:cubicBezTo>
                    <a:pt x="1" y="4"/>
                    <a:pt x="0" y="6"/>
                    <a:pt x="0" y="9"/>
                  </a:cubicBezTo>
                  <a:cubicBezTo>
                    <a:pt x="0" y="295"/>
                    <a:pt x="0" y="295"/>
                    <a:pt x="0" y="295"/>
                  </a:cubicBezTo>
                  <a:cubicBezTo>
                    <a:pt x="0" y="298"/>
                    <a:pt x="1" y="300"/>
                    <a:pt x="3" y="302"/>
                  </a:cubicBezTo>
                  <a:cubicBezTo>
                    <a:pt x="5" y="304"/>
                    <a:pt x="7" y="305"/>
                    <a:pt x="10" y="305"/>
                  </a:cubicBezTo>
                  <a:cubicBezTo>
                    <a:pt x="199" y="305"/>
                    <a:pt x="199" y="305"/>
                    <a:pt x="199" y="305"/>
                  </a:cubicBezTo>
                  <a:cubicBezTo>
                    <a:pt x="199" y="191"/>
                    <a:pt x="199" y="191"/>
                    <a:pt x="199" y="191"/>
                  </a:cubicBezTo>
                  <a:cubicBezTo>
                    <a:pt x="204" y="185"/>
                    <a:pt x="216" y="171"/>
                    <a:pt x="216" y="171"/>
                  </a:cubicBezTo>
                  <a:cubicBezTo>
                    <a:pt x="220" y="166"/>
                    <a:pt x="222" y="161"/>
                    <a:pt x="222" y="155"/>
                  </a:cubicBezTo>
                  <a:cubicBezTo>
                    <a:pt x="222" y="56"/>
                    <a:pt x="222" y="56"/>
                    <a:pt x="222" y="56"/>
                  </a:cubicBezTo>
                  <a:cubicBezTo>
                    <a:pt x="222" y="44"/>
                    <a:pt x="214" y="35"/>
                    <a:pt x="202" y="32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7" y="0"/>
                    <a:pt x="5" y="1"/>
                    <a:pt x="3" y="2"/>
                  </a:cubicBezTo>
                  <a:close/>
                  <a:moveTo>
                    <a:pt x="200" y="47"/>
                  </a:moveTo>
                  <a:cubicBezTo>
                    <a:pt x="11" y="11"/>
                    <a:pt x="11" y="11"/>
                    <a:pt x="11" y="11"/>
                  </a:cubicBezTo>
                  <a:cubicBezTo>
                    <a:pt x="9" y="10"/>
                    <a:pt x="6" y="11"/>
                    <a:pt x="4" y="13"/>
                  </a:cubicBezTo>
                  <a:cubicBezTo>
                    <a:pt x="2" y="14"/>
                    <a:pt x="0" y="17"/>
                    <a:pt x="0" y="20"/>
                  </a:cubicBezTo>
                  <a:cubicBezTo>
                    <a:pt x="0" y="302"/>
                    <a:pt x="0" y="302"/>
                    <a:pt x="0" y="302"/>
                  </a:cubicBezTo>
                  <a:cubicBezTo>
                    <a:pt x="0" y="307"/>
                    <a:pt x="4" y="311"/>
                    <a:pt x="8" y="311"/>
                  </a:cubicBezTo>
                  <a:cubicBezTo>
                    <a:pt x="173" y="343"/>
                    <a:pt x="173" y="343"/>
                    <a:pt x="173" y="343"/>
                  </a:cubicBezTo>
                  <a:cubicBezTo>
                    <a:pt x="176" y="344"/>
                    <a:pt x="179" y="343"/>
                    <a:pt x="181" y="341"/>
                  </a:cubicBezTo>
                  <a:cubicBezTo>
                    <a:pt x="183" y="339"/>
                    <a:pt x="184" y="337"/>
                    <a:pt x="184" y="334"/>
                  </a:cubicBezTo>
                  <a:cubicBezTo>
                    <a:pt x="184" y="185"/>
                    <a:pt x="184" y="185"/>
                    <a:pt x="184" y="185"/>
                  </a:cubicBezTo>
                  <a:cubicBezTo>
                    <a:pt x="205" y="161"/>
                    <a:pt x="205" y="161"/>
                    <a:pt x="205" y="161"/>
                  </a:cubicBezTo>
                  <a:cubicBezTo>
                    <a:pt x="206" y="159"/>
                    <a:pt x="207" y="157"/>
                    <a:pt x="207" y="155"/>
                  </a:cubicBezTo>
                  <a:cubicBezTo>
                    <a:pt x="207" y="56"/>
                    <a:pt x="207" y="56"/>
                    <a:pt x="207" y="56"/>
                  </a:cubicBezTo>
                  <a:cubicBezTo>
                    <a:pt x="207" y="51"/>
                    <a:pt x="204" y="48"/>
                    <a:pt x="200" y="4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  <a:headEnd type="none" w="med" len="med"/>
              <a:tailEnd type="none" w="med" len="med"/>
            </a:ln>
            <a:effectLst/>
            <a:ex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4911" tIns="75929" rIns="94911" bIns="75929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483924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1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62" name="TextBox 61"/>
            <p:cNvSpPr txBox="1"/>
            <p:nvPr/>
          </p:nvSpPr>
          <p:spPr>
            <a:xfrm>
              <a:off x="10895079" y="6366359"/>
              <a:ext cx="1185261" cy="433965"/>
            </a:xfrm>
            <a:prstGeom prst="rect">
              <a:avLst/>
            </a:prstGeom>
            <a:noFill/>
          </p:spPr>
          <p:txBody>
            <a:bodyPr wrap="none" lIns="182880" tIns="146304" rIns="182880" bIns="146304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rPr>
                <a:t>ContainerData</a:t>
              </a:r>
            </a:p>
          </p:txBody>
        </p:sp>
      </p:grpSp>
      <p:sp>
        <p:nvSpPr>
          <p:cNvPr id="54" name="TextBox 53"/>
          <p:cNvSpPr txBox="1"/>
          <p:nvPr/>
        </p:nvSpPr>
        <p:spPr>
          <a:xfrm>
            <a:off x="4898131" y="6330282"/>
            <a:ext cx="2627797" cy="544765"/>
          </a:xfrm>
          <a:prstGeom prst="rect">
            <a:avLst/>
          </a:prstGeom>
          <a:noFill/>
        </p:spPr>
        <p:txBody>
          <a:bodyPr wrap="square" lIns="182880" tIns="146304" rIns="182880" bIns="146304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Container Host</a:t>
            </a:r>
          </a:p>
        </p:txBody>
      </p:sp>
      <p:grpSp>
        <p:nvGrpSpPr>
          <p:cNvPr id="34" name="Group 33"/>
          <p:cNvGrpSpPr/>
          <p:nvPr/>
        </p:nvGrpSpPr>
        <p:grpSpPr>
          <a:xfrm>
            <a:off x="5039146" y="2567139"/>
            <a:ext cx="2360553" cy="1237060"/>
            <a:chOff x="1951037" y="4049747"/>
            <a:chExt cx="2689850" cy="1409630"/>
          </a:xfrm>
        </p:grpSpPr>
        <p:sp>
          <p:nvSpPr>
            <p:cNvPr id="35" name="Rectangle 34"/>
            <p:cNvSpPr/>
            <p:nvPr/>
          </p:nvSpPr>
          <p:spPr bwMode="auto">
            <a:xfrm>
              <a:off x="1995803" y="4090922"/>
              <a:ext cx="2602474" cy="1326678"/>
            </a:xfrm>
            <a:prstGeom prst="rect">
              <a:avLst/>
            </a:prstGeom>
            <a:solidFill>
              <a:schemeClr val="accent1"/>
            </a:solidFill>
            <a:ln w="76200">
              <a:solidFill>
                <a:srgbClr val="F2F2F2"/>
              </a:solidFill>
              <a:prstDash val="solid"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="horz" wrap="square" lIns="182880" tIns="146304" rIns="182880" bIns="146304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3274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66371" algn="l" defTabSz="93274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32742" algn="l" defTabSz="93274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99113" algn="l" defTabSz="93274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65484" algn="l" defTabSz="93274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331856" algn="l" defTabSz="93274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98226" algn="l" defTabSz="93274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64597" algn="l" defTabSz="93274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730969" algn="l" defTabSz="93274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32472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0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effectLst/>
                  <a:uLnTx/>
                  <a:uFillTx/>
                  <a:latin typeface="+mn-lt"/>
                  <a:ea typeface="Segoe UI" pitchFamily="34" charset="0"/>
                  <a:cs typeface="Segoe UI" pitchFamily="34" charset="0"/>
                </a:rPr>
                <a:t>My Container</a:t>
              </a:r>
            </a:p>
          </p:txBody>
        </p:sp>
        <p:sp>
          <p:nvSpPr>
            <p:cNvPr id="36" name="Right Bracket 35"/>
            <p:cNvSpPr/>
            <p:nvPr/>
          </p:nvSpPr>
          <p:spPr>
            <a:xfrm>
              <a:off x="4447142" y="4049747"/>
              <a:ext cx="193745" cy="1409630"/>
            </a:xfrm>
            <a:prstGeom prst="rightBracket">
              <a:avLst/>
            </a:prstGeom>
            <a:ln w="76200">
              <a:solidFill>
                <a:schemeClr val="accent1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66371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32742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99113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65484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33185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9822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64597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730969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3274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7" name="Left Bracket 36"/>
            <p:cNvSpPr/>
            <p:nvPr/>
          </p:nvSpPr>
          <p:spPr>
            <a:xfrm>
              <a:off x="1951037" y="4049747"/>
              <a:ext cx="193745" cy="1409630"/>
            </a:xfrm>
            <a:prstGeom prst="leftBracket">
              <a:avLst/>
            </a:prstGeom>
            <a:ln w="76200">
              <a:solidFill>
                <a:schemeClr val="accent1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66371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32742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99113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65484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33185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9822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64597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730969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3274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322535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41" grpId="0" animBg="1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Storage Volume Mapping Example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348702" y="6349050"/>
            <a:ext cx="1726656" cy="516729"/>
          </a:xfrm>
          <a:prstGeom prst="rect">
            <a:avLst/>
          </a:prstGeom>
          <a:noFill/>
        </p:spPr>
        <p:txBody>
          <a:bodyPr wrap="none" lIns="182672" tIns="146138" rIns="182672" bIns="146138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599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2917">
                      <a:srgbClr val="FFFFFF"/>
                    </a:gs>
                    <a:gs pos="3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</a:rPr>
              <a:t>Container Host</a:t>
            </a:r>
          </a:p>
        </p:txBody>
      </p:sp>
      <p:sp>
        <p:nvSpPr>
          <p:cNvPr id="9" name="Trapezoid 8"/>
          <p:cNvSpPr/>
          <p:nvPr/>
        </p:nvSpPr>
        <p:spPr bwMode="auto">
          <a:xfrm rot="16200000">
            <a:off x="7018553" y="2188559"/>
            <a:ext cx="2294898" cy="1846508"/>
          </a:xfrm>
          <a:prstGeom prst="trapezoid">
            <a:avLst>
              <a:gd name="adj" fmla="val 34854"/>
            </a:avLst>
          </a:prstGeom>
          <a:gradFill flip="none" rotWithShape="1">
            <a:gsLst>
              <a:gs pos="0">
                <a:schemeClr val="tx2">
                  <a:tint val="66000"/>
                  <a:satMod val="160000"/>
                </a:schemeClr>
              </a:gs>
              <a:gs pos="50000">
                <a:schemeClr val="tx2">
                  <a:tint val="44500"/>
                  <a:satMod val="160000"/>
                </a:schemeClr>
              </a:gs>
              <a:gs pos="100000">
                <a:schemeClr val="tx2">
                  <a:tint val="23500"/>
                  <a:satMod val="160000"/>
                </a:schemeClr>
              </a:gs>
            </a:gsLst>
            <a:path path="circle">
              <a:fillToRect t="100000" r="100000"/>
            </a:path>
            <a:tileRect l="-100000" b="-100000"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32472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0" cap="none" spc="0" normalizeH="0" baseline="0" noProof="0" dirty="0">
              <a:ln>
                <a:noFill/>
              </a:ln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ffectLst/>
              <a:uLnTx/>
              <a:uFillTx/>
              <a:ea typeface="Segoe UI" pitchFamily="34" charset="0"/>
              <a:cs typeface="Segoe UI" pitchFamily="34" charset="0"/>
            </a:endParaRPr>
          </a:p>
        </p:txBody>
      </p:sp>
      <p:grpSp>
        <p:nvGrpSpPr>
          <p:cNvPr id="40" name="Group 39"/>
          <p:cNvGrpSpPr/>
          <p:nvPr/>
        </p:nvGrpSpPr>
        <p:grpSpPr>
          <a:xfrm>
            <a:off x="9037637" y="1964364"/>
            <a:ext cx="2896889" cy="2294898"/>
            <a:chOff x="7359948" y="1418827"/>
            <a:chExt cx="2896889" cy="2294898"/>
          </a:xfrm>
        </p:grpSpPr>
        <p:sp>
          <p:nvSpPr>
            <p:cNvPr id="11" name="Rectangle 10"/>
            <p:cNvSpPr/>
            <p:nvPr/>
          </p:nvSpPr>
          <p:spPr bwMode="auto">
            <a:xfrm>
              <a:off x="7364974" y="1418827"/>
              <a:ext cx="2891863" cy="2294898"/>
            </a:xfrm>
            <a:prstGeom prst="rect">
              <a:avLst/>
            </a:prstGeom>
            <a:solidFill>
              <a:schemeClr val="accent1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32472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0" i="0" u="none" strike="noStrike" kern="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effectLst/>
                  <a:uLnTx/>
                  <a:uFillTx/>
                  <a:ea typeface="Segoe UI" pitchFamily="34" charset="0"/>
                  <a:cs typeface="Segoe UI" pitchFamily="34" charset="0"/>
                </a:rPr>
                <a:t>Image Contents</a:t>
              </a:r>
            </a:p>
          </p:txBody>
        </p:sp>
        <p:grpSp>
          <p:nvGrpSpPr>
            <p:cNvPr id="39" name="Group 38"/>
            <p:cNvGrpSpPr/>
            <p:nvPr/>
          </p:nvGrpSpPr>
          <p:grpSpPr>
            <a:xfrm>
              <a:off x="7359948" y="2143404"/>
              <a:ext cx="2896889" cy="1512539"/>
              <a:chOff x="7412582" y="2143404"/>
              <a:chExt cx="2896889" cy="1512539"/>
            </a:xfrm>
          </p:grpSpPr>
          <p:sp>
            <p:nvSpPr>
              <p:cNvPr id="21" name="TextBox 20"/>
              <p:cNvSpPr txBox="1"/>
              <p:nvPr/>
            </p:nvSpPr>
            <p:spPr>
              <a:xfrm>
                <a:off x="7661387" y="2426950"/>
                <a:ext cx="954427" cy="433965"/>
              </a:xfrm>
              <a:prstGeom prst="rect">
                <a:avLst/>
              </a:prstGeom>
              <a:noFill/>
            </p:spPr>
            <p:txBody>
              <a:bodyPr wrap="none" lIns="182880" tIns="146304" rIns="182880" bIns="146304" rtlCol="0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90000"/>
                  </a:lnSpc>
                  <a:spcBef>
                    <a:spcPts val="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</a:rPr>
                  <a:t>License.txt</a:t>
                </a:r>
              </a:p>
            </p:txBody>
          </p:sp>
          <p:sp>
            <p:nvSpPr>
              <p:cNvPr id="19" name="Freeform 5"/>
              <p:cNvSpPr>
                <a:spLocks noChangeAspect="1" noEditPoints="1"/>
              </p:cNvSpPr>
              <p:nvPr/>
            </p:nvSpPr>
            <p:spPr bwMode="black">
              <a:xfrm>
                <a:off x="7987019" y="2143404"/>
                <a:ext cx="323843" cy="418939"/>
              </a:xfrm>
              <a:custGeom>
                <a:avLst/>
                <a:gdLst>
                  <a:gd name="T0" fmla="*/ 277 w 2806"/>
                  <a:gd name="T1" fmla="*/ 288 h 3630"/>
                  <a:gd name="T2" fmla="*/ 277 w 2806"/>
                  <a:gd name="T3" fmla="*/ 3341 h 3630"/>
                  <a:gd name="T4" fmla="*/ 2529 w 2806"/>
                  <a:gd name="T5" fmla="*/ 3341 h 3630"/>
                  <a:gd name="T6" fmla="*/ 2529 w 2806"/>
                  <a:gd name="T7" fmla="*/ 1138 h 3630"/>
                  <a:gd name="T8" fmla="*/ 1681 w 2806"/>
                  <a:gd name="T9" fmla="*/ 288 h 3630"/>
                  <a:gd name="T10" fmla="*/ 277 w 2806"/>
                  <a:gd name="T11" fmla="*/ 288 h 3630"/>
                  <a:gd name="T12" fmla="*/ 277 w 2806"/>
                  <a:gd name="T13" fmla="*/ 288 h 3630"/>
                  <a:gd name="T14" fmla="*/ 0 w 2806"/>
                  <a:gd name="T15" fmla="*/ 0 h 3630"/>
                  <a:gd name="T16" fmla="*/ 1392 w 2806"/>
                  <a:gd name="T17" fmla="*/ 0 h 3630"/>
                  <a:gd name="T18" fmla="*/ 1757 w 2806"/>
                  <a:gd name="T19" fmla="*/ 0 h 3630"/>
                  <a:gd name="T20" fmla="*/ 2806 w 2806"/>
                  <a:gd name="T21" fmla="*/ 1048 h 3630"/>
                  <a:gd name="T22" fmla="*/ 2806 w 2806"/>
                  <a:gd name="T23" fmla="*/ 3630 h 3630"/>
                  <a:gd name="T24" fmla="*/ 0 w 2806"/>
                  <a:gd name="T25" fmla="*/ 3630 h 3630"/>
                  <a:gd name="T26" fmla="*/ 0 w 2806"/>
                  <a:gd name="T27" fmla="*/ 0 h 3630"/>
                  <a:gd name="T28" fmla="*/ 0 w 2806"/>
                  <a:gd name="T29" fmla="*/ 0 h 36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806" h="3630">
                    <a:moveTo>
                      <a:pt x="277" y="288"/>
                    </a:moveTo>
                    <a:lnTo>
                      <a:pt x="277" y="3341"/>
                    </a:lnTo>
                    <a:lnTo>
                      <a:pt x="2529" y="3341"/>
                    </a:lnTo>
                    <a:lnTo>
                      <a:pt x="2529" y="1138"/>
                    </a:lnTo>
                    <a:lnTo>
                      <a:pt x="1681" y="288"/>
                    </a:lnTo>
                    <a:lnTo>
                      <a:pt x="277" y="288"/>
                    </a:lnTo>
                    <a:lnTo>
                      <a:pt x="277" y="288"/>
                    </a:lnTo>
                    <a:close/>
                    <a:moveTo>
                      <a:pt x="0" y="0"/>
                    </a:moveTo>
                    <a:lnTo>
                      <a:pt x="1392" y="0"/>
                    </a:lnTo>
                    <a:lnTo>
                      <a:pt x="1757" y="0"/>
                    </a:lnTo>
                    <a:lnTo>
                      <a:pt x="2806" y="1048"/>
                    </a:lnTo>
                    <a:lnTo>
                      <a:pt x="2806" y="3630"/>
                    </a:lnTo>
                    <a:lnTo>
                      <a:pt x="0" y="363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0" name="Freeform 79"/>
              <p:cNvSpPr>
                <a:spLocks noChangeAspect="1" noEditPoints="1"/>
              </p:cNvSpPr>
              <p:nvPr/>
            </p:nvSpPr>
            <p:spPr bwMode="black">
              <a:xfrm>
                <a:off x="8786595" y="2143404"/>
                <a:ext cx="333079" cy="413317"/>
              </a:xfrm>
              <a:custGeom>
                <a:avLst/>
                <a:gdLst>
                  <a:gd name="T0" fmla="*/ 277 w 277"/>
                  <a:gd name="T1" fmla="*/ 171 h 344"/>
                  <a:gd name="T2" fmla="*/ 277 w 277"/>
                  <a:gd name="T3" fmla="*/ 251 h 344"/>
                  <a:gd name="T4" fmla="*/ 274 w 277"/>
                  <a:gd name="T5" fmla="*/ 258 h 344"/>
                  <a:gd name="T6" fmla="*/ 251 w 277"/>
                  <a:gd name="T7" fmla="*/ 280 h 344"/>
                  <a:gd name="T8" fmla="*/ 251 w 277"/>
                  <a:gd name="T9" fmla="*/ 295 h 344"/>
                  <a:gd name="T10" fmla="*/ 248 w 277"/>
                  <a:gd name="T11" fmla="*/ 302 h 344"/>
                  <a:gd name="T12" fmla="*/ 241 w 277"/>
                  <a:gd name="T13" fmla="*/ 305 h 344"/>
                  <a:gd name="T14" fmla="*/ 10 w 277"/>
                  <a:gd name="T15" fmla="*/ 305 h 344"/>
                  <a:gd name="T16" fmla="*/ 3 w 277"/>
                  <a:gd name="T17" fmla="*/ 302 h 344"/>
                  <a:gd name="T18" fmla="*/ 0 w 277"/>
                  <a:gd name="T19" fmla="*/ 295 h 344"/>
                  <a:gd name="T20" fmla="*/ 0 w 277"/>
                  <a:gd name="T21" fmla="*/ 9 h 344"/>
                  <a:gd name="T22" fmla="*/ 3 w 277"/>
                  <a:gd name="T23" fmla="*/ 2 h 344"/>
                  <a:gd name="T24" fmla="*/ 10 w 277"/>
                  <a:gd name="T25" fmla="*/ 0 h 344"/>
                  <a:gd name="T26" fmla="*/ 241 w 277"/>
                  <a:gd name="T27" fmla="*/ 0 h 344"/>
                  <a:gd name="T28" fmla="*/ 248 w 277"/>
                  <a:gd name="T29" fmla="*/ 2 h 344"/>
                  <a:gd name="T30" fmla="*/ 251 w 277"/>
                  <a:gd name="T31" fmla="*/ 9 h 344"/>
                  <a:gd name="T32" fmla="*/ 251 w 277"/>
                  <a:gd name="T33" fmla="*/ 143 h 344"/>
                  <a:gd name="T34" fmla="*/ 274 w 277"/>
                  <a:gd name="T35" fmla="*/ 164 h 344"/>
                  <a:gd name="T36" fmla="*/ 277 w 277"/>
                  <a:gd name="T37" fmla="*/ 171 h 344"/>
                  <a:gd name="T38" fmla="*/ 3 w 277"/>
                  <a:gd name="T39" fmla="*/ 2 h 344"/>
                  <a:gd name="T40" fmla="*/ 0 w 277"/>
                  <a:gd name="T41" fmla="*/ 9 h 344"/>
                  <a:gd name="T42" fmla="*/ 0 w 277"/>
                  <a:gd name="T43" fmla="*/ 295 h 344"/>
                  <a:gd name="T44" fmla="*/ 3 w 277"/>
                  <a:gd name="T45" fmla="*/ 302 h 344"/>
                  <a:gd name="T46" fmla="*/ 10 w 277"/>
                  <a:gd name="T47" fmla="*/ 305 h 344"/>
                  <a:gd name="T48" fmla="*/ 199 w 277"/>
                  <a:gd name="T49" fmla="*/ 305 h 344"/>
                  <a:gd name="T50" fmla="*/ 199 w 277"/>
                  <a:gd name="T51" fmla="*/ 191 h 344"/>
                  <a:gd name="T52" fmla="*/ 216 w 277"/>
                  <a:gd name="T53" fmla="*/ 171 h 344"/>
                  <a:gd name="T54" fmla="*/ 222 w 277"/>
                  <a:gd name="T55" fmla="*/ 155 h 344"/>
                  <a:gd name="T56" fmla="*/ 222 w 277"/>
                  <a:gd name="T57" fmla="*/ 56 h 344"/>
                  <a:gd name="T58" fmla="*/ 202 w 277"/>
                  <a:gd name="T59" fmla="*/ 32 h 344"/>
                  <a:gd name="T60" fmla="*/ 31 w 277"/>
                  <a:gd name="T61" fmla="*/ 0 h 344"/>
                  <a:gd name="T62" fmla="*/ 10 w 277"/>
                  <a:gd name="T63" fmla="*/ 0 h 344"/>
                  <a:gd name="T64" fmla="*/ 3 w 277"/>
                  <a:gd name="T65" fmla="*/ 2 h 344"/>
                  <a:gd name="T66" fmla="*/ 200 w 277"/>
                  <a:gd name="T67" fmla="*/ 47 h 344"/>
                  <a:gd name="T68" fmla="*/ 11 w 277"/>
                  <a:gd name="T69" fmla="*/ 11 h 344"/>
                  <a:gd name="T70" fmla="*/ 4 w 277"/>
                  <a:gd name="T71" fmla="*/ 13 h 344"/>
                  <a:gd name="T72" fmla="*/ 0 w 277"/>
                  <a:gd name="T73" fmla="*/ 20 h 344"/>
                  <a:gd name="T74" fmla="*/ 0 w 277"/>
                  <a:gd name="T75" fmla="*/ 302 h 344"/>
                  <a:gd name="T76" fmla="*/ 8 w 277"/>
                  <a:gd name="T77" fmla="*/ 311 h 344"/>
                  <a:gd name="T78" fmla="*/ 173 w 277"/>
                  <a:gd name="T79" fmla="*/ 343 h 344"/>
                  <a:gd name="T80" fmla="*/ 181 w 277"/>
                  <a:gd name="T81" fmla="*/ 341 h 344"/>
                  <a:gd name="T82" fmla="*/ 184 w 277"/>
                  <a:gd name="T83" fmla="*/ 334 h 344"/>
                  <a:gd name="T84" fmla="*/ 184 w 277"/>
                  <a:gd name="T85" fmla="*/ 185 h 344"/>
                  <a:gd name="T86" fmla="*/ 205 w 277"/>
                  <a:gd name="T87" fmla="*/ 161 h 344"/>
                  <a:gd name="T88" fmla="*/ 207 w 277"/>
                  <a:gd name="T89" fmla="*/ 155 h 344"/>
                  <a:gd name="T90" fmla="*/ 207 w 277"/>
                  <a:gd name="T91" fmla="*/ 56 h 344"/>
                  <a:gd name="T92" fmla="*/ 200 w 277"/>
                  <a:gd name="T93" fmla="*/ 47 h 3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277" h="344">
                    <a:moveTo>
                      <a:pt x="277" y="171"/>
                    </a:moveTo>
                    <a:cubicBezTo>
                      <a:pt x="277" y="251"/>
                      <a:pt x="277" y="251"/>
                      <a:pt x="277" y="251"/>
                    </a:cubicBezTo>
                    <a:cubicBezTo>
                      <a:pt x="277" y="254"/>
                      <a:pt x="276" y="256"/>
                      <a:pt x="274" y="258"/>
                    </a:cubicBezTo>
                    <a:cubicBezTo>
                      <a:pt x="251" y="280"/>
                      <a:pt x="251" y="280"/>
                      <a:pt x="251" y="280"/>
                    </a:cubicBezTo>
                    <a:cubicBezTo>
                      <a:pt x="251" y="295"/>
                      <a:pt x="251" y="295"/>
                      <a:pt x="251" y="295"/>
                    </a:cubicBezTo>
                    <a:cubicBezTo>
                      <a:pt x="251" y="298"/>
                      <a:pt x="250" y="300"/>
                      <a:pt x="248" y="302"/>
                    </a:cubicBezTo>
                    <a:cubicBezTo>
                      <a:pt x="246" y="304"/>
                      <a:pt x="244" y="305"/>
                      <a:pt x="241" y="305"/>
                    </a:cubicBezTo>
                    <a:cubicBezTo>
                      <a:pt x="10" y="305"/>
                      <a:pt x="10" y="305"/>
                      <a:pt x="10" y="305"/>
                    </a:cubicBezTo>
                    <a:cubicBezTo>
                      <a:pt x="7" y="305"/>
                      <a:pt x="5" y="304"/>
                      <a:pt x="3" y="302"/>
                    </a:cubicBezTo>
                    <a:cubicBezTo>
                      <a:pt x="1" y="300"/>
                      <a:pt x="0" y="298"/>
                      <a:pt x="0" y="295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6"/>
                      <a:pt x="1" y="4"/>
                      <a:pt x="3" y="2"/>
                    </a:cubicBezTo>
                    <a:cubicBezTo>
                      <a:pt x="5" y="1"/>
                      <a:pt x="7" y="0"/>
                      <a:pt x="10" y="0"/>
                    </a:cubicBezTo>
                    <a:cubicBezTo>
                      <a:pt x="241" y="0"/>
                      <a:pt x="241" y="0"/>
                      <a:pt x="241" y="0"/>
                    </a:cubicBezTo>
                    <a:cubicBezTo>
                      <a:pt x="244" y="0"/>
                      <a:pt x="246" y="1"/>
                      <a:pt x="248" y="2"/>
                    </a:cubicBezTo>
                    <a:cubicBezTo>
                      <a:pt x="250" y="4"/>
                      <a:pt x="251" y="6"/>
                      <a:pt x="251" y="9"/>
                    </a:cubicBezTo>
                    <a:cubicBezTo>
                      <a:pt x="251" y="143"/>
                      <a:pt x="251" y="143"/>
                      <a:pt x="251" y="143"/>
                    </a:cubicBezTo>
                    <a:cubicBezTo>
                      <a:pt x="274" y="164"/>
                      <a:pt x="274" y="164"/>
                      <a:pt x="274" y="164"/>
                    </a:cubicBezTo>
                    <a:cubicBezTo>
                      <a:pt x="276" y="166"/>
                      <a:pt x="277" y="169"/>
                      <a:pt x="277" y="171"/>
                    </a:cubicBezTo>
                    <a:close/>
                    <a:moveTo>
                      <a:pt x="3" y="2"/>
                    </a:moveTo>
                    <a:cubicBezTo>
                      <a:pt x="1" y="4"/>
                      <a:pt x="0" y="6"/>
                      <a:pt x="0" y="9"/>
                    </a:cubicBezTo>
                    <a:cubicBezTo>
                      <a:pt x="0" y="295"/>
                      <a:pt x="0" y="295"/>
                      <a:pt x="0" y="295"/>
                    </a:cubicBezTo>
                    <a:cubicBezTo>
                      <a:pt x="0" y="298"/>
                      <a:pt x="1" y="300"/>
                      <a:pt x="3" y="302"/>
                    </a:cubicBezTo>
                    <a:cubicBezTo>
                      <a:pt x="5" y="304"/>
                      <a:pt x="7" y="305"/>
                      <a:pt x="10" y="305"/>
                    </a:cubicBezTo>
                    <a:cubicBezTo>
                      <a:pt x="199" y="305"/>
                      <a:pt x="199" y="305"/>
                      <a:pt x="199" y="305"/>
                    </a:cubicBezTo>
                    <a:cubicBezTo>
                      <a:pt x="199" y="191"/>
                      <a:pt x="199" y="191"/>
                      <a:pt x="199" y="191"/>
                    </a:cubicBezTo>
                    <a:cubicBezTo>
                      <a:pt x="204" y="185"/>
                      <a:pt x="216" y="171"/>
                      <a:pt x="216" y="171"/>
                    </a:cubicBezTo>
                    <a:cubicBezTo>
                      <a:pt x="220" y="166"/>
                      <a:pt x="222" y="161"/>
                      <a:pt x="222" y="155"/>
                    </a:cubicBezTo>
                    <a:cubicBezTo>
                      <a:pt x="222" y="56"/>
                      <a:pt x="222" y="56"/>
                      <a:pt x="222" y="56"/>
                    </a:cubicBezTo>
                    <a:cubicBezTo>
                      <a:pt x="222" y="44"/>
                      <a:pt x="214" y="35"/>
                      <a:pt x="202" y="32"/>
                    </a:cubicBezTo>
                    <a:cubicBezTo>
                      <a:pt x="31" y="0"/>
                      <a:pt x="31" y="0"/>
                      <a:pt x="31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7" y="0"/>
                      <a:pt x="5" y="1"/>
                      <a:pt x="3" y="2"/>
                    </a:cubicBezTo>
                    <a:close/>
                    <a:moveTo>
                      <a:pt x="200" y="47"/>
                    </a:moveTo>
                    <a:cubicBezTo>
                      <a:pt x="11" y="11"/>
                      <a:pt x="11" y="11"/>
                      <a:pt x="11" y="11"/>
                    </a:cubicBezTo>
                    <a:cubicBezTo>
                      <a:pt x="9" y="10"/>
                      <a:pt x="6" y="11"/>
                      <a:pt x="4" y="13"/>
                    </a:cubicBezTo>
                    <a:cubicBezTo>
                      <a:pt x="2" y="14"/>
                      <a:pt x="0" y="17"/>
                      <a:pt x="0" y="20"/>
                    </a:cubicBezTo>
                    <a:cubicBezTo>
                      <a:pt x="0" y="302"/>
                      <a:pt x="0" y="302"/>
                      <a:pt x="0" y="302"/>
                    </a:cubicBezTo>
                    <a:cubicBezTo>
                      <a:pt x="0" y="307"/>
                      <a:pt x="4" y="311"/>
                      <a:pt x="8" y="311"/>
                    </a:cubicBezTo>
                    <a:cubicBezTo>
                      <a:pt x="173" y="343"/>
                      <a:pt x="173" y="343"/>
                      <a:pt x="173" y="343"/>
                    </a:cubicBezTo>
                    <a:cubicBezTo>
                      <a:pt x="176" y="344"/>
                      <a:pt x="179" y="343"/>
                      <a:pt x="181" y="341"/>
                    </a:cubicBezTo>
                    <a:cubicBezTo>
                      <a:pt x="183" y="339"/>
                      <a:pt x="184" y="337"/>
                      <a:pt x="184" y="334"/>
                    </a:cubicBezTo>
                    <a:cubicBezTo>
                      <a:pt x="184" y="185"/>
                      <a:pt x="184" y="185"/>
                      <a:pt x="184" y="185"/>
                    </a:cubicBezTo>
                    <a:cubicBezTo>
                      <a:pt x="205" y="161"/>
                      <a:pt x="205" y="161"/>
                      <a:pt x="205" y="161"/>
                    </a:cubicBezTo>
                    <a:cubicBezTo>
                      <a:pt x="206" y="159"/>
                      <a:pt x="207" y="157"/>
                      <a:pt x="207" y="155"/>
                    </a:cubicBezTo>
                    <a:cubicBezTo>
                      <a:pt x="207" y="56"/>
                      <a:pt x="207" y="56"/>
                      <a:pt x="207" y="56"/>
                    </a:cubicBezTo>
                    <a:cubicBezTo>
                      <a:pt x="207" y="51"/>
                      <a:pt x="204" y="48"/>
                      <a:pt x="200" y="47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  <a:headEnd type="none" w="med" len="med"/>
                <a:tailEnd type="none" w="med" len="med"/>
              </a:ln>
              <a:effectLst/>
              <a:ex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4911" tIns="75929" rIns="94911" bIns="75929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483924" eaLnBrk="1" fontAlgn="base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100" b="0" i="0" u="none" strike="noStrike" kern="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effectLst/>
                  <a:uLnTx/>
                  <a:uFillTx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23" name="TextBox 22"/>
              <p:cNvSpPr txBox="1"/>
              <p:nvPr/>
            </p:nvSpPr>
            <p:spPr>
              <a:xfrm>
                <a:off x="8533837" y="2427466"/>
                <a:ext cx="859851" cy="433965"/>
              </a:xfrm>
              <a:prstGeom prst="rect">
                <a:avLst/>
              </a:prstGeom>
              <a:noFill/>
            </p:spPr>
            <p:txBody>
              <a:bodyPr wrap="none" lIns="182880" tIns="146304" rIns="182880" bIns="146304" rtlCol="0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90000"/>
                  </a:lnSpc>
                  <a:spcBef>
                    <a:spcPts val="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</a:rPr>
                  <a:t>PerfLogs</a:t>
                </a:r>
              </a:p>
            </p:txBody>
          </p:sp>
          <p:sp>
            <p:nvSpPr>
              <p:cNvPr id="24" name="Freeform 79"/>
              <p:cNvSpPr>
                <a:spLocks noChangeAspect="1" noEditPoints="1"/>
              </p:cNvSpPr>
              <p:nvPr/>
            </p:nvSpPr>
            <p:spPr bwMode="black">
              <a:xfrm>
                <a:off x="9573547" y="2143404"/>
                <a:ext cx="333079" cy="413317"/>
              </a:xfrm>
              <a:custGeom>
                <a:avLst/>
                <a:gdLst>
                  <a:gd name="T0" fmla="*/ 277 w 277"/>
                  <a:gd name="T1" fmla="*/ 171 h 344"/>
                  <a:gd name="T2" fmla="*/ 277 w 277"/>
                  <a:gd name="T3" fmla="*/ 251 h 344"/>
                  <a:gd name="T4" fmla="*/ 274 w 277"/>
                  <a:gd name="T5" fmla="*/ 258 h 344"/>
                  <a:gd name="T6" fmla="*/ 251 w 277"/>
                  <a:gd name="T7" fmla="*/ 280 h 344"/>
                  <a:gd name="T8" fmla="*/ 251 w 277"/>
                  <a:gd name="T9" fmla="*/ 295 h 344"/>
                  <a:gd name="T10" fmla="*/ 248 w 277"/>
                  <a:gd name="T11" fmla="*/ 302 h 344"/>
                  <a:gd name="T12" fmla="*/ 241 w 277"/>
                  <a:gd name="T13" fmla="*/ 305 h 344"/>
                  <a:gd name="T14" fmla="*/ 10 w 277"/>
                  <a:gd name="T15" fmla="*/ 305 h 344"/>
                  <a:gd name="T16" fmla="*/ 3 w 277"/>
                  <a:gd name="T17" fmla="*/ 302 h 344"/>
                  <a:gd name="T18" fmla="*/ 0 w 277"/>
                  <a:gd name="T19" fmla="*/ 295 h 344"/>
                  <a:gd name="T20" fmla="*/ 0 w 277"/>
                  <a:gd name="T21" fmla="*/ 9 h 344"/>
                  <a:gd name="T22" fmla="*/ 3 w 277"/>
                  <a:gd name="T23" fmla="*/ 2 h 344"/>
                  <a:gd name="T24" fmla="*/ 10 w 277"/>
                  <a:gd name="T25" fmla="*/ 0 h 344"/>
                  <a:gd name="T26" fmla="*/ 241 w 277"/>
                  <a:gd name="T27" fmla="*/ 0 h 344"/>
                  <a:gd name="T28" fmla="*/ 248 w 277"/>
                  <a:gd name="T29" fmla="*/ 2 h 344"/>
                  <a:gd name="T30" fmla="*/ 251 w 277"/>
                  <a:gd name="T31" fmla="*/ 9 h 344"/>
                  <a:gd name="T32" fmla="*/ 251 w 277"/>
                  <a:gd name="T33" fmla="*/ 143 h 344"/>
                  <a:gd name="T34" fmla="*/ 274 w 277"/>
                  <a:gd name="T35" fmla="*/ 164 h 344"/>
                  <a:gd name="T36" fmla="*/ 277 w 277"/>
                  <a:gd name="T37" fmla="*/ 171 h 344"/>
                  <a:gd name="T38" fmla="*/ 3 w 277"/>
                  <a:gd name="T39" fmla="*/ 2 h 344"/>
                  <a:gd name="T40" fmla="*/ 0 w 277"/>
                  <a:gd name="T41" fmla="*/ 9 h 344"/>
                  <a:gd name="T42" fmla="*/ 0 w 277"/>
                  <a:gd name="T43" fmla="*/ 295 h 344"/>
                  <a:gd name="T44" fmla="*/ 3 w 277"/>
                  <a:gd name="T45" fmla="*/ 302 h 344"/>
                  <a:gd name="T46" fmla="*/ 10 w 277"/>
                  <a:gd name="T47" fmla="*/ 305 h 344"/>
                  <a:gd name="T48" fmla="*/ 199 w 277"/>
                  <a:gd name="T49" fmla="*/ 305 h 344"/>
                  <a:gd name="T50" fmla="*/ 199 w 277"/>
                  <a:gd name="T51" fmla="*/ 191 h 344"/>
                  <a:gd name="T52" fmla="*/ 216 w 277"/>
                  <a:gd name="T53" fmla="*/ 171 h 344"/>
                  <a:gd name="T54" fmla="*/ 222 w 277"/>
                  <a:gd name="T55" fmla="*/ 155 h 344"/>
                  <a:gd name="T56" fmla="*/ 222 w 277"/>
                  <a:gd name="T57" fmla="*/ 56 h 344"/>
                  <a:gd name="T58" fmla="*/ 202 w 277"/>
                  <a:gd name="T59" fmla="*/ 32 h 344"/>
                  <a:gd name="T60" fmla="*/ 31 w 277"/>
                  <a:gd name="T61" fmla="*/ 0 h 344"/>
                  <a:gd name="T62" fmla="*/ 10 w 277"/>
                  <a:gd name="T63" fmla="*/ 0 h 344"/>
                  <a:gd name="T64" fmla="*/ 3 w 277"/>
                  <a:gd name="T65" fmla="*/ 2 h 344"/>
                  <a:gd name="T66" fmla="*/ 200 w 277"/>
                  <a:gd name="T67" fmla="*/ 47 h 344"/>
                  <a:gd name="T68" fmla="*/ 11 w 277"/>
                  <a:gd name="T69" fmla="*/ 11 h 344"/>
                  <a:gd name="T70" fmla="*/ 4 w 277"/>
                  <a:gd name="T71" fmla="*/ 13 h 344"/>
                  <a:gd name="T72" fmla="*/ 0 w 277"/>
                  <a:gd name="T73" fmla="*/ 20 h 344"/>
                  <a:gd name="T74" fmla="*/ 0 w 277"/>
                  <a:gd name="T75" fmla="*/ 302 h 344"/>
                  <a:gd name="T76" fmla="*/ 8 w 277"/>
                  <a:gd name="T77" fmla="*/ 311 h 344"/>
                  <a:gd name="T78" fmla="*/ 173 w 277"/>
                  <a:gd name="T79" fmla="*/ 343 h 344"/>
                  <a:gd name="T80" fmla="*/ 181 w 277"/>
                  <a:gd name="T81" fmla="*/ 341 h 344"/>
                  <a:gd name="T82" fmla="*/ 184 w 277"/>
                  <a:gd name="T83" fmla="*/ 334 h 344"/>
                  <a:gd name="T84" fmla="*/ 184 w 277"/>
                  <a:gd name="T85" fmla="*/ 185 h 344"/>
                  <a:gd name="T86" fmla="*/ 205 w 277"/>
                  <a:gd name="T87" fmla="*/ 161 h 344"/>
                  <a:gd name="T88" fmla="*/ 207 w 277"/>
                  <a:gd name="T89" fmla="*/ 155 h 344"/>
                  <a:gd name="T90" fmla="*/ 207 w 277"/>
                  <a:gd name="T91" fmla="*/ 56 h 344"/>
                  <a:gd name="T92" fmla="*/ 200 w 277"/>
                  <a:gd name="T93" fmla="*/ 47 h 3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277" h="344">
                    <a:moveTo>
                      <a:pt x="277" y="171"/>
                    </a:moveTo>
                    <a:cubicBezTo>
                      <a:pt x="277" y="251"/>
                      <a:pt x="277" y="251"/>
                      <a:pt x="277" y="251"/>
                    </a:cubicBezTo>
                    <a:cubicBezTo>
                      <a:pt x="277" y="254"/>
                      <a:pt x="276" y="256"/>
                      <a:pt x="274" y="258"/>
                    </a:cubicBezTo>
                    <a:cubicBezTo>
                      <a:pt x="251" y="280"/>
                      <a:pt x="251" y="280"/>
                      <a:pt x="251" y="280"/>
                    </a:cubicBezTo>
                    <a:cubicBezTo>
                      <a:pt x="251" y="295"/>
                      <a:pt x="251" y="295"/>
                      <a:pt x="251" y="295"/>
                    </a:cubicBezTo>
                    <a:cubicBezTo>
                      <a:pt x="251" y="298"/>
                      <a:pt x="250" y="300"/>
                      <a:pt x="248" y="302"/>
                    </a:cubicBezTo>
                    <a:cubicBezTo>
                      <a:pt x="246" y="304"/>
                      <a:pt x="244" y="305"/>
                      <a:pt x="241" y="305"/>
                    </a:cubicBezTo>
                    <a:cubicBezTo>
                      <a:pt x="10" y="305"/>
                      <a:pt x="10" y="305"/>
                      <a:pt x="10" y="305"/>
                    </a:cubicBezTo>
                    <a:cubicBezTo>
                      <a:pt x="7" y="305"/>
                      <a:pt x="5" y="304"/>
                      <a:pt x="3" y="302"/>
                    </a:cubicBezTo>
                    <a:cubicBezTo>
                      <a:pt x="1" y="300"/>
                      <a:pt x="0" y="298"/>
                      <a:pt x="0" y="295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6"/>
                      <a:pt x="1" y="4"/>
                      <a:pt x="3" y="2"/>
                    </a:cubicBezTo>
                    <a:cubicBezTo>
                      <a:pt x="5" y="1"/>
                      <a:pt x="7" y="0"/>
                      <a:pt x="10" y="0"/>
                    </a:cubicBezTo>
                    <a:cubicBezTo>
                      <a:pt x="241" y="0"/>
                      <a:pt x="241" y="0"/>
                      <a:pt x="241" y="0"/>
                    </a:cubicBezTo>
                    <a:cubicBezTo>
                      <a:pt x="244" y="0"/>
                      <a:pt x="246" y="1"/>
                      <a:pt x="248" y="2"/>
                    </a:cubicBezTo>
                    <a:cubicBezTo>
                      <a:pt x="250" y="4"/>
                      <a:pt x="251" y="6"/>
                      <a:pt x="251" y="9"/>
                    </a:cubicBezTo>
                    <a:cubicBezTo>
                      <a:pt x="251" y="143"/>
                      <a:pt x="251" y="143"/>
                      <a:pt x="251" y="143"/>
                    </a:cubicBezTo>
                    <a:cubicBezTo>
                      <a:pt x="274" y="164"/>
                      <a:pt x="274" y="164"/>
                      <a:pt x="274" y="164"/>
                    </a:cubicBezTo>
                    <a:cubicBezTo>
                      <a:pt x="276" y="166"/>
                      <a:pt x="277" y="169"/>
                      <a:pt x="277" y="171"/>
                    </a:cubicBezTo>
                    <a:close/>
                    <a:moveTo>
                      <a:pt x="3" y="2"/>
                    </a:moveTo>
                    <a:cubicBezTo>
                      <a:pt x="1" y="4"/>
                      <a:pt x="0" y="6"/>
                      <a:pt x="0" y="9"/>
                    </a:cubicBezTo>
                    <a:cubicBezTo>
                      <a:pt x="0" y="295"/>
                      <a:pt x="0" y="295"/>
                      <a:pt x="0" y="295"/>
                    </a:cubicBezTo>
                    <a:cubicBezTo>
                      <a:pt x="0" y="298"/>
                      <a:pt x="1" y="300"/>
                      <a:pt x="3" y="302"/>
                    </a:cubicBezTo>
                    <a:cubicBezTo>
                      <a:pt x="5" y="304"/>
                      <a:pt x="7" y="305"/>
                      <a:pt x="10" y="305"/>
                    </a:cubicBezTo>
                    <a:cubicBezTo>
                      <a:pt x="199" y="305"/>
                      <a:pt x="199" y="305"/>
                      <a:pt x="199" y="305"/>
                    </a:cubicBezTo>
                    <a:cubicBezTo>
                      <a:pt x="199" y="191"/>
                      <a:pt x="199" y="191"/>
                      <a:pt x="199" y="191"/>
                    </a:cubicBezTo>
                    <a:cubicBezTo>
                      <a:pt x="204" y="185"/>
                      <a:pt x="216" y="171"/>
                      <a:pt x="216" y="171"/>
                    </a:cubicBezTo>
                    <a:cubicBezTo>
                      <a:pt x="220" y="166"/>
                      <a:pt x="222" y="161"/>
                      <a:pt x="222" y="155"/>
                    </a:cubicBezTo>
                    <a:cubicBezTo>
                      <a:pt x="222" y="56"/>
                      <a:pt x="222" y="56"/>
                      <a:pt x="222" y="56"/>
                    </a:cubicBezTo>
                    <a:cubicBezTo>
                      <a:pt x="222" y="44"/>
                      <a:pt x="214" y="35"/>
                      <a:pt x="202" y="32"/>
                    </a:cubicBezTo>
                    <a:cubicBezTo>
                      <a:pt x="31" y="0"/>
                      <a:pt x="31" y="0"/>
                      <a:pt x="31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7" y="0"/>
                      <a:pt x="5" y="1"/>
                      <a:pt x="3" y="2"/>
                    </a:cubicBezTo>
                    <a:close/>
                    <a:moveTo>
                      <a:pt x="200" y="47"/>
                    </a:moveTo>
                    <a:cubicBezTo>
                      <a:pt x="11" y="11"/>
                      <a:pt x="11" y="11"/>
                      <a:pt x="11" y="11"/>
                    </a:cubicBezTo>
                    <a:cubicBezTo>
                      <a:pt x="9" y="10"/>
                      <a:pt x="6" y="11"/>
                      <a:pt x="4" y="13"/>
                    </a:cubicBezTo>
                    <a:cubicBezTo>
                      <a:pt x="2" y="14"/>
                      <a:pt x="0" y="17"/>
                      <a:pt x="0" y="20"/>
                    </a:cubicBezTo>
                    <a:cubicBezTo>
                      <a:pt x="0" y="302"/>
                      <a:pt x="0" y="302"/>
                      <a:pt x="0" y="302"/>
                    </a:cubicBezTo>
                    <a:cubicBezTo>
                      <a:pt x="0" y="307"/>
                      <a:pt x="4" y="311"/>
                      <a:pt x="8" y="311"/>
                    </a:cubicBezTo>
                    <a:cubicBezTo>
                      <a:pt x="173" y="343"/>
                      <a:pt x="173" y="343"/>
                      <a:pt x="173" y="343"/>
                    </a:cubicBezTo>
                    <a:cubicBezTo>
                      <a:pt x="176" y="344"/>
                      <a:pt x="179" y="343"/>
                      <a:pt x="181" y="341"/>
                    </a:cubicBezTo>
                    <a:cubicBezTo>
                      <a:pt x="183" y="339"/>
                      <a:pt x="184" y="337"/>
                      <a:pt x="184" y="334"/>
                    </a:cubicBezTo>
                    <a:cubicBezTo>
                      <a:pt x="184" y="185"/>
                      <a:pt x="184" y="185"/>
                      <a:pt x="184" y="185"/>
                    </a:cubicBezTo>
                    <a:cubicBezTo>
                      <a:pt x="205" y="161"/>
                      <a:pt x="205" y="161"/>
                      <a:pt x="205" y="161"/>
                    </a:cubicBezTo>
                    <a:cubicBezTo>
                      <a:pt x="206" y="159"/>
                      <a:pt x="207" y="157"/>
                      <a:pt x="207" y="155"/>
                    </a:cubicBezTo>
                    <a:cubicBezTo>
                      <a:pt x="207" y="56"/>
                      <a:pt x="207" y="56"/>
                      <a:pt x="207" y="56"/>
                    </a:cubicBezTo>
                    <a:cubicBezTo>
                      <a:pt x="207" y="51"/>
                      <a:pt x="204" y="48"/>
                      <a:pt x="200" y="47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  <a:headEnd type="none" w="med" len="med"/>
                <a:tailEnd type="none" w="med" len="med"/>
              </a:ln>
              <a:effectLst/>
              <a:ex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4911" tIns="75929" rIns="94911" bIns="75929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483924" eaLnBrk="1" fontAlgn="base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100" b="0" i="0" u="none" strike="noStrike" kern="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effectLst/>
                  <a:uLnTx/>
                  <a:uFillTx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25" name="TextBox 24"/>
              <p:cNvSpPr txBox="1"/>
              <p:nvPr/>
            </p:nvSpPr>
            <p:spPr>
              <a:xfrm>
                <a:off x="9170698" y="2432479"/>
                <a:ext cx="1138773" cy="433965"/>
              </a:xfrm>
              <a:prstGeom prst="rect">
                <a:avLst/>
              </a:prstGeom>
              <a:noFill/>
            </p:spPr>
            <p:txBody>
              <a:bodyPr wrap="none" lIns="182880" tIns="146304" rIns="182880" bIns="146304" rtlCol="0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90000"/>
                  </a:lnSpc>
                  <a:spcBef>
                    <a:spcPts val="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</a:rPr>
                  <a:t>Program Files</a:t>
                </a:r>
              </a:p>
            </p:txBody>
          </p:sp>
          <p:sp>
            <p:nvSpPr>
              <p:cNvPr id="26" name="Freeform 79"/>
              <p:cNvSpPr>
                <a:spLocks noChangeAspect="1" noEditPoints="1"/>
              </p:cNvSpPr>
              <p:nvPr/>
            </p:nvSpPr>
            <p:spPr bwMode="black">
              <a:xfrm>
                <a:off x="7982401" y="2931251"/>
                <a:ext cx="333079" cy="413317"/>
              </a:xfrm>
              <a:custGeom>
                <a:avLst/>
                <a:gdLst>
                  <a:gd name="T0" fmla="*/ 277 w 277"/>
                  <a:gd name="T1" fmla="*/ 171 h 344"/>
                  <a:gd name="T2" fmla="*/ 277 w 277"/>
                  <a:gd name="T3" fmla="*/ 251 h 344"/>
                  <a:gd name="T4" fmla="*/ 274 w 277"/>
                  <a:gd name="T5" fmla="*/ 258 h 344"/>
                  <a:gd name="T6" fmla="*/ 251 w 277"/>
                  <a:gd name="T7" fmla="*/ 280 h 344"/>
                  <a:gd name="T8" fmla="*/ 251 w 277"/>
                  <a:gd name="T9" fmla="*/ 295 h 344"/>
                  <a:gd name="T10" fmla="*/ 248 w 277"/>
                  <a:gd name="T11" fmla="*/ 302 h 344"/>
                  <a:gd name="T12" fmla="*/ 241 w 277"/>
                  <a:gd name="T13" fmla="*/ 305 h 344"/>
                  <a:gd name="T14" fmla="*/ 10 w 277"/>
                  <a:gd name="T15" fmla="*/ 305 h 344"/>
                  <a:gd name="T16" fmla="*/ 3 w 277"/>
                  <a:gd name="T17" fmla="*/ 302 h 344"/>
                  <a:gd name="T18" fmla="*/ 0 w 277"/>
                  <a:gd name="T19" fmla="*/ 295 h 344"/>
                  <a:gd name="T20" fmla="*/ 0 w 277"/>
                  <a:gd name="T21" fmla="*/ 9 h 344"/>
                  <a:gd name="T22" fmla="*/ 3 w 277"/>
                  <a:gd name="T23" fmla="*/ 2 h 344"/>
                  <a:gd name="T24" fmla="*/ 10 w 277"/>
                  <a:gd name="T25" fmla="*/ 0 h 344"/>
                  <a:gd name="T26" fmla="*/ 241 w 277"/>
                  <a:gd name="T27" fmla="*/ 0 h 344"/>
                  <a:gd name="T28" fmla="*/ 248 w 277"/>
                  <a:gd name="T29" fmla="*/ 2 h 344"/>
                  <a:gd name="T30" fmla="*/ 251 w 277"/>
                  <a:gd name="T31" fmla="*/ 9 h 344"/>
                  <a:gd name="T32" fmla="*/ 251 w 277"/>
                  <a:gd name="T33" fmla="*/ 143 h 344"/>
                  <a:gd name="T34" fmla="*/ 274 w 277"/>
                  <a:gd name="T35" fmla="*/ 164 h 344"/>
                  <a:gd name="T36" fmla="*/ 277 w 277"/>
                  <a:gd name="T37" fmla="*/ 171 h 344"/>
                  <a:gd name="T38" fmla="*/ 3 w 277"/>
                  <a:gd name="T39" fmla="*/ 2 h 344"/>
                  <a:gd name="T40" fmla="*/ 0 w 277"/>
                  <a:gd name="T41" fmla="*/ 9 h 344"/>
                  <a:gd name="T42" fmla="*/ 0 w 277"/>
                  <a:gd name="T43" fmla="*/ 295 h 344"/>
                  <a:gd name="T44" fmla="*/ 3 w 277"/>
                  <a:gd name="T45" fmla="*/ 302 h 344"/>
                  <a:gd name="T46" fmla="*/ 10 w 277"/>
                  <a:gd name="T47" fmla="*/ 305 h 344"/>
                  <a:gd name="T48" fmla="*/ 199 w 277"/>
                  <a:gd name="T49" fmla="*/ 305 h 344"/>
                  <a:gd name="T50" fmla="*/ 199 w 277"/>
                  <a:gd name="T51" fmla="*/ 191 h 344"/>
                  <a:gd name="T52" fmla="*/ 216 w 277"/>
                  <a:gd name="T53" fmla="*/ 171 h 344"/>
                  <a:gd name="T54" fmla="*/ 222 w 277"/>
                  <a:gd name="T55" fmla="*/ 155 h 344"/>
                  <a:gd name="T56" fmla="*/ 222 w 277"/>
                  <a:gd name="T57" fmla="*/ 56 h 344"/>
                  <a:gd name="T58" fmla="*/ 202 w 277"/>
                  <a:gd name="T59" fmla="*/ 32 h 344"/>
                  <a:gd name="T60" fmla="*/ 31 w 277"/>
                  <a:gd name="T61" fmla="*/ 0 h 344"/>
                  <a:gd name="T62" fmla="*/ 10 w 277"/>
                  <a:gd name="T63" fmla="*/ 0 h 344"/>
                  <a:gd name="T64" fmla="*/ 3 w 277"/>
                  <a:gd name="T65" fmla="*/ 2 h 344"/>
                  <a:gd name="T66" fmla="*/ 200 w 277"/>
                  <a:gd name="T67" fmla="*/ 47 h 344"/>
                  <a:gd name="T68" fmla="*/ 11 w 277"/>
                  <a:gd name="T69" fmla="*/ 11 h 344"/>
                  <a:gd name="T70" fmla="*/ 4 w 277"/>
                  <a:gd name="T71" fmla="*/ 13 h 344"/>
                  <a:gd name="T72" fmla="*/ 0 w 277"/>
                  <a:gd name="T73" fmla="*/ 20 h 344"/>
                  <a:gd name="T74" fmla="*/ 0 w 277"/>
                  <a:gd name="T75" fmla="*/ 302 h 344"/>
                  <a:gd name="T76" fmla="*/ 8 w 277"/>
                  <a:gd name="T77" fmla="*/ 311 h 344"/>
                  <a:gd name="T78" fmla="*/ 173 w 277"/>
                  <a:gd name="T79" fmla="*/ 343 h 344"/>
                  <a:gd name="T80" fmla="*/ 181 w 277"/>
                  <a:gd name="T81" fmla="*/ 341 h 344"/>
                  <a:gd name="T82" fmla="*/ 184 w 277"/>
                  <a:gd name="T83" fmla="*/ 334 h 344"/>
                  <a:gd name="T84" fmla="*/ 184 w 277"/>
                  <a:gd name="T85" fmla="*/ 185 h 344"/>
                  <a:gd name="T86" fmla="*/ 205 w 277"/>
                  <a:gd name="T87" fmla="*/ 161 h 344"/>
                  <a:gd name="T88" fmla="*/ 207 w 277"/>
                  <a:gd name="T89" fmla="*/ 155 h 344"/>
                  <a:gd name="T90" fmla="*/ 207 w 277"/>
                  <a:gd name="T91" fmla="*/ 56 h 344"/>
                  <a:gd name="T92" fmla="*/ 200 w 277"/>
                  <a:gd name="T93" fmla="*/ 47 h 3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277" h="344">
                    <a:moveTo>
                      <a:pt x="277" y="171"/>
                    </a:moveTo>
                    <a:cubicBezTo>
                      <a:pt x="277" y="251"/>
                      <a:pt x="277" y="251"/>
                      <a:pt x="277" y="251"/>
                    </a:cubicBezTo>
                    <a:cubicBezTo>
                      <a:pt x="277" y="254"/>
                      <a:pt x="276" y="256"/>
                      <a:pt x="274" y="258"/>
                    </a:cubicBezTo>
                    <a:cubicBezTo>
                      <a:pt x="251" y="280"/>
                      <a:pt x="251" y="280"/>
                      <a:pt x="251" y="280"/>
                    </a:cubicBezTo>
                    <a:cubicBezTo>
                      <a:pt x="251" y="295"/>
                      <a:pt x="251" y="295"/>
                      <a:pt x="251" y="295"/>
                    </a:cubicBezTo>
                    <a:cubicBezTo>
                      <a:pt x="251" y="298"/>
                      <a:pt x="250" y="300"/>
                      <a:pt x="248" y="302"/>
                    </a:cubicBezTo>
                    <a:cubicBezTo>
                      <a:pt x="246" y="304"/>
                      <a:pt x="244" y="305"/>
                      <a:pt x="241" y="305"/>
                    </a:cubicBezTo>
                    <a:cubicBezTo>
                      <a:pt x="10" y="305"/>
                      <a:pt x="10" y="305"/>
                      <a:pt x="10" y="305"/>
                    </a:cubicBezTo>
                    <a:cubicBezTo>
                      <a:pt x="7" y="305"/>
                      <a:pt x="5" y="304"/>
                      <a:pt x="3" y="302"/>
                    </a:cubicBezTo>
                    <a:cubicBezTo>
                      <a:pt x="1" y="300"/>
                      <a:pt x="0" y="298"/>
                      <a:pt x="0" y="295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6"/>
                      <a:pt x="1" y="4"/>
                      <a:pt x="3" y="2"/>
                    </a:cubicBezTo>
                    <a:cubicBezTo>
                      <a:pt x="5" y="1"/>
                      <a:pt x="7" y="0"/>
                      <a:pt x="10" y="0"/>
                    </a:cubicBezTo>
                    <a:cubicBezTo>
                      <a:pt x="241" y="0"/>
                      <a:pt x="241" y="0"/>
                      <a:pt x="241" y="0"/>
                    </a:cubicBezTo>
                    <a:cubicBezTo>
                      <a:pt x="244" y="0"/>
                      <a:pt x="246" y="1"/>
                      <a:pt x="248" y="2"/>
                    </a:cubicBezTo>
                    <a:cubicBezTo>
                      <a:pt x="250" y="4"/>
                      <a:pt x="251" y="6"/>
                      <a:pt x="251" y="9"/>
                    </a:cubicBezTo>
                    <a:cubicBezTo>
                      <a:pt x="251" y="143"/>
                      <a:pt x="251" y="143"/>
                      <a:pt x="251" y="143"/>
                    </a:cubicBezTo>
                    <a:cubicBezTo>
                      <a:pt x="274" y="164"/>
                      <a:pt x="274" y="164"/>
                      <a:pt x="274" y="164"/>
                    </a:cubicBezTo>
                    <a:cubicBezTo>
                      <a:pt x="276" y="166"/>
                      <a:pt x="277" y="169"/>
                      <a:pt x="277" y="171"/>
                    </a:cubicBezTo>
                    <a:close/>
                    <a:moveTo>
                      <a:pt x="3" y="2"/>
                    </a:moveTo>
                    <a:cubicBezTo>
                      <a:pt x="1" y="4"/>
                      <a:pt x="0" y="6"/>
                      <a:pt x="0" y="9"/>
                    </a:cubicBezTo>
                    <a:cubicBezTo>
                      <a:pt x="0" y="295"/>
                      <a:pt x="0" y="295"/>
                      <a:pt x="0" y="295"/>
                    </a:cubicBezTo>
                    <a:cubicBezTo>
                      <a:pt x="0" y="298"/>
                      <a:pt x="1" y="300"/>
                      <a:pt x="3" y="302"/>
                    </a:cubicBezTo>
                    <a:cubicBezTo>
                      <a:pt x="5" y="304"/>
                      <a:pt x="7" y="305"/>
                      <a:pt x="10" y="305"/>
                    </a:cubicBezTo>
                    <a:cubicBezTo>
                      <a:pt x="199" y="305"/>
                      <a:pt x="199" y="305"/>
                      <a:pt x="199" y="305"/>
                    </a:cubicBezTo>
                    <a:cubicBezTo>
                      <a:pt x="199" y="191"/>
                      <a:pt x="199" y="191"/>
                      <a:pt x="199" y="191"/>
                    </a:cubicBezTo>
                    <a:cubicBezTo>
                      <a:pt x="204" y="185"/>
                      <a:pt x="216" y="171"/>
                      <a:pt x="216" y="171"/>
                    </a:cubicBezTo>
                    <a:cubicBezTo>
                      <a:pt x="220" y="166"/>
                      <a:pt x="222" y="161"/>
                      <a:pt x="222" y="155"/>
                    </a:cubicBezTo>
                    <a:cubicBezTo>
                      <a:pt x="222" y="56"/>
                      <a:pt x="222" y="56"/>
                      <a:pt x="222" y="56"/>
                    </a:cubicBezTo>
                    <a:cubicBezTo>
                      <a:pt x="222" y="44"/>
                      <a:pt x="214" y="35"/>
                      <a:pt x="202" y="32"/>
                    </a:cubicBezTo>
                    <a:cubicBezTo>
                      <a:pt x="31" y="0"/>
                      <a:pt x="31" y="0"/>
                      <a:pt x="31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7" y="0"/>
                      <a:pt x="5" y="1"/>
                      <a:pt x="3" y="2"/>
                    </a:cubicBezTo>
                    <a:close/>
                    <a:moveTo>
                      <a:pt x="200" y="47"/>
                    </a:moveTo>
                    <a:cubicBezTo>
                      <a:pt x="11" y="11"/>
                      <a:pt x="11" y="11"/>
                      <a:pt x="11" y="11"/>
                    </a:cubicBezTo>
                    <a:cubicBezTo>
                      <a:pt x="9" y="10"/>
                      <a:pt x="6" y="11"/>
                      <a:pt x="4" y="13"/>
                    </a:cubicBezTo>
                    <a:cubicBezTo>
                      <a:pt x="2" y="14"/>
                      <a:pt x="0" y="17"/>
                      <a:pt x="0" y="20"/>
                    </a:cubicBezTo>
                    <a:cubicBezTo>
                      <a:pt x="0" y="302"/>
                      <a:pt x="0" y="302"/>
                      <a:pt x="0" y="302"/>
                    </a:cubicBezTo>
                    <a:cubicBezTo>
                      <a:pt x="0" y="307"/>
                      <a:pt x="4" y="311"/>
                      <a:pt x="8" y="311"/>
                    </a:cubicBezTo>
                    <a:cubicBezTo>
                      <a:pt x="173" y="343"/>
                      <a:pt x="173" y="343"/>
                      <a:pt x="173" y="343"/>
                    </a:cubicBezTo>
                    <a:cubicBezTo>
                      <a:pt x="176" y="344"/>
                      <a:pt x="179" y="343"/>
                      <a:pt x="181" y="341"/>
                    </a:cubicBezTo>
                    <a:cubicBezTo>
                      <a:pt x="183" y="339"/>
                      <a:pt x="184" y="337"/>
                      <a:pt x="184" y="334"/>
                    </a:cubicBezTo>
                    <a:cubicBezTo>
                      <a:pt x="184" y="185"/>
                      <a:pt x="184" y="185"/>
                      <a:pt x="184" y="185"/>
                    </a:cubicBezTo>
                    <a:cubicBezTo>
                      <a:pt x="205" y="161"/>
                      <a:pt x="205" y="161"/>
                      <a:pt x="205" y="161"/>
                    </a:cubicBezTo>
                    <a:cubicBezTo>
                      <a:pt x="206" y="159"/>
                      <a:pt x="207" y="157"/>
                      <a:pt x="207" y="155"/>
                    </a:cubicBezTo>
                    <a:cubicBezTo>
                      <a:pt x="207" y="56"/>
                      <a:pt x="207" y="56"/>
                      <a:pt x="207" y="56"/>
                    </a:cubicBezTo>
                    <a:cubicBezTo>
                      <a:pt x="207" y="51"/>
                      <a:pt x="204" y="48"/>
                      <a:pt x="200" y="47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  <a:headEnd type="none" w="med" len="med"/>
                <a:tailEnd type="none" w="med" len="med"/>
              </a:ln>
              <a:effectLst/>
              <a:ex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4911" tIns="75929" rIns="94911" bIns="75929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483924" eaLnBrk="1" fontAlgn="base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100" b="0" i="0" u="none" strike="noStrike" kern="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effectLst/>
                  <a:uLnTx/>
                  <a:uFillTx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27" name="TextBox 26"/>
              <p:cNvSpPr txBox="1"/>
              <p:nvPr/>
            </p:nvSpPr>
            <p:spPr>
              <a:xfrm>
                <a:off x="7412582" y="3221978"/>
                <a:ext cx="1448153" cy="433965"/>
              </a:xfrm>
              <a:prstGeom prst="rect">
                <a:avLst/>
              </a:prstGeom>
              <a:noFill/>
            </p:spPr>
            <p:txBody>
              <a:bodyPr wrap="none" lIns="182880" tIns="146304" rIns="182880" bIns="146304" rtlCol="0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90000"/>
                  </a:lnSpc>
                  <a:spcBef>
                    <a:spcPts val="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</a:rPr>
                  <a:t>Program Files (x86)</a:t>
                </a:r>
              </a:p>
            </p:txBody>
          </p:sp>
          <p:sp>
            <p:nvSpPr>
              <p:cNvPr id="28" name="Freeform 79"/>
              <p:cNvSpPr>
                <a:spLocks noChangeAspect="1" noEditPoints="1"/>
              </p:cNvSpPr>
              <p:nvPr/>
            </p:nvSpPr>
            <p:spPr bwMode="black">
              <a:xfrm>
                <a:off x="8786595" y="2927722"/>
                <a:ext cx="333079" cy="413317"/>
              </a:xfrm>
              <a:custGeom>
                <a:avLst/>
                <a:gdLst>
                  <a:gd name="T0" fmla="*/ 277 w 277"/>
                  <a:gd name="T1" fmla="*/ 171 h 344"/>
                  <a:gd name="T2" fmla="*/ 277 w 277"/>
                  <a:gd name="T3" fmla="*/ 251 h 344"/>
                  <a:gd name="T4" fmla="*/ 274 w 277"/>
                  <a:gd name="T5" fmla="*/ 258 h 344"/>
                  <a:gd name="T6" fmla="*/ 251 w 277"/>
                  <a:gd name="T7" fmla="*/ 280 h 344"/>
                  <a:gd name="T8" fmla="*/ 251 w 277"/>
                  <a:gd name="T9" fmla="*/ 295 h 344"/>
                  <a:gd name="T10" fmla="*/ 248 w 277"/>
                  <a:gd name="T11" fmla="*/ 302 h 344"/>
                  <a:gd name="T12" fmla="*/ 241 w 277"/>
                  <a:gd name="T13" fmla="*/ 305 h 344"/>
                  <a:gd name="T14" fmla="*/ 10 w 277"/>
                  <a:gd name="T15" fmla="*/ 305 h 344"/>
                  <a:gd name="T16" fmla="*/ 3 w 277"/>
                  <a:gd name="T17" fmla="*/ 302 h 344"/>
                  <a:gd name="T18" fmla="*/ 0 w 277"/>
                  <a:gd name="T19" fmla="*/ 295 h 344"/>
                  <a:gd name="T20" fmla="*/ 0 w 277"/>
                  <a:gd name="T21" fmla="*/ 9 h 344"/>
                  <a:gd name="T22" fmla="*/ 3 w 277"/>
                  <a:gd name="T23" fmla="*/ 2 h 344"/>
                  <a:gd name="T24" fmla="*/ 10 w 277"/>
                  <a:gd name="T25" fmla="*/ 0 h 344"/>
                  <a:gd name="T26" fmla="*/ 241 w 277"/>
                  <a:gd name="T27" fmla="*/ 0 h 344"/>
                  <a:gd name="T28" fmla="*/ 248 w 277"/>
                  <a:gd name="T29" fmla="*/ 2 h 344"/>
                  <a:gd name="T30" fmla="*/ 251 w 277"/>
                  <a:gd name="T31" fmla="*/ 9 h 344"/>
                  <a:gd name="T32" fmla="*/ 251 w 277"/>
                  <a:gd name="T33" fmla="*/ 143 h 344"/>
                  <a:gd name="T34" fmla="*/ 274 w 277"/>
                  <a:gd name="T35" fmla="*/ 164 h 344"/>
                  <a:gd name="T36" fmla="*/ 277 w 277"/>
                  <a:gd name="T37" fmla="*/ 171 h 344"/>
                  <a:gd name="T38" fmla="*/ 3 w 277"/>
                  <a:gd name="T39" fmla="*/ 2 h 344"/>
                  <a:gd name="T40" fmla="*/ 0 w 277"/>
                  <a:gd name="T41" fmla="*/ 9 h 344"/>
                  <a:gd name="T42" fmla="*/ 0 w 277"/>
                  <a:gd name="T43" fmla="*/ 295 h 344"/>
                  <a:gd name="T44" fmla="*/ 3 w 277"/>
                  <a:gd name="T45" fmla="*/ 302 h 344"/>
                  <a:gd name="T46" fmla="*/ 10 w 277"/>
                  <a:gd name="T47" fmla="*/ 305 h 344"/>
                  <a:gd name="T48" fmla="*/ 199 w 277"/>
                  <a:gd name="T49" fmla="*/ 305 h 344"/>
                  <a:gd name="T50" fmla="*/ 199 w 277"/>
                  <a:gd name="T51" fmla="*/ 191 h 344"/>
                  <a:gd name="T52" fmla="*/ 216 w 277"/>
                  <a:gd name="T53" fmla="*/ 171 h 344"/>
                  <a:gd name="T54" fmla="*/ 222 w 277"/>
                  <a:gd name="T55" fmla="*/ 155 h 344"/>
                  <a:gd name="T56" fmla="*/ 222 w 277"/>
                  <a:gd name="T57" fmla="*/ 56 h 344"/>
                  <a:gd name="T58" fmla="*/ 202 w 277"/>
                  <a:gd name="T59" fmla="*/ 32 h 344"/>
                  <a:gd name="T60" fmla="*/ 31 w 277"/>
                  <a:gd name="T61" fmla="*/ 0 h 344"/>
                  <a:gd name="T62" fmla="*/ 10 w 277"/>
                  <a:gd name="T63" fmla="*/ 0 h 344"/>
                  <a:gd name="T64" fmla="*/ 3 w 277"/>
                  <a:gd name="T65" fmla="*/ 2 h 344"/>
                  <a:gd name="T66" fmla="*/ 200 w 277"/>
                  <a:gd name="T67" fmla="*/ 47 h 344"/>
                  <a:gd name="T68" fmla="*/ 11 w 277"/>
                  <a:gd name="T69" fmla="*/ 11 h 344"/>
                  <a:gd name="T70" fmla="*/ 4 w 277"/>
                  <a:gd name="T71" fmla="*/ 13 h 344"/>
                  <a:gd name="T72" fmla="*/ 0 w 277"/>
                  <a:gd name="T73" fmla="*/ 20 h 344"/>
                  <a:gd name="T74" fmla="*/ 0 w 277"/>
                  <a:gd name="T75" fmla="*/ 302 h 344"/>
                  <a:gd name="T76" fmla="*/ 8 w 277"/>
                  <a:gd name="T77" fmla="*/ 311 h 344"/>
                  <a:gd name="T78" fmla="*/ 173 w 277"/>
                  <a:gd name="T79" fmla="*/ 343 h 344"/>
                  <a:gd name="T80" fmla="*/ 181 w 277"/>
                  <a:gd name="T81" fmla="*/ 341 h 344"/>
                  <a:gd name="T82" fmla="*/ 184 w 277"/>
                  <a:gd name="T83" fmla="*/ 334 h 344"/>
                  <a:gd name="T84" fmla="*/ 184 w 277"/>
                  <a:gd name="T85" fmla="*/ 185 h 344"/>
                  <a:gd name="T86" fmla="*/ 205 w 277"/>
                  <a:gd name="T87" fmla="*/ 161 h 344"/>
                  <a:gd name="T88" fmla="*/ 207 w 277"/>
                  <a:gd name="T89" fmla="*/ 155 h 344"/>
                  <a:gd name="T90" fmla="*/ 207 w 277"/>
                  <a:gd name="T91" fmla="*/ 56 h 344"/>
                  <a:gd name="T92" fmla="*/ 200 w 277"/>
                  <a:gd name="T93" fmla="*/ 47 h 3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277" h="344">
                    <a:moveTo>
                      <a:pt x="277" y="171"/>
                    </a:moveTo>
                    <a:cubicBezTo>
                      <a:pt x="277" y="251"/>
                      <a:pt x="277" y="251"/>
                      <a:pt x="277" y="251"/>
                    </a:cubicBezTo>
                    <a:cubicBezTo>
                      <a:pt x="277" y="254"/>
                      <a:pt x="276" y="256"/>
                      <a:pt x="274" y="258"/>
                    </a:cubicBezTo>
                    <a:cubicBezTo>
                      <a:pt x="251" y="280"/>
                      <a:pt x="251" y="280"/>
                      <a:pt x="251" y="280"/>
                    </a:cubicBezTo>
                    <a:cubicBezTo>
                      <a:pt x="251" y="295"/>
                      <a:pt x="251" y="295"/>
                      <a:pt x="251" y="295"/>
                    </a:cubicBezTo>
                    <a:cubicBezTo>
                      <a:pt x="251" y="298"/>
                      <a:pt x="250" y="300"/>
                      <a:pt x="248" y="302"/>
                    </a:cubicBezTo>
                    <a:cubicBezTo>
                      <a:pt x="246" y="304"/>
                      <a:pt x="244" y="305"/>
                      <a:pt x="241" y="305"/>
                    </a:cubicBezTo>
                    <a:cubicBezTo>
                      <a:pt x="10" y="305"/>
                      <a:pt x="10" y="305"/>
                      <a:pt x="10" y="305"/>
                    </a:cubicBezTo>
                    <a:cubicBezTo>
                      <a:pt x="7" y="305"/>
                      <a:pt x="5" y="304"/>
                      <a:pt x="3" y="302"/>
                    </a:cubicBezTo>
                    <a:cubicBezTo>
                      <a:pt x="1" y="300"/>
                      <a:pt x="0" y="298"/>
                      <a:pt x="0" y="295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6"/>
                      <a:pt x="1" y="4"/>
                      <a:pt x="3" y="2"/>
                    </a:cubicBezTo>
                    <a:cubicBezTo>
                      <a:pt x="5" y="1"/>
                      <a:pt x="7" y="0"/>
                      <a:pt x="10" y="0"/>
                    </a:cubicBezTo>
                    <a:cubicBezTo>
                      <a:pt x="241" y="0"/>
                      <a:pt x="241" y="0"/>
                      <a:pt x="241" y="0"/>
                    </a:cubicBezTo>
                    <a:cubicBezTo>
                      <a:pt x="244" y="0"/>
                      <a:pt x="246" y="1"/>
                      <a:pt x="248" y="2"/>
                    </a:cubicBezTo>
                    <a:cubicBezTo>
                      <a:pt x="250" y="4"/>
                      <a:pt x="251" y="6"/>
                      <a:pt x="251" y="9"/>
                    </a:cubicBezTo>
                    <a:cubicBezTo>
                      <a:pt x="251" y="143"/>
                      <a:pt x="251" y="143"/>
                      <a:pt x="251" y="143"/>
                    </a:cubicBezTo>
                    <a:cubicBezTo>
                      <a:pt x="274" y="164"/>
                      <a:pt x="274" y="164"/>
                      <a:pt x="274" y="164"/>
                    </a:cubicBezTo>
                    <a:cubicBezTo>
                      <a:pt x="276" y="166"/>
                      <a:pt x="277" y="169"/>
                      <a:pt x="277" y="171"/>
                    </a:cubicBezTo>
                    <a:close/>
                    <a:moveTo>
                      <a:pt x="3" y="2"/>
                    </a:moveTo>
                    <a:cubicBezTo>
                      <a:pt x="1" y="4"/>
                      <a:pt x="0" y="6"/>
                      <a:pt x="0" y="9"/>
                    </a:cubicBezTo>
                    <a:cubicBezTo>
                      <a:pt x="0" y="295"/>
                      <a:pt x="0" y="295"/>
                      <a:pt x="0" y="295"/>
                    </a:cubicBezTo>
                    <a:cubicBezTo>
                      <a:pt x="0" y="298"/>
                      <a:pt x="1" y="300"/>
                      <a:pt x="3" y="302"/>
                    </a:cubicBezTo>
                    <a:cubicBezTo>
                      <a:pt x="5" y="304"/>
                      <a:pt x="7" y="305"/>
                      <a:pt x="10" y="305"/>
                    </a:cubicBezTo>
                    <a:cubicBezTo>
                      <a:pt x="199" y="305"/>
                      <a:pt x="199" y="305"/>
                      <a:pt x="199" y="305"/>
                    </a:cubicBezTo>
                    <a:cubicBezTo>
                      <a:pt x="199" y="191"/>
                      <a:pt x="199" y="191"/>
                      <a:pt x="199" y="191"/>
                    </a:cubicBezTo>
                    <a:cubicBezTo>
                      <a:pt x="204" y="185"/>
                      <a:pt x="216" y="171"/>
                      <a:pt x="216" y="171"/>
                    </a:cubicBezTo>
                    <a:cubicBezTo>
                      <a:pt x="220" y="166"/>
                      <a:pt x="222" y="161"/>
                      <a:pt x="222" y="155"/>
                    </a:cubicBezTo>
                    <a:cubicBezTo>
                      <a:pt x="222" y="56"/>
                      <a:pt x="222" y="56"/>
                      <a:pt x="222" y="56"/>
                    </a:cubicBezTo>
                    <a:cubicBezTo>
                      <a:pt x="222" y="44"/>
                      <a:pt x="214" y="35"/>
                      <a:pt x="202" y="32"/>
                    </a:cubicBezTo>
                    <a:cubicBezTo>
                      <a:pt x="31" y="0"/>
                      <a:pt x="31" y="0"/>
                      <a:pt x="31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7" y="0"/>
                      <a:pt x="5" y="1"/>
                      <a:pt x="3" y="2"/>
                    </a:cubicBezTo>
                    <a:close/>
                    <a:moveTo>
                      <a:pt x="200" y="47"/>
                    </a:moveTo>
                    <a:cubicBezTo>
                      <a:pt x="11" y="11"/>
                      <a:pt x="11" y="11"/>
                      <a:pt x="11" y="11"/>
                    </a:cubicBezTo>
                    <a:cubicBezTo>
                      <a:pt x="9" y="10"/>
                      <a:pt x="6" y="11"/>
                      <a:pt x="4" y="13"/>
                    </a:cubicBezTo>
                    <a:cubicBezTo>
                      <a:pt x="2" y="14"/>
                      <a:pt x="0" y="17"/>
                      <a:pt x="0" y="20"/>
                    </a:cubicBezTo>
                    <a:cubicBezTo>
                      <a:pt x="0" y="302"/>
                      <a:pt x="0" y="302"/>
                      <a:pt x="0" y="302"/>
                    </a:cubicBezTo>
                    <a:cubicBezTo>
                      <a:pt x="0" y="307"/>
                      <a:pt x="4" y="311"/>
                      <a:pt x="8" y="311"/>
                    </a:cubicBezTo>
                    <a:cubicBezTo>
                      <a:pt x="173" y="343"/>
                      <a:pt x="173" y="343"/>
                      <a:pt x="173" y="343"/>
                    </a:cubicBezTo>
                    <a:cubicBezTo>
                      <a:pt x="176" y="344"/>
                      <a:pt x="179" y="343"/>
                      <a:pt x="181" y="341"/>
                    </a:cubicBezTo>
                    <a:cubicBezTo>
                      <a:pt x="183" y="339"/>
                      <a:pt x="184" y="337"/>
                      <a:pt x="184" y="334"/>
                    </a:cubicBezTo>
                    <a:cubicBezTo>
                      <a:pt x="184" y="185"/>
                      <a:pt x="184" y="185"/>
                      <a:pt x="184" y="185"/>
                    </a:cubicBezTo>
                    <a:cubicBezTo>
                      <a:pt x="205" y="161"/>
                      <a:pt x="205" y="161"/>
                      <a:pt x="205" y="161"/>
                    </a:cubicBezTo>
                    <a:cubicBezTo>
                      <a:pt x="206" y="159"/>
                      <a:pt x="207" y="157"/>
                      <a:pt x="207" y="155"/>
                    </a:cubicBezTo>
                    <a:cubicBezTo>
                      <a:pt x="207" y="56"/>
                      <a:pt x="207" y="56"/>
                      <a:pt x="207" y="56"/>
                    </a:cubicBezTo>
                    <a:cubicBezTo>
                      <a:pt x="207" y="51"/>
                      <a:pt x="204" y="48"/>
                      <a:pt x="200" y="47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  <a:headEnd type="none" w="med" len="med"/>
                <a:tailEnd type="none" w="med" len="med"/>
              </a:ln>
              <a:effectLst/>
              <a:ex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4911" tIns="75929" rIns="94911" bIns="75929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483924" eaLnBrk="1" fontAlgn="base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100" b="0" i="0" u="none" strike="noStrike" kern="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effectLst/>
                  <a:uLnTx/>
                  <a:uFillTx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29" name="TextBox 28"/>
              <p:cNvSpPr txBox="1"/>
              <p:nvPr/>
            </p:nvSpPr>
            <p:spPr>
              <a:xfrm>
                <a:off x="8624406" y="3214459"/>
                <a:ext cx="678711" cy="433965"/>
              </a:xfrm>
              <a:prstGeom prst="rect">
                <a:avLst/>
              </a:prstGeom>
              <a:noFill/>
            </p:spPr>
            <p:txBody>
              <a:bodyPr wrap="none" lIns="182880" tIns="146304" rIns="182880" bIns="146304" rtlCol="0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90000"/>
                  </a:lnSpc>
                  <a:spcBef>
                    <a:spcPts val="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</a:rPr>
                  <a:t>Users</a:t>
                </a:r>
              </a:p>
            </p:txBody>
          </p:sp>
          <p:sp>
            <p:nvSpPr>
              <p:cNvPr id="30" name="Freeform 79"/>
              <p:cNvSpPr>
                <a:spLocks noChangeAspect="1" noEditPoints="1"/>
              </p:cNvSpPr>
              <p:nvPr/>
            </p:nvSpPr>
            <p:spPr bwMode="black">
              <a:xfrm>
                <a:off x="9573547" y="2927722"/>
                <a:ext cx="333079" cy="413317"/>
              </a:xfrm>
              <a:custGeom>
                <a:avLst/>
                <a:gdLst>
                  <a:gd name="T0" fmla="*/ 277 w 277"/>
                  <a:gd name="T1" fmla="*/ 171 h 344"/>
                  <a:gd name="T2" fmla="*/ 277 w 277"/>
                  <a:gd name="T3" fmla="*/ 251 h 344"/>
                  <a:gd name="T4" fmla="*/ 274 w 277"/>
                  <a:gd name="T5" fmla="*/ 258 h 344"/>
                  <a:gd name="T6" fmla="*/ 251 w 277"/>
                  <a:gd name="T7" fmla="*/ 280 h 344"/>
                  <a:gd name="T8" fmla="*/ 251 w 277"/>
                  <a:gd name="T9" fmla="*/ 295 h 344"/>
                  <a:gd name="T10" fmla="*/ 248 w 277"/>
                  <a:gd name="T11" fmla="*/ 302 h 344"/>
                  <a:gd name="T12" fmla="*/ 241 w 277"/>
                  <a:gd name="T13" fmla="*/ 305 h 344"/>
                  <a:gd name="T14" fmla="*/ 10 w 277"/>
                  <a:gd name="T15" fmla="*/ 305 h 344"/>
                  <a:gd name="T16" fmla="*/ 3 w 277"/>
                  <a:gd name="T17" fmla="*/ 302 h 344"/>
                  <a:gd name="T18" fmla="*/ 0 w 277"/>
                  <a:gd name="T19" fmla="*/ 295 h 344"/>
                  <a:gd name="T20" fmla="*/ 0 w 277"/>
                  <a:gd name="T21" fmla="*/ 9 h 344"/>
                  <a:gd name="T22" fmla="*/ 3 w 277"/>
                  <a:gd name="T23" fmla="*/ 2 h 344"/>
                  <a:gd name="T24" fmla="*/ 10 w 277"/>
                  <a:gd name="T25" fmla="*/ 0 h 344"/>
                  <a:gd name="T26" fmla="*/ 241 w 277"/>
                  <a:gd name="T27" fmla="*/ 0 h 344"/>
                  <a:gd name="T28" fmla="*/ 248 w 277"/>
                  <a:gd name="T29" fmla="*/ 2 h 344"/>
                  <a:gd name="T30" fmla="*/ 251 w 277"/>
                  <a:gd name="T31" fmla="*/ 9 h 344"/>
                  <a:gd name="T32" fmla="*/ 251 w 277"/>
                  <a:gd name="T33" fmla="*/ 143 h 344"/>
                  <a:gd name="T34" fmla="*/ 274 w 277"/>
                  <a:gd name="T35" fmla="*/ 164 h 344"/>
                  <a:gd name="T36" fmla="*/ 277 w 277"/>
                  <a:gd name="T37" fmla="*/ 171 h 344"/>
                  <a:gd name="T38" fmla="*/ 3 w 277"/>
                  <a:gd name="T39" fmla="*/ 2 h 344"/>
                  <a:gd name="T40" fmla="*/ 0 w 277"/>
                  <a:gd name="T41" fmla="*/ 9 h 344"/>
                  <a:gd name="T42" fmla="*/ 0 w 277"/>
                  <a:gd name="T43" fmla="*/ 295 h 344"/>
                  <a:gd name="T44" fmla="*/ 3 w 277"/>
                  <a:gd name="T45" fmla="*/ 302 h 344"/>
                  <a:gd name="T46" fmla="*/ 10 w 277"/>
                  <a:gd name="T47" fmla="*/ 305 h 344"/>
                  <a:gd name="T48" fmla="*/ 199 w 277"/>
                  <a:gd name="T49" fmla="*/ 305 h 344"/>
                  <a:gd name="T50" fmla="*/ 199 w 277"/>
                  <a:gd name="T51" fmla="*/ 191 h 344"/>
                  <a:gd name="T52" fmla="*/ 216 w 277"/>
                  <a:gd name="T53" fmla="*/ 171 h 344"/>
                  <a:gd name="T54" fmla="*/ 222 w 277"/>
                  <a:gd name="T55" fmla="*/ 155 h 344"/>
                  <a:gd name="T56" fmla="*/ 222 w 277"/>
                  <a:gd name="T57" fmla="*/ 56 h 344"/>
                  <a:gd name="T58" fmla="*/ 202 w 277"/>
                  <a:gd name="T59" fmla="*/ 32 h 344"/>
                  <a:gd name="T60" fmla="*/ 31 w 277"/>
                  <a:gd name="T61" fmla="*/ 0 h 344"/>
                  <a:gd name="T62" fmla="*/ 10 w 277"/>
                  <a:gd name="T63" fmla="*/ 0 h 344"/>
                  <a:gd name="T64" fmla="*/ 3 w 277"/>
                  <a:gd name="T65" fmla="*/ 2 h 344"/>
                  <a:gd name="T66" fmla="*/ 200 w 277"/>
                  <a:gd name="T67" fmla="*/ 47 h 344"/>
                  <a:gd name="T68" fmla="*/ 11 w 277"/>
                  <a:gd name="T69" fmla="*/ 11 h 344"/>
                  <a:gd name="T70" fmla="*/ 4 w 277"/>
                  <a:gd name="T71" fmla="*/ 13 h 344"/>
                  <a:gd name="T72" fmla="*/ 0 w 277"/>
                  <a:gd name="T73" fmla="*/ 20 h 344"/>
                  <a:gd name="T74" fmla="*/ 0 w 277"/>
                  <a:gd name="T75" fmla="*/ 302 h 344"/>
                  <a:gd name="T76" fmla="*/ 8 w 277"/>
                  <a:gd name="T77" fmla="*/ 311 h 344"/>
                  <a:gd name="T78" fmla="*/ 173 w 277"/>
                  <a:gd name="T79" fmla="*/ 343 h 344"/>
                  <a:gd name="T80" fmla="*/ 181 w 277"/>
                  <a:gd name="T81" fmla="*/ 341 h 344"/>
                  <a:gd name="T82" fmla="*/ 184 w 277"/>
                  <a:gd name="T83" fmla="*/ 334 h 344"/>
                  <a:gd name="T84" fmla="*/ 184 w 277"/>
                  <a:gd name="T85" fmla="*/ 185 h 344"/>
                  <a:gd name="T86" fmla="*/ 205 w 277"/>
                  <a:gd name="T87" fmla="*/ 161 h 344"/>
                  <a:gd name="T88" fmla="*/ 207 w 277"/>
                  <a:gd name="T89" fmla="*/ 155 h 344"/>
                  <a:gd name="T90" fmla="*/ 207 w 277"/>
                  <a:gd name="T91" fmla="*/ 56 h 344"/>
                  <a:gd name="T92" fmla="*/ 200 w 277"/>
                  <a:gd name="T93" fmla="*/ 47 h 3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277" h="344">
                    <a:moveTo>
                      <a:pt x="277" y="171"/>
                    </a:moveTo>
                    <a:cubicBezTo>
                      <a:pt x="277" y="251"/>
                      <a:pt x="277" y="251"/>
                      <a:pt x="277" y="251"/>
                    </a:cubicBezTo>
                    <a:cubicBezTo>
                      <a:pt x="277" y="254"/>
                      <a:pt x="276" y="256"/>
                      <a:pt x="274" y="258"/>
                    </a:cubicBezTo>
                    <a:cubicBezTo>
                      <a:pt x="251" y="280"/>
                      <a:pt x="251" y="280"/>
                      <a:pt x="251" y="280"/>
                    </a:cubicBezTo>
                    <a:cubicBezTo>
                      <a:pt x="251" y="295"/>
                      <a:pt x="251" y="295"/>
                      <a:pt x="251" y="295"/>
                    </a:cubicBezTo>
                    <a:cubicBezTo>
                      <a:pt x="251" y="298"/>
                      <a:pt x="250" y="300"/>
                      <a:pt x="248" y="302"/>
                    </a:cubicBezTo>
                    <a:cubicBezTo>
                      <a:pt x="246" y="304"/>
                      <a:pt x="244" y="305"/>
                      <a:pt x="241" y="305"/>
                    </a:cubicBezTo>
                    <a:cubicBezTo>
                      <a:pt x="10" y="305"/>
                      <a:pt x="10" y="305"/>
                      <a:pt x="10" y="305"/>
                    </a:cubicBezTo>
                    <a:cubicBezTo>
                      <a:pt x="7" y="305"/>
                      <a:pt x="5" y="304"/>
                      <a:pt x="3" y="302"/>
                    </a:cubicBezTo>
                    <a:cubicBezTo>
                      <a:pt x="1" y="300"/>
                      <a:pt x="0" y="298"/>
                      <a:pt x="0" y="295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6"/>
                      <a:pt x="1" y="4"/>
                      <a:pt x="3" y="2"/>
                    </a:cubicBezTo>
                    <a:cubicBezTo>
                      <a:pt x="5" y="1"/>
                      <a:pt x="7" y="0"/>
                      <a:pt x="10" y="0"/>
                    </a:cubicBezTo>
                    <a:cubicBezTo>
                      <a:pt x="241" y="0"/>
                      <a:pt x="241" y="0"/>
                      <a:pt x="241" y="0"/>
                    </a:cubicBezTo>
                    <a:cubicBezTo>
                      <a:pt x="244" y="0"/>
                      <a:pt x="246" y="1"/>
                      <a:pt x="248" y="2"/>
                    </a:cubicBezTo>
                    <a:cubicBezTo>
                      <a:pt x="250" y="4"/>
                      <a:pt x="251" y="6"/>
                      <a:pt x="251" y="9"/>
                    </a:cubicBezTo>
                    <a:cubicBezTo>
                      <a:pt x="251" y="143"/>
                      <a:pt x="251" y="143"/>
                      <a:pt x="251" y="143"/>
                    </a:cubicBezTo>
                    <a:cubicBezTo>
                      <a:pt x="274" y="164"/>
                      <a:pt x="274" y="164"/>
                      <a:pt x="274" y="164"/>
                    </a:cubicBezTo>
                    <a:cubicBezTo>
                      <a:pt x="276" y="166"/>
                      <a:pt x="277" y="169"/>
                      <a:pt x="277" y="171"/>
                    </a:cubicBezTo>
                    <a:close/>
                    <a:moveTo>
                      <a:pt x="3" y="2"/>
                    </a:moveTo>
                    <a:cubicBezTo>
                      <a:pt x="1" y="4"/>
                      <a:pt x="0" y="6"/>
                      <a:pt x="0" y="9"/>
                    </a:cubicBezTo>
                    <a:cubicBezTo>
                      <a:pt x="0" y="295"/>
                      <a:pt x="0" y="295"/>
                      <a:pt x="0" y="295"/>
                    </a:cubicBezTo>
                    <a:cubicBezTo>
                      <a:pt x="0" y="298"/>
                      <a:pt x="1" y="300"/>
                      <a:pt x="3" y="302"/>
                    </a:cubicBezTo>
                    <a:cubicBezTo>
                      <a:pt x="5" y="304"/>
                      <a:pt x="7" y="305"/>
                      <a:pt x="10" y="305"/>
                    </a:cubicBezTo>
                    <a:cubicBezTo>
                      <a:pt x="199" y="305"/>
                      <a:pt x="199" y="305"/>
                      <a:pt x="199" y="305"/>
                    </a:cubicBezTo>
                    <a:cubicBezTo>
                      <a:pt x="199" y="191"/>
                      <a:pt x="199" y="191"/>
                      <a:pt x="199" y="191"/>
                    </a:cubicBezTo>
                    <a:cubicBezTo>
                      <a:pt x="204" y="185"/>
                      <a:pt x="216" y="171"/>
                      <a:pt x="216" y="171"/>
                    </a:cubicBezTo>
                    <a:cubicBezTo>
                      <a:pt x="220" y="166"/>
                      <a:pt x="222" y="161"/>
                      <a:pt x="222" y="155"/>
                    </a:cubicBezTo>
                    <a:cubicBezTo>
                      <a:pt x="222" y="56"/>
                      <a:pt x="222" y="56"/>
                      <a:pt x="222" y="56"/>
                    </a:cubicBezTo>
                    <a:cubicBezTo>
                      <a:pt x="222" y="44"/>
                      <a:pt x="214" y="35"/>
                      <a:pt x="202" y="32"/>
                    </a:cubicBezTo>
                    <a:cubicBezTo>
                      <a:pt x="31" y="0"/>
                      <a:pt x="31" y="0"/>
                      <a:pt x="31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7" y="0"/>
                      <a:pt x="5" y="1"/>
                      <a:pt x="3" y="2"/>
                    </a:cubicBezTo>
                    <a:close/>
                    <a:moveTo>
                      <a:pt x="200" y="47"/>
                    </a:moveTo>
                    <a:cubicBezTo>
                      <a:pt x="11" y="11"/>
                      <a:pt x="11" y="11"/>
                      <a:pt x="11" y="11"/>
                    </a:cubicBezTo>
                    <a:cubicBezTo>
                      <a:pt x="9" y="10"/>
                      <a:pt x="6" y="11"/>
                      <a:pt x="4" y="13"/>
                    </a:cubicBezTo>
                    <a:cubicBezTo>
                      <a:pt x="2" y="14"/>
                      <a:pt x="0" y="17"/>
                      <a:pt x="0" y="20"/>
                    </a:cubicBezTo>
                    <a:cubicBezTo>
                      <a:pt x="0" y="302"/>
                      <a:pt x="0" y="302"/>
                      <a:pt x="0" y="302"/>
                    </a:cubicBezTo>
                    <a:cubicBezTo>
                      <a:pt x="0" y="307"/>
                      <a:pt x="4" y="311"/>
                      <a:pt x="8" y="311"/>
                    </a:cubicBezTo>
                    <a:cubicBezTo>
                      <a:pt x="173" y="343"/>
                      <a:pt x="173" y="343"/>
                      <a:pt x="173" y="343"/>
                    </a:cubicBezTo>
                    <a:cubicBezTo>
                      <a:pt x="176" y="344"/>
                      <a:pt x="179" y="343"/>
                      <a:pt x="181" y="341"/>
                    </a:cubicBezTo>
                    <a:cubicBezTo>
                      <a:pt x="183" y="339"/>
                      <a:pt x="184" y="337"/>
                      <a:pt x="184" y="334"/>
                    </a:cubicBezTo>
                    <a:cubicBezTo>
                      <a:pt x="184" y="185"/>
                      <a:pt x="184" y="185"/>
                      <a:pt x="184" y="185"/>
                    </a:cubicBezTo>
                    <a:cubicBezTo>
                      <a:pt x="205" y="161"/>
                      <a:pt x="205" y="161"/>
                      <a:pt x="205" y="161"/>
                    </a:cubicBezTo>
                    <a:cubicBezTo>
                      <a:pt x="206" y="159"/>
                      <a:pt x="207" y="157"/>
                      <a:pt x="207" y="155"/>
                    </a:cubicBezTo>
                    <a:cubicBezTo>
                      <a:pt x="207" y="56"/>
                      <a:pt x="207" y="56"/>
                      <a:pt x="207" y="56"/>
                    </a:cubicBezTo>
                    <a:cubicBezTo>
                      <a:pt x="207" y="51"/>
                      <a:pt x="204" y="48"/>
                      <a:pt x="200" y="47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  <a:headEnd type="none" w="med" len="med"/>
                <a:tailEnd type="none" w="med" len="med"/>
              </a:ln>
              <a:effectLst/>
              <a:ex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4911" tIns="75929" rIns="94911" bIns="75929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483924" eaLnBrk="1" fontAlgn="base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100" b="0" i="0" u="none" strike="noStrike" kern="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effectLst/>
                  <a:uLnTx/>
                  <a:uFillTx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31" name="TextBox 30"/>
              <p:cNvSpPr txBox="1"/>
              <p:nvPr/>
            </p:nvSpPr>
            <p:spPr>
              <a:xfrm>
                <a:off x="9291947" y="3219472"/>
                <a:ext cx="890307" cy="433965"/>
              </a:xfrm>
              <a:prstGeom prst="rect">
                <a:avLst/>
              </a:prstGeom>
              <a:noFill/>
            </p:spPr>
            <p:txBody>
              <a:bodyPr wrap="none" lIns="182880" tIns="146304" rIns="182880" bIns="146304" rtlCol="0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90000"/>
                  </a:lnSpc>
                  <a:spcBef>
                    <a:spcPts val="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</a:rPr>
                  <a:t>Windows</a:t>
                </a:r>
              </a:p>
            </p:txBody>
          </p:sp>
        </p:grpSp>
      </p:grpSp>
      <p:sp>
        <p:nvSpPr>
          <p:cNvPr id="41" name="Trapezoid 40"/>
          <p:cNvSpPr/>
          <p:nvPr/>
        </p:nvSpPr>
        <p:spPr bwMode="auto">
          <a:xfrm rot="16200000">
            <a:off x="7018553" y="4717816"/>
            <a:ext cx="2294898" cy="1846508"/>
          </a:xfrm>
          <a:prstGeom prst="trapezoid">
            <a:avLst>
              <a:gd name="adj" fmla="val 40445"/>
            </a:avLst>
          </a:prstGeom>
          <a:gradFill flip="none" rotWithShape="1">
            <a:gsLst>
              <a:gs pos="0">
                <a:schemeClr val="tx2">
                  <a:tint val="66000"/>
                  <a:satMod val="160000"/>
                </a:schemeClr>
              </a:gs>
              <a:gs pos="50000">
                <a:schemeClr val="tx2">
                  <a:tint val="44500"/>
                  <a:satMod val="160000"/>
                </a:schemeClr>
              </a:gs>
              <a:gs pos="100000">
                <a:schemeClr val="tx2">
                  <a:tint val="23500"/>
                  <a:satMod val="160000"/>
                </a:schemeClr>
              </a:gs>
            </a:gsLst>
            <a:path path="circle">
              <a:fillToRect t="100000" r="100000"/>
            </a:path>
            <a:tileRect l="-100000" b="-100000"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32472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0" cap="none" spc="0" normalizeH="0" baseline="0" noProof="0" dirty="0">
              <a:ln>
                <a:noFill/>
              </a:ln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ffectLst/>
              <a:uLnTx/>
              <a:uFillTx/>
              <a:ea typeface="Segoe UI" pitchFamily="34" charset="0"/>
              <a:cs typeface="Segoe UI" pitchFamily="34" charset="0"/>
            </a:endParaRPr>
          </a:p>
        </p:txBody>
      </p:sp>
      <p:sp>
        <p:nvSpPr>
          <p:cNvPr id="43" name="Rectangle 42"/>
          <p:cNvSpPr/>
          <p:nvPr/>
        </p:nvSpPr>
        <p:spPr bwMode="auto">
          <a:xfrm>
            <a:off x="9042663" y="4493621"/>
            <a:ext cx="2891863" cy="2294898"/>
          </a:xfrm>
          <a:prstGeom prst="rect">
            <a:avLst/>
          </a:prstGeom>
          <a:solidFill>
            <a:schemeClr val="accent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32472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ea typeface="Segoe UI" pitchFamily="34" charset="0"/>
                <a:cs typeface="Segoe UI" pitchFamily="34" charset="0"/>
              </a:rPr>
              <a:t>Host Storage</a:t>
            </a:r>
          </a:p>
        </p:txBody>
      </p:sp>
      <p:sp>
        <p:nvSpPr>
          <p:cNvPr id="4" name="Freeform 7"/>
          <p:cNvSpPr>
            <a:spLocks noChangeAspect="1" noEditPoints="1"/>
          </p:cNvSpPr>
          <p:nvPr/>
        </p:nvSpPr>
        <p:spPr bwMode="auto">
          <a:xfrm>
            <a:off x="4898131" y="4394890"/>
            <a:ext cx="2627798" cy="2316369"/>
          </a:xfrm>
          <a:custGeom>
            <a:avLst/>
            <a:gdLst>
              <a:gd name="T0" fmla="*/ 1 w 187"/>
              <a:gd name="T1" fmla="*/ 102 h 143"/>
              <a:gd name="T2" fmla="*/ 6 w 187"/>
              <a:gd name="T3" fmla="*/ 84 h 143"/>
              <a:gd name="T4" fmla="*/ 21 w 187"/>
              <a:gd name="T5" fmla="*/ 32 h 143"/>
              <a:gd name="T6" fmla="*/ 29 w 187"/>
              <a:gd name="T7" fmla="*/ 1 h 143"/>
              <a:gd name="T8" fmla="*/ 31 w 187"/>
              <a:gd name="T9" fmla="*/ 0 h 143"/>
              <a:gd name="T10" fmla="*/ 36 w 187"/>
              <a:gd name="T11" fmla="*/ 0 h 143"/>
              <a:gd name="T12" fmla="*/ 86 w 187"/>
              <a:gd name="T13" fmla="*/ 0 h 143"/>
              <a:gd name="T14" fmla="*/ 114 w 187"/>
              <a:gd name="T15" fmla="*/ 0 h 143"/>
              <a:gd name="T16" fmla="*/ 156 w 187"/>
              <a:gd name="T17" fmla="*/ 0 h 143"/>
              <a:gd name="T18" fmla="*/ 157 w 187"/>
              <a:gd name="T19" fmla="*/ 0 h 143"/>
              <a:gd name="T20" fmla="*/ 158 w 187"/>
              <a:gd name="T21" fmla="*/ 1 h 143"/>
              <a:gd name="T22" fmla="*/ 163 w 187"/>
              <a:gd name="T23" fmla="*/ 20 h 143"/>
              <a:gd name="T24" fmla="*/ 178 w 187"/>
              <a:gd name="T25" fmla="*/ 72 h 143"/>
              <a:gd name="T26" fmla="*/ 186 w 187"/>
              <a:gd name="T27" fmla="*/ 102 h 143"/>
              <a:gd name="T28" fmla="*/ 184 w 187"/>
              <a:gd name="T29" fmla="*/ 105 h 143"/>
              <a:gd name="T30" fmla="*/ 163 w 187"/>
              <a:gd name="T31" fmla="*/ 105 h 143"/>
              <a:gd name="T32" fmla="*/ 109 w 187"/>
              <a:gd name="T33" fmla="*/ 105 h 143"/>
              <a:gd name="T34" fmla="*/ 88 w 187"/>
              <a:gd name="T35" fmla="*/ 105 h 143"/>
              <a:gd name="T36" fmla="*/ 38 w 187"/>
              <a:gd name="T37" fmla="*/ 105 h 143"/>
              <a:gd name="T38" fmla="*/ 3 w 187"/>
              <a:gd name="T39" fmla="*/ 105 h 143"/>
              <a:gd name="T40" fmla="*/ 1 w 187"/>
              <a:gd name="T41" fmla="*/ 102 h 143"/>
              <a:gd name="T42" fmla="*/ 186 w 187"/>
              <a:gd name="T43" fmla="*/ 112 h 143"/>
              <a:gd name="T44" fmla="*/ 186 w 187"/>
              <a:gd name="T45" fmla="*/ 141 h 143"/>
              <a:gd name="T46" fmla="*/ 186 w 187"/>
              <a:gd name="T47" fmla="*/ 142 h 143"/>
              <a:gd name="T48" fmla="*/ 184 w 187"/>
              <a:gd name="T49" fmla="*/ 143 h 143"/>
              <a:gd name="T50" fmla="*/ 172 w 187"/>
              <a:gd name="T51" fmla="*/ 143 h 143"/>
              <a:gd name="T52" fmla="*/ 128 w 187"/>
              <a:gd name="T53" fmla="*/ 143 h 143"/>
              <a:gd name="T54" fmla="*/ 72 w 187"/>
              <a:gd name="T55" fmla="*/ 143 h 143"/>
              <a:gd name="T56" fmla="*/ 24 w 187"/>
              <a:gd name="T57" fmla="*/ 143 h 143"/>
              <a:gd name="T58" fmla="*/ 3 w 187"/>
              <a:gd name="T59" fmla="*/ 143 h 143"/>
              <a:gd name="T60" fmla="*/ 1 w 187"/>
              <a:gd name="T61" fmla="*/ 141 h 143"/>
              <a:gd name="T62" fmla="*/ 1 w 187"/>
              <a:gd name="T63" fmla="*/ 112 h 143"/>
              <a:gd name="T64" fmla="*/ 3 w 187"/>
              <a:gd name="T65" fmla="*/ 110 h 143"/>
              <a:gd name="T66" fmla="*/ 15 w 187"/>
              <a:gd name="T67" fmla="*/ 110 h 143"/>
              <a:gd name="T68" fmla="*/ 59 w 187"/>
              <a:gd name="T69" fmla="*/ 110 h 143"/>
              <a:gd name="T70" fmla="*/ 115 w 187"/>
              <a:gd name="T71" fmla="*/ 110 h 143"/>
              <a:gd name="T72" fmla="*/ 164 w 187"/>
              <a:gd name="T73" fmla="*/ 110 h 143"/>
              <a:gd name="T74" fmla="*/ 184 w 187"/>
              <a:gd name="T75" fmla="*/ 110 h 143"/>
              <a:gd name="T76" fmla="*/ 186 w 187"/>
              <a:gd name="T77" fmla="*/ 112 h 143"/>
              <a:gd name="T78" fmla="*/ 25 w 187"/>
              <a:gd name="T79" fmla="*/ 126 h 143"/>
              <a:gd name="T80" fmla="*/ 19 w 187"/>
              <a:gd name="T81" fmla="*/ 120 h 143"/>
              <a:gd name="T82" fmla="*/ 13 w 187"/>
              <a:gd name="T83" fmla="*/ 126 h 143"/>
              <a:gd name="T84" fmla="*/ 19 w 187"/>
              <a:gd name="T85" fmla="*/ 132 h 143"/>
              <a:gd name="T86" fmla="*/ 25 w 187"/>
              <a:gd name="T87" fmla="*/ 126 h 143"/>
              <a:gd name="T88" fmla="*/ 152 w 187"/>
              <a:gd name="T89" fmla="*/ 126 h 143"/>
              <a:gd name="T90" fmla="*/ 149 w 187"/>
              <a:gd name="T91" fmla="*/ 123 h 143"/>
              <a:gd name="T92" fmla="*/ 38 w 187"/>
              <a:gd name="T93" fmla="*/ 123 h 143"/>
              <a:gd name="T94" fmla="*/ 35 w 187"/>
              <a:gd name="T95" fmla="*/ 126 h 143"/>
              <a:gd name="T96" fmla="*/ 38 w 187"/>
              <a:gd name="T97" fmla="*/ 129 h 143"/>
              <a:gd name="T98" fmla="*/ 149 w 187"/>
              <a:gd name="T99" fmla="*/ 129 h 143"/>
              <a:gd name="T100" fmla="*/ 152 w 187"/>
              <a:gd name="T101" fmla="*/ 126 h 143"/>
              <a:gd name="T102" fmla="*/ 174 w 187"/>
              <a:gd name="T103" fmla="*/ 126 h 143"/>
              <a:gd name="T104" fmla="*/ 168 w 187"/>
              <a:gd name="T105" fmla="*/ 120 h 143"/>
              <a:gd name="T106" fmla="*/ 162 w 187"/>
              <a:gd name="T107" fmla="*/ 126 h 143"/>
              <a:gd name="T108" fmla="*/ 168 w 187"/>
              <a:gd name="T109" fmla="*/ 132 h 143"/>
              <a:gd name="T110" fmla="*/ 174 w 187"/>
              <a:gd name="T111" fmla="*/ 126 h 1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87" h="143">
                <a:moveTo>
                  <a:pt x="1" y="102"/>
                </a:moveTo>
                <a:cubicBezTo>
                  <a:pt x="3" y="96"/>
                  <a:pt x="5" y="90"/>
                  <a:pt x="6" y="84"/>
                </a:cubicBezTo>
                <a:cubicBezTo>
                  <a:pt x="11" y="66"/>
                  <a:pt x="16" y="49"/>
                  <a:pt x="21" y="32"/>
                </a:cubicBezTo>
                <a:cubicBezTo>
                  <a:pt x="24" y="22"/>
                  <a:pt x="26" y="12"/>
                  <a:pt x="29" y="1"/>
                </a:cubicBezTo>
                <a:cubicBezTo>
                  <a:pt x="30" y="0"/>
                  <a:pt x="31" y="0"/>
                  <a:pt x="31" y="0"/>
                </a:cubicBezTo>
                <a:cubicBezTo>
                  <a:pt x="33" y="0"/>
                  <a:pt x="34" y="0"/>
                  <a:pt x="36" y="0"/>
                </a:cubicBezTo>
                <a:cubicBezTo>
                  <a:pt x="53" y="0"/>
                  <a:pt x="70" y="0"/>
                  <a:pt x="86" y="0"/>
                </a:cubicBezTo>
                <a:cubicBezTo>
                  <a:pt x="95" y="0"/>
                  <a:pt x="105" y="0"/>
                  <a:pt x="114" y="0"/>
                </a:cubicBezTo>
                <a:cubicBezTo>
                  <a:pt x="128" y="0"/>
                  <a:pt x="142" y="0"/>
                  <a:pt x="156" y="0"/>
                </a:cubicBezTo>
                <a:cubicBezTo>
                  <a:pt x="157" y="0"/>
                  <a:pt x="157" y="0"/>
                  <a:pt x="157" y="0"/>
                </a:cubicBezTo>
                <a:cubicBezTo>
                  <a:pt x="158" y="0"/>
                  <a:pt x="158" y="1"/>
                  <a:pt x="158" y="1"/>
                </a:cubicBezTo>
                <a:cubicBezTo>
                  <a:pt x="159" y="8"/>
                  <a:pt x="161" y="14"/>
                  <a:pt x="163" y="20"/>
                </a:cubicBezTo>
                <a:cubicBezTo>
                  <a:pt x="168" y="38"/>
                  <a:pt x="173" y="55"/>
                  <a:pt x="178" y="72"/>
                </a:cubicBezTo>
                <a:cubicBezTo>
                  <a:pt x="181" y="83"/>
                  <a:pt x="183" y="92"/>
                  <a:pt x="186" y="102"/>
                </a:cubicBezTo>
                <a:cubicBezTo>
                  <a:pt x="187" y="104"/>
                  <a:pt x="185" y="105"/>
                  <a:pt x="184" y="105"/>
                </a:cubicBezTo>
                <a:cubicBezTo>
                  <a:pt x="177" y="105"/>
                  <a:pt x="170" y="105"/>
                  <a:pt x="163" y="105"/>
                </a:cubicBezTo>
                <a:cubicBezTo>
                  <a:pt x="145" y="105"/>
                  <a:pt x="126" y="105"/>
                  <a:pt x="109" y="105"/>
                </a:cubicBezTo>
                <a:cubicBezTo>
                  <a:pt x="101" y="105"/>
                  <a:pt x="95" y="105"/>
                  <a:pt x="88" y="105"/>
                </a:cubicBezTo>
                <a:cubicBezTo>
                  <a:pt x="71" y="105"/>
                  <a:pt x="54" y="105"/>
                  <a:pt x="38" y="105"/>
                </a:cubicBezTo>
                <a:cubicBezTo>
                  <a:pt x="26" y="105"/>
                  <a:pt x="14" y="105"/>
                  <a:pt x="3" y="105"/>
                </a:cubicBezTo>
                <a:cubicBezTo>
                  <a:pt x="2" y="105"/>
                  <a:pt x="0" y="104"/>
                  <a:pt x="1" y="102"/>
                </a:cubicBezTo>
                <a:close/>
                <a:moveTo>
                  <a:pt x="186" y="112"/>
                </a:moveTo>
                <a:cubicBezTo>
                  <a:pt x="186" y="122"/>
                  <a:pt x="186" y="131"/>
                  <a:pt x="186" y="141"/>
                </a:cubicBezTo>
                <a:cubicBezTo>
                  <a:pt x="186" y="141"/>
                  <a:pt x="186" y="142"/>
                  <a:pt x="186" y="142"/>
                </a:cubicBezTo>
                <a:cubicBezTo>
                  <a:pt x="185" y="143"/>
                  <a:pt x="185" y="143"/>
                  <a:pt x="184" y="143"/>
                </a:cubicBezTo>
                <a:cubicBezTo>
                  <a:pt x="180" y="143"/>
                  <a:pt x="176" y="143"/>
                  <a:pt x="172" y="143"/>
                </a:cubicBezTo>
                <a:cubicBezTo>
                  <a:pt x="158" y="143"/>
                  <a:pt x="143" y="143"/>
                  <a:pt x="128" y="143"/>
                </a:cubicBezTo>
                <a:cubicBezTo>
                  <a:pt x="109" y="143"/>
                  <a:pt x="91" y="143"/>
                  <a:pt x="72" y="143"/>
                </a:cubicBezTo>
                <a:cubicBezTo>
                  <a:pt x="56" y="143"/>
                  <a:pt x="40" y="143"/>
                  <a:pt x="24" y="143"/>
                </a:cubicBezTo>
                <a:cubicBezTo>
                  <a:pt x="17" y="143"/>
                  <a:pt x="10" y="143"/>
                  <a:pt x="3" y="143"/>
                </a:cubicBezTo>
                <a:cubicBezTo>
                  <a:pt x="2" y="143"/>
                  <a:pt x="1" y="142"/>
                  <a:pt x="1" y="141"/>
                </a:cubicBezTo>
                <a:cubicBezTo>
                  <a:pt x="1" y="131"/>
                  <a:pt x="1" y="122"/>
                  <a:pt x="1" y="112"/>
                </a:cubicBezTo>
                <a:cubicBezTo>
                  <a:pt x="1" y="110"/>
                  <a:pt x="2" y="110"/>
                  <a:pt x="3" y="110"/>
                </a:cubicBezTo>
                <a:cubicBezTo>
                  <a:pt x="7" y="110"/>
                  <a:pt x="11" y="110"/>
                  <a:pt x="15" y="110"/>
                </a:cubicBezTo>
                <a:cubicBezTo>
                  <a:pt x="30" y="110"/>
                  <a:pt x="44" y="110"/>
                  <a:pt x="59" y="110"/>
                </a:cubicBezTo>
                <a:cubicBezTo>
                  <a:pt x="78" y="110"/>
                  <a:pt x="96" y="110"/>
                  <a:pt x="115" y="110"/>
                </a:cubicBezTo>
                <a:cubicBezTo>
                  <a:pt x="131" y="110"/>
                  <a:pt x="147" y="110"/>
                  <a:pt x="164" y="110"/>
                </a:cubicBezTo>
                <a:cubicBezTo>
                  <a:pt x="170" y="110"/>
                  <a:pt x="177" y="110"/>
                  <a:pt x="184" y="110"/>
                </a:cubicBezTo>
                <a:cubicBezTo>
                  <a:pt x="185" y="110"/>
                  <a:pt x="186" y="110"/>
                  <a:pt x="186" y="112"/>
                </a:cubicBezTo>
                <a:close/>
                <a:moveTo>
                  <a:pt x="25" y="126"/>
                </a:moveTo>
                <a:cubicBezTo>
                  <a:pt x="25" y="123"/>
                  <a:pt x="22" y="120"/>
                  <a:pt x="19" y="120"/>
                </a:cubicBezTo>
                <a:cubicBezTo>
                  <a:pt x="16" y="120"/>
                  <a:pt x="13" y="123"/>
                  <a:pt x="13" y="126"/>
                </a:cubicBezTo>
                <a:cubicBezTo>
                  <a:pt x="13" y="130"/>
                  <a:pt x="16" y="132"/>
                  <a:pt x="19" y="132"/>
                </a:cubicBezTo>
                <a:cubicBezTo>
                  <a:pt x="22" y="132"/>
                  <a:pt x="25" y="130"/>
                  <a:pt x="25" y="126"/>
                </a:cubicBezTo>
                <a:close/>
                <a:moveTo>
                  <a:pt x="152" y="126"/>
                </a:moveTo>
                <a:cubicBezTo>
                  <a:pt x="152" y="125"/>
                  <a:pt x="151" y="123"/>
                  <a:pt x="149" y="123"/>
                </a:cubicBezTo>
                <a:cubicBezTo>
                  <a:pt x="38" y="123"/>
                  <a:pt x="38" y="123"/>
                  <a:pt x="38" y="123"/>
                </a:cubicBezTo>
                <a:cubicBezTo>
                  <a:pt x="37" y="123"/>
                  <a:pt x="35" y="125"/>
                  <a:pt x="35" y="126"/>
                </a:cubicBezTo>
                <a:cubicBezTo>
                  <a:pt x="35" y="128"/>
                  <a:pt x="37" y="129"/>
                  <a:pt x="38" y="129"/>
                </a:cubicBezTo>
                <a:cubicBezTo>
                  <a:pt x="149" y="129"/>
                  <a:pt x="149" y="129"/>
                  <a:pt x="149" y="129"/>
                </a:cubicBezTo>
                <a:cubicBezTo>
                  <a:pt x="151" y="129"/>
                  <a:pt x="152" y="128"/>
                  <a:pt x="152" y="126"/>
                </a:cubicBezTo>
                <a:close/>
                <a:moveTo>
                  <a:pt x="174" y="126"/>
                </a:moveTo>
                <a:cubicBezTo>
                  <a:pt x="174" y="123"/>
                  <a:pt x="172" y="120"/>
                  <a:pt x="168" y="120"/>
                </a:cubicBezTo>
                <a:cubicBezTo>
                  <a:pt x="165" y="120"/>
                  <a:pt x="162" y="123"/>
                  <a:pt x="162" y="126"/>
                </a:cubicBezTo>
                <a:cubicBezTo>
                  <a:pt x="162" y="130"/>
                  <a:pt x="165" y="132"/>
                  <a:pt x="168" y="132"/>
                </a:cubicBezTo>
                <a:cubicBezTo>
                  <a:pt x="172" y="132"/>
                  <a:pt x="174" y="130"/>
                  <a:pt x="174" y="126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/>
        </p:spPr>
        <p:txBody>
          <a:bodyPr vert="horz" wrap="square" lIns="91414" tIns="45706" rIns="91414" bIns="45706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224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505050"/>
              </a:solidFill>
              <a:effectLst/>
              <a:uLnTx/>
              <a:uFillTx/>
            </a:endParaRPr>
          </a:p>
        </p:txBody>
      </p:sp>
      <p:sp>
        <p:nvSpPr>
          <p:cNvPr id="57" name="Freeform 106"/>
          <p:cNvSpPr>
            <a:spLocks noChangeAspect="1"/>
          </p:cNvSpPr>
          <p:nvPr/>
        </p:nvSpPr>
        <p:spPr bwMode="black">
          <a:xfrm>
            <a:off x="9251363" y="5173662"/>
            <a:ext cx="767407" cy="762000"/>
          </a:xfrm>
          <a:custGeom>
            <a:avLst/>
            <a:gdLst>
              <a:gd name="connsiteX0" fmla="*/ 0 w 1208341"/>
              <a:gd name="connsiteY0" fmla="*/ 445145 h 1199827"/>
              <a:gd name="connsiteX1" fmla="*/ 16338 w 1208341"/>
              <a:gd name="connsiteY1" fmla="*/ 458290 h 1199827"/>
              <a:gd name="connsiteX2" fmla="*/ 604170 w 1208341"/>
              <a:gd name="connsiteY2" fmla="*/ 593891 h 1199827"/>
              <a:gd name="connsiteX3" fmla="*/ 1192003 w 1208341"/>
              <a:gd name="connsiteY3" fmla="*/ 458290 h 1199827"/>
              <a:gd name="connsiteX4" fmla="*/ 1208341 w 1208341"/>
              <a:gd name="connsiteY4" fmla="*/ 445145 h 1199827"/>
              <a:gd name="connsiteX5" fmla="*/ 1208341 w 1208341"/>
              <a:gd name="connsiteY5" fmla="*/ 965655 h 1199827"/>
              <a:gd name="connsiteX6" fmla="*/ 1208341 w 1208341"/>
              <a:gd name="connsiteY6" fmla="*/ 965659 h 1199827"/>
              <a:gd name="connsiteX7" fmla="*/ 604170 w 1208341"/>
              <a:gd name="connsiteY7" fmla="*/ 1199827 h 1199827"/>
              <a:gd name="connsiteX8" fmla="*/ 0 w 1208341"/>
              <a:gd name="connsiteY8" fmla="*/ 965659 h 1199827"/>
              <a:gd name="connsiteX9" fmla="*/ 603170 w 1208341"/>
              <a:gd name="connsiteY9" fmla="*/ 0 h 1199827"/>
              <a:gd name="connsiteX10" fmla="*/ 1206340 w 1208341"/>
              <a:gd name="connsiteY10" fmla="*/ 259109 h 1199827"/>
              <a:gd name="connsiteX11" fmla="*/ 603170 w 1208341"/>
              <a:gd name="connsiteY11" fmla="*/ 518218 h 1199827"/>
              <a:gd name="connsiteX12" fmla="*/ 0 w 1208341"/>
              <a:gd name="connsiteY12" fmla="*/ 259109 h 1199827"/>
              <a:gd name="connsiteX13" fmla="*/ 603170 w 1208341"/>
              <a:gd name="connsiteY13" fmla="*/ 0 h 11998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208341" h="1199827">
                <a:moveTo>
                  <a:pt x="0" y="445145"/>
                </a:moveTo>
                <a:lnTo>
                  <a:pt x="16338" y="458290"/>
                </a:lnTo>
                <a:cubicBezTo>
                  <a:pt x="129544" y="539061"/>
                  <a:pt x="350335" y="593891"/>
                  <a:pt x="604170" y="593891"/>
                </a:cubicBezTo>
                <a:cubicBezTo>
                  <a:pt x="858005" y="593891"/>
                  <a:pt x="1078797" y="539061"/>
                  <a:pt x="1192003" y="458290"/>
                </a:cubicBezTo>
                <a:lnTo>
                  <a:pt x="1208341" y="445145"/>
                </a:lnTo>
                <a:lnTo>
                  <a:pt x="1208341" y="965655"/>
                </a:lnTo>
                <a:lnTo>
                  <a:pt x="1208341" y="965659"/>
                </a:lnTo>
                <a:cubicBezTo>
                  <a:pt x="1208341" y="1094988"/>
                  <a:pt x="937845" y="1199827"/>
                  <a:pt x="604170" y="1199827"/>
                </a:cubicBezTo>
                <a:cubicBezTo>
                  <a:pt x="270495" y="1199827"/>
                  <a:pt x="0" y="1094988"/>
                  <a:pt x="0" y="965659"/>
                </a:cubicBezTo>
                <a:close/>
                <a:moveTo>
                  <a:pt x="603170" y="0"/>
                </a:moveTo>
                <a:cubicBezTo>
                  <a:pt x="936291" y="0"/>
                  <a:pt x="1206340" y="116007"/>
                  <a:pt x="1206340" y="259109"/>
                </a:cubicBezTo>
                <a:cubicBezTo>
                  <a:pt x="1206340" y="402211"/>
                  <a:pt x="936291" y="518218"/>
                  <a:pt x="603170" y="518218"/>
                </a:cubicBezTo>
                <a:cubicBezTo>
                  <a:pt x="270049" y="518218"/>
                  <a:pt x="0" y="402211"/>
                  <a:pt x="0" y="259109"/>
                </a:cubicBezTo>
                <a:cubicBezTo>
                  <a:pt x="0" y="116007"/>
                  <a:pt x="270049" y="0"/>
                  <a:pt x="60317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32472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0" cap="none" spc="0" normalizeH="0" baseline="0" noProof="0" dirty="0">
              <a:ln>
                <a:noFill/>
              </a:ln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ffectLst/>
              <a:uLnTx/>
              <a:uFillTx/>
              <a:ea typeface="Segoe UI" pitchFamily="34" charset="0"/>
              <a:cs typeface="Segoe UI" pitchFamily="34" charset="0"/>
            </a:endParaRPr>
          </a:p>
        </p:txBody>
      </p:sp>
      <p:sp>
        <p:nvSpPr>
          <p:cNvPr id="58" name="Freeform 106"/>
          <p:cNvSpPr>
            <a:spLocks noChangeAspect="1"/>
          </p:cNvSpPr>
          <p:nvPr/>
        </p:nvSpPr>
        <p:spPr bwMode="black">
          <a:xfrm>
            <a:off x="10928172" y="5173662"/>
            <a:ext cx="767407" cy="762000"/>
          </a:xfrm>
          <a:custGeom>
            <a:avLst/>
            <a:gdLst>
              <a:gd name="connsiteX0" fmla="*/ 0 w 1208341"/>
              <a:gd name="connsiteY0" fmla="*/ 445145 h 1199827"/>
              <a:gd name="connsiteX1" fmla="*/ 16338 w 1208341"/>
              <a:gd name="connsiteY1" fmla="*/ 458290 h 1199827"/>
              <a:gd name="connsiteX2" fmla="*/ 604170 w 1208341"/>
              <a:gd name="connsiteY2" fmla="*/ 593891 h 1199827"/>
              <a:gd name="connsiteX3" fmla="*/ 1192003 w 1208341"/>
              <a:gd name="connsiteY3" fmla="*/ 458290 h 1199827"/>
              <a:gd name="connsiteX4" fmla="*/ 1208341 w 1208341"/>
              <a:gd name="connsiteY4" fmla="*/ 445145 h 1199827"/>
              <a:gd name="connsiteX5" fmla="*/ 1208341 w 1208341"/>
              <a:gd name="connsiteY5" fmla="*/ 965655 h 1199827"/>
              <a:gd name="connsiteX6" fmla="*/ 1208341 w 1208341"/>
              <a:gd name="connsiteY6" fmla="*/ 965659 h 1199827"/>
              <a:gd name="connsiteX7" fmla="*/ 604170 w 1208341"/>
              <a:gd name="connsiteY7" fmla="*/ 1199827 h 1199827"/>
              <a:gd name="connsiteX8" fmla="*/ 0 w 1208341"/>
              <a:gd name="connsiteY8" fmla="*/ 965659 h 1199827"/>
              <a:gd name="connsiteX9" fmla="*/ 603170 w 1208341"/>
              <a:gd name="connsiteY9" fmla="*/ 0 h 1199827"/>
              <a:gd name="connsiteX10" fmla="*/ 1206340 w 1208341"/>
              <a:gd name="connsiteY10" fmla="*/ 259109 h 1199827"/>
              <a:gd name="connsiteX11" fmla="*/ 603170 w 1208341"/>
              <a:gd name="connsiteY11" fmla="*/ 518218 h 1199827"/>
              <a:gd name="connsiteX12" fmla="*/ 0 w 1208341"/>
              <a:gd name="connsiteY12" fmla="*/ 259109 h 1199827"/>
              <a:gd name="connsiteX13" fmla="*/ 603170 w 1208341"/>
              <a:gd name="connsiteY13" fmla="*/ 0 h 11998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208341" h="1199827">
                <a:moveTo>
                  <a:pt x="0" y="445145"/>
                </a:moveTo>
                <a:lnTo>
                  <a:pt x="16338" y="458290"/>
                </a:lnTo>
                <a:cubicBezTo>
                  <a:pt x="129544" y="539061"/>
                  <a:pt x="350335" y="593891"/>
                  <a:pt x="604170" y="593891"/>
                </a:cubicBezTo>
                <a:cubicBezTo>
                  <a:pt x="858005" y="593891"/>
                  <a:pt x="1078797" y="539061"/>
                  <a:pt x="1192003" y="458290"/>
                </a:cubicBezTo>
                <a:lnTo>
                  <a:pt x="1208341" y="445145"/>
                </a:lnTo>
                <a:lnTo>
                  <a:pt x="1208341" y="965655"/>
                </a:lnTo>
                <a:lnTo>
                  <a:pt x="1208341" y="965659"/>
                </a:lnTo>
                <a:cubicBezTo>
                  <a:pt x="1208341" y="1094988"/>
                  <a:pt x="937845" y="1199827"/>
                  <a:pt x="604170" y="1199827"/>
                </a:cubicBezTo>
                <a:cubicBezTo>
                  <a:pt x="270495" y="1199827"/>
                  <a:pt x="0" y="1094988"/>
                  <a:pt x="0" y="965659"/>
                </a:cubicBezTo>
                <a:close/>
                <a:moveTo>
                  <a:pt x="603170" y="0"/>
                </a:moveTo>
                <a:cubicBezTo>
                  <a:pt x="936291" y="0"/>
                  <a:pt x="1206340" y="116007"/>
                  <a:pt x="1206340" y="259109"/>
                </a:cubicBezTo>
                <a:cubicBezTo>
                  <a:pt x="1206340" y="402211"/>
                  <a:pt x="936291" y="518218"/>
                  <a:pt x="603170" y="518218"/>
                </a:cubicBezTo>
                <a:cubicBezTo>
                  <a:pt x="270049" y="518218"/>
                  <a:pt x="0" y="402211"/>
                  <a:pt x="0" y="259109"/>
                </a:cubicBezTo>
                <a:cubicBezTo>
                  <a:pt x="0" y="116007"/>
                  <a:pt x="270049" y="0"/>
                  <a:pt x="60317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32472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0" cap="none" spc="0" normalizeH="0" baseline="0" noProof="0" dirty="0">
              <a:ln>
                <a:noFill/>
              </a:ln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ffectLst/>
              <a:uLnTx/>
              <a:uFillTx/>
              <a:ea typeface="Segoe UI" pitchFamily="34" charset="0"/>
              <a:cs typeface="Segoe UI" pitchFamily="34" charset="0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9343537" y="5420294"/>
            <a:ext cx="627416" cy="627864"/>
          </a:xfrm>
          <a:prstGeom prst="rect">
            <a:avLst/>
          </a:prstGeom>
          <a:noFill/>
        </p:spPr>
        <p:txBody>
          <a:bodyPr wrap="none" lIns="182880" tIns="146304" rIns="182880" bIns="146304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2917">
                      <a:schemeClr val="tx1"/>
                    </a:gs>
                    <a:gs pos="30000">
                      <a:schemeClr val="tx1"/>
                    </a:gs>
                  </a:gsLst>
                  <a:lin ang="5400000" scaled="0"/>
                </a:gradFill>
                <a:effectLst/>
                <a:uLnTx/>
                <a:uFillTx/>
              </a:rPr>
              <a:t>C:</a:t>
            </a:r>
          </a:p>
        </p:txBody>
      </p:sp>
      <p:sp>
        <p:nvSpPr>
          <p:cNvPr id="60" name="TextBox 59"/>
          <p:cNvSpPr txBox="1"/>
          <p:nvPr/>
        </p:nvSpPr>
        <p:spPr>
          <a:xfrm>
            <a:off x="10998167" y="5420294"/>
            <a:ext cx="653064" cy="627864"/>
          </a:xfrm>
          <a:prstGeom prst="rect">
            <a:avLst/>
          </a:prstGeom>
          <a:noFill/>
        </p:spPr>
        <p:txBody>
          <a:bodyPr wrap="none" lIns="182880" tIns="146304" rIns="182880" bIns="146304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2917">
                      <a:schemeClr val="tx1"/>
                    </a:gs>
                    <a:gs pos="30000">
                      <a:schemeClr val="tx1"/>
                    </a:gs>
                  </a:gsLst>
                  <a:lin ang="5400000" scaled="0"/>
                </a:gradFill>
                <a:effectLst/>
                <a:uLnTx/>
                <a:uFillTx/>
              </a:rPr>
              <a:t>D:</a:t>
            </a:r>
          </a:p>
        </p:txBody>
      </p:sp>
      <p:sp>
        <p:nvSpPr>
          <p:cNvPr id="61" name="Freeform 79"/>
          <p:cNvSpPr>
            <a:spLocks noChangeAspect="1" noEditPoints="1"/>
          </p:cNvSpPr>
          <p:nvPr/>
        </p:nvSpPr>
        <p:spPr bwMode="black">
          <a:xfrm>
            <a:off x="11321170" y="6077284"/>
            <a:ext cx="333079" cy="413317"/>
          </a:xfrm>
          <a:custGeom>
            <a:avLst/>
            <a:gdLst>
              <a:gd name="T0" fmla="*/ 277 w 277"/>
              <a:gd name="T1" fmla="*/ 171 h 344"/>
              <a:gd name="T2" fmla="*/ 277 w 277"/>
              <a:gd name="T3" fmla="*/ 251 h 344"/>
              <a:gd name="T4" fmla="*/ 274 w 277"/>
              <a:gd name="T5" fmla="*/ 258 h 344"/>
              <a:gd name="T6" fmla="*/ 251 w 277"/>
              <a:gd name="T7" fmla="*/ 280 h 344"/>
              <a:gd name="T8" fmla="*/ 251 w 277"/>
              <a:gd name="T9" fmla="*/ 295 h 344"/>
              <a:gd name="T10" fmla="*/ 248 w 277"/>
              <a:gd name="T11" fmla="*/ 302 h 344"/>
              <a:gd name="T12" fmla="*/ 241 w 277"/>
              <a:gd name="T13" fmla="*/ 305 h 344"/>
              <a:gd name="T14" fmla="*/ 10 w 277"/>
              <a:gd name="T15" fmla="*/ 305 h 344"/>
              <a:gd name="T16" fmla="*/ 3 w 277"/>
              <a:gd name="T17" fmla="*/ 302 h 344"/>
              <a:gd name="T18" fmla="*/ 0 w 277"/>
              <a:gd name="T19" fmla="*/ 295 h 344"/>
              <a:gd name="T20" fmla="*/ 0 w 277"/>
              <a:gd name="T21" fmla="*/ 9 h 344"/>
              <a:gd name="T22" fmla="*/ 3 w 277"/>
              <a:gd name="T23" fmla="*/ 2 h 344"/>
              <a:gd name="T24" fmla="*/ 10 w 277"/>
              <a:gd name="T25" fmla="*/ 0 h 344"/>
              <a:gd name="T26" fmla="*/ 241 w 277"/>
              <a:gd name="T27" fmla="*/ 0 h 344"/>
              <a:gd name="T28" fmla="*/ 248 w 277"/>
              <a:gd name="T29" fmla="*/ 2 h 344"/>
              <a:gd name="T30" fmla="*/ 251 w 277"/>
              <a:gd name="T31" fmla="*/ 9 h 344"/>
              <a:gd name="T32" fmla="*/ 251 w 277"/>
              <a:gd name="T33" fmla="*/ 143 h 344"/>
              <a:gd name="T34" fmla="*/ 274 w 277"/>
              <a:gd name="T35" fmla="*/ 164 h 344"/>
              <a:gd name="T36" fmla="*/ 277 w 277"/>
              <a:gd name="T37" fmla="*/ 171 h 344"/>
              <a:gd name="T38" fmla="*/ 3 w 277"/>
              <a:gd name="T39" fmla="*/ 2 h 344"/>
              <a:gd name="T40" fmla="*/ 0 w 277"/>
              <a:gd name="T41" fmla="*/ 9 h 344"/>
              <a:gd name="T42" fmla="*/ 0 w 277"/>
              <a:gd name="T43" fmla="*/ 295 h 344"/>
              <a:gd name="T44" fmla="*/ 3 w 277"/>
              <a:gd name="T45" fmla="*/ 302 h 344"/>
              <a:gd name="T46" fmla="*/ 10 w 277"/>
              <a:gd name="T47" fmla="*/ 305 h 344"/>
              <a:gd name="T48" fmla="*/ 199 w 277"/>
              <a:gd name="T49" fmla="*/ 305 h 344"/>
              <a:gd name="T50" fmla="*/ 199 w 277"/>
              <a:gd name="T51" fmla="*/ 191 h 344"/>
              <a:gd name="T52" fmla="*/ 216 w 277"/>
              <a:gd name="T53" fmla="*/ 171 h 344"/>
              <a:gd name="T54" fmla="*/ 222 w 277"/>
              <a:gd name="T55" fmla="*/ 155 h 344"/>
              <a:gd name="T56" fmla="*/ 222 w 277"/>
              <a:gd name="T57" fmla="*/ 56 h 344"/>
              <a:gd name="T58" fmla="*/ 202 w 277"/>
              <a:gd name="T59" fmla="*/ 32 h 344"/>
              <a:gd name="T60" fmla="*/ 31 w 277"/>
              <a:gd name="T61" fmla="*/ 0 h 344"/>
              <a:gd name="T62" fmla="*/ 10 w 277"/>
              <a:gd name="T63" fmla="*/ 0 h 344"/>
              <a:gd name="T64" fmla="*/ 3 w 277"/>
              <a:gd name="T65" fmla="*/ 2 h 344"/>
              <a:gd name="T66" fmla="*/ 200 w 277"/>
              <a:gd name="T67" fmla="*/ 47 h 344"/>
              <a:gd name="T68" fmla="*/ 11 w 277"/>
              <a:gd name="T69" fmla="*/ 11 h 344"/>
              <a:gd name="T70" fmla="*/ 4 w 277"/>
              <a:gd name="T71" fmla="*/ 13 h 344"/>
              <a:gd name="T72" fmla="*/ 0 w 277"/>
              <a:gd name="T73" fmla="*/ 20 h 344"/>
              <a:gd name="T74" fmla="*/ 0 w 277"/>
              <a:gd name="T75" fmla="*/ 302 h 344"/>
              <a:gd name="T76" fmla="*/ 8 w 277"/>
              <a:gd name="T77" fmla="*/ 311 h 344"/>
              <a:gd name="T78" fmla="*/ 173 w 277"/>
              <a:gd name="T79" fmla="*/ 343 h 344"/>
              <a:gd name="T80" fmla="*/ 181 w 277"/>
              <a:gd name="T81" fmla="*/ 341 h 344"/>
              <a:gd name="T82" fmla="*/ 184 w 277"/>
              <a:gd name="T83" fmla="*/ 334 h 344"/>
              <a:gd name="T84" fmla="*/ 184 w 277"/>
              <a:gd name="T85" fmla="*/ 185 h 344"/>
              <a:gd name="T86" fmla="*/ 205 w 277"/>
              <a:gd name="T87" fmla="*/ 161 h 344"/>
              <a:gd name="T88" fmla="*/ 207 w 277"/>
              <a:gd name="T89" fmla="*/ 155 h 344"/>
              <a:gd name="T90" fmla="*/ 207 w 277"/>
              <a:gd name="T91" fmla="*/ 56 h 344"/>
              <a:gd name="T92" fmla="*/ 200 w 277"/>
              <a:gd name="T93" fmla="*/ 47 h 3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277" h="344">
                <a:moveTo>
                  <a:pt x="277" y="171"/>
                </a:moveTo>
                <a:cubicBezTo>
                  <a:pt x="277" y="251"/>
                  <a:pt x="277" y="251"/>
                  <a:pt x="277" y="251"/>
                </a:cubicBezTo>
                <a:cubicBezTo>
                  <a:pt x="277" y="254"/>
                  <a:pt x="276" y="256"/>
                  <a:pt x="274" y="258"/>
                </a:cubicBezTo>
                <a:cubicBezTo>
                  <a:pt x="251" y="280"/>
                  <a:pt x="251" y="280"/>
                  <a:pt x="251" y="280"/>
                </a:cubicBezTo>
                <a:cubicBezTo>
                  <a:pt x="251" y="295"/>
                  <a:pt x="251" y="295"/>
                  <a:pt x="251" y="295"/>
                </a:cubicBezTo>
                <a:cubicBezTo>
                  <a:pt x="251" y="298"/>
                  <a:pt x="250" y="300"/>
                  <a:pt x="248" y="302"/>
                </a:cubicBezTo>
                <a:cubicBezTo>
                  <a:pt x="246" y="304"/>
                  <a:pt x="244" y="305"/>
                  <a:pt x="241" y="305"/>
                </a:cubicBezTo>
                <a:cubicBezTo>
                  <a:pt x="10" y="305"/>
                  <a:pt x="10" y="305"/>
                  <a:pt x="10" y="305"/>
                </a:cubicBezTo>
                <a:cubicBezTo>
                  <a:pt x="7" y="305"/>
                  <a:pt x="5" y="304"/>
                  <a:pt x="3" y="302"/>
                </a:cubicBezTo>
                <a:cubicBezTo>
                  <a:pt x="1" y="300"/>
                  <a:pt x="0" y="298"/>
                  <a:pt x="0" y="295"/>
                </a:cubicBezTo>
                <a:cubicBezTo>
                  <a:pt x="0" y="9"/>
                  <a:pt x="0" y="9"/>
                  <a:pt x="0" y="9"/>
                </a:cubicBezTo>
                <a:cubicBezTo>
                  <a:pt x="0" y="6"/>
                  <a:pt x="1" y="4"/>
                  <a:pt x="3" y="2"/>
                </a:cubicBezTo>
                <a:cubicBezTo>
                  <a:pt x="5" y="1"/>
                  <a:pt x="7" y="0"/>
                  <a:pt x="10" y="0"/>
                </a:cubicBezTo>
                <a:cubicBezTo>
                  <a:pt x="241" y="0"/>
                  <a:pt x="241" y="0"/>
                  <a:pt x="241" y="0"/>
                </a:cubicBezTo>
                <a:cubicBezTo>
                  <a:pt x="244" y="0"/>
                  <a:pt x="246" y="1"/>
                  <a:pt x="248" y="2"/>
                </a:cubicBezTo>
                <a:cubicBezTo>
                  <a:pt x="250" y="4"/>
                  <a:pt x="251" y="6"/>
                  <a:pt x="251" y="9"/>
                </a:cubicBezTo>
                <a:cubicBezTo>
                  <a:pt x="251" y="143"/>
                  <a:pt x="251" y="143"/>
                  <a:pt x="251" y="143"/>
                </a:cubicBezTo>
                <a:cubicBezTo>
                  <a:pt x="274" y="164"/>
                  <a:pt x="274" y="164"/>
                  <a:pt x="274" y="164"/>
                </a:cubicBezTo>
                <a:cubicBezTo>
                  <a:pt x="276" y="166"/>
                  <a:pt x="277" y="169"/>
                  <a:pt x="277" y="171"/>
                </a:cubicBezTo>
                <a:close/>
                <a:moveTo>
                  <a:pt x="3" y="2"/>
                </a:moveTo>
                <a:cubicBezTo>
                  <a:pt x="1" y="4"/>
                  <a:pt x="0" y="6"/>
                  <a:pt x="0" y="9"/>
                </a:cubicBezTo>
                <a:cubicBezTo>
                  <a:pt x="0" y="295"/>
                  <a:pt x="0" y="295"/>
                  <a:pt x="0" y="295"/>
                </a:cubicBezTo>
                <a:cubicBezTo>
                  <a:pt x="0" y="298"/>
                  <a:pt x="1" y="300"/>
                  <a:pt x="3" y="302"/>
                </a:cubicBezTo>
                <a:cubicBezTo>
                  <a:pt x="5" y="304"/>
                  <a:pt x="7" y="305"/>
                  <a:pt x="10" y="305"/>
                </a:cubicBezTo>
                <a:cubicBezTo>
                  <a:pt x="199" y="305"/>
                  <a:pt x="199" y="305"/>
                  <a:pt x="199" y="305"/>
                </a:cubicBezTo>
                <a:cubicBezTo>
                  <a:pt x="199" y="191"/>
                  <a:pt x="199" y="191"/>
                  <a:pt x="199" y="191"/>
                </a:cubicBezTo>
                <a:cubicBezTo>
                  <a:pt x="204" y="185"/>
                  <a:pt x="216" y="171"/>
                  <a:pt x="216" y="171"/>
                </a:cubicBezTo>
                <a:cubicBezTo>
                  <a:pt x="220" y="166"/>
                  <a:pt x="222" y="161"/>
                  <a:pt x="222" y="155"/>
                </a:cubicBezTo>
                <a:cubicBezTo>
                  <a:pt x="222" y="56"/>
                  <a:pt x="222" y="56"/>
                  <a:pt x="222" y="56"/>
                </a:cubicBezTo>
                <a:cubicBezTo>
                  <a:pt x="222" y="44"/>
                  <a:pt x="214" y="35"/>
                  <a:pt x="202" y="32"/>
                </a:cubicBezTo>
                <a:cubicBezTo>
                  <a:pt x="31" y="0"/>
                  <a:pt x="31" y="0"/>
                  <a:pt x="31" y="0"/>
                </a:cubicBezTo>
                <a:cubicBezTo>
                  <a:pt x="10" y="0"/>
                  <a:pt x="10" y="0"/>
                  <a:pt x="10" y="0"/>
                </a:cubicBezTo>
                <a:cubicBezTo>
                  <a:pt x="7" y="0"/>
                  <a:pt x="5" y="1"/>
                  <a:pt x="3" y="2"/>
                </a:cubicBezTo>
                <a:close/>
                <a:moveTo>
                  <a:pt x="200" y="47"/>
                </a:moveTo>
                <a:cubicBezTo>
                  <a:pt x="11" y="11"/>
                  <a:pt x="11" y="11"/>
                  <a:pt x="11" y="11"/>
                </a:cubicBezTo>
                <a:cubicBezTo>
                  <a:pt x="9" y="10"/>
                  <a:pt x="6" y="11"/>
                  <a:pt x="4" y="13"/>
                </a:cubicBezTo>
                <a:cubicBezTo>
                  <a:pt x="2" y="14"/>
                  <a:pt x="0" y="17"/>
                  <a:pt x="0" y="20"/>
                </a:cubicBezTo>
                <a:cubicBezTo>
                  <a:pt x="0" y="302"/>
                  <a:pt x="0" y="302"/>
                  <a:pt x="0" y="302"/>
                </a:cubicBezTo>
                <a:cubicBezTo>
                  <a:pt x="0" y="307"/>
                  <a:pt x="4" y="311"/>
                  <a:pt x="8" y="311"/>
                </a:cubicBezTo>
                <a:cubicBezTo>
                  <a:pt x="173" y="343"/>
                  <a:pt x="173" y="343"/>
                  <a:pt x="173" y="343"/>
                </a:cubicBezTo>
                <a:cubicBezTo>
                  <a:pt x="176" y="344"/>
                  <a:pt x="179" y="343"/>
                  <a:pt x="181" y="341"/>
                </a:cubicBezTo>
                <a:cubicBezTo>
                  <a:pt x="183" y="339"/>
                  <a:pt x="184" y="337"/>
                  <a:pt x="184" y="334"/>
                </a:cubicBezTo>
                <a:cubicBezTo>
                  <a:pt x="184" y="185"/>
                  <a:pt x="184" y="185"/>
                  <a:pt x="184" y="185"/>
                </a:cubicBezTo>
                <a:cubicBezTo>
                  <a:pt x="205" y="161"/>
                  <a:pt x="205" y="161"/>
                  <a:pt x="205" y="161"/>
                </a:cubicBezTo>
                <a:cubicBezTo>
                  <a:pt x="206" y="159"/>
                  <a:pt x="207" y="157"/>
                  <a:pt x="207" y="155"/>
                </a:cubicBezTo>
                <a:cubicBezTo>
                  <a:pt x="207" y="56"/>
                  <a:pt x="207" y="56"/>
                  <a:pt x="207" y="56"/>
                </a:cubicBezTo>
                <a:cubicBezTo>
                  <a:pt x="207" y="51"/>
                  <a:pt x="204" y="48"/>
                  <a:pt x="200" y="47"/>
                </a:cubicBezTo>
                <a:close/>
              </a:path>
            </a:pathLst>
          </a:custGeom>
          <a:solidFill>
            <a:schemeClr val="bg1"/>
          </a:solidFill>
          <a:ln>
            <a:noFill/>
            <a:headEnd type="none" w="med" len="med"/>
            <a:tailEnd type="none" w="med" len="med"/>
          </a:ln>
          <a:effectLst/>
          <a:ex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4911" tIns="75929" rIns="94911" bIns="75929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483924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100" b="0" i="0" u="none" strike="noStrike" kern="0" cap="none" spc="0" normalizeH="0" baseline="0" noProof="0" dirty="0">
              <a:ln>
                <a:noFill/>
              </a:ln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ffectLst/>
              <a:uLnTx/>
              <a:uFillTx/>
              <a:ea typeface="Segoe UI" pitchFamily="34" charset="0"/>
              <a:cs typeface="Segoe UI" pitchFamily="34" charset="0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10895079" y="6366359"/>
            <a:ext cx="1185261" cy="433965"/>
          </a:xfrm>
          <a:prstGeom prst="rect">
            <a:avLst/>
          </a:prstGeom>
          <a:noFill/>
        </p:spPr>
        <p:txBody>
          <a:bodyPr wrap="none" lIns="182880" tIns="146304" rIns="182880" bIns="146304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ContainerData</a:t>
            </a:r>
          </a:p>
        </p:txBody>
      </p:sp>
      <p:sp>
        <p:nvSpPr>
          <p:cNvPr id="5" name="Rectangle 4"/>
          <p:cNvSpPr/>
          <p:nvPr/>
        </p:nvSpPr>
        <p:spPr bwMode="auto">
          <a:xfrm>
            <a:off x="579437" y="1964364"/>
            <a:ext cx="2905564" cy="1538320"/>
          </a:xfrm>
          <a:prstGeom prst="rect">
            <a:avLst/>
          </a:prstGeom>
          <a:solidFill>
            <a:schemeClr val="accent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32472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ea typeface="Segoe UI" pitchFamily="34" charset="0"/>
                <a:cs typeface="Segoe UI" pitchFamily="34" charset="0"/>
              </a:rPr>
              <a:t>Running a Container</a:t>
            </a:r>
          </a:p>
          <a:p>
            <a:pPr marL="0" marR="0" lvl="0" indent="0" algn="ctr" defTabSz="932472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100" b="0" i="0" u="none" strike="noStrike" kern="0" cap="none" spc="0" normalizeH="0" baseline="0" noProof="0" dirty="0">
              <a:ln>
                <a:noFill/>
              </a:ln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ffectLst/>
              <a:uLnTx/>
              <a:uFillTx/>
              <a:latin typeface="Consolas" panose="020B0609020204030204" pitchFamily="49" charset="0"/>
              <a:ea typeface="Segoe UI" pitchFamily="34" charset="0"/>
              <a:cs typeface="Segoe UI" pitchFamily="34" charset="0"/>
            </a:endParaRPr>
          </a:p>
          <a:p>
            <a:pPr marL="0" marR="0" lvl="0" indent="0" algn="ctr" defTabSz="932472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latin typeface="Consolas" panose="020B0609020204030204" pitchFamily="49" charset="0"/>
                <a:ea typeface="Segoe UI" pitchFamily="34" charset="0"/>
                <a:cs typeface="Segoe UI" pitchFamily="34" charset="0"/>
              </a:rPr>
              <a:t>docker run </a:t>
            </a:r>
            <a:br>
              <a:rPr kumimoji="0" lang="en-US" sz="12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latin typeface="Consolas" panose="020B0609020204030204" pitchFamily="49" charset="0"/>
                <a:ea typeface="Segoe UI" pitchFamily="34" charset="0"/>
                <a:cs typeface="Segoe UI" pitchFamily="34" charset="0"/>
              </a:rPr>
            </a:br>
            <a:r>
              <a:rPr kumimoji="0" lang="en-US" sz="1200" b="1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latin typeface="Consolas" panose="020B0609020204030204" pitchFamily="49" charset="0"/>
                <a:ea typeface="Segoe UI" pitchFamily="34" charset="0"/>
                <a:cs typeface="Segoe UI" pitchFamily="34" charset="0"/>
              </a:rPr>
              <a:t>–v d:\ContainerData:c:\data</a:t>
            </a:r>
            <a:r>
              <a:rPr kumimoji="0" lang="en-US" sz="12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latin typeface="Consolas" panose="020B0609020204030204" pitchFamily="49" charset="0"/>
                <a:ea typeface="Segoe UI" pitchFamily="34" charset="0"/>
                <a:cs typeface="Segoe UI" pitchFamily="34" charset="0"/>
              </a:rPr>
              <a:t> mycontiner</a:t>
            </a:r>
          </a:p>
        </p:txBody>
      </p:sp>
      <p:sp>
        <p:nvSpPr>
          <p:cNvPr id="54" name="TextBox 53"/>
          <p:cNvSpPr txBox="1"/>
          <p:nvPr/>
        </p:nvSpPr>
        <p:spPr>
          <a:xfrm>
            <a:off x="4898131" y="6330282"/>
            <a:ext cx="2627797" cy="544765"/>
          </a:xfrm>
          <a:prstGeom prst="rect">
            <a:avLst/>
          </a:prstGeom>
          <a:noFill/>
        </p:spPr>
        <p:txBody>
          <a:bodyPr wrap="square" lIns="182880" tIns="146304" rIns="182880" bIns="146304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Container Host</a:t>
            </a:r>
          </a:p>
        </p:txBody>
      </p:sp>
      <p:grpSp>
        <p:nvGrpSpPr>
          <p:cNvPr id="33" name="Group 32"/>
          <p:cNvGrpSpPr/>
          <p:nvPr/>
        </p:nvGrpSpPr>
        <p:grpSpPr>
          <a:xfrm>
            <a:off x="5039146" y="2567139"/>
            <a:ext cx="2360553" cy="1237060"/>
            <a:chOff x="1951037" y="4049747"/>
            <a:chExt cx="2689850" cy="1409630"/>
          </a:xfrm>
        </p:grpSpPr>
        <p:sp>
          <p:nvSpPr>
            <p:cNvPr id="34" name="Rectangle 33"/>
            <p:cNvSpPr/>
            <p:nvPr/>
          </p:nvSpPr>
          <p:spPr bwMode="auto">
            <a:xfrm>
              <a:off x="1995803" y="4090922"/>
              <a:ext cx="2602474" cy="1326678"/>
            </a:xfrm>
            <a:prstGeom prst="rect">
              <a:avLst/>
            </a:prstGeom>
            <a:solidFill>
              <a:schemeClr val="accent1"/>
            </a:solidFill>
            <a:ln w="76200">
              <a:solidFill>
                <a:srgbClr val="F2F2F2"/>
              </a:solidFill>
              <a:prstDash val="solid"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="horz" wrap="square" lIns="182880" tIns="146304" rIns="182880" bIns="146304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3274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66371" algn="l" defTabSz="93274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32742" algn="l" defTabSz="93274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99113" algn="l" defTabSz="93274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65484" algn="l" defTabSz="93274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331856" algn="l" defTabSz="93274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98226" algn="l" defTabSz="93274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64597" algn="l" defTabSz="93274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730969" algn="l" defTabSz="93274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32472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0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effectLst/>
                  <a:uLnTx/>
                  <a:uFillTx/>
                  <a:latin typeface="+mn-lt"/>
                  <a:ea typeface="Segoe UI" pitchFamily="34" charset="0"/>
                  <a:cs typeface="Segoe UI" pitchFamily="34" charset="0"/>
                </a:rPr>
                <a:t>My Container</a:t>
              </a:r>
            </a:p>
          </p:txBody>
        </p:sp>
        <p:sp>
          <p:nvSpPr>
            <p:cNvPr id="35" name="Right Bracket 34"/>
            <p:cNvSpPr/>
            <p:nvPr/>
          </p:nvSpPr>
          <p:spPr>
            <a:xfrm>
              <a:off x="4447142" y="4049747"/>
              <a:ext cx="193745" cy="1409630"/>
            </a:xfrm>
            <a:prstGeom prst="rightBracket">
              <a:avLst/>
            </a:prstGeom>
            <a:ln w="76200">
              <a:solidFill>
                <a:schemeClr val="accent1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66371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32742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99113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65484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33185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9822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64597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730969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3274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6" name="Left Bracket 35"/>
            <p:cNvSpPr/>
            <p:nvPr/>
          </p:nvSpPr>
          <p:spPr>
            <a:xfrm>
              <a:off x="1951037" y="4049747"/>
              <a:ext cx="193745" cy="1409630"/>
            </a:xfrm>
            <a:prstGeom prst="leftBracket">
              <a:avLst/>
            </a:prstGeom>
            <a:ln w="76200">
              <a:solidFill>
                <a:schemeClr val="accent1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66371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32742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99113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65484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33185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9822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64597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730969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3274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42768774"/>
      </p:ext>
    </p:extLst>
  </p:cSld>
  <p:clrMapOvr>
    <a:masterClrMapping/>
  </p:clrMapOvr>
  <p:transition>
    <p:fade/>
  </p:transition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Volume Mapping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348702" y="6349050"/>
            <a:ext cx="1726656" cy="516729"/>
          </a:xfrm>
          <a:prstGeom prst="rect">
            <a:avLst/>
          </a:prstGeom>
          <a:noFill/>
        </p:spPr>
        <p:txBody>
          <a:bodyPr wrap="none" lIns="182672" tIns="146138" rIns="182672" bIns="146138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599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2917">
                      <a:srgbClr val="FFFFFF"/>
                    </a:gs>
                    <a:gs pos="3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</a:rPr>
              <a:t>Container Host</a:t>
            </a:r>
          </a:p>
        </p:txBody>
      </p:sp>
      <p:sp>
        <p:nvSpPr>
          <p:cNvPr id="9" name="Trapezoid 8"/>
          <p:cNvSpPr/>
          <p:nvPr/>
        </p:nvSpPr>
        <p:spPr bwMode="auto">
          <a:xfrm rot="16200000">
            <a:off x="7018553" y="2188559"/>
            <a:ext cx="2294898" cy="1846508"/>
          </a:xfrm>
          <a:prstGeom prst="trapezoid">
            <a:avLst>
              <a:gd name="adj" fmla="val 34854"/>
            </a:avLst>
          </a:prstGeom>
          <a:gradFill flip="none" rotWithShape="1">
            <a:gsLst>
              <a:gs pos="0">
                <a:schemeClr val="tx2">
                  <a:tint val="66000"/>
                  <a:satMod val="160000"/>
                </a:schemeClr>
              </a:gs>
              <a:gs pos="50000">
                <a:schemeClr val="tx2">
                  <a:tint val="44500"/>
                  <a:satMod val="160000"/>
                </a:schemeClr>
              </a:gs>
              <a:gs pos="100000">
                <a:schemeClr val="tx2">
                  <a:tint val="23500"/>
                  <a:satMod val="160000"/>
                </a:schemeClr>
              </a:gs>
            </a:gsLst>
            <a:path path="circle">
              <a:fillToRect t="100000" r="100000"/>
            </a:path>
            <a:tileRect l="-100000" b="-100000"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32472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0" cap="none" spc="0" normalizeH="0" baseline="0" noProof="0" dirty="0">
              <a:ln>
                <a:noFill/>
              </a:ln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ffectLst/>
              <a:uLnTx/>
              <a:uFillTx/>
              <a:ea typeface="Segoe UI" pitchFamily="34" charset="0"/>
              <a:cs typeface="Segoe UI" pitchFamily="34" charset="0"/>
            </a:endParaRPr>
          </a:p>
        </p:txBody>
      </p:sp>
      <p:grpSp>
        <p:nvGrpSpPr>
          <p:cNvPr id="40" name="Group 39"/>
          <p:cNvGrpSpPr/>
          <p:nvPr/>
        </p:nvGrpSpPr>
        <p:grpSpPr>
          <a:xfrm>
            <a:off x="9037637" y="1964364"/>
            <a:ext cx="2896889" cy="2294898"/>
            <a:chOff x="7359948" y="1418827"/>
            <a:chExt cx="2896889" cy="2294898"/>
          </a:xfrm>
        </p:grpSpPr>
        <p:sp>
          <p:nvSpPr>
            <p:cNvPr id="11" name="Rectangle 10"/>
            <p:cNvSpPr/>
            <p:nvPr/>
          </p:nvSpPr>
          <p:spPr bwMode="auto">
            <a:xfrm>
              <a:off x="7364974" y="1418827"/>
              <a:ext cx="2891863" cy="2294898"/>
            </a:xfrm>
            <a:prstGeom prst="rect">
              <a:avLst/>
            </a:prstGeom>
            <a:solidFill>
              <a:schemeClr val="accent1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32472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0" i="0" u="none" strike="noStrike" kern="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effectLst/>
                  <a:uLnTx/>
                  <a:uFillTx/>
                  <a:ea typeface="Segoe UI" pitchFamily="34" charset="0"/>
                  <a:cs typeface="Segoe UI" pitchFamily="34" charset="0"/>
                </a:rPr>
                <a:t>Image Contents</a:t>
              </a:r>
            </a:p>
          </p:txBody>
        </p:sp>
        <p:grpSp>
          <p:nvGrpSpPr>
            <p:cNvPr id="39" name="Group 38"/>
            <p:cNvGrpSpPr/>
            <p:nvPr/>
          </p:nvGrpSpPr>
          <p:grpSpPr>
            <a:xfrm>
              <a:off x="7359948" y="2143404"/>
              <a:ext cx="2896889" cy="1512539"/>
              <a:chOff x="7412582" y="2143404"/>
              <a:chExt cx="2896889" cy="1512539"/>
            </a:xfrm>
          </p:grpSpPr>
          <p:sp>
            <p:nvSpPr>
              <p:cNvPr id="21" name="TextBox 20"/>
              <p:cNvSpPr txBox="1"/>
              <p:nvPr/>
            </p:nvSpPr>
            <p:spPr>
              <a:xfrm>
                <a:off x="7661387" y="2426950"/>
                <a:ext cx="954427" cy="433965"/>
              </a:xfrm>
              <a:prstGeom prst="rect">
                <a:avLst/>
              </a:prstGeom>
              <a:noFill/>
            </p:spPr>
            <p:txBody>
              <a:bodyPr wrap="none" lIns="182880" tIns="146304" rIns="182880" bIns="146304" rtlCol="0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90000"/>
                  </a:lnSpc>
                  <a:spcBef>
                    <a:spcPts val="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</a:rPr>
                  <a:t>License.txt</a:t>
                </a:r>
              </a:p>
            </p:txBody>
          </p:sp>
          <p:sp>
            <p:nvSpPr>
              <p:cNvPr id="19" name="Freeform 5"/>
              <p:cNvSpPr>
                <a:spLocks noChangeAspect="1" noEditPoints="1"/>
              </p:cNvSpPr>
              <p:nvPr/>
            </p:nvSpPr>
            <p:spPr bwMode="black">
              <a:xfrm>
                <a:off x="7987019" y="2143404"/>
                <a:ext cx="323843" cy="418939"/>
              </a:xfrm>
              <a:custGeom>
                <a:avLst/>
                <a:gdLst>
                  <a:gd name="T0" fmla="*/ 277 w 2806"/>
                  <a:gd name="T1" fmla="*/ 288 h 3630"/>
                  <a:gd name="T2" fmla="*/ 277 w 2806"/>
                  <a:gd name="T3" fmla="*/ 3341 h 3630"/>
                  <a:gd name="T4" fmla="*/ 2529 w 2806"/>
                  <a:gd name="T5" fmla="*/ 3341 h 3630"/>
                  <a:gd name="T6" fmla="*/ 2529 w 2806"/>
                  <a:gd name="T7" fmla="*/ 1138 h 3630"/>
                  <a:gd name="T8" fmla="*/ 1681 w 2806"/>
                  <a:gd name="T9" fmla="*/ 288 h 3630"/>
                  <a:gd name="T10" fmla="*/ 277 w 2806"/>
                  <a:gd name="T11" fmla="*/ 288 h 3630"/>
                  <a:gd name="T12" fmla="*/ 277 w 2806"/>
                  <a:gd name="T13" fmla="*/ 288 h 3630"/>
                  <a:gd name="T14" fmla="*/ 0 w 2806"/>
                  <a:gd name="T15" fmla="*/ 0 h 3630"/>
                  <a:gd name="T16" fmla="*/ 1392 w 2806"/>
                  <a:gd name="T17" fmla="*/ 0 h 3630"/>
                  <a:gd name="T18" fmla="*/ 1757 w 2806"/>
                  <a:gd name="T19" fmla="*/ 0 h 3630"/>
                  <a:gd name="T20" fmla="*/ 2806 w 2806"/>
                  <a:gd name="T21" fmla="*/ 1048 h 3630"/>
                  <a:gd name="T22" fmla="*/ 2806 w 2806"/>
                  <a:gd name="T23" fmla="*/ 3630 h 3630"/>
                  <a:gd name="T24" fmla="*/ 0 w 2806"/>
                  <a:gd name="T25" fmla="*/ 3630 h 3630"/>
                  <a:gd name="T26" fmla="*/ 0 w 2806"/>
                  <a:gd name="T27" fmla="*/ 0 h 3630"/>
                  <a:gd name="T28" fmla="*/ 0 w 2806"/>
                  <a:gd name="T29" fmla="*/ 0 h 36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806" h="3630">
                    <a:moveTo>
                      <a:pt x="277" y="288"/>
                    </a:moveTo>
                    <a:lnTo>
                      <a:pt x="277" y="3341"/>
                    </a:lnTo>
                    <a:lnTo>
                      <a:pt x="2529" y="3341"/>
                    </a:lnTo>
                    <a:lnTo>
                      <a:pt x="2529" y="1138"/>
                    </a:lnTo>
                    <a:lnTo>
                      <a:pt x="1681" y="288"/>
                    </a:lnTo>
                    <a:lnTo>
                      <a:pt x="277" y="288"/>
                    </a:lnTo>
                    <a:lnTo>
                      <a:pt x="277" y="288"/>
                    </a:lnTo>
                    <a:close/>
                    <a:moveTo>
                      <a:pt x="0" y="0"/>
                    </a:moveTo>
                    <a:lnTo>
                      <a:pt x="1392" y="0"/>
                    </a:lnTo>
                    <a:lnTo>
                      <a:pt x="1757" y="0"/>
                    </a:lnTo>
                    <a:lnTo>
                      <a:pt x="2806" y="1048"/>
                    </a:lnTo>
                    <a:lnTo>
                      <a:pt x="2806" y="3630"/>
                    </a:lnTo>
                    <a:lnTo>
                      <a:pt x="0" y="363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0" name="Freeform 79"/>
              <p:cNvSpPr>
                <a:spLocks noChangeAspect="1" noEditPoints="1"/>
              </p:cNvSpPr>
              <p:nvPr/>
            </p:nvSpPr>
            <p:spPr bwMode="black">
              <a:xfrm>
                <a:off x="8786595" y="2143404"/>
                <a:ext cx="333079" cy="413317"/>
              </a:xfrm>
              <a:custGeom>
                <a:avLst/>
                <a:gdLst>
                  <a:gd name="T0" fmla="*/ 277 w 277"/>
                  <a:gd name="T1" fmla="*/ 171 h 344"/>
                  <a:gd name="T2" fmla="*/ 277 w 277"/>
                  <a:gd name="T3" fmla="*/ 251 h 344"/>
                  <a:gd name="T4" fmla="*/ 274 w 277"/>
                  <a:gd name="T5" fmla="*/ 258 h 344"/>
                  <a:gd name="T6" fmla="*/ 251 w 277"/>
                  <a:gd name="T7" fmla="*/ 280 h 344"/>
                  <a:gd name="T8" fmla="*/ 251 w 277"/>
                  <a:gd name="T9" fmla="*/ 295 h 344"/>
                  <a:gd name="T10" fmla="*/ 248 w 277"/>
                  <a:gd name="T11" fmla="*/ 302 h 344"/>
                  <a:gd name="T12" fmla="*/ 241 w 277"/>
                  <a:gd name="T13" fmla="*/ 305 h 344"/>
                  <a:gd name="T14" fmla="*/ 10 w 277"/>
                  <a:gd name="T15" fmla="*/ 305 h 344"/>
                  <a:gd name="T16" fmla="*/ 3 w 277"/>
                  <a:gd name="T17" fmla="*/ 302 h 344"/>
                  <a:gd name="T18" fmla="*/ 0 w 277"/>
                  <a:gd name="T19" fmla="*/ 295 h 344"/>
                  <a:gd name="T20" fmla="*/ 0 w 277"/>
                  <a:gd name="T21" fmla="*/ 9 h 344"/>
                  <a:gd name="T22" fmla="*/ 3 w 277"/>
                  <a:gd name="T23" fmla="*/ 2 h 344"/>
                  <a:gd name="T24" fmla="*/ 10 w 277"/>
                  <a:gd name="T25" fmla="*/ 0 h 344"/>
                  <a:gd name="T26" fmla="*/ 241 w 277"/>
                  <a:gd name="T27" fmla="*/ 0 h 344"/>
                  <a:gd name="T28" fmla="*/ 248 w 277"/>
                  <a:gd name="T29" fmla="*/ 2 h 344"/>
                  <a:gd name="T30" fmla="*/ 251 w 277"/>
                  <a:gd name="T31" fmla="*/ 9 h 344"/>
                  <a:gd name="T32" fmla="*/ 251 w 277"/>
                  <a:gd name="T33" fmla="*/ 143 h 344"/>
                  <a:gd name="T34" fmla="*/ 274 w 277"/>
                  <a:gd name="T35" fmla="*/ 164 h 344"/>
                  <a:gd name="T36" fmla="*/ 277 w 277"/>
                  <a:gd name="T37" fmla="*/ 171 h 344"/>
                  <a:gd name="T38" fmla="*/ 3 w 277"/>
                  <a:gd name="T39" fmla="*/ 2 h 344"/>
                  <a:gd name="T40" fmla="*/ 0 w 277"/>
                  <a:gd name="T41" fmla="*/ 9 h 344"/>
                  <a:gd name="T42" fmla="*/ 0 w 277"/>
                  <a:gd name="T43" fmla="*/ 295 h 344"/>
                  <a:gd name="T44" fmla="*/ 3 w 277"/>
                  <a:gd name="T45" fmla="*/ 302 h 344"/>
                  <a:gd name="T46" fmla="*/ 10 w 277"/>
                  <a:gd name="T47" fmla="*/ 305 h 344"/>
                  <a:gd name="T48" fmla="*/ 199 w 277"/>
                  <a:gd name="T49" fmla="*/ 305 h 344"/>
                  <a:gd name="T50" fmla="*/ 199 w 277"/>
                  <a:gd name="T51" fmla="*/ 191 h 344"/>
                  <a:gd name="T52" fmla="*/ 216 w 277"/>
                  <a:gd name="T53" fmla="*/ 171 h 344"/>
                  <a:gd name="T54" fmla="*/ 222 w 277"/>
                  <a:gd name="T55" fmla="*/ 155 h 344"/>
                  <a:gd name="T56" fmla="*/ 222 w 277"/>
                  <a:gd name="T57" fmla="*/ 56 h 344"/>
                  <a:gd name="T58" fmla="*/ 202 w 277"/>
                  <a:gd name="T59" fmla="*/ 32 h 344"/>
                  <a:gd name="T60" fmla="*/ 31 w 277"/>
                  <a:gd name="T61" fmla="*/ 0 h 344"/>
                  <a:gd name="T62" fmla="*/ 10 w 277"/>
                  <a:gd name="T63" fmla="*/ 0 h 344"/>
                  <a:gd name="T64" fmla="*/ 3 w 277"/>
                  <a:gd name="T65" fmla="*/ 2 h 344"/>
                  <a:gd name="T66" fmla="*/ 200 w 277"/>
                  <a:gd name="T67" fmla="*/ 47 h 344"/>
                  <a:gd name="T68" fmla="*/ 11 w 277"/>
                  <a:gd name="T69" fmla="*/ 11 h 344"/>
                  <a:gd name="T70" fmla="*/ 4 w 277"/>
                  <a:gd name="T71" fmla="*/ 13 h 344"/>
                  <a:gd name="T72" fmla="*/ 0 w 277"/>
                  <a:gd name="T73" fmla="*/ 20 h 344"/>
                  <a:gd name="T74" fmla="*/ 0 w 277"/>
                  <a:gd name="T75" fmla="*/ 302 h 344"/>
                  <a:gd name="T76" fmla="*/ 8 w 277"/>
                  <a:gd name="T77" fmla="*/ 311 h 344"/>
                  <a:gd name="T78" fmla="*/ 173 w 277"/>
                  <a:gd name="T79" fmla="*/ 343 h 344"/>
                  <a:gd name="T80" fmla="*/ 181 w 277"/>
                  <a:gd name="T81" fmla="*/ 341 h 344"/>
                  <a:gd name="T82" fmla="*/ 184 w 277"/>
                  <a:gd name="T83" fmla="*/ 334 h 344"/>
                  <a:gd name="T84" fmla="*/ 184 w 277"/>
                  <a:gd name="T85" fmla="*/ 185 h 344"/>
                  <a:gd name="T86" fmla="*/ 205 w 277"/>
                  <a:gd name="T87" fmla="*/ 161 h 344"/>
                  <a:gd name="T88" fmla="*/ 207 w 277"/>
                  <a:gd name="T89" fmla="*/ 155 h 344"/>
                  <a:gd name="T90" fmla="*/ 207 w 277"/>
                  <a:gd name="T91" fmla="*/ 56 h 344"/>
                  <a:gd name="T92" fmla="*/ 200 w 277"/>
                  <a:gd name="T93" fmla="*/ 47 h 3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277" h="344">
                    <a:moveTo>
                      <a:pt x="277" y="171"/>
                    </a:moveTo>
                    <a:cubicBezTo>
                      <a:pt x="277" y="251"/>
                      <a:pt x="277" y="251"/>
                      <a:pt x="277" y="251"/>
                    </a:cubicBezTo>
                    <a:cubicBezTo>
                      <a:pt x="277" y="254"/>
                      <a:pt x="276" y="256"/>
                      <a:pt x="274" y="258"/>
                    </a:cubicBezTo>
                    <a:cubicBezTo>
                      <a:pt x="251" y="280"/>
                      <a:pt x="251" y="280"/>
                      <a:pt x="251" y="280"/>
                    </a:cubicBezTo>
                    <a:cubicBezTo>
                      <a:pt x="251" y="295"/>
                      <a:pt x="251" y="295"/>
                      <a:pt x="251" y="295"/>
                    </a:cubicBezTo>
                    <a:cubicBezTo>
                      <a:pt x="251" y="298"/>
                      <a:pt x="250" y="300"/>
                      <a:pt x="248" y="302"/>
                    </a:cubicBezTo>
                    <a:cubicBezTo>
                      <a:pt x="246" y="304"/>
                      <a:pt x="244" y="305"/>
                      <a:pt x="241" y="305"/>
                    </a:cubicBezTo>
                    <a:cubicBezTo>
                      <a:pt x="10" y="305"/>
                      <a:pt x="10" y="305"/>
                      <a:pt x="10" y="305"/>
                    </a:cubicBezTo>
                    <a:cubicBezTo>
                      <a:pt x="7" y="305"/>
                      <a:pt x="5" y="304"/>
                      <a:pt x="3" y="302"/>
                    </a:cubicBezTo>
                    <a:cubicBezTo>
                      <a:pt x="1" y="300"/>
                      <a:pt x="0" y="298"/>
                      <a:pt x="0" y="295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6"/>
                      <a:pt x="1" y="4"/>
                      <a:pt x="3" y="2"/>
                    </a:cubicBezTo>
                    <a:cubicBezTo>
                      <a:pt x="5" y="1"/>
                      <a:pt x="7" y="0"/>
                      <a:pt x="10" y="0"/>
                    </a:cubicBezTo>
                    <a:cubicBezTo>
                      <a:pt x="241" y="0"/>
                      <a:pt x="241" y="0"/>
                      <a:pt x="241" y="0"/>
                    </a:cubicBezTo>
                    <a:cubicBezTo>
                      <a:pt x="244" y="0"/>
                      <a:pt x="246" y="1"/>
                      <a:pt x="248" y="2"/>
                    </a:cubicBezTo>
                    <a:cubicBezTo>
                      <a:pt x="250" y="4"/>
                      <a:pt x="251" y="6"/>
                      <a:pt x="251" y="9"/>
                    </a:cubicBezTo>
                    <a:cubicBezTo>
                      <a:pt x="251" y="143"/>
                      <a:pt x="251" y="143"/>
                      <a:pt x="251" y="143"/>
                    </a:cubicBezTo>
                    <a:cubicBezTo>
                      <a:pt x="274" y="164"/>
                      <a:pt x="274" y="164"/>
                      <a:pt x="274" y="164"/>
                    </a:cubicBezTo>
                    <a:cubicBezTo>
                      <a:pt x="276" y="166"/>
                      <a:pt x="277" y="169"/>
                      <a:pt x="277" y="171"/>
                    </a:cubicBezTo>
                    <a:close/>
                    <a:moveTo>
                      <a:pt x="3" y="2"/>
                    </a:moveTo>
                    <a:cubicBezTo>
                      <a:pt x="1" y="4"/>
                      <a:pt x="0" y="6"/>
                      <a:pt x="0" y="9"/>
                    </a:cubicBezTo>
                    <a:cubicBezTo>
                      <a:pt x="0" y="295"/>
                      <a:pt x="0" y="295"/>
                      <a:pt x="0" y="295"/>
                    </a:cubicBezTo>
                    <a:cubicBezTo>
                      <a:pt x="0" y="298"/>
                      <a:pt x="1" y="300"/>
                      <a:pt x="3" y="302"/>
                    </a:cubicBezTo>
                    <a:cubicBezTo>
                      <a:pt x="5" y="304"/>
                      <a:pt x="7" y="305"/>
                      <a:pt x="10" y="305"/>
                    </a:cubicBezTo>
                    <a:cubicBezTo>
                      <a:pt x="199" y="305"/>
                      <a:pt x="199" y="305"/>
                      <a:pt x="199" y="305"/>
                    </a:cubicBezTo>
                    <a:cubicBezTo>
                      <a:pt x="199" y="191"/>
                      <a:pt x="199" y="191"/>
                      <a:pt x="199" y="191"/>
                    </a:cubicBezTo>
                    <a:cubicBezTo>
                      <a:pt x="204" y="185"/>
                      <a:pt x="216" y="171"/>
                      <a:pt x="216" y="171"/>
                    </a:cubicBezTo>
                    <a:cubicBezTo>
                      <a:pt x="220" y="166"/>
                      <a:pt x="222" y="161"/>
                      <a:pt x="222" y="155"/>
                    </a:cubicBezTo>
                    <a:cubicBezTo>
                      <a:pt x="222" y="56"/>
                      <a:pt x="222" y="56"/>
                      <a:pt x="222" y="56"/>
                    </a:cubicBezTo>
                    <a:cubicBezTo>
                      <a:pt x="222" y="44"/>
                      <a:pt x="214" y="35"/>
                      <a:pt x="202" y="32"/>
                    </a:cubicBezTo>
                    <a:cubicBezTo>
                      <a:pt x="31" y="0"/>
                      <a:pt x="31" y="0"/>
                      <a:pt x="31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7" y="0"/>
                      <a:pt x="5" y="1"/>
                      <a:pt x="3" y="2"/>
                    </a:cubicBezTo>
                    <a:close/>
                    <a:moveTo>
                      <a:pt x="200" y="47"/>
                    </a:moveTo>
                    <a:cubicBezTo>
                      <a:pt x="11" y="11"/>
                      <a:pt x="11" y="11"/>
                      <a:pt x="11" y="11"/>
                    </a:cubicBezTo>
                    <a:cubicBezTo>
                      <a:pt x="9" y="10"/>
                      <a:pt x="6" y="11"/>
                      <a:pt x="4" y="13"/>
                    </a:cubicBezTo>
                    <a:cubicBezTo>
                      <a:pt x="2" y="14"/>
                      <a:pt x="0" y="17"/>
                      <a:pt x="0" y="20"/>
                    </a:cubicBezTo>
                    <a:cubicBezTo>
                      <a:pt x="0" y="302"/>
                      <a:pt x="0" y="302"/>
                      <a:pt x="0" y="302"/>
                    </a:cubicBezTo>
                    <a:cubicBezTo>
                      <a:pt x="0" y="307"/>
                      <a:pt x="4" y="311"/>
                      <a:pt x="8" y="311"/>
                    </a:cubicBezTo>
                    <a:cubicBezTo>
                      <a:pt x="173" y="343"/>
                      <a:pt x="173" y="343"/>
                      <a:pt x="173" y="343"/>
                    </a:cubicBezTo>
                    <a:cubicBezTo>
                      <a:pt x="176" y="344"/>
                      <a:pt x="179" y="343"/>
                      <a:pt x="181" y="341"/>
                    </a:cubicBezTo>
                    <a:cubicBezTo>
                      <a:pt x="183" y="339"/>
                      <a:pt x="184" y="337"/>
                      <a:pt x="184" y="334"/>
                    </a:cubicBezTo>
                    <a:cubicBezTo>
                      <a:pt x="184" y="185"/>
                      <a:pt x="184" y="185"/>
                      <a:pt x="184" y="185"/>
                    </a:cubicBezTo>
                    <a:cubicBezTo>
                      <a:pt x="205" y="161"/>
                      <a:pt x="205" y="161"/>
                      <a:pt x="205" y="161"/>
                    </a:cubicBezTo>
                    <a:cubicBezTo>
                      <a:pt x="206" y="159"/>
                      <a:pt x="207" y="157"/>
                      <a:pt x="207" y="155"/>
                    </a:cubicBezTo>
                    <a:cubicBezTo>
                      <a:pt x="207" y="56"/>
                      <a:pt x="207" y="56"/>
                      <a:pt x="207" y="56"/>
                    </a:cubicBezTo>
                    <a:cubicBezTo>
                      <a:pt x="207" y="51"/>
                      <a:pt x="204" y="48"/>
                      <a:pt x="200" y="47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  <a:headEnd type="none" w="med" len="med"/>
                <a:tailEnd type="none" w="med" len="med"/>
              </a:ln>
              <a:effectLst/>
              <a:ex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4911" tIns="75929" rIns="94911" bIns="75929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483924" eaLnBrk="1" fontAlgn="base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100" b="0" i="0" u="none" strike="noStrike" kern="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effectLst/>
                  <a:uLnTx/>
                  <a:uFillTx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23" name="TextBox 22"/>
              <p:cNvSpPr txBox="1"/>
              <p:nvPr/>
            </p:nvSpPr>
            <p:spPr>
              <a:xfrm>
                <a:off x="8533837" y="2427466"/>
                <a:ext cx="859851" cy="433965"/>
              </a:xfrm>
              <a:prstGeom prst="rect">
                <a:avLst/>
              </a:prstGeom>
              <a:noFill/>
            </p:spPr>
            <p:txBody>
              <a:bodyPr wrap="none" lIns="182880" tIns="146304" rIns="182880" bIns="146304" rtlCol="0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90000"/>
                  </a:lnSpc>
                  <a:spcBef>
                    <a:spcPts val="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</a:rPr>
                  <a:t>PerfLogs</a:t>
                </a:r>
              </a:p>
            </p:txBody>
          </p:sp>
          <p:sp>
            <p:nvSpPr>
              <p:cNvPr id="24" name="Freeform 79"/>
              <p:cNvSpPr>
                <a:spLocks noChangeAspect="1" noEditPoints="1"/>
              </p:cNvSpPr>
              <p:nvPr/>
            </p:nvSpPr>
            <p:spPr bwMode="black">
              <a:xfrm>
                <a:off x="9573547" y="2143404"/>
                <a:ext cx="333079" cy="413317"/>
              </a:xfrm>
              <a:custGeom>
                <a:avLst/>
                <a:gdLst>
                  <a:gd name="T0" fmla="*/ 277 w 277"/>
                  <a:gd name="T1" fmla="*/ 171 h 344"/>
                  <a:gd name="T2" fmla="*/ 277 w 277"/>
                  <a:gd name="T3" fmla="*/ 251 h 344"/>
                  <a:gd name="T4" fmla="*/ 274 w 277"/>
                  <a:gd name="T5" fmla="*/ 258 h 344"/>
                  <a:gd name="T6" fmla="*/ 251 w 277"/>
                  <a:gd name="T7" fmla="*/ 280 h 344"/>
                  <a:gd name="T8" fmla="*/ 251 w 277"/>
                  <a:gd name="T9" fmla="*/ 295 h 344"/>
                  <a:gd name="T10" fmla="*/ 248 w 277"/>
                  <a:gd name="T11" fmla="*/ 302 h 344"/>
                  <a:gd name="T12" fmla="*/ 241 w 277"/>
                  <a:gd name="T13" fmla="*/ 305 h 344"/>
                  <a:gd name="T14" fmla="*/ 10 w 277"/>
                  <a:gd name="T15" fmla="*/ 305 h 344"/>
                  <a:gd name="T16" fmla="*/ 3 w 277"/>
                  <a:gd name="T17" fmla="*/ 302 h 344"/>
                  <a:gd name="T18" fmla="*/ 0 w 277"/>
                  <a:gd name="T19" fmla="*/ 295 h 344"/>
                  <a:gd name="T20" fmla="*/ 0 w 277"/>
                  <a:gd name="T21" fmla="*/ 9 h 344"/>
                  <a:gd name="T22" fmla="*/ 3 w 277"/>
                  <a:gd name="T23" fmla="*/ 2 h 344"/>
                  <a:gd name="T24" fmla="*/ 10 w 277"/>
                  <a:gd name="T25" fmla="*/ 0 h 344"/>
                  <a:gd name="T26" fmla="*/ 241 w 277"/>
                  <a:gd name="T27" fmla="*/ 0 h 344"/>
                  <a:gd name="T28" fmla="*/ 248 w 277"/>
                  <a:gd name="T29" fmla="*/ 2 h 344"/>
                  <a:gd name="T30" fmla="*/ 251 w 277"/>
                  <a:gd name="T31" fmla="*/ 9 h 344"/>
                  <a:gd name="T32" fmla="*/ 251 w 277"/>
                  <a:gd name="T33" fmla="*/ 143 h 344"/>
                  <a:gd name="T34" fmla="*/ 274 w 277"/>
                  <a:gd name="T35" fmla="*/ 164 h 344"/>
                  <a:gd name="T36" fmla="*/ 277 w 277"/>
                  <a:gd name="T37" fmla="*/ 171 h 344"/>
                  <a:gd name="T38" fmla="*/ 3 w 277"/>
                  <a:gd name="T39" fmla="*/ 2 h 344"/>
                  <a:gd name="T40" fmla="*/ 0 w 277"/>
                  <a:gd name="T41" fmla="*/ 9 h 344"/>
                  <a:gd name="T42" fmla="*/ 0 w 277"/>
                  <a:gd name="T43" fmla="*/ 295 h 344"/>
                  <a:gd name="T44" fmla="*/ 3 w 277"/>
                  <a:gd name="T45" fmla="*/ 302 h 344"/>
                  <a:gd name="T46" fmla="*/ 10 w 277"/>
                  <a:gd name="T47" fmla="*/ 305 h 344"/>
                  <a:gd name="T48" fmla="*/ 199 w 277"/>
                  <a:gd name="T49" fmla="*/ 305 h 344"/>
                  <a:gd name="T50" fmla="*/ 199 w 277"/>
                  <a:gd name="T51" fmla="*/ 191 h 344"/>
                  <a:gd name="T52" fmla="*/ 216 w 277"/>
                  <a:gd name="T53" fmla="*/ 171 h 344"/>
                  <a:gd name="T54" fmla="*/ 222 w 277"/>
                  <a:gd name="T55" fmla="*/ 155 h 344"/>
                  <a:gd name="T56" fmla="*/ 222 w 277"/>
                  <a:gd name="T57" fmla="*/ 56 h 344"/>
                  <a:gd name="T58" fmla="*/ 202 w 277"/>
                  <a:gd name="T59" fmla="*/ 32 h 344"/>
                  <a:gd name="T60" fmla="*/ 31 w 277"/>
                  <a:gd name="T61" fmla="*/ 0 h 344"/>
                  <a:gd name="T62" fmla="*/ 10 w 277"/>
                  <a:gd name="T63" fmla="*/ 0 h 344"/>
                  <a:gd name="T64" fmla="*/ 3 w 277"/>
                  <a:gd name="T65" fmla="*/ 2 h 344"/>
                  <a:gd name="T66" fmla="*/ 200 w 277"/>
                  <a:gd name="T67" fmla="*/ 47 h 344"/>
                  <a:gd name="T68" fmla="*/ 11 w 277"/>
                  <a:gd name="T69" fmla="*/ 11 h 344"/>
                  <a:gd name="T70" fmla="*/ 4 w 277"/>
                  <a:gd name="T71" fmla="*/ 13 h 344"/>
                  <a:gd name="T72" fmla="*/ 0 w 277"/>
                  <a:gd name="T73" fmla="*/ 20 h 344"/>
                  <a:gd name="T74" fmla="*/ 0 w 277"/>
                  <a:gd name="T75" fmla="*/ 302 h 344"/>
                  <a:gd name="T76" fmla="*/ 8 w 277"/>
                  <a:gd name="T77" fmla="*/ 311 h 344"/>
                  <a:gd name="T78" fmla="*/ 173 w 277"/>
                  <a:gd name="T79" fmla="*/ 343 h 344"/>
                  <a:gd name="T80" fmla="*/ 181 w 277"/>
                  <a:gd name="T81" fmla="*/ 341 h 344"/>
                  <a:gd name="T82" fmla="*/ 184 w 277"/>
                  <a:gd name="T83" fmla="*/ 334 h 344"/>
                  <a:gd name="T84" fmla="*/ 184 w 277"/>
                  <a:gd name="T85" fmla="*/ 185 h 344"/>
                  <a:gd name="T86" fmla="*/ 205 w 277"/>
                  <a:gd name="T87" fmla="*/ 161 h 344"/>
                  <a:gd name="T88" fmla="*/ 207 w 277"/>
                  <a:gd name="T89" fmla="*/ 155 h 344"/>
                  <a:gd name="T90" fmla="*/ 207 w 277"/>
                  <a:gd name="T91" fmla="*/ 56 h 344"/>
                  <a:gd name="T92" fmla="*/ 200 w 277"/>
                  <a:gd name="T93" fmla="*/ 47 h 3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277" h="344">
                    <a:moveTo>
                      <a:pt x="277" y="171"/>
                    </a:moveTo>
                    <a:cubicBezTo>
                      <a:pt x="277" y="251"/>
                      <a:pt x="277" y="251"/>
                      <a:pt x="277" y="251"/>
                    </a:cubicBezTo>
                    <a:cubicBezTo>
                      <a:pt x="277" y="254"/>
                      <a:pt x="276" y="256"/>
                      <a:pt x="274" y="258"/>
                    </a:cubicBezTo>
                    <a:cubicBezTo>
                      <a:pt x="251" y="280"/>
                      <a:pt x="251" y="280"/>
                      <a:pt x="251" y="280"/>
                    </a:cubicBezTo>
                    <a:cubicBezTo>
                      <a:pt x="251" y="295"/>
                      <a:pt x="251" y="295"/>
                      <a:pt x="251" y="295"/>
                    </a:cubicBezTo>
                    <a:cubicBezTo>
                      <a:pt x="251" y="298"/>
                      <a:pt x="250" y="300"/>
                      <a:pt x="248" y="302"/>
                    </a:cubicBezTo>
                    <a:cubicBezTo>
                      <a:pt x="246" y="304"/>
                      <a:pt x="244" y="305"/>
                      <a:pt x="241" y="305"/>
                    </a:cubicBezTo>
                    <a:cubicBezTo>
                      <a:pt x="10" y="305"/>
                      <a:pt x="10" y="305"/>
                      <a:pt x="10" y="305"/>
                    </a:cubicBezTo>
                    <a:cubicBezTo>
                      <a:pt x="7" y="305"/>
                      <a:pt x="5" y="304"/>
                      <a:pt x="3" y="302"/>
                    </a:cubicBezTo>
                    <a:cubicBezTo>
                      <a:pt x="1" y="300"/>
                      <a:pt x="0" y="298"/>
                      <a:pt x="0" y="295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6"/>
                      <a:pt x="1" y="4"/>
                      <a:pt x="3" y="2"/>
                    </a:cubicBezTo>
                    <a:cubicBezTo>
                      <a:pt x="5" y="1"/>
                      <a:pt x="7" y="0"/>
                      <a:pt x="10" y="0"/>
                    </a:cubicBezTo>
                    <a:cubicBezTo>
                      <a:pt x="241" y="0"/>
                      <a:pt x="241" y="0"/>
                      <a:pt x="241" y="0"/>
                    </a:cubicBezTo>
                    <a:cubicBezTo>
                      <a:pt x="244" y="0"/>
                      <a:pt x="246" y="1"/>
                      <a:pt x="248" y="2"/>
                    </a:cubicBezTo>
                    <a:cubicBezTo>
                      <a:pt x="250" y="4"/>
                      <a:pt x="251" y="6"/>
                      <a:pt x="251" y="9"/>
                    </a:cubicBezTo>
                    <a:cubicBezTo>
                      <a:pt x="251" y="143"/>
                      <a:pt x="251" y="143"/>
                      <a:pt x="251" y="143"/>
                    </a:cubicBezTo>
                    <a:cubicBezTo>
                      <a:pt x="274" y="164"/>
                      <a:pt x="274" y="164"/>
                      <a:pt x="274" y="164"/>
                    </a:cubicBezTo>
                    <a:cubicBezTo>
                      <a:pt x="276" y="166"/>
                      <a:pt x="277" y="169"/>
                      <a:pt x="277" y="171"/>
                    </a:cubicBezTo>
                    <a:close/>
                    <a:moveTo>
                      <a:pt x="3" y="2"/>
                    </a:moveTo>
                    <a:cubicBezTo>
                      <a:pt x="1" y="4"/>
                      <a:pt x="0" y="6"/>
                      <a:pt x="0" y="9"/>
                    </a:cubicBezTo>
                    <a:cubicBezTo>
                      <a:pt x="0" y="295"/>
                      <a:pt x="0" y="295"/>
                      <a:pt x="0" y="295"/>
                    </a:cubicBezTo>
                    <a:cubicBezTo>
                      <a:pt x="0" y="298"/>
                      <a:pt x="1" y="300"/>
                      <a:pt x="3" y="302"/>
                    </a:cubicBezTo>
                    <a:cubicBezTo>
                      <a:pt x="5" y="304"/>
                      <a:pt x="7" y="305"/>
                      <a:pt x="10" y="305"/>
                    </a:cubicBezTo>
                    <a:cubicBezTo>
                      <a:pt x="199" y="305"/>
                      <a:pt x="199" y="305"/>
                      <a:pt x="199" y="305"/>
                    </a:cubicBezTo>
                    <a:cubicBezTo>
                      <a:pt x="199" y="191"/>
                      <a:pt x="199" y="191"/>
                      <a:pt x="199" y="191"/>
                    </a:cubicBezTo>
                    <a:cubicBezTo>
                      <a:pt x="204" y="185"/>
                      <a:pt x="216" y="171"/>
                      <a:pt x="216" y="171"/>
                    </a:cubicBezTo>
                    <a:cubicBezTo>
                      <a:pt x="220" y="166"/>
                      <a:pt x="222" y="161"/>
                      <a:pt x="222" y="155"/>
                    </a:cubicBezTo>
                    <a:cubicBezTo>
                      <a:pt x="222" y="56"/>
                      <a:pt x="222" y="56"/>
                      <a:pt x="222" y="56"/>
                    </a:cubicBezTo>
                    <a:cubicBezTo>
                      <a:pt x="222" y="44"/>
                      <a:pt x="214" y="35"/>
                      <a:pt x="202" y="32"/>
                    </a:cubicBezTo>
                    <a:cubicBezTo>
                      <a:pt x="31" y="0"/>
                      <a:pt x="31" y="0"/>
                      <a:pt x="31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7" y="0"/>
                      <a:pt x="5" y="1"/>
                      <a:pt x="3" y="2"/>
                    </a:cubicBezTo>
                    <a:close/>
                    <a:moveTo>
                      <a:pt x="200" y="47"/>
                    </a:moveTo>
                    <a:cubicBezTo>
                      <a:pt x="11" y="11"/>
                      <a:pt x="11" y="11"/>
                      <a:pt x="11" y="11"/>
                    </a:cubicBezTo>
                    <a:cubicBezTo>
                      <a:pt x="9" y="10"/>
                      <a:pt x="6" y="11"/>
                      <a:pt x="4" y="13"/>
                    </a:cubicBezTo>
                    <a:cubicBezTo>
                      <a:pt x="2" y="14"/>
                      <a:pt x="0" y="17"/>
                      <a:pt x="0" y="20"/>
                    </a:cubicBezTo>
                    <a:cubicBezTo>
                      <a:pt x="0" y="302"/>
                      <a:pt x="0" y="302"/>
                      <a:pt x="0" y="302"/>
                    </a:cubicBezTo>
                    <a:cubicBezTo>
                      <a:pt x="0" y="307"/>
                      <a:pt x="4" y="311"/>
                      <a:pt x="8" y="311"/>
                    </a:cubicBezTo>
                    <a:cubicBezTo>
                      <a:pt x="173" y="343"/>
                      <a:pt x="173" y="343"/>
                      <a:pt x="173" y="343"/>
                    </a:cubicBezTo>
                    <a:cubicBezTo>
                      <a:pt x="176" y="344"/>
                      <a:pt x="179" y="343"/>
                      <a:pt x="181" y="341"/>
                    </a:cubicBezTo>
                    <a:cubicBezTo>
                      <a:pt x="183" y="339"/>
                      <a:pt x="184" y="337"/>
                      <a:pt x="184" y="334"/>
                    </a:cubicBezTo>
                    <a:cubicBezTo>
                      <a:pt x="184" y="185"/>
                      <a:pt x="184" y="185"/>
                      <a:pt x="184" y="185"/>
                    </a:cubicBezTo>
                    <a:cubicBezTo>
                      <a:pt x="205" y="161"/>
                      <a:pt x="205" y="161"/>
                      <a:pt x="205" y="161"/>
                    </a:cubicBezTo>
                    <a:cubicBezTo>
                      <a:pt x="206" y="159"/>
                      <a:pt x="207" y="157"/>
                      <a:pt x="207" y="155"/>
                    </a:cubicBezTo>
                    <a:cubicBezTo>
                      <a:pt x="207" y="56"/>
                      <a:pt x="207" y="56"/>
                      <a:pt x="207" y="56"/>
                    </a:cubicBezTo>
                    <a:cubicBezTo>
                      <a:pt x="207" y="51"/>
                      <a:pt x="204" y="48"/>
                      <a:pt x="200" y="47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  <a:headEnd type="none" w="med" len="med"/>
                <a:tailEnd type="none" w="med" len="med"/>
              </a:ln>
              <a:effectLst/>
              <a:ex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4911" tIns="75929" rIns="94911" bIns="75929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483924" eaLnBrk="1" fontAlgn="base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100" b="0" i="0" u="none" strike="noStrike" kern="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effectLst/>
                  <a:uLnTx/>
                  <a:uFillTx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25" name="TextBox 24"/>
              <p:cNvSpPr txBox="1"/>
              <p:nvPr/>
            </p:nvSpPr>
            <p:spPr>
              <a:xfrm>
                <a:off x="9170698" y="2432479"/>
                <a:ext cx="1138773" cy="433965"/>
              </a:xfrm>
              <a:prstGeom prst="rect">
                <a:avLst/>
              </a:prstGeom>
              <a:noFill/>
            </p:spPr>
            <p:txBody>
              <a:bodyPr wrap="none" lIns="182880" tIns="146304" rIns="182880" bIns="146304" rtlCol="0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90000"/>
                  </a:lnSpc>
                  <a:spcBef>
                    <a:spcPts val="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</a:rPr>
                  <a:t>Program Files</a:t>
                </a:r>
              </a:p>
            </p:txBody>
          </p:sp>
          <p:sp>
            <p:nvSpPr>
              <p:cNvPr id="26" name="Freeform 79"/>
              <p:cNvSpPr>
                <a:spLocks noChangeAspect="1" noEditPoints="1"/>
              </p:cNvSpPr>
              <p:nvPr/>
            </p:nvSpPr>
            <p:spPr bwMode="black">
              <a:xfrm>
                <a:off x="7982401" y="2931251"/>
                <a:ext cx="333079" cy="413317"/>
              </a:xfrm>
              <a:custGeom>
                <a:avLst/>
                <a:gdLst>
                  <a:gd name="T0" fmla="*/ 277 w 277"/>
                  <a:gd name="T1" fmla="*/ 171 h 344"/>
                  <a:gd name="T2" fmla="*/ 277 w 277"/>
                  <a:gd name="T3" fmla="*/ 251 h 344"/>
                  <a:gd name="T4" fmla="*/ 274 w 277"/>
                  <a:gd name="T5" fmla="*/ 258 h 344"/>
                  <a:gd name="T6" fmla="*/ 251 w 277"/>
                  <a:gd name="T7" fmla="*/ 280 h 344"/>
                  <a:gd name="T8" fmla="*/ 251 w 277"/>
                  <a:gd name="T9" fmla="*/ 295 h 344"/>
                  <a:gd name="T10" fmla="*/ 248 w 277"/>
                  <a:gd name="T11" fmla="*/ 302 h 344"/>
                  <a:gd name="T12" fmla="*/ 241 w 277"/>
                  <a:gd name="T13" fmla="*/ 305 h 344"/>
                  <a:gd name="T14" fmla="*/ 10 w 277"/>
                  <a:gd name="T15" fmla="*/ 305 h 344"/>
                  <a:gd name="T16" fmla="*/ 3 w 277"/>
                  <a:gd name="T17" fmla="*/ 302 h 344"/>
                  <a:gd name="T18" fmla="*/ 0 w 277"/>
                  <a:gd name="T19" fmla="*/ 295 h 344"/>
                  <a:gd name="T20" fmla="*/ 0 w 277"/>
                  <a:gd name="T21" fmla="*/ 9 h 344"/>
                  <a:gd name="T22" fmla="*/ 3 w 277"/>
                  <a:gd name="T23" fmla="*/ 2 h 344"/>
                  <a:gd name="T24" fmla="*/ 10 w 277"/>
                  <a:gd name="T25" fmla="*/ 0 h 344"/>
                  <a:gd name="T26" fmla="*/ 241 w 277"/>
                  <a:gd name="T27" fmla="*/ 0 h 344"/>
                  <a:gd name="T28" fmla="*/ 248 w 277"/>
                  <a:gd name="T29" fmla="*/ 2 h 344"/>
                  <a:gd name="T30" fmla="*/ 251 w 277"/>
                  <a:gd name="T31" fmla="*/ 9 h 344"/>
                  <a:gd name="T32" fmla="*/ 251 w 277"/>
                  <a:gd name="T33" fmla="*/ 143 h 344"/>
                  <a:gd name="T34" fmla="*/ 274 w 277"/>
                  <a:gd name="T35" fmla="*/ 164 h 344"/>
                  <a:gd name="T36" fmla="*/ 277 w 277"/>
                  <a:gd name="T37" fmla="*/ 171 h 344"/>
                  <a:gd name="T38" fmla="*/ 3 w 277"/>
                  <a:gd name="T39" fmla="*/ 2 h 344"/>
                  <a:gd name="T40" fmla="*/ 0 w 277"/>
                  <a:gd name="T41" fmla="*/ 9 h 344"/>
                  <a:gd name="T42" fmla="*/ 0 w 277"/>
                  <a:gd name="T43" fmla="*/ 295 h 344"/>
                  <a:gd name="T44" fmla="*/ 3 w 277"/>
                  <a:gd name="T45" fmla="*/ 302 h 344"/>
                  <a:gd name="T46" fmla="*/ 10 w 277"/>
                  <a:gd name="T47" fmla="*/ 305 h 344"/>
                  <a:gd name="T48" fmla="*/ 199 w 277"/>
                  <a:gd name="T49" fmla="*/ 305 h 344"/>
                  <a:gd name="T50" fmla="*/ 199 w 277"/>
                  <a:gd name="T51" fmla="*/ 191 h 344"/>
                  <a:gd name="T52" fmla="*/ 216 w 277"/>
                  <a:gd name="T53" fmla="*/ 171 h 344"/>
                  <a:gd name="T54" fmla="*/ 222 w 277"/>
                  <a:gd name="T55" fmla="*/ 155 h 344"/>
                  <a:gd name="T56" fmla="*/ 222 w 277"/>
                  <a:gd name="T57" fmla="*/ 56 h 344"/>
                  <a:gd name="T58" fmla="*/ 202 w 277"/>
                  <a:gd name="T59" fmla="*/ 32 h 344"/>
                  <a:gd name="T60" fmla="*/ 31 w 277"/>
                  <a:gd name="T61" fmla="*/ 0 h 344"/>
                  <a:gd name="T62" fmla="*/ 10 w 277"/>
                  <a:gd name="T63" fmla="*/ 0 h 344"/>
                  <a:gd name="T64" fmla="*/ 3 w 277"/>
                  <a:gd name="T65" fmla="*/ 2 h 344"/>
                  <a:gd name="T66" fmla="*/ 200 w 277"/>
                  <a:gd name="T67" fmla="*/ 47 h 344"/>
                  <a:gd name="T68" fmla="*/ 11 w 277"/>
                  <a:gd name="T69" fmla="*/ 11 h 344"/>
                  <a:gd name="T70" fmla="*/ 4 w 277"/>
                  <a:gd name="T71" fmla="*/ 13 h 344"/>
                  <a:gd name="T72" fmla="*/ 0 w 277"/>
                  <a:gd name="T73" fmla="*/ 20 h 344"/>
                  <a:gd name="T74" fmla="*/ 0 w 277"/>
                  <a:gd name="T75" fmla="*/ 302 h 344"/>
                  <a:gd name="T76" fmla="*/ 8 w 277"/>
                  <a:gd name="T77" fmla="*/ 311 h 344"/>
                  <a:gd name="T78" fmla="*/ 173 w 277"/>
                  <a:gd name="T79" fmla="*/ 343 h 344"/>
                  <a:gd name="T80" fmla="*/ 181 w 277"/>
                  <a:gd name="T81" fmla="*/ 341 h 344"/>
                  <a:gd name="T82" fmla="*/ 184 w 277"/>
                  <a:gd name="T83" fmla="*/ 334 h 344"/>
                  <a:gd name="T84" fmla="*/ 184 w 277"/>
                  <a:gd name="T85" fmla="*/ 185 h 344"/>
                  <a:gd name="T86" fmla="*/ 205 w 277"/>
                  <a:gd name="T87" fmla="*/ 161 h 344"/>
                  <a:gd name="T88" fmla="*/ 207 w 277"/>
                  <a:gd name="T89" fmla="*/ 155 h 344"/>
                  <a:gd name="T90" fmla="*/ 207 w 277"/>
                  <a:gd name="T91" fmla="*/ 56 h 344"/>
                  <a:gd name="T92" fmla="*/ 200 w 277"/>
                  <a:gd name="T93" fmla="*/ 47 h 3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277" h="344">
                    <a:moveTo>
                      <a:pt x="277" y="171"/>
                    </a:moveTo>
                    <a:cubicBezTo>
                      <a:pt x="277" y="251"/>
                      <a:pt x="277" y="251"/>
                      <a:pt x="277" y="251"/>
                    </a:cubicBezTo>
                    <a:cubicBezTo>
                      <a:pt x="277" y="254"/>
                      <a:pt x="276" y="256"/>
                      <a:pt x="274" y="258"/>
                    </a:cubicBezTo>
                    <a:cubicBezTo>
                      <a:pt x="251" y="280"/>
                      <a:pt x="251" y="280"/>
                      <a:pt x="251" y="280"/>
                    </a:cubicBezTo>
                    <a:cubicBezTo>
                      <a:pt x="251" y="295"/>
                      <a:pt x="251" y="295"/>
                      <a:pt x="251" y="295"/>
                    </a:cubicBezTo>
                    <a:cubicBezTo>
                      <a:pt x="251" y="298"/>
                      <a:pt x="250" y="300"/>
                      <a:pt x="248" y="302"/>
                    </a:cubicBezTo>
                    <a:cubicBezTo>
                      <a:pt x="246" y="304"/>
                      <a:pt x="244" y="305"/>
                      <a:pt x="241" y="305"/>
                    </a:cubicBezTo>
                    <a:cubicBezTo>
                      <a:pt x="10" y="305"/>
                      <a:pt x="10" y="305"/>
                      <a:pt x="10" y="305"/>
                    </a:cubicBezTo>
                    <a:cubicBezTo>
                      <a:pt x="7" y="305"/>
                      <a:pt x="5" y="304"/>
                      <a:pt x="3" y="302"/>
                    </a:cubicBezTo>
                    <a:cubicBezTo>
                      <a:pt x="1" y="300"/>
                      <a:pt x="0" y="298"/>
                      <a:pt x="0" y="295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6"/>
                      <a:pt x="1" y="4"/>
                      <a:pt x="3" y="2"/>
                    </a:cubicBezTo>
                    <a:cubicBezTo>
                      <a:pt x="5" y="1"/>
                      <a:pt x="7" y="0"/>
                      <a:pt x="10" y="0"/>
                    </a:cubicBezTo>
                    <a:cubicBezTo>
                      <a:pt x="241" y="0"/>
                      <a:pt x="241" y="0"/>
                      <a:pt x="241" y="0"/>
                    </a:cubicBezTo>
                    <a:cubicBezTo>
                      <a:pt x="244" y="0"/>
                      <a:pt x="246" y="1"/>
                      <a:pt x="248" y="2"/>
                    </a:cubicBezTo>
                    <a:cubicBezTo>
                      <a:pt x="250" y="4"/>
                      <a:pt x="251" y="6"/>
                      <a:pt x="251" y="9"/>
                    </a:cubicBezTo>
                    <a:cubicBezTo>
                      <a:pt x="251" y="143"/>
                      <a:pt x="251" y="143"/>
                      <a:pt x="251" y="143"/>
                    </a:cubicBezTo>
                    <a:cubicBezTo>
                      <a:pt x="274" y="164"/>
                      <a:pt x="274" y="164"/>
                      <a:pt x="274" y="164"/>
                    </a:cubicBezTo>
                    <a:cubicBezTo>
                      <a:pt x="276" y="166"/>
                      <a:pt x="277" y="169"/>
                      <a:pt x="277" y="171"/>
                    </a:cubicBezTo>
                    <a:close/>
                    <a:moveTo>
                      <a:pt x="3" y="2"/>
                    </a:moveTo>
                    <a:cubicBezTo>
                      <a:pt x="1" y="4"/>
                      <a:pt x="0" y="6"/>
                      <a:pt x="0" y="9"/>
                    </a:cubicBezTo>
                    <a:cubicBezTo>
                      <a:pt x="0" y="295"/>
                      <a:pt x="0" y="295"/>
                      <a:pt x="0" y="295"/>
                    </a:cubicBezTo>
                    <a:cubicBezTo>
                      <a:pt x="0" y="298"/>
                      <a:pt x="1" y="300"/>
                      <a:pt x="3" y="302"/>
                    </a:cubicBezTo>
                    <a:cubicBezTo>
                      <a:pt x="5" y="304"/>
                      <a:pt x="7" y="305"/>
                      <a:pt x="10" y="305"/>
                    </a:cubicBezTo>
                    <a:cubicBezTo>
                      <a:pt x="199" y="305"/>
                      <a:pt x="199" y="305"/>
                      <a:pt x="199" y="305"/>
                    </a:cubicBezTo>
                    <a:cubicBezTo>
                      <a:pt x="199" y="191"/>
                      <a:pt x="199" y="191"/>
                      <a:pt x="199" y="191"/>
                    </a:cubicBezTo>
                    <a:cubicBezTo>
                      <a:pt x="204" y="185"/>
                      <a:pt x="216" y="171"/>
                      <a:pt x="216" y="171"/>
                    </a:cubicBezTo>
                    <a:cubicBezTo>
                      <a:pt x="220" y="166"/>
                      <a:pt x="222" y="161"/>
                      <a:pt x="222" y="155"/>
                    </a:cubicBezTo>
                    <a:cubicBezTo>
                      <a:pt x="222" y="56"/>
                      <a:pt x="222" y="56"/>
                      <a:pt x="222" y="56"/>
                    </a:cubicBezTo>
                    <a:cubicBezTo>
                      <a:pt x="222" y="44"/>
                      <a:pt x="214" y="35"/>
                      <a:pt x="202" y="32"/>
                    </a:cubicBezTo>
                    <a:cubicBezTo>
                      <a:pt x="31" y="0"/>
                      <a:pt x="31" y="0"/>
                      <a:pt x="31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7" y="0"/>
                      <a:pt x="5" y="1"/>
                      <a:pt x="3" y="2"/>
                    </a:cubicBezTo>
                    <a:close/>
                    <a:moveTo>
                      <a:pt x="200" y="47"/>
                    </a:moveTo>
                    <a:cubicBezTo>
                      <a:pt x="11" y="11"/>
                      <a:pt x="11" y="11"/>
                      <a:pt x="11" y="11"/>
                    </a:cubicBezTo>
                    <a:cubicBezTo>
                      <a:pt x="9" y="10"/>
                      <a:pt x="6" y="11"/>
                      <a:pt x="4" y="13"/>
                    </a:cubicBezTo>
                    <a:cubicBezTo>
                      <a:pt x="2" y="14"/>
                      <a:pt x="0" y="17"/>
                      <a:pt x="0" y="20"/>
                    </a:cubicBezTo>
                    <a:cubicBezTo>
                      <a:pt x="0" y="302"/>
                      <a:pt x="0" y="302"/>
                      <a:pt x="0" y="302"/>
                    </a:cubicBezTo>
                    <a:cubicBezTo>
                      <a:pt x="0" y="307"/>
                      <a:pt x="4" y="311"/>
                      <a:pt x="8" y="311"/>
                    </a:cubicBezTo>
                    <a:cubicBezTo>
                      <a:pt x="173" y="343"/>
                      <a:pt x="173" y="343"/>
                      <a:pt x="173" y="343"/>
                    </a:cubicBezTo>
                    <a:cubicBezTo>
                      <a:pt x="176" y="344"/>
                      <a:pt x="179" y="343"/>
                      <a:pt x="181" y="341"/>
                    </a:cubicBezTo>
                    <a:cubicBezTo>
                      <a:pt x="183" y="339"/>
                      <a:pt x="184" y="337"/>
                      <a:pt x="184" y="334"/>
                    </a:cubicBezTo>
                    <a:cubicBezTo>
                      <a:pt x="184" y="185"/>
                      <a:pt x="184" y="185"/>
                      <a:pt x="184" y="185"/>
                    </a:cubicBezTo>
                    <a:cubicBezTo>
                      <a:pt x="205" y="161"/>
                      <a:pt x="205" y="161"/>
                      <a:pt x="205" y="161"/>
                    </a:cubicBezTo>
                    <a:cubicBezTo>
                      <a:pt x="206" y="159"/>
                      <a:pt x="207" y="157"/>
                      <a:pt x="207" y="155"/>
                    </a:cubicBezTo>
                    <a:cubicBezTo>
                      <a:pt x="207" y="56"/>
                      <a:pt x="207" y="56"/>
                      <a:pt x="207" y="56"/>
                    </a:cubicBezTo>
                    <a:cubicBezTo>
                      <a:pt x="207" y="51"/>
                      <a:pt x="204" y="48"/>
                      <a:pt x="200" y="47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  <a:headEnd type="none" w="med" len="med"/>
                <a:tailEnd type="none" w="med" len="med"/>
              </a:ln>
              <a:effectLst/>
              <a:ex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4911" tIns="75929" rIns="94911" bIns="75929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483924" eaLnBrk="1" fontAlgn="base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100" b="0" i="0" u="none" strike="noStrike" kern="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effectLst/>
                  <a:uLnTx/>
                  <a:uFillTx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27" name="TextBox 26"/>
              <p:cNvSpPr txBox="1"/>
              <p:nvPr/>
            </p:nvSpPr>
            <p:spPr>
              <a:xfrm>
                <a:off x="7412582" y="3221978"/>
                <a:ext cx="1448153" cy="433965"/>
              </a:xfrm>
              <a:prstGeom prst="rect">
                <a:avLst/>
              </a:prstGeom>
              <a:noFill/>
            </p:spPr>
            <p:txBody>
              <a:bodyPr wrap="none" lIns="182880" tIns="146304" rIns="182880" bIns="146304" rtlCol="0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90000"/>
                  </a:lnSpc>
                  <a:spcBef>
                    <a:spcPts val="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</a:rPr>
                  <a:t>Program Files (x86)</a:t>
                </a:r>
              </a:p>
            </p:txBody>
          </p:sp>
          <p:sp>
            <p:nvSpPr>
              <p:cNvPr id="28" name="Freeform 79"/>
              <p:cNvSpPr>
                <a:spLocks noChangeAspect="1" noEditPoints="1"/>
              </p:cNvSpPr>
              <p:nvPr/>
            </p:nvSpPr>
            <p:spPr bwMode="black">
              <a:xfrm>
                <a:off x="8786595" y="2927722"/>
                <a:ext cx="333079" cy="413317"/>
              </a:xfrm>
              <a:custGeom>
                <a:avLst/>
                <a:gdLst>
                  <a:gd name="T0" fmla="*/ 277 w 277"/>
                  <a:gd name="T1" fmla="*/ 171 h 344"/>
                  <a:gd name="T2" fmla="*/ 277 w 277"/>
                  <a:gd name="T3" fmla="*/ 251 h 344"/>
                  <a:gd name="T4" fmla="*/ 274 w 277"/>
                  <a:gd name="T5" fmla="*/ 258 h 344"/>
                  <a:gd name="T6" fmla="*/ 251 w 277"/>
                  <a:gd name="T7" fmla="*/ 280 h 344"/>
                  <a:gd name="T8" fmla="*/ 251 w 277"/>
                  <a:gd name="T9" fmla="*/ 295 h 344"/>
                  <a:gd name="T10" fmla="*/ 248 w 277"/>
                  <a:gd name="T11" fmla="*/ 302 h 344"/>
                  <a:gd name="T12" fmla="*/ 241 w 277"/>
                  <a:gd name="T13" fmla="*/ 305 h 344"/>
                  <a:gd name="T14" fmla="*/ 10 w 277"/>
                  <a:gd name="T15" fmla="*/ 305 h 344"/>
                  <a:gd name="T16" fmla="*/ 3 w 277"/>
                  <a:gd name="T17" fmla="*/ 302 h 344"/>
                  <a:gd name="T18" fmla="*/ 0 w 277"/>
                  <a:gd name="T19" fmla="*/ 295 h 344"/>
                  <a:gd name="T20" fmla="*/ 0 w 277"/>
                  <a:gd name="T21" fmla="*/ 9 h 344"/>
                  <a:gd name="T22" fmla="*/ 3 w 277"/>
                  <a:gd name="T23" fmla="*/ 2 h 344"/>
                  <a:gd name="T24" fmla="*/ 10 w 277"/>
                  <a:gd name="T25" fmla="*/ 0 h 344"/>
                  <a:gd name="T26" fmla="*/ 241 w 277"/>
                  <a:gd name="T27" fmla="*/ 0 h 344"/>
                  <a:gd name="T28" fmla="*/ 248 w 277"/>
                  <a:gd name="T29" fmla="*/ 2 h 344"/>
                  <a:gd name="T30" fmla="*/ 251 w 277"/>
                  <a:gd name="T31" fmla="*/ 9 h 344"/>
                  <a:gd name="T32" fmla="*/ 251 w 277"/>
                  <a:gd name="T33" fmla="*/ 143 h 344"/>
                  <a:gd name="T34" fmla="*/ 274 w 277"/>
                  <a:gd name="T35" fmla="*/ 164 h 344"/>
                  <a:gd name="T36" fmla="*/ 277 w 277"/>
                  <a:gd name="T37" fmla="*/ 171 h 344"/>
                  <a:gd name="T38" fmla="*/ 3 w 277"/>
                  <a:gd name="T39" fmla="*/ 2 h 344"/>
                  <a:gd name="T40" fmla="*/ 0 w 277"/>
                  <a:gd name="T41" fmla="*/ 9 h 344"/>
                  <a:gd name="T42" fmla="*/ 0 w 277"/>
                  <a:gd name="T43" fmla="*/ 295 h 344"/>
                  <a:gd name="T44" fmla="*/ 3 w 277"/>
                  <a:gd name="T45" fmla="*/ 302 h 344"/>
                  <a:gd name="T46" fmla="*/ 10 w 277"/>
                  <a:gd name="T47" fmla="*/ 305 h 344"/>
                  <a:gd name="T48" fmla="*/ 199 w 277"/>
                  <a:gd name="T49" fmla="*/ 305 h 344"/>
                  <a:gd name="T50" fmla="*/ 199 w 277"/>
                  <a:gd name="T51" fmla="*/ 191 h 344"/>
                  <a:gd name="T52" fmla="*/ 216 w 277"/>
                  <a:gd name="T53" fmla="*/ 171 h 344"/>
                  <a:gd name="T54" fmla="*/ 222 w 277"/>
                  <a:gd name="T55" fmla="*/ 155 h 344"/>
                  <a:gd name="T56" fmla="*/ 222 w 277"/>
                  <a:gd name="T57" fmla="*/ 56 h 344"/>
                  <a:gd name="T58" fmla="*/ 202 w 277"/>
                  <a:gd name="T59" fmla="*/ 32 h 344"/>
                  <a:gd name="T60" fmla="*/ 31 w 277"/>
                  <a:gd name="T61" fmla="*/ 0 h 344"/>
                  <a:gd name="T62" fmla="*/ 10 w 277"/>
                  <a:gd name="T63" fmla="*/ 0 h 344"/>
                  <a:gd name="T64" fmla="*/ 3 w 277"/>
                  <a:gd name="T65" fmla="*/ 2 h 344"/>
                  <a:gd name="T66" fmla="*/ 200 w 277"/>
                  <a:gd name="T67" fmla="*/ 47 h 344"/>
                  <a:gd name="T68" fmla="*/ 11 w 277"/>
                  <a:gd name="T69" fmla="*/ 11 h 344"/>
                  <a:gd name="T70" fmla="*/ 4 w 277"/>
                  <a:gd name="T71" fmla="*/ 13 h 344"/>
                  <a:gd name="T72" fmla="*/ 0 w 277"/>
                  <a:gd name="T73" fmla="*/ 20 h 344"/>
                  <a:gd name="T74" fmla="*/ 0 w 277"/>
                  <a:gd name="T75" fmla="*/ 302 h 344"/>
                  <a:gd name="T76" fmla="*/ 8 w 277"/>
                  <a:gd name="T77" fmla="*/ 311 h 344"/>
                  <a:gd name="T78" fmla="*/ 173 w 277"/>
                  <a:gd name="T79" fmla="*/ 343 h 344"/>
                  <a:gd name="T80" fmla="*/ 181 w 277"/>
                  <a:gd name="T81" fmla="*/ 341 h 344"/>
                  <a:gd name="T82" fmla="*/ 184 w 277"/>
                  <a:gd name="T83" fmla="*/ 334 h 344"/>
                  <a:gd name="T84" fmla="*/ 184 w 277"/>
                  <a:gd name="T85" fmla="*/ 185 h 344"/>
                  <a:gd name="T86" fmla="*/ 205 w 277"/>
                  <a:gd name="T87" fmla="*/ 161 h 344"/>
                  <a:gd name="T88" fmla="*/ 207 w 277"/>
                  <a:gd name="T89" fmla="*/ 155 h 344"/>
                  <a:gd name="T90" fmla="*/ 207 w 277"/>
                  <a:gd name="T91" fmla="*/ 56 h 344"/>
                  <a:gd name="T92" fmla="*/ 200 w 277"/>
                  <a:gd name="T93" fmla="*/ 47 h 3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277" h="344">
                    <a:moveTo>
                      <a:pt x="277" y="171"/>
                    </a:moveTo>
                    <a:cubicBezTo>
                      <a:pt x="277" y="251"/>
                      <a:pt x="277" y="251"/>
                      <a:pt x="277" y="251"/>
                    </a:cubicBezTo>
                    <a:cubicBezTo>
                      <a:pt x="277" y="254"/>
                      <a:pt x="276" y="256"/>
                      <a:pt x="274" y="258"/>
                    </a:cubicBezTo>
                    <a:cubicBezTo>
                      <a:pt x="251" y="280"/>
                      <a:pt x="251" y="280"/>
                      <a:pt x="251" y="280"/>
                    </a:cubicBezTo>
                    <a:cubicBezTo>
                      <a:pt x="251" y="295"/>
                      <a:pt x="251" y="295"/>
                      <a:pt x="251" y="295"/>
                    </a:cubicBezTo>
                    <a:cubicBezTo>
                      <a:pt x="251" y="298"/>
                      <a:pt x="250" y="300"/>
                      <a:pt x="248" y="302"/>
                    </a:cubicBezTo>
                    <a:cubicBezTo>
                      <a:pt x="246" y="304"/>
                      <a:pt x="244" y="305"/>
                      <a:pt x="241" y="305"/>
                    </a:cubicBezTo>
                    <a:cubicBezTo>
                      <a:pt x="10" y="305"/>
                      <a:pt x="10" y="305"/>
                      <a:pt x="10" y="305"/>
                    </a:cubicBezTo>
                    <a:cubicBezTo>
                      <a:pt x="7" y="305"/>
                      <a:pt x="5" y="304"/>
                      <a:pt x="3" y="302"/>
                    </a:cubicBezTo>
                    <a:cubicBezTo>
                      <a:pt x="1" y="300"/>
                      <a:pt x="0" y="298"/>
                      <a:pt x="0" y="295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6"/>
                      <a:pt x="1" y="4"/>
                      <a:pt x="3" y="2"/>
                    </a:cubicBezTo>
                    <a:cubicBezTo>
                      <a:pt x="5" y="1"/>
                      <a:pt x="7" y="0"/>
                      <a:pt x="10" y="0"/>
                    </a:cubicBezTo>
                    <a:cubicBezTo>
                      <a:pt x="241" y="0"/>
                      <a:pt x="241" y="0"/>
                      <a:pt x="241" y="0"/>
                    </a:cubicBezTo>
                    <a:cubicBezTo>
                      <a:pt x="244" y="0"/>
                      <a:pt x="246" y="1"/>
                      <a:pt x="248" y="2"/>
                    </a:cubicBezTo>
                    <a:cubicBezTo>
                      <a:pt x="250" y="4"/>
                      <a:pt x="251" y="6"/>
                      <a:pt x="251" y="9"/>
                    </a:cubicBezTo>
                    <a:cubicBezTo>
                      <a:pt x="251" y="143"/>
                      <a:pt x="251" y="143"/>
                      <a:pt x="251" y="143"/>
                    </a:cubicBezTo>
                    <a:cubicBezTo>
                      <a:pt x="274" y="164"/>
                      <a:pt x="274" y="164"/>
                      <a:pt x="274" y="164"/>
                    </a:cubicBezTo>
                    <a:cubicBezTo>
                      <a:pt x="276" y="166"/>
                      <a:pt x="277" y="169"/>
                      <a:pt x="277" y="171"/>
                    </a:cubicBezTo>
                    <a:close/>
                    <a:moveTo>
                      <a:pt x="3" y="2"/>
                    </a:moveTo>
                    <a:cubicBezTo>
                      <a:pt x="1" y="4"/>
                      <a:pt x="0" y="6"/>
                      <a:pt x="0" y="9"/>
                    </a:cubicBezTo>
                    <a:cubicBezTo>
                      <a:pt x="0" y="295"/>
                      <a:pt x="0" y="295"/>
                      <a:pt x="0" y="295"/>
                    </a:cubicBezTo>
                    <a:cubicBezTo>
                      <a:pt x="0" y="298"/>
                      <a:pt x="1" y="300"/>
                      <a:pt x="3" y="302"/>
                    </a:cubicBezTo>
                    <a:cubicBezTo>
                      <a:pt x="5" y="304"/>
                      <a:pt x="7" y="305"/>
                      <a:pt x="10" y="305"/>
                    </a:cubicBezTo>
                    <a:cubicBezTo>
                      <a:pt x="199" y="305"/>
                      <a:pt x="199" y="305"/>
                      <a:pt x="199" y="305"/>
                    </a:cubicBezTo>
                    <a:cubicBezTo>
                      <a:pt x="199" y="191"/>
                      <a:pt x="199" y="191"/>
                      <a:pt x="199" y="191"/>
                    </a:cubicBezTo>
                    <a:cubicBezTo>
                      <a:pt x="204" y="185"/>
                      <a:pt x="216" y="171"/>
                      <a:pt x="216" y="171"/>
                    </a:cubicBezTo>
                    <a:cubicBezTo>
                      <a:pt x="220" y="166"/>
                      <a:pt x="222" y="161"/>
                      <a:pt x="222" y="155"/>
                    </a:cubicBezTo>
                    <a:cubicBezTo>
                      <a:pt x="222" y="56"/>
                      <a:pt x="222" y="56"/>
                      <a:pt x="222" y="56"/>
                    </a:cubicBezTo>
                    <a:cubicBezTo>
                      <a:pt x="222" y="44"/>
                      <a:pt x="214" y="35"/>
                      <a:pt x="202" y="32"/>
                    </a:cubicBezTo>
                    <a:cubicBezTo>
                      <a:pt x="31" y="0"/>
                      <a:pt x="31" y="0"/>
                      <a:pt x="31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7" y="0"/>
                      <a:pt x="5" y="1"/>
                      <a:pt x="3" y="2"/>
                    </a:cubicBezTo>
                    <a:close/>
                    <a:moveTo>
                      <a:pt x="200" y="47"/>
                    </a:moveTo>
                    <a:cubicBezTo>
                      <a:pt x="11" y="11"/>
                      <a:pt x="11" y="11"/>
                      <a:pt x="11" y="11"/>
                    </a:cubicBezTo>
                    <a:cubicBezTo>
                      <a:pt x="9" y="10"/>
                      <a:pt x="6" y="11"/>
                      <a:pt x="4" y="13"/>
                    </a:cubicBezTo>
                    <a:cubicBezTo>
                      <a:pt x="2" y="14"/>
                      <a:pt x="0" y="17"/>
                      <a:pt x="0" y="20"/>
                    </a:cubicBezTo>
                    <a:cubicBezTo>
                      <a:pt x="0" y="302"/>
                      <a:pt x="0" y="302"/>
                      <a:pt x="0" y="302"/>
                    </a:cubicBezTo>
                    <a:cubicBezTo>
                      <a:pt x="0" y="307"/>
                      <a:pt x="4" y="311"/>
                      <a:pt x="8" y="311"/>
                    </a:cubicBezTo>
                    <a:cubicBezTo>
                      <a:pt x="173" y="343"/>
                      <a:pt x="173" y="343"/>
                      <a:pt x="173" y="343"/>
                    </a:cubicBezTo>
                    <a:cubicBezTo>
                      <a:pt x="176" y="344"/>
                      <a:pt x="179" y="343"/>
                      <a:pt x="181" y="341"/>
                    </a:cubicBezTo>
                    <a:cubicBezTo>
                      <a:pt x="183" y="339"/>
                      <a:pt x="184" y="337"/>
                      <a:pt x="184" y="334"/>
                    </a:cubicBezTo>
                    <a:cubicBezTo>
                      <a:pt x="184" y="185"/>
                      <a:pt x="184" y="185"/>
                      <a:pt x="184" y="185"/>
                    </a:cubicBezTo>
                    <a:cubicBezTo>
                      <a:pt x="205" y="161"/>
                      <a:pt x="205" y="161"/>
                      <a:pt x="205" y="161"/>
                    </a:cubicBezTo>
                    <a:cubicBezTo>
                      <a:pt x="206" y="159"/>
                      <a:pt x="207" y="157"/>
                      <a:pt x="207" y="155"/>
                    </a:cubicBezTo>
                    <a:cubicBezTo>
                      <a:pt x="207" y="56"/>
                      <a:pt x="207" y="56"/>
                      <a:pt x="207" y="56"/>
                    </a:cubicBezTo>
                    <a:cubicBezTo>
                      <a:pt x="207" y="51"/>
                      <a:pt x="204" y="48"/>
                      <a:pt x="200" y="47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  <a:headEnd type="none" w="med" len="med"/>
                <a:tailEnd type="none" w="med" len="med"/>
              </a:ln>
              <a:effectLst/>
              <a:ex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4911" tIns="75929" rIns="94911" bIns="75929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483924" eaLnBrk="1" fontAlgn="base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100" b="0" i="0" u="none" strike="noStrike" kern="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effectLst/>
                  <a:uLnTx/>
                  <a:uFillTx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29" name="TextBox 28"/>
              <p:cNvSpPr txBox="1"/>
              <p:nvPr/>
            </p:nvSpPr>
            <p:spPr>
              <a:xfrm>
                <a:off x="8624406" y="3214459"/>
                <a:ext cx="678711" cy="433965"/>
              </a:xfrm>
              <a:prstGeom prst="rect">
                <a:avLst/>
              </a:prstGeom>
              <a:noFill/>
            </p:spPr>
            <p:txBody>
              <a:bodyPr wrap="none" lIns="182880" tIns="146304" rIns="182880" bIns="146304" rtlCol="0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90000"/>
                  </a:lnSpc>
                  <a:spcBef>
                    <a:spcPts val="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</a:rPr>
                  <a:t>Users</a:t>
                </a:r>
              </a:p>
            </p:txBody>
          </p:sp>
          <p:sp>
            <p:nvSpPr>
              <p:cNvPr id="30" name="Freeform 79"/>
              <p:cNvSpPr>
                <a:spLocks noChangeAspect="1" noEditPoints="1"/>
              </p:cNvSpPr>
              <p:nvPr/>
            </p:nvSpPr>
            <p:spPr bwMode="black">
              <a:xfrm>
                <a:off x="9573547" y="2927722"/>
                <a:ext cx="333079" cy="413317"/>
              </a:xfrm>
              <a:custGeom>
                <a:avLst/>
                <a:gdLst>
                  <a:gd name="T0" fmla="*/ 277 w 277"/>
                  <a:gd name="T1" fmla="*/ 171 h 344"/>
                  <a:gd name="T2" fmla="*/ 277 w 277"/>
                  <a:gd name="T3" fmla="*/ 251 h 344"/>
                  <a:gd name="T4" fmla="*/ 274 w 277"/>
                  <a:gd name="T5" fmla="*/ 258 h 344"/>
                  <a:gd name="T6" fmla="*/ 251 w 277"/>
                  <a:gd name="T7" fmla="*/ 280 h 344"/>
                  <a:gd name="T8" fmla="*/ 251 w 277"/>
                  <a:gd name="T9" fmla="*/ 295 h 344"/>
                  <a:gd name="T10" fmla="*/ 248 w 277"/>
                  <a:gd name="T11" fmla="*/ 302 h 344"/>
                  <a:gd name="T12" fmla="*/ 241 w 277"/>
                  <a:gd name="T13" fmla="*/ 305 h 344"/>
                  <a:gd name="T14" fmla="*/ 10 w 277"/>
                  <a:gd name="T15" fmla="*/ 305 h 344"/>
                  <a:gd name="T16" fmla="*/ 3 w 277"/>
                  <a:gd name="T17" fmla="*/ 302 h 344"/>
                  <a:gd name="T18" fmla="*/ 0 w 277"/>
                  <a:gd name="T19" fmla="*/ 295 h 344"/>
                  <a:gd name="T20" fmla="*/ 0 w 277"/>
                  <a:gd name="T21" fmla="*/ 9 h 344"/>
                  <a:gd name="T22" fmla="*/ 3 w 277"/>
                  <a:gd name="T23" fmla="*/ 2 h 344"/>
                  <a:gd name="T24" fmla="*/ 10 w 277"/>
                  <a:gd name="T25" fmla="*/ 0 h 344"/>
                  <a:gd name="T26" fmla="*/ 241 w 277"/>
                  <a:gd name="T27" fmla="*/ 0 h 344"/>
                  <a:gd name="T28" fmla="*/ 248 w 277"/>
                  <a:gd name="T29" fmla="*/ 2 h 344"/>
                  <a:gd name="T30" fmla="*/ 251 w 277"/>
                  <a:gd name="T31" fmla="*/ 9 h 344"/>
                  <a:gd name="T32" fmla="*/ 251 w 277"/>
                  <a:gd name="T33" fmla="*/ 143 h 344"/>
                  <a:gd name="T34" fmla="*/ 274 w 277"/>
                  <a:gd name="T35" fmla="*/ 164 h 344"/>
                  <a:gd name="T36" fmla="*/ 277 w 277"/>
                  <a:gd name="T37" fmla="*/ 171 h 344"/>
                  <a:gd name="T38" fmla="*/ 3 w 277"/>
                  <a:gd name="T39" fmla="*/ 2 h 344"/>
                  <a:gd name="T40" fmla="*/ 0 w 277"/>
                  <a:gd name="T41" fmla="*/ 9 h 344"/>
                  <a:gd name="T42" fmla="*/ 0 w 277"/>
                  <a:gd name="T43" fmla="*/ 295 h 344"/>
                  <a:gd name="T44" fmla="*/ 3 w 277"/>
                  <a:gd name="T45" fmla="*/ 302 h 344"/>
                  <a:gd name="T46" fmla="*/ 10 w 277"/>
                  <a:gd name="T47" fmla="*/ 305 h 344"/>
                  <a:gd name="T48" fmla="*/ 199 w 277"/>
                  <a:gd name="T49" fmla="*/ 305 h 344"/>
                  <a:gd name="T50" fmla="*/ 199 w 277"/>
                  <a:gd name="T51" fmla="*/ 191 h 344"/>
                  <a:gd name="T52" fmla="*/ 216 w 277"/>
                  <a:gd name="T53" fmla="*/ 171 h 344"/>
                  <a:gd name="T54" fmla="*/ 222 w 277"/>
                  <a:gd name="T55" fmla="*/ 155 h 344"/>
                  <a:gd name="T56" fmla="*/ 222 w 277"/>
                  <a:gd name="T57" fmla="*/ 56 h 344"/>
                  <a:gd name="T58" fmla="*/ 202 w 277"/>
                  <a:gd name="T59" fmla="*/ 32 h 344"/>
                  <a:gd name="T60" fmla="*/ 31 w 277"/>
                  <a:gd name="T61" fmla="*/ 0 h 344"/>
                  <a:gd name="T62" fmla="*/ 10 w 277"/>
                  <a:gd name="T63" fmla="*/ 0 h 344"/>
                  <a:gd name="T64" fmla="*/ 3 w 277"/>
                  <a:gd name="T65" fmla="*/ 2 h 344"/>
                  <a:gd name="T66" fmla="*/ 200 w 277"/>
                  <a:gd name="T67" fmla="*/ 47 h 344"/>
                  <a:gd name="T68" fmla="*/ 11 w 277"/>
                  <a:gd name="T69" fmla="*/ 11 h 344"/>
                  <a:gd name="T70" fmla="*/ 4 w 277"/>
                  <a:gd name="T71" fmla="*/ 13 h 344"/>
                  <a:gd name="T72" fmla="*/ 0 w 277"/>
                  <a:gd name="T73" fmla="*/ 20 h 344"/>
                  <a:gd name="T74" fmla="*/ 0 w 277"/>
                  <a:gd name="T75" fmla="*/ 302 h 344"/>
                  <a:gd name="T76" fmla="*/ 8 w 277"/>
                  <a:gd name="T77" fmla="*/ 311 h 344"/>
                  <a:gd name="T78" fmla="*/ 173 w 277"/>
                  <a:gd name="T79" fmla="*/ 343 h 344"/>
                  <a:gd name="T80" fmla="*/ 181 w 277"/>
                  <a:gd name="T81" fmla="*/ 341 h 344"/>
                  <a:gd name="T82" fmla="*/ 184 w 277"/>
                  <a:gd name="T83" fmla="*/ 334 h 344"/>
                  <a:gd name="T84" fmla="*/ 184 w 277"/>
                  <a:gd name="T85" fmla="*/ 185 h 344"/>
                  <a:gd name="T86" fmla="*/ 205 w 277"/>
                  <a:gd name="T87" fmla="*/ 161 h 344"/>
                  <a:gd name="T88" fmla="*/ 207 w 277"/>
                  <a:gd name="T89" fmla="*/ 155 h 344"/>
                  <a:gd name="T90" fmla="*/ 207 w 277"/>
                  <a:gd name="T91" fmla="*/ 56 h 344"/>
                  <a:gd name="T92" fmla="*/ 200 w 277"/>
                  <a:gd name="T93" fmla="*/ 47 h 3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277" h="344">
                    <a:moveTo>
                      <a:pt x="277" y="171"/>
                    </a:moveTo>
                    <a:cubicBezTo>
                      <a:pt x="277" y="251"/>
                      <a:pt x="277" y="251"/>
                      <a:pt x="277" y="251"/>
                    </a:cubicBezTo>
                    <a:cubicBezTo>
                      <a:pt x="277" y="254"/>
                      <a:pt x="276" y="256"/>
                      <a:pt x="274" y="258"/>
                    </a:cubicBezTo>
                    <a:cubicBezTo>
                      <a:pt x="251" y="280"/>
                      <a:pt x="251" y="280"/>
                      <a:pt x="251" y="280"/>
                    </a:cubicBezTo>
                    <a:cubicBezTo>
                      <a:pt x="251" y="295"/>
                      <a:pt x="251" y="295"/>
                      <a:pt x="251" y="295"/>
                    </a:cubicBezTo>
                    <a:cubicBezTo>
                      <a:pt x="251" y="298"/>
                      <a:pt x="250" y="300"/>
                      <a:pt x="248" y="302"/>
                    </a:cubicBezTo>
                    <a:cubicBezTo>
                      <a:pt x="246" y="304"/>
                      <a:pt x="244" y="305"/>
                      <a:pt x="241" y="305"/>
                    </a:cubicBezTo>
                    <a:cubicBezTo>
                      <a:pt x="10" y="305"/>
                      <a:pt x="10" y="305"/>
                      <a:pt x="10" y="305"/>
                    </a:cubicBezTo>
                    <a:cubicBezTo>
                      <a:pt x="7" y="305"/>
                      <a:pt x="5" y="304"/>
                      <a:pt x="3" y="302"/>
                    </a:cubicBezTo>
                    <a:cubicBezTo>
                      <a:pt x="1" y="300"/>
                      <a:pt x="0" y="298"/>
                      <a:pt x="0" y="295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6"/>
                      <a:pt x="1" y="4"/>
                      <a:pt x="3" y="2"/>
                    </a:cubicBezTo>
                    <a:cubicBezTo>
                      <a:pt x="5" y="1"/>
                      <a:pt x="7" y="0"/>
                      <a:pt x="10" y="0"/>
                    </a:cubicBezTo>
                    <a:cubicBezTo>
                      <a:pt x="241" y="0"/>
                      <a:pt x="241" y="0"/>
                      <a:pt x="241" y="0"/>
                    </a:cubicBezTo>
                    <a:cubicBezTo>
                      <a:pt x="244" y="0"/>
                      <a:pt x="246" y="1"/>
                      <a:pt x="248" y="2"/>
                    </a:cubicBezTo>
                    <a:cubicBezTo>
                      <a:pt x="250" y="4"/>
                      <a:pt x="251" y="6"/>
                      <a:pt x="251" y="9"/>
                    </a:cubicBezTo>
                    <a:cubicBezTo>
                      <a:pt x="251" y="143"/>
                      <a:pt x="251" y="143"/>
                      <a:pt x="251" y="143"/>
                    </a:cubicBezTo>
                    <a:cubicBezTo>
                      <a:pt x="274" y="164"/>
                      <a:pt x="274" y="164"/>
                      <a:pt x="274" y="164"/>
                    </a:cubicBezTo>
                    <a:cubicBezTo>
                      <a:pt x="276" y="166"/>
                      <a:pt x="277" y="169"/>
                      <a:pt x="277" y="171"/>
                    </a:cubicBezTo>
                    <a:close/>
                    <a:moveTo>
                      <a:pt x="3" y="2"/>
                    </a:moveTo>
                    <a:cubicBezTo>
                      <a:pt x="1" y="4"/>
                      <a:pt x="0" y="6"/>
                      <a:pt x="0" y="9"/>
                    </a:cubicBezTo>
                    <a:cubicBezTo>
                      <a:pt x="0" y="295"/>
                      <a:pt x="0" y="295"/>
                      <a:pt x="0" y="295"/>
                    </a:cubicBezTo>
                    <a:cubicBezTo>
                      <a:pt x="0" y="298"/>
                      <a:pt x="1" y="300"/>
                      <a:pt x="3" y="302"/>
                    </a:cubicBezTo>
                    <a:cubicBezTo>
                      <a:pt x="5" y="304"/>
                      <a:pt x="7" y="305"/>
                      <a:pt x="10" y="305"/>
                    </a:cubicBezTo>
                    <a:cubicBezTo>
                      <a:pt x="199" y="305"/>
                      <a:pt x="199" y="305"/>
                      <a:pt x="199" y="305"/>
                    </a:cubicBezTo>
                    <a:cubicBezTo>
                      <a:pt x="199" y="191"/>
                      <a:pt x="199" y="191"/>
                      <a:pt x="199" y="191"/>
                    </a:cubicBezTo>
                    <a:cubicBezTo>
                      <a:pt x="204" y="185"/>
                      <a:pt x="216" y="171"/>
                      <a:pt x="216" y="171"/>
                    </a:cubicBezTo>
                    <a:cubicBezTo>
                      <a:pt x="220" y="166"/>
                      <a:pt x="222" y="161"/>
                      <a:pt x="222" y="155"/>
                    </a:cubicBezTo>
                    <a:cubicBezTo>
                      <a:pt x="222" y="56"/>
                      <a:pt x="222" y="56"/>
                      <a:pt x="222" y="56"/>
                    </a:cubicBezTo>
                    <a:cubicBezTo>
                      <a:pt x="222" y="44"/>
                      <a:pt x="214" y="35"/>
                      <a:pt x="202" y="32"/>
                    </a:cubicBezTo>
                    <a:cubicBezTo>
                      <a:pt x="31" y="0"/>
                      <a:pt x="31" y="0"/>
                      <a:pt x="31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7" y="0"/>
                      <a:pt x="5" y="1"/>
                      <a:pt x="3" y="2"/>
                    </a:cubicBezTo>
                    <a:close/>
                    <a:moveTo>
                      <a:pt x="200" y="47"/>
                    </a:moveTo>
                    <a:cubicBezTo>
                      <a:pt x="11" y="11"/>
                      <a:pt x="11" y="11"/>
                      <a:pt x="11" y="11"/>
                    </a:cubicBezTo>
                    <a:cubicBezTo>
                      <a:pt x="9" y="10"/>
                      <a:pt x="6" y="11"/>
                      <a:pt x="4" y="13"/>
                    </a:cubicBezTo>
                    <a:cubicBezTo>
                      <a:pt x="2" y="14"/>
                      <a:pt x="0" y="17"/>
                      <a:pt x="0" y="20"/>
                    </a:cubicBezTo>
                    <a:cubicBezTo>
                      <a:pt x="0" y="302"/>
                      <a:pt x="0" y="302"/>
                      <a:pt x="0" y="302"/>
                    </a:cubicBezTo>
                    <a:cubicBezTo>
                      <a:pt x="0" y="307"/>
                      <a:pt x="4" y="311"/>
                      <a:pt x="8" y="311"/>
                    </a:cubicBezTo>
                    <a:cubicBezTo>
                      <a:pt x="173" y="343"/>
                      <a:pt x="173" y="343"/>
                      <a:pt x="173" y="343"/>
                    </a:cubicBezTo>
                    <a:cubicBezTo>
                      <a:pt x="176" y="344"/>
                      <a:pt x="179" y="343"/>
                      <a:pt x="181" y="341"/>
                    </a:cubicBezTo>
                    <a:cubicBezTo>
                      <a:pt x="183" y="339"/>
                      <a:pt x="184" y="337"/>
                      <a:pt x="184" y="334"/>
                    </a:cubicBezTo>
                    <a:cubicBezTo>
                      <a:pt x="184" y="185"/>
                      <a:pt x="184" y="185"/>
                      <a:pt x="184" y="185"/>
                    </a:cubicBezTo>
                    <a:cubicBezTo>
                      <a:pt x="205" y="161"/>
                      <a:pt x="205" y="161"/>
                      <a:pt x="205" y="161"/>
                    </a:cubicBezTo>
                    <a:cubicBezTo>
                      <a:pt x="206" y="159"/>
                      <a:pt x="207" y="157"/>
                      <a:pt x="207" y="155"/>
                    </a:cubicBezTo>
                    <a:cubicBezTo>
                      <a:pt x="207" y="56"/>
                      <a:pt x="207" y="56"/>
                      <a:pt x="207" y="56"/>
                    </a:cubicBezTo>
                    <a:cubicBezTo>
                      <a:pt x="207" y="51"/>
                      <a:pt x="204" y="48"/>
                      <a:pt x="200" y="47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  <a:headEnd type="none" w="med" len="med"/>
                <a:tailEnd type="none" w="med" len="med"/>
              </a:ln>
              <a:effectLst/>
              <a:ex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4911" tIns="75929" rIns="94911" bIns="75929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483924" eaLnBrk="1" fontAlgn="base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100" b="0" i="0" u="none" strike="noStrike" kern="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effectLst/>
                  <a:uLnTx/>
                  <a:uFillTx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31" name="TextBox 30"/>
              <p:cNvSpPr txBox="1"/>
              <p:nvPr/>
            </p:nvSpPr>
            <p:spPr>
              <a:xfrm>
                <a:off x="9291947" y="3219472"/>
                <a:ext cx="890307" cy="433965"/>
              </a:xfrm>
              <a:prstGeom prst="rect">
                <a:avLst/>
              </a:prstGeom>
              <a:noFill/>
            </p:spPr>
            <p:txBody>
              <a:bodyPr wrap="none" lIns="182880" tIns="146304" rIns="182880" bIns="146304" rtlCol="0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90000"/>
                  </a:lnSpc>
                  <a:spcBef>
                    <a:spcPts val="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</a:rPr>
                  <a:t>Windows</a:t>
                </a:r>
              </a:p>
            </p:txBody>
          </p:sp>
        </p:grpSp>
      </p:grpSp>
      <p:sp>
        <p:nvSpPr>
          <p:cNvPr id="41" name="Trapezoid 40"/>
          <p:cNvSpPr/>
          <p:nvPr/>
        </p:nvSpPr>
        <p:spPr bwMode="auto">
          <a:xfrm rot="16200000">
            <a:off x="7018553" y="4717816"/>
            <a:ext cx="2294898" cy="1846508"/>
          </a:xfrm>
          <a:prstGeom prst="trapezoid">
            <a:avLst>
              <a:gd name="adj" fmla="val 40445"/>
            </a:avLst>
          </a:prstGeom>
          <a:gradFill flip="none" rotWithShape="1">
            <a:gsLst>
              <a:gs pos="0">
                <a:schemeClr val="tx2">
                  <a:tint val="66000"/>
                  <a:satMod val="160000"/>
                </a:schemeClr>
              </a:gs>
              <a:gs pos="50000">
                <a:schemeClr val="tx2">
                  <a:tint val="44500"/>
                  <a:satMod val="160000"/>
                </a:schemeClr>
              </a:gs>
              <a:gs pos="100000">
                <a:schemeClr val="tx2">
                  <a:tint val="23500"/>
                  <a:satMod val="160000"/>
                </a:schemeClr>
              </a:gs>
            </a:gsLst>
            <a:path path="circle">
              <a:fillToRect t="100000" r="100000"/>
            </a:path>
            <a:tileRect l="-100000" b="-100000"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32472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0" cap="none" spc="0" normalizeH="0" baseline="0" noProof="0" dirty="0">
              <a:ln>
                <a:noFill/>
              </a:ln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ffectLst/>
              <a:uLnTx/>
              <a:uFillTx/>
              <a:ea typeface="Segoe UI" pitchFamily="34" charset="0"/>
              <a:cs typeface="Segoe UI" pitchFamily="34" charset="0"/>
            </a:endParaRPr>
          </a:p>
        </p:txBody>
      </p:sp>
      <p:sp>
        <p:nvSpPr>
          <p:cNvPr id="43" name="Rectangle 42"/>
          <p:cNvSpPr/>
          <p:nvPr/>
        </p:nvSpPr>
        <p:spPr bwMode="auto">
          <a:xfrm>
            <a:off x="9042663" y="4493621"/>
            <a:ext cx="2891863" cy="2294898"/>
          </a:xfrm>
          <a:prstGeom prst="rect">
            <a:avLst/>
          </a:prstGeom>
          <a:solidFill>
            <a:schemeClr val="accent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32472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ea typeface="Segoe UI" pitchFamily="34" charset="0"/>
                <a:cs typeface="Segoe UI" pitchFamily="34" charset="0"/>
              </a:rPr>
              <a:t>Host Storage</a:t>
            </a:r>
          </a:p>
        </p:txBody>
      </p:sp>
      <p:sp>
        <p:nvSpPr>
          <p:cNvPr id="4" name="Freeform 7"/>
          <p:cNvSpPr>
            <a:spLocks noChangeAspect="1" noEditPoints="1"/>
          </p:cNvSpPr>
          <p:nvPr/>
        </p:nvSpPr>
        <p:spPr bwMode="auto">
          <a:xfrm>
            <a:off x="4898131" y="4394890"/>
            <a:ext cx="2627798" cy="2316369"/>
          </a:xfrm>
          <a:custGeom>
            <a:avLst/>
            <a:gdLst>
              <a:gd name="T0" fmla="*/ 1 w 187"/>
              <a:gd name="T1" fmla="*/ 102 h 143"/>
              <a:gd name="T2" fmla="*/ 6 w 187"/>
              <a:gd name="T3" fmla="*/ 84 h 143"/>
              <a:gd name="T4" fmla="*/ 21 w 187"/>
              <a:gd name="T5" fmla="*/ 32 h 143"/>
              <a:gd name="T6" fmla="*/ 29 w 187"/>
              <a:gd name="T7" fmla="*/ 1 h 143"/>
              <a:gd name="T8" fmla="*/ 31 w 187"/>
              <a:gd name="T9" fmla="*/ 0 h 143"/>
              <a:gd name="T10" fmla="*/ 36 w 187"/>
              <a:gd name="T11" fmla="*/ 0 h 143"/>
              <a:gd name="T12" fmla="*/ 86 w 187"/>
              <a:gd name="T13" fmla="*/ 0 h 143"/>
              <a:gd name="T14" fmla="*/ 114 w 187"/>
              <a:gd name="T15" fmla="*/ 0 h 143"/>
              <a:gd name="T16" fmla="*/ 156 w 187"/>
              <a:gd name="T17" fmla="*/ 0 h 143"/>
              <a:gd name="T18" fmla="*/ 157 w 187"/>
              <a:gd name="T19" fmla="*/ 0 h 143"/>
              <a:gd name="T20" fmla="*/ 158 w 187"/>
              <a:gd name="T21" fmla="*/ 1 h 143"/>
              <a:gd name="T22" fmla="*/ 163 w 187"/>
              <a:gd name="T23" fmla="*/ 20 h 143"/>
              <a:gd name="T24" fmla="*/ 178 w 187"/>
              <a:gd name="T25" fmla="*/ 72 h 143"/>
              <a:gd name="T26" fmla="*/ 186 w 187"/>
              <a:gd name="T27" fmla="*/ 102 h 143"/>
              <a:gd name="T28" fmla="*/ 184 w 187"/>
              <a:gd name="T29" fmla="*/ 105 h 143"/>
              <a:gd name="T30" fmla="*/ 163 w 187"/>
              <a:gd name="T31" fmla="*/ 105 h 143"/>
              <a:gd name="T32" fmla="*/ 109 w 187"/>
              <a:gd name="T33" fmla="*/ 105 h 143"/>
              <a:gd name="T34" fmla="*/ 88 w 187"/>
              <a:gd name="T35" fmla="*/ 105 h 143"/>
              <a:gd name="T36" fmla="*/ 38 w 187"/>
              <a:gd name="T37" fmla="*/ 105 h 143"/>
              <a:gd name="T38" fmla="*/ 3 w 187"/>
              <a:gd name="T39" fmla="*/ 105 h 143"/>
              <a:gd name="T40" fmla="*/ 1 w 187"/>
              <a:gd name="T41" fmla="*/ 102 h 143"/>
              <a:gd name="T42" fmla="*/ 186 w 187"/>
              <a:gd name="T43" fmla="*/ 112 h 143"/>
              <a:gd name="T44" fmla="*/ 186 w 187"/>
              <a:gd name="T45" fmla="*/ 141 h 143"/>
              <a:gd name="T46" fmla="*/ 186 w 187"/>
              <a:gd name="T47" fmla="*/ 142 h 143"/>
              <a:gd name="T48" fmla="*/ 184 w 187"/>
              <a:gd name="T49" fmla="*/ 143 h 143"/>
              <a:gd name="T50" fmla="*/ 172 w 187"/>
              <a:gd name="T51" fmla="*/ 143 h 143"/>
              <a:gd name="T52" fmla="*/ 128 w 187"/>
              <a:gd name="T53" fmla="*/ 143 h 143"/>
              <a:gd name="T54" fmla="*/ 72 w 187"/>
              <a:gd name="T55" fmla="*/ 143 h 143"/>
              <a:gd name="T56" fmla="*/ 24 w 187"/>
              <a:gd name="T57" fmla="*/ 143 h 143"/>
              <a:gd name="T58" fmla="*/ 3 w 187"/>
              <a:gd name="T59" fmla="*/ 143 h 143"/>
              <a:gd name="T60" fmla="*/ 1 w 187"/>
              <a:gd name="T61" fmla="*/ 141 h 143"/>
              <a:gd name="T62" fmla="*/ 1 w 187"/>
              <a:gd name="T63" fmla="*/ 112 h 143"/>
              <a:gd name="T64" fmla="*/ 3 w 187"/>
              <a:gd name="T65" fmla="*/ 110 h 143"/>
              <a:gd name="T66" fmla="*/ 15 w 187"/>
              <a:gd name="T67" fmla="*/ 110 h 143"/>
              <a:gd name="T68" fmla="*/ 59 w 187"/>
              <a:gd name="T69" fmla="*/ 110 h 143"/>
              <a:gd name="T70" fmla="*/ 115 w 187"/>
              <a:gd name="T71" fmla="*/ 110 h 143"/>
              <a:gd name="T72" fmla="*/ 164 w 187"/>
              <a:gd name="T73" fmla="*/ 110 h 143"/>
              <a:gd name="T74" fmla="*/ 184 w 187"/>
              <a:gd name="T75" fmla="*/ 110 h 143"/>
              <a:gd name="T76" fmla="*/ 186 w 187"/>
              <a:gd name="T77" fmla="*/ 112 h 143"/>
              <a:gd name="T78" fmla="*/ 25 w 187"/>
              <a:gd name="T79" fmla="*/ 126 h 143"/>
              <a:gd name="T80" fmla="*/ 19 w 187"/>
              <a:gd name="T81" fmla="*/ 120 h 143"/>
              <a:gd name="T82" fmla="*/ 13 w 187"/>
              <a:gd name="T83" fmla="*/ 126 h 143"/>
              <a:gd name="T84" fmla="*/ 19 w 187"/>
              <a:gd name="T85" fmla="*/ 132 h 143"/>
              <a:gd name="T86" fmla="*/ 25 w 187"/>
              <a:gd name="T87" fmla="*/ 126 h 143"/>
              <a:gd name="T88" fmla="*/ 152 w 187"/>
              <a:gd name="T89" fmla="*/ 126 h 143"/>
              <a:gd name="T90" fmla="*/ 149 w 187"/>
              <a:gd name="T91" fmla="*/ 123 h 143"/>
              <a:gd name="T92" fmla="*/ 38 w 187"/>
              <a:gd name="T93" fmla="*/ 123 h 143"/>
              <a:gd name="T94" fmla="*/ 35 w 187"/>
              <a:gd name="T95" fmla="*/ 126 h 143"/>
              <a:gd name="T96" fmla="*/ 38 w 187"/>
              <a:gd name="T97" fmla="*/ 129 h 143"/>
              <a:gd name="T98" fmla="*/ 149 w 187"/>
              <a:gd name="T99" fmla="*/ 129 h 143"/>
              <a:gd name="T100" fmla="*/ 152 w 187"/>
              <a:gd name="T101" fmla="*/ 126 h 143"/>
              <a:gd name="T102" fmla="*/ 174 w 187"/>
              <a:gd name="T103" fmla="*/ 126 h 143"/>
              <a:gd name="T104" fmla="*/ 168 w 187"/>
              <a:gd name="T105" fmla="*/ 120 h 143"/>
              <a:gd name="T106" fmla="*/ 162 w 187"/>
              <a:gd name="T107" fmla="*/ 126 h 143"/>
              <a:gd name="T108" fmla="*/ 168 w 187"/>
              <a:gd name="T109" fmla="*/ 132 h 143"/>
              <a:gd name="T110" fmla="*/ 174 w 187"/>
              <a:gd name="T111" fmla="*/ 126 h 1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87" h="143">
                <a:moveTo>
                  <a:pt x="1" y="102"/>
                </a:moveTo>
                <a:cubicBezTo>
                  <a:pt x="3" y="96"/>
                  <a:pt x="5" y="90"/>
                  <a:pt x="6" y="84"/>
                </a:cubicBezTo>
                <a:cubicBezTo>
                  <a:pt x="11" y="66"/>
                  <a:pt x="16" y="49"/>
                  <a:pt x="21" y="32"/>
                </a:cubicBezTo>
                <a:cubicBezTo>
                  <a:pt x="24" y="22"/>
                  <a:pt x="26" y="12"/>
                  <a:pt x="29" y="1"/>
                </a:cubicBezTo>
                <a:cubicBezTo>
                  <a:pt x="30" y="0"/>
                  <a:pt x="31" y="0"/>
                  <a:pt x="31" y="0"/>
                </a:cubicBezTo>
                <a:cubicBezTo>
                  <a:pt x="33" y="0"/>
                  <a:pt x="34" y="0"/>
                  <a:pt x="36" y="0"/>
                </a:cubicBezTo>
                <a:cubicBezTo>
                  <a:pt x="53" y="0"/>
                  <a:pt x="70" y="0"/>
                  <a:pt x="86" y="0"/>
                </a:cubicBezTo>
                <a:cubicBezTo>
                  <a:pt x="95" y="0"/>
                  <a:pt x="105" y="0"/>
                  <a:pt x="114" y="0"/>
                </a:cubicBezTo>
                <a:cubicBezTo>
                  <a:pt x="128" y="0"/>
                  <a:pt x="142" y="0"/>
                  <a:pt x="156" y="0"/>
                </a:cubicBezTo>
                <a:cubicBezTo>
                  <a:pt x="157" y="0"/>
                  <a:pt x="157" y="0"/>
                  <a:pt x="157" y="0"/>
                </a:cubicBezTo>
                <a:cubicBezTo>
                  <a:pt x="158" y="0"/>
                  <a:pt x="158" y="1"/>
                  <a:pt x="158" y="1"/>
                </a:cubicBezTo>
                <a:cubicBezTo>
                  <a:pt x="159" y="8"/>
                  <a:pt x="161" y="14"/>
                  <a:pt x="163" y="20"/>
                </a:cubicBezTo>
                <a:cubicBezTo>
                  <a:pt x="168" y="38"/>
                  <a:pt x="173" y="55"/>
                  <a:pt x="178" y="72"/>
                </a:cubicBezTo>
                <a:cubicBezTo>
                  <a:pt x="181" y="83"/>
                  <a:pt x="183" y="92"/>
                  <a:pt x="186" y="102"/>
                </a:cubicBezTo>
                <a:cubicBezTo>
                  <a:pt x="187" y="104"/>
                  <a:pt x="185" y="105"/>
                  <a:pt x="184" y="105"/>
                </a:cubicBezTo>
                <a:cubicBezTo>
                  <a:pt x="177" y="105"/>
                  <a:pt x="170" y="105"/>
                  <a:pt x="163" y="105"/>
                </a:cubicBezTo>
                <a:cubicBezTo>
                  <a:pt x="145" y="105"/>
                  <a:pt x="126" y="105"/>
                  <a:pt x="109" y="105"/>
                </a:cubicBezTo>
                <a:cubicBezTo>
                  <a:pt x="101" y="105"/>
                  <a:pt x="95" y="105"/>
                  <a:pt x="88" y="105"/>
                </a:cubicBezTo>
                <a:cubicBezTo>
                  <a:pt x="71" y="105"/>
                  <a:pt x="54" y="105"/>
                  <a:pt x="38" y="105"/>
                </a:cubicBezTo>
                <a:cubicBezTo>
                  <a:pt x="26" y="105"/>
                  <a:pt x="14" y="105"/>
                  <a:pt x="3" y="105"/>
                </a:cubicBezTo>
                <a:cubicBezTo>
                  <a:pt x="2" y="105"/>
                  <a:pt x="0" y="104"/>
                  <a:pt x="1" y="102"/>
                </a:cubicBezTo>
                <a:close/>
                <a:moveTo>
                  <a:pt x="186" y="112"/>
                </a:moveTo>
                <a:cubicBezTo>
                  <a:pt x="186" y="122"/>
                  <a:pt x="186" y="131"/>
                  <a:pt x="186" y="141"/>
                </a:cubicBezTo>
                <a:cubicBezTo>
                  <a:pt x="186" y="141"/>
                  <a:pt x="186" y="142"/>
                  <a:pt x="186" y="142"/>
                </a:cubicBezTo>
                <a:cubicBezTo>
                  <a:pt x="185" y="143"/>
                  <a:pt x="185" y="143"/>
                  <a:pt x="184" y="143"/>
                </a:cubicBezTo>
                <a:cubicBezTo>
                  <a:pt x="180" y="143"/>
                  <a:pt x="176" y="143"/>
                  <a:pt x="172" y="143"/>
                </a:cubicBezTo>
                <a:cubicBezTo>
                  <a:pt x="158" y="143"/>
                  <a:pt x="143" y="143"/>
                  <a:pt x="128" y="143"/>
                </a:cubicBezTo>
                <a:cubicBezTo>
                  <a:pt x="109" y="143"/>
                  <a:pt x="91" y="143"/>
                  <a:pt x="72" y="143"/>
                </a:cubicBezTo>
                <a:cubicBezTo>
                  <a:pt x="56" y="143"/>
                  <a:pt x="40" y="143"/>
                  <a:pt x="24" y="143"/>
                </a:cubicBezTo>
                <a:cubicBezTo>
                  <a:pt x="17" y="143"/>
                  <a:pt x="10" y="143"/>
                  <a:pt x="3" y="143"/>
                </a:cubicBezTo>
                <a:cubicBezTo>
                  <a:pt x="2" y="143"/>
                  <a:pt x="1" y="142"/>
                  <a:pt x="1" y="141"/>
                </a:cubicBezTo>
                <a:cubicBezTo>
                  <a:pt x="1" y="131"/>
                  <a:pt x="1" y="122"/>
                  <a:pt x="1" y="112"/>
                </a:cubicBezTo>
                <a:cubicBezTo>
                  <a:pt x="1" y="110"/>
                  <a:pt x="2" y="110"/>
                  <a:pt x="3" y="110"/>
                </a:cubicBezTo>
                <a:cubicBezTo>
                  <a:pt x="7" y="110"/>
                  <a:pt x="11" y="110"/>
                  <a:pt x="15" y="110"/>
                </a:cubicBezTo>
                <a:cubicBezTo>
                  <a:pt x="30" y="110"/>
                  <a:pt x="44" y="110"/>
                  <a:pt x="59" y="110"/>
                </a:cubicBezTo>
                <a:cubicBezTo>
                  <a:pt x="78" y="110"/>
                  <a:pt x="96" y="110"/>
                  <a:pt x="115" y="110"/>
                </a:cubicBezTo>
                <a:cubicBezTo>
                  <a:pt x="131" y="110"/>
                  <a:pt x="147" y="110"/>
                  <a:pt x="164" y="110"/>
                </a:cubicBezTo>
                <a:cubicBezTo>
                  <a:pt x="170" y="110"/>
                  <a:pt x="177" y="110"/>
                  <a:pt x="184" y="110"/>
                </a:cubicBezTo>
                <a:cubicBezTo>
                  <a:pt x="185" y="110"/>
                  <a:pt x="186" y="110"/>
                  <a:pt x="186" y="112"/>
                </a:cubicBezTo>
                <a:close/>
                <a:moveTo>
                  <a:pt x="25" y="126"/>
                </a:moveTo>
                <a:cubicBezTo>
                  <a:pt x="25" y="123"/>
                  <a:pt x="22" y="120"/>
                  <a:pt x="19" y="120"/>
                </a:cubicBezTo>
                <a:cubicBezTo>
                  <a:pt x="16" y="120"/>
                  <a:pt x="13" y="123"/>
                  <a:pt x="13" y="126"/>
                </a:cubicBezTo>
                <a:cubicBezTo>
                  <a:pt x="13" y="130"/>
                  <a:pt x="16" y="132"/>
                  <a:pt x="19" y="132"/>
                </a:cubicBezTo>
                <a:cubicBezTo>
                  <a:pt x="22" y="132"/>
                  <a:pt x="25" y="130"/>
                  <a:pt x="25" y="126"/>
                </a:cubicBezTo>
                <a:close/>
                <a:moveTo>
                  <a:pt x="152" y="126"/>
                </a:moveTo>
                <a:cubicBezTo>
                  <a:pt x="152" y="125"/>
                  <a:pt x="151" y="123"/>
                  <a:pt x="149" y="123"/>
                </a:cubicBezTo>
                <a:cubicBezTo>
                  <a:pt x="38" y="123"/>
                  <a:pt x="38" y="123"/>
                  <a:pt x="38" y="123"/>
                </a:cubicBezTo>
                <a:cubicBezTo>
                  <a:pt x="37" y="123"/>
                  <a:pt x="35" y="125"/>
                  <a:pt x="35" y="126"/>
                </a:cubicBezTo>
                <a:cubicBezTo>
                  <a:pt x="35" y="128"/>
                  <a:pt x="37" y="129"/>
                  <a:pt x="38" y="129"/>
                </a:cubicBezTo>
                <a:cubicBezTo>
                  <a:pt x="149" y="129"/>
                  <a:pt x="149" y="129"/>
                  <a:pt x="149" y="129"/>
                </a:cubicBezTo>
                <a:cubicBezTo>
                  <a:pt x="151" y="129"/>
                  <a:pt x="152" y="128"/>
                  <a:pt x="152" y="126"/>
                </a:cubicBezTo>
                <a:close/>
                <a:moveTo>
                  <a:pt x="174" y="126"/>
                </a:moveTo>
                <a:cubicBezTo>
                  <a:pt x="174" y="123"/>
                  <a:pt x="172" y="120"/>
                  <a:pt x="168" y="120"/>
                </a:cubicBezTo>
                <a:cubicBezTo>
                  <a:pt x="165" y="120"/>
                  <a:pt x="162" y="123"/>
                  <a:pt x="162" y="126"/>
                </a:cubicBezTo>
                <a:cubicBezTo>
                  <a:pt x="162" y="130"/>
                  <a:pt x="165" y="132"/>
                  <a:pt x="168" y="132"/>
                </a:cubicBezTo>
                <a:cubicBezTo>
                  <a:pt x="172" y="132"/>
                  <a:pt x="174" y="130"/>
                  <a:pt x="174" y="126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/>
        </p:spPr>
        <p:txBody>
          <a:bodyPr vert="horz" wrap="square" lIns="91414" tIns="45706" rIns="91414" bIns="45706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224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505050"/>
              </a:solidFill>
              <a:effectLst/>
              <a:uLnTx/>
              <a:uFillTx/>
            </a:endParaRPr>
          </a:p>
        </p:txBody>
      </p:sp>
      <p:sp>
        <p:nvSpPr>
          <p:cNvPr id="57" name="Freeform 106"/>
          <p:cNvSpPr>
            <a:spLocks noChangeAspect="1"/>
          </p:cNvSpPr>
          <p:nvPr/>
        </p:nvSpPr>
        <p:spPr bwMode="black">
          <a:xfrm>
            <a:off x="9251363" y="5173662"/>
            <a:ext cx="767407" cy="762000"/>
          </a:xfrm>
          <a:custGeom>
            <a:avLst/>
            <a:gdLst>
              <a:gd name="connsiteX0" fmla="*/ 0 w 1208341"/>
              <a:gd name="connsiteY0" fmla="*/ 445145 h 1199827"/>
              <a:gd name="connsiteX1" fmla="*/ 16338 w 1208341"/>
              <a:gd name="connsiteY1" fmla="*/ 458290 h 1199827"/>
              <a:gd name="connsiteX2" fmla="*/ 604170 w 1208341"/>
              <a:gd name="connsiteY2" fmla="*/ 593891 h 1199827"/>
              <a:gd name="connsiteX3" fmla="*/ 1192003 w 1208341"/>
              <a:gd name="connsiteY3" fmla="*/ 458290 h 1199827"/>
              <a:gd name="connsiteX4" fmla="*/ 1208341 w 1208341"/>
              <a:gd name="connsiteY4" fmla="*/ 445145 h 1199827"/>
              <a:gd name="connsiteX5" fmla="*/ 1208341 w 1208341"/>
              <a:gd name="connsiteY5" fmla="*/ 965655 h 1199827"/>
              <a:gd name="connsiteX6" fmla="*/ 1208341 w 1208341"/>
              <a:gd name="connsiteY6" fmla="*/ 965659 h 1199827"/>
              <a:gd name="connsiteX7" fmla="*/ 604170 w 1208341"/>
              <a:gd name="connsiteY7" fmla="*/ 1199827 h 1199827"/>
              <a:gd name="connsiteX8" fmla="*/ 0 w 1208341"/>
              <a:gd name="connsiteY8" fmla="*/ 965659 h 1199827"/>
              <a:gd name="connsiteX9" fmla="*/ 603170 w 1208341"/>
              <a:gd name="connsiteY9" fmla="*/ 0 h 1199827"/>
              <a:gd name="connsiteX10" fmla="*/ 1206340 w 1208341"/>
              <a:gd name="connsiteY10" fmla="*/ 259109 h 1199827"/>
              <a:gd name="connsiteX11" fmla="*/ 603170 w 1208341"/>
              <a:gd name="connsiteY11" fmla="*/ 518218 h 1199827"/>
              <a:gd name="connsiteX12" fmla="*/ 0 w 1208341"/>
              <a:gd name="connsiteY12" fmla="*/ 259109 h 1199827"/>
              <a:gd name="connsiteX13" fmla="*/ 603170 w 1208341"/>
              <a:gd name="connsiteY13" fmla="*/ 0 h 11998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208341" h="1199827">
                <a:moveTo>
                  <a:pt x="0" y="445145"/>
                </a:moveTo>
                <a:lnTo>
                  <a:pt x="16338" y="458290"/>
                </a:lnTo>
                <a:cubicBezTo>
                  <a:pt x="129544" y="539061"/>
                  <a:pt x="350335" y="593891"/>
                  <a:pt x="604170" y="593891"/>
                </a:cubicBezTo>
                <a:cubicBezTo>
                  <a:pt x="858005" y="593891"/>
                  <a:pt x="1078797" y="539061"/>
                  <a:pt x="1192003" y="458290"/>
                </a:cubicBezTo>
                <a:lnTo>
                  <a:pt x="1208341" y="445145"/>
                </a:lnTo>
                <a:lnTo>
                  <a:pt x="1208341" y="965655"/>
                </a:lnTo>
                <a:lnTo>
                  <a:pt x="1208341" y="965659"/>
                </a:lnTo>
                <a:cubicBezTo>
                  <a:pt x="1208341" y="1094988"/>
                  <a:pt x="937845" y="1199827"/>
                  <a:pt x="604170" y="1199827"/>
                </a:cubicBezTo>
                <a:cubicBezTo>
                  <a:pt x="270495" y="1199827"/>
                  <a:pt x="0" y="1094988"/>
                  <a:pt x="0" y="965659"/>
                </a:cubicBezTo>
                <a:close/>
                <a:moveTo>
                  <a:pt x="603170" y="0"/>
                </a:moveTo>
                <a:cubicBezTo>
                  <a:pt x="936291" y="0"/>
                  <a:pt x="1206340" y="116007"/>
                  <a:pt x="1206340" y="259109"/>
                </a:cubicBezTo>
                <a:cubicBezTo>
                  <a:pt x="1206340" y="402211"/>
                  <a:pt x="936291" y="518218"/>
                  <a:pt x="603170" y="518218"/>
                </a:cubicBezTo>
                <a:cubicBezTo>
                  <a:pt x="270049" y="518218"/>
                  <a:pt x="0" y="402211"/>
                  <a:pt x="0" y="259109"/>
                </a:cubicBezTo>
                <a:cubicBezTo>
                  <a:pt x="0" y="116007"/>
                  <a:pt x="270049" y="0"/>
                  <a:pt x="60317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32472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0" cap="none" spc="0" normalizeH="0" baseline="0" noProof="0" dirty="0">
              <a:ln>
                <a:noFill/>
              </a:ln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ffectLst/>
              <a:uLnTx/>
              <a:uFillTx/>
              <a:ea typeface="Segoe UI" pitchFamily="34" charset="0"/>
              <a:cs typeface="Segoe UI" pitchFamily="34" charset="0"/>
            </a:endParaRPr>
          </a:p>
        </p:txBody>
      </p:sp>
      <p:sp>
        <p:nvSpPr>
          <p:cNvPr id="58" name="Freeform 106"/>
          <p:cNvSpPr>
            <a:spLocks noChangeAspect="1"/>
          </p:cNvSpPr>
          <p:nvPr/>
        </p:nvSpPr>
        <p:spPr bwMode="black">
          <a:xfrm>
            <a:off x="10928172" y="5173662"/>
            <a:ext cx="767407" cy="762000"/>
          </a:xfrm>
          <a:custGeom>
            <a:avLst/>
            <a:gdLst>
              <a:gd name="connsiteX0" fmla="*/ 0 w 1208341"/>
              <a:gd name="connsiteY0" fmla="*/ 445145 h 1199827"/>
              <a:gd name="connsiteX1" fmla="*/ 16338 w 1208341"/>
              <a:gd name="connsiteY1" fmla="*/ 458290 h 1199827"/>
              <a:gd name="connsiteX2" fmla="*/ 604170 w 1208341"/>
              <a:gd name="connsiteY2" fmla="*/ 593891 h 1199827"/>
              <a:gd name="connsiteX3" fmla="*/ 1192003 w 1208341"/>
              <a:gd name="connsiteY3" fmla="*/ 458290 h 1199827"/>
              <a:gd name="connsiteX4" fmla="*/ 1208341 w 1208341"/>
              <a:gd name="connsiteY4" fmla="*/ 445145 h 1199827"/>
              <a:gd name="connsiteX5" fmla="*/ 1208341 w 1208341"/>
              <a:gd name="connsiteY5" fmla="*/ 965655 h 1199827"/>
              <a:gd name="connsiteX6" fmla="*/ 1208341 w 1208341"/>
              <a:gd name="connsiteY6" fmla="*/ 965659 h 1199827"/>
              <a:gd name="connsiteX7" fmla="*/ 604170 w 1208341"/>
              <a:gd name="connsiteY7" fmla="*/ 1199827 h 1199827"/>
              <a:gd name="connsiteX8" fmla="*/ 0 w 1208341"/>
              <a:gd name="connsiteY8" fmla="*/ 965659 h 1199827"/>
              <a:gd name="connsiteX9" fmla="*/ 603170 w 1208341"/>
              <a:gd name="connsiteY9" fmla="*/ 0 h 1199827"/>
              <a:gd name="connsiteX10" fmla="*/ 1206340 w 1208341"/>
              <a:gd name="connsiteY10" fmla="*/ 259109 h 1199827"/>
              <a:gd name="connsiteX11" fmla="*/ 603170 w 1208341"/>
              <a:gd name="connsiteY11" fmla="*/ 518218 h 1199827"/>
              <a:gd name="connsiteX12" fmla="*/ 0 w 1208341"/>
              <a:gd name="connsiteY12" fmla="*/ 259109 h 1199827"/>
              <a:gd name="connsiteX13" fmla="*/ 603170 w 1208341"/>
              <a:gd name="connsiteY13" fmla="*/ 0 h 11998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208341" h="1199827">
                <a:moveTo>
                  <a:pt x="0" y="445145"/>
                </a:moveTo>
                <a:lnTo>
                  <a:pt x="16338" y="458290"/>
                </a:lnTo>
                <a:cubicBezTo>
                  <a:pt x="129544" y="539061"/>
                  <a:pt x="350335" y="593891"/>
                  <a:pt x="604170" y="593891"/>
                </a:cubicBezTo>
                <a:cubicBezTo>
                  <a:pt x="858005" y="593891"/>
                  <a:pt x="1078797" y="539061"/>
                  <a:pt x="1192003" y="458290"/>
                </a:cubicBezTo>
                <a:lnTo>
                  <a:pt x="1208341" y="445145"/>
                </a:lnTo>
                <a:lnTo>
                  <a:pt x="1208341" y="965655"/>
                </a:lnTo>
                <a:lnTo>
                  <a:pt x="1208341" y="965659"/>
                </a:lnTo>
                <a:cubicBezTo>
                  <a:pt x="1208341" y="1094988"/>
                  <a:pt x="937845" y="1199827"/>
                  <a:pt x="604170" y="1199827"/>
                </a:cubicBezTo>
                <a:cubicBezTo>
                  <a:pt x="270495" y="1199827"/>
                  <a:pt x="0" y="1094988"/>
                  <a:pt x="0" y="965659"/>
                </a:cubicBezTo>
                <a:close/>
                <a:moveTo>
                  <a:pt x="603170" y="0"/>
                </a:moveTo>
                <a:cubicBezTo>
                  <a:pt x="936291" y="0"/>
                  <a:pt x="1206340" y="116007"/>
                  <a:pt x="1206340" y="259109"/>
                </a:cubicBezTo>
                <a:cubicBezTo>
                  <a:pt x="1206340" y="402211"/>
                  <a:pt x="936291" y="518218"/>
                  <a:pt x="603170" y="518218"/>
                </a:cubicBezTo>
                <a:cubicBezTo>
                  <a:pt x="270049" y="518218"/>
                  <a:pt x="0" y="402211"/>
                  <a:pt x="0" y="259109"/>
                </a:cubicBezTo>
                <a:cubicBezTo>
                  <a:pt x="0" y="116007"/>
                  <a:pt x="270049" y="0"/>
                  <a:pt x="60317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32472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0" cap="none" spc="0" normalizeH="0" baseline="0" noProof="0" dirty="0">
              <a:ln>
                <a:noFill/>
              </a:ln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ffectLst/>
              <a:uLnTx/>
              <a:uFillTx/>
              <a:ea typeface="Segoe UI" pitchFamily="34" charset="0"/>
              <a:cs typeface="Segoe UI" pitchFamily="34" charset="0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9343537" y="5420294"/>
            <a:ext cx="627416" cy="627864"/>
          </a:xfrm>
          <a:prstGeom prst="rect">
            <a:avLst/>
          </a:prstGeom>
          <a:noFill/>
        </p:spPr>
        <p:txBody>
          <a:bodyPr wrap="none" lIns="182880" tIns="146304" rIns="182880" bIns="146304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2917">
                      <a:schemeClr val="tx1"/>
                    </a:gs>
                    <a:gs pos="30000">
                      <a:schemeClr val="tx1"/>
                    </a:gs>
                  </a:gsLst>
                  <a:lin ang="5400000" scaled="0"/>
                </a:gradFill>
                <a:effectLst/>
                <a:uLnTx/>
                <a:uFillTx/>
              </a:rPr>
              <a:t>C:</a:t>
            </a:r>
          </a:p>
        </p:txBody>
      </p:sp>
      <p:sp>
        <p:nvSpPr>
          <p:cNvPr id="60" name="TextBox 59"/>
          <p:cNvSpPr txBox="1"/>
          <p:nvPr/>
        </p:nvSpPr>
        <p:spPr>
          <a:xfrm>
            <a:off x="10998167" y="5420294"/>
            <a:ext cx="653064" cy="627864"/>
          </a:xfrm>
          <a:prstGeom prst="rect">
            <a:avLst/>
          </a:prstGeom>
          <a:noFill/>
        </p:spPr>
        <p:txBody>
          <a:bodyPr wrap="none" lIns="182880" tIns="146304" rIns="182880" bIns="146304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2917">
                      <a:schemeClr val="tx1"/>
                    </a:gs>
                    <a:gs pos="30000">
                      <a:schemeClr val="tx1"/>
                    </a:gs>
                  </a:gsLst>
                  <a:lin ang="5400000" scaled="0"/>
                </a:gradFill>
                <a:effectLst/>
                <a:uLnTx/>
                <a:uFillTx/>
              </a:rPr>
              <a:t>D:</a:t>
            </a:r>
          </a:p>
        </p:txBody>
      </p:sp>
      <p:grpSp>
        <p:nvGrpSpPr>
          <p:cNvPr id="2" name="Group 1"/>
          <p:cNvGrpSpPr/>
          <p:nvPr/>
        </p:nvGrpSpPr>
        <p:grpSpPr>
          <a:xfrm>
            <a:off x="10895079" y="6077284"/>
            <a:ext cx="1185261" cy="723040"/>
            <a:chOff x="10895079" y="6077284"/>
            <a:chExt cx="1185261" cy="723040"/>
          </a:xfrm>
        </p:grpSpPr>
        <p:sp>
          <p:nvSpPr>
            <p:cNvPr id="61" name="Freeform 79"/>
            <p:cNvSpPr>
              <a:spLocks noChangeAspect="1" noEditPoints="1"/>
            </p:cNvSpPr>
            <p:nvPr/>
          </p:nvSpPr>
          <p:spPr bwMode="black">
            <a:xfrm>
              <a:off x="11321170" y="6077284"/>
              <a:ext cx="333079" cy="413317"/>
            </a:xfrm>
            <a:custGeom>
              <a:avLst/>
              <a:gdLst>
                <a:gd name="T0" fmla="*/ 277 w 277"/>
                <a:gd name="T1" fmla="*/ 171 h 344"/>
                <a:gd name="T2" fmla="*/ 277 w 277"/>
                <a:gd name="T3" fmla="*/ 251 h 344"/>
                <a:gd name="T4" fmla="*/ 274 w 277"/>
                <a:gd name="T5" fmla="*/ 258 h 344"/>
                <a:gd name="T6" fmla="*/ 251 w 277"/>
                <a:gd name="T7" fmla="*/ 280 h 344"/>
                <a:gd name="T8" fmla="*/ 251 w 277"/>
                <a:gd name="T9" fmla="*/ 295 h 344"/>
                <a:gd name="T10" fmla="*/ 248 w 277"/>
                <a:gd name="T11" fmla="*/ 302 h 344"/>
                <a:gd name="T12" fmla="*/ 241 w 277"/>
                <a:gd name="T13" fmla="*/ 305 h 344"/>
                <a:gd name="T14" fmla="*/ 10 w 277"/>
                <a:gd name="T15" fmla="*/ 305 h 344"/>
                <a:gd name="T16" fmla="*/ 3 w 277"/>
                <a:gd name="T17" fmla="*/ 302 h 344"/>
                <a:gd name="T18" fmla="*/ 0 w 277"/>
                <a:gd name="T19" fmla="*/ 295 h 344"/>
                <a:gd name="T20" fmla="*/ 0 w 277"/>
                <a:gd name="T21" fmla="*/ 9 h 344"/>
                <a:gd name="T22" fmla="*/ 3 w 277"/>
                <a:gd name="T23" fmla="*/ 2 h 344"/>
                <a:gd name="T24" fmla="*/ 10 w 277"/>
                <a:gd name="T25" fmla="*/ 0 h 344"/>
                <a:gd name="T26" fmla="*/ 241 w 277"/>
                <a:gd name="T27" fmla="*/ 0 h 344"/>
                <a:gd name="T28" fmla="*/ 248 w 277"/>
                <a:gd name="T29" fmla="*/ 2 h 344"/>
                <a:gd name="T30" fmla="*/ 251 w 277"/>
                <a:gd name="T31" fmla="*/ 9 h 344"/>
                <a:gd name="T32" fmla="*/ 251 w 277"/>
                <a:gd name="T33" fmla="*/ 143 h 344"/>
                <a:gd name="T34" fmla="*/ 274 w 277"/>
                <a:gd name="T35" fmla="*/ 164 h 344"/>
                <a:gd name="T36" fmla="*/ 277 w 277"/>
                <a:gd name="T37" fmla="*/ 171 h 344"/>
                <a:gd name="T38" fmla="*/ 3 w 277"/>
                <a:gd name="T39" fmla="*/ 2 h 344"/>
                <a:gd name="T40" fmla="*/ 0 w 277"/>
                <a:gd name="T41" fmla="*/ 9 h 344"/>
                <a:gd name="T42" fmla="*/ 0 w 277"/>
                <a:gd name="T43" fmla="*/ 295 h 344"/>
                <a:gd name="T44" fmla="*/ 3 w 277"/>
                <a:gd name="T45" fmla="*/ 302 h 344"/>
                <a:gd name="T46" fmla="*/ 10 w 277"/>
                <a:gd name="T47" fmla="*/ 305 h 344"/>
                <a:gd name="T48" fmla="*/ 199 w 277"/>
                <a:gd name="T49" fmla="*/ 305 h 344"/>
                <a:gd name="T50" fmla="*/ 199 w 277"/>
                <a:gd name="T51" fmla="*/ 191 h 344"/>
                <a:gd name="T52" fmla="*/ 216 w 277"/>
                <a:gd name="T53" fmla="*/ 171 h 344"/>
                <a:gd name="T54" fmla="*/ 222 w 277"/>
                <a:gd name="T55" fmla="*/ 155 h 344"/>
                <a:gd name="T56" fmla="*/ 222 w 277"/>
                <a:gd name="T57" fmla="*/ 56 h 344"/>
                <a:gd name="T58" fmla="*/ 202 w 277"/>
                <a:gd name="T59" fmla="*/ 32 h 344"/>
                <a:gd name="T60" fmla="*/ 31 w 277"/>
                <a:gd name="T61" fmla="*/ 0 h 344"/>
                <a:gd name="T62" fmla="*/ 10 w 277"/>
                <a:gd name="T63" fmla="*/ 0 h 344"/>
                <a:gd name="T64" fmla="*/ 3 w 277"/>
                <a:gd name="T65" fmla="*/ 2 h 344"/>
                <a:gd name="T66" fmla="*/ 200 w 277"/>
                <a:gd name="T67" fmla="*/ 47 h 344"/>
                <a:gd name="T68" fmla="*/ 11 w 277"/>
                <a:gd name="T69" fmla="*/ 11 h 344"/>
                <a:gd name="T70" fmla="*/ 4 w 277"/>
                <a:gd name="T71" fmla="*/ 13 h 344"/>
                <a:gd name="T72" fmla="*/ 0 w 277"/>
                <a:gd name="T73" fmla="*/ 20 h 344"/>
                <a:gd name="T74" fmla="*/ 0 w 277"/>
                <a:gd name="T75" fmla="*/ 302 h 344"/>
                <a:gd name="T76" fmla="*/ 8 w 277"/>
                <a:gd name="T77" fmla="*/ 311 h 344"/>
                <a:gd name="T78" fmla="*/ 173 w 277"/>
                <a:gd name="T79" fmla="*/ 343 h 344"/>
                <a:gd name="T80" fmla="*/ 181 w 277"/>
                <a:gd name="T81" fmla="*/ 341 h 344"/>
                <a:gd name="T82" fmla="*/ 184 w 277"/>
                <a:gd name="T83" fmla="*/ 334 h 344"/>
                <a:gd name="T84" fmla="*/ 184 w 277"/>
                <a:gd name="T85" fmla="*/ 185 h 344"/>
                <a:gd name="T86" fmla="*/ 205 w 277"/>
                <a:gd name="T87" fmla="*/ 161 h 344"/>
                <a:gd name="T88" fmla="*/ 207 w 277"/>
                <a:gd name="T89" fmla="*/ 155 h 344"/>
                <a:gd name="T90" fmla="*/ 207 w 277"/>
                <a:gd name="T91" fmla="*/ 56 h 344"/>
                <a:gd name="T92" fmla="*/ 200 w 277"/>
                <a:gd name="T93" fmla="*/ 47 h 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77" h="344">
                  <a:moveTo>
                    <a:pt x="277" y="171"/>
                  </a:moveTo>
                  <a:cubicBezTo>
                    <a:pt x="277" y="251"/>
                    <a:pt x="277" y="251"/>
                    <a:pt x="277" y="251"/>
                  </a:cubicBezTo>
                  <a:cubicBezTo>
                    <a:pt x="277" y="254"/>
                    <a:pt x="276" y="256"/>
                    <a:pt x="274" y="258"/>
                  </a:cubicBezTo>
                  <a:cubicBezTo>
                    <a:pt x="251" y="280"/>
                    <a:pt x="251" y="280"/>
                    <a:pt x="251" y="280"/>
                  </a:cubicBezTo>
                  <a:cubicBezTo>
                    <a:pt x="251" y="295"/>
                    <a:pt x="251" y="295"/>
                    <a:pt x="251" y="295"/>
                  </a:cubicBezTo>
                  <a:cubicBezTo>
                    <a:pt x="251" y="298"/>
                    <a:pt x="250" y="300"/>
                    <a:pt x="248" y="302"/>
                  </a:cubicBezTo>
                  <a:cubicBezTo>
                    <a:pt x="246" y="304"/>
                    <a:pt x="244" y="305"/>
                    <a:pt x="241" y="305"/>
                  </a:cubicBezTo>
                  <a:cubicBezTo>
                    <a:pt x="10" y="305"/>
                    <a:pt x="10" y="305"/>
                    <a:pt x="10" y="305"/>
                  </a:cubicBezTo>
                  <a:cubicBezTo>
                    <a:pt x="7" y="305"/>
                    <a:pt x="5" y="304"/>
                    <a:pt x="3" y="302"/>
                  </a:cubicBezTo>
                  <a:cubicBezTo>
                    <a:pt x="1" y="300"/>
                    <a:pt x="0" y="298"/>
                    <a:pt x="0" y="295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6"/>
                    <a:pt x="1" y="4"/>
                    <a:pt x="3" y="2"/>
                  </a:cubicBezTo>
                  <a:cubicBezTo>
                    <a:pt x="5" y="1"/>
                    <a:pt x="7" y="0"/>
                    <a:pt x="10" y="0"/>
                  </a:cubicBezTo>
                  <a:cubicBezTo>
                    <a:pt x="241" y="0"/>
                    <a:pt x="241" y="0"/>
                    <a:pt x="241" y="0"/>
                  </a:cubicBezTo>
                  <a:cubicBezTo>
                    <a:pt x="244" y="0"/>
                    <a:pt x="246" y="1"/>
                    <a:pt x="248" y="2"/>
                  </a:cubicBezTo>
                  <a:cubicBezTo>
                    <a:pt x="250" y="4"/>
                    <a:pt x="251" y="6"/>
                    <a:pt x="251" y="9"/>
                  </a:cubicBezTo>
                  <a:cubicBezTo>
                    <a:pt x="251" y="143"/>
                    <a:pt x="251" y="143"/>
                    <a:pt x="251" y="143"/>
                  </a:cubicBezTo>
                  <a:cubicBezTo>
                    <a:pt x="274" y="164"/>
                    <a:pt x="274" y="164"/>
                    <a:pt x="274" y="164"/>
                  </a:cubicBezTo>
                  <a:cubicBezTo>
                    <a:pt x="276" y="166"/>
                    <a:pt x="277" y="169"/>
                    <a:pt x="277" y="171"/>
                  </a:cubicBezTo>
                  <a:close/>
                  <a:moveTo>
                    <a:pt x="3" y="2"/>
                  </a:moveTo>
                  <a:cubicBezTo>
                    <a:pt x="1" y="4"/>
                    <a:pt x="0" y="6"/>
                    <a:pt x="0" y="9"/>
                  </a:cubicBezTo>
                  <a:cubicBezTo>
                    <a:pt x="0" y="295"/>
                    <a:pt x="0" y="295"/>
                    <a:pt x="0" y="295"/>
                  </a:cubicBezTo>
                  <a:cubicBezTo>
                    <a:pt x="0" y="298"/>
                    <a:pt x="1" y="300"/>
                    <a:pt x="3" y="302"/>
                  </a:cubicBezTo>
                  <a:cubicBezTo>
                    <a:pt x="5" y="304"/>
                    <a:pt x="7" y="305"/>
                    <a:pt x="10" y="305"/>
                  </a:cubicBezTo>
                  <a:cubicBezTo>
                    <a:pt x="199" y="305"/>
                    <a:pt x="199" y="305"/>
                    <a:pt x="199" y="305"/>
                  </a:cubicBezTo>
                  <a:cubicBezTo>
                    <a:pt x="199" y="191"/>
                    <a:pt x="199" y="191"/>
                    <a:pt x="199" y="191"/>
                  </a:cubicBezTo>
                  <a:cubicBezTo>
                    <a:pt x="204" y="185"/>
                    <a:pt x="216" y="171"/>
                    <a:pt x="216" y="171"/>
                  </a:cubicBezTo>
                  <a:cubicBezTo>
                    <a:pt x="220" y="166"/>
                    <a:pt x="222" y="161"/>
                    <a:pt x="222" y="155"/>
                  </a:cubicBezTo>
                  <a:cubicBezTo>
                    <a:pt x="222" y="56"/>
                    <a:pt x="222" y="56"/>
                    <a:pt x="222" y="56"/>
                  </a:cubicBezTo>
                  <a:cubicBezTo>
                    <a:pt x="222" y="44"/>
                    <a:pt x="214" y="35"/>
                    <a:pt x="202" y="32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7" y="0"/>
                    <a:pt x="5" y="1"/>
                    <a:pt x="3" y="2"/>
                  </a:cubicBezTo>
                  <a:close/>
                  <a:moveTo>
                    <a:pt x="200" y="47"/>
                  </a:moveTo>
                  <a:cubicBezTo>
                    <a:pt x="11" y="11"/>
                    <a:pt x="11" y="11"/>
                    <a:pt x="11" y="11"/>
                  </a:cubicBezTo>
                  <a:cubicBezTo>
                    <a:pt x="9" y="10"/>
                    <a:pt x="6" y="11"/>
                    <a:pt x="4" y="13"/>
                  </a:cubicBezTo>
                  <a:cubicBezTo>
                    <a:pt x="2" y="14"/>
                    <a:pt x="0" y="17"/>
                    <a:pt x="0" y="20"/>
                  </a:cubicBezTo>
                  <a:cubicBezTo>
                    <a:pt x="0" y="302"/>
                    <a:pt x="0" y="302"/>
                    <a:pt x="0" y="302"/>
                  </a:cubicBezTo>
                  <a:cubicBezTo>
                    <a:pt x="0" y="307"/>
                    <a:pt x="4" y="311"/>
                    <a:pt x="8" y="311"/>
                  </a:cubicBezTo>
                  <a:cubicBezTo>
                    <a:pt x="173" y="343"/>
                    <a:pt x="173" y="343"/>
                    <a:pt x="173" y="343"/>
                  </a:cubicBezTo>
                  <a:cubicBezTo>
                    <a:pt x="176" y="344"/>
                    <a:pt x="179" y="343"/>
                    <a:pt x="181" y="341"/>
                  </a:cubicBezTo>
                  <a:cubicBezTo>
                    <a:pt x="183" y="339"/>
                    <a:pt x="184" y="337"/>
                    <a:pt x="184" y="334"/>
                  </a:cubicBezTo>
                  <a:cubicBezTo>
                    <a:pt x="184" y="185"/>
                    <a:pt x="184" y="185"/>
                    <a:pt x="184" y="185"/>
                  </a:cubicBezTo>
                  <a:cubicBezTo>
                    <a:pt x="205" y="161"/>
                    <a:pt x="205" y="161"/>
                    <a:pt x="205" y="161"/>
                  </a:cubicBezTo>
                  <a:cubicBezTo>
                    <a:pt x="206" y="159"/>
                    <a:pt x="207" y="157"/>
                    <a:pt x="207" y="155"/>
                  </a:cubicBezTo>
                  <a:cubicBezTo>
                    <a:pt x="207" y="56"/>
                    <a:pt x="207" y="56"/>
                    <a:pt x="207" y="56"/>
                  </a:cubicBezTo>
                  <a:cubicBezTo>
                    <a:pt x="207" y="51"/>
                    <a:pt x="204" y="48"/>
                    <a:pt x="200" y="4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  <a:headEnd type="none" w="med" len="med"/>
              <a:tailEnd type="none" w="med" len="med"/>
            </a:ln>
            <a:effectLst/>
            <a:ex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4911" tIns="75929" rIns="94911" bIns="75929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483924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1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62" name="TextBox 61"/>
            <p:cNvSpPr txBox="1"/>
            <p:nvPr/>
          </p:nvSpPr>
          <p:spPr>
            <a:xfrm>
              <a:off x="10895079" y="6366359"/>
              <a:ext cx="1185261" cy="433965"/>
            </a:xfrm>
            <a:prstGeom prst="rect">
              <a:avLst/>
            </a:prstGeom>
            <a:noFill/>
          </p:spPr>
          <p:txBody>
            <a:bodyPr wrap="none" lIns="182880" tIns="146304" rIns="182880" bIns="146304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rPr>
                <a:t>ContainerData</a:t>
              </a:r>
            </a:p>
          </p:txBody>
        </p:sp>
      </p:grpSp>
      <p:sp>
        <p:nvSpPr>
          <p:cNvPr id="5" name="Rectangle 4"/>
          <p:cNvSpPr/>
          <p:nvPr/>
        </p:nvSpPr>
        <p:spPr bwMode="auto">
          <a:xfrm>
            <a:off x="579437" y="1964364"/>
            <a:ext cx="2905564" cy="1538320"/>
          </a:xfrm>
          <a:prstGeom prst="rect">
            <a:avLst/>
          </a:prstGeom>
          <a:solidFill>
            <a:schemeClr val="accent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32472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ea typeface="Segoe UI" pitchFamily="34" charset="0"/>
                <a:cs typeface="Segoe UI" pitchFamily="34" charset="0"/>
              </a:rPr>
              <a:t>Running a Container</a:t>
            </a:r>
          </a:p>
          <a:p>
            <a:pPr marL="0" marR="0" lvl="0" indent="0" algn="ctr" defTabSz="932472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100" b="0" i="0" u="none" strike="noStrike" kern="0" cap="none" spc="0" normalizeH="0" baseline="0" noProof="0" dirty="0">
              <a:ln>
                <a:noFill/>
              </a:ln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ffectLst/>
              <a:uLnTx/>
              <a:uFillTx/>
              <a:latin typeface="Consolas" panose="020B0609020204030204" pitchFamily="49" charset="0"/>
              <a:ea typeface="Segoe UI" pitchFamily="34" charset="0"/>
              <a:cs typeface="Segoe UI" pitchFamily="34" charset="0"/>
            </a:endParaRPr>
          </a:p>
          <a:p>
            <a:pPr marL="0" marR="0" lvl="0" indent="0" algn="ctr" defTabSz="932472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latin typeface="Consolas" panose="020B0609020204030204" pitchFamily="49" charset="0"/>
                <a:ea typeface="Segoe UI" pitchFamily="34" charset="0"/>
                <a:cs typeface="Segoe UI" pitchFamily="34" charset="0"/>
              </a:rPr>
              <a:t>docker run </a:t>
            </a:r>
            <a:br>
              <a:rPr kumimoji="0" lang="en-US" sz="12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latin typeface="Consolas" panose="020B0609020204030204" pitchFamily="49" charset="0"/>
                <a:ea typeface="Segoe UI" pitchFamily="34" charset="0"/>
                <a:cs typeface="Segoe UI" pitchFamily="34" charset="0"/>
              </a:rPr>
            </a:br>
            <a:r>
              <a:rPr kumimoji="0" lang="en-US" sz="1200" b="1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latin typeface="Consolas" panose="020B0609020204030204" pitchFamily="49" charset="0"/>
                <a:ea typeface="Segoe UI" pitchFamily="34" charset="0"/>
                <a:cs typeface="Segoe UI" pitchFamily="34" charset="0"/>
              </a:rPr>
              <a:t>–v d:\ContainerData:c:\data</a:t>
            </a:r>
            <a:r>
              <a:rPr kumimoji="0" lang="en-US" sz="12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latin typeface="Consolas" panose="020B0609020204030204" pitchFamily="49" charset="0"/>
                <a:ea typeface="Segoe UI" pitchFamily="34" charset="0"/>
                <a:cs typeface="Segoe UI" pitchFamily="34" charset="0"/>
              </a:rPr>
              <a:t> mycontiner</a:t>
            </a:r>
          </a:p>
        </p:txBody>
      </p:sp>
      <p:sp>
        <p:nvSpPr>
          <p:cNvPr id="34" name="Rectangle 33"/>
          <p:cNvSpPr/>
          <p:nvPr/>
        </p:nvSpPr>
        <p:spPr bwMode="auto">
          <a:xfrm>
            <a:off x="584366" y="3836193"/>
            <a:ext cx="2891863" cy="2888748"/>
          </a:xfrm>
          <a:prstGeom prst="rect">
            <a:avLst/>
          </a:prstGeom>
          <a:solidFill>
            <a:schemeClr val="accent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32472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ea typeface="Segoe UI" pitchFamily="34" charset="0"/>
                <a:cs typeface="Segoe UI" pitchFamily="34" charset="0"/>
              </a:rPr>
              <a:t>Container View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828145" y="4844316"/>
            <a:ext cx="954427" cy="433965"/>
          </a:xfrm>
          <a:prstGeom prst="rect">
            <a:avLst/>
          </a:prstGeom>
          <a:noFill/>
        </p:spPr>
        <p:txBody>
          <a:bodyPr wrap="none" lIns="182880" tIns="146304" rIns="182880" bIns="146304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License.txt</a:t>
            </a:r>
          </a:p>
        </p:txBody>
      </p:sp>
      <p:sp>
        <p:nvSpPr>
          <p:cNvPr id="37" name="Freeform 5"/>
          <p:cNvSpPr>
            <a:spLocks noChangeAspect="1" noEditPoints="1"/>
          </p:cNvSpPr>
          <p:nvPr/>
        </p:nvSpPr>
        <p:spPr bwMode="black">
          <a:xfrm>
            <a:off x="1153777" y="4560770"/>
            <a:ext cx="323843" cy="418939"/>
          </a:xfrm>
          <a:custGeom>
            <a:avLst/>
            <a:gdLst>
              <a:gd name="T0" fmla="*/ 277 w 2806"/>
              <a:gd name="T1" fmla="*/ 288 h 3630"/>
              <a:gd name="T2" fmla="*/ 277 w 2806"/>
              <a:gd name="T3" fmla="*/ 3341 h 3630"/>
              <a:gd name="T4" fmla="*/ 2529 w 2806"/>
              <a:gd name="T5" fmla="*/ 3341 h 3630"/>
              <a:gd name="T6" fmla="*/ 2529 w 2806"/>
              <a:gd name="T7" fmla="*/ 1138 h 3630"/>
              <a:gd name="T8" fmla="*/ 1681 w 2806"/>
              <a:gd name="T9" fmla="*/ 288 h 3630"/>
              <a:gd name="T10" fmla="*/ 277 w 2806"/>
              <a:gd name="T11" fmla="*/ 288 h 3630"/>
              <a:gd name="T12" fmla="*/ 277 w 2806"/>
              <a:gd name="T13" fmla="*/ 288 h 3630"/>
              <a:gd name="T14" fmla="*/ 0 w 2806"/>
              <a:gd name="T15" fmla="*/ 0 h 3630"/>
              <a:gd name="T16" fmla="*/ 1392 w 2806"/>
              <a:gd name="T17" fmla="*/ 0 h 3630"/>
              <a:gd name="T18" fmla="*/ 1757 w 2806"/>
              <a:gd name="T19" fmla="*/ 0 h 3630"/>
              <a:gd name="T20" fmla="*/ 2806 w 2806"/>
              <a:gd name="T21" fmla="*/ 1048 h 3630"/>
              <a:gd name="T22" fmla="*/ 2806 w 2806"/>
              <a:gd name="T23" fmla="*/ 3630 h 3630"/>
              <a:gd name="T24" fmla="*/ 0 w 2806"/>
              <a:gd name="T25" fmla="*/ 3630 h 3630"/>
              <a:gd name="T26" fmla="*/ 0 w 2806"/>
              <a:gd name="T27" fmla="*/ 0 h 3630"/>
              <a:gd name="T28" fmla="*/ 0 w 2806"/>
              <a:gd name="T29" fmla="*/ 0 h 36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2806" h="3630">
                <a:moveTo>
                  <a:pt x="277" y="288"/>
                </a:moveTo>
                <a:lnTo>
                  <a:pt x="277" y="3341"/>
                </a:lnTo>
                <a:lnTo>
                  <a:pt x="2529" y="3341"/>
                </a:lnTo>
                <a:lnTo>
                  <a:pt x="2529" y="1138"/>
                </a:lnTo>
                <a:lnTo>
                  <a:pt x="1681" y="288"/>
                </a:lnTo>
                <a:lnTo>
                  <a:pt x="277" y="288"/>
                </a:lnTo>
                <a:lnTo>
                  <a:pt x="277" y="288"/>
                </a:lnTo>
                <a:close/>
                <a:moveTo>
                  <a:pt x="0" y="0"/>
                </a:moveTo>
                <a:lnTo>
                  <a:pt x="1392" y="0"/>
                </a:lnTo>
                <a:lnTo>
                  <a:pt x="1757" y="0"/>
                </a:lnTo>
                <a:lnTo>
                  <a:pt x="2806" y="1048"/>
                </a:lnTo>
                <a:lnTo>
                  <a:pt x="2806" y="3630"/>
                </a:lnTo>
                <a:lnTo>
                  <a:pt x="0" y="3630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8" name="Freeform 79"/>
          <p:cNvSpPr>
            <a:spLocks noChangeAspect="1" noEditPoints="1"/>
          </p:cNvSpPr>
          <p:nvPr/>
        </p:nvSpPr>
        <p:spPr bwMode="black">
          <a:xfrm>
            <a:off x="1953353" y="4560770"/>
            <a:ext cx="333079" cy="413317"/>
          </a:xfrm>
          <a:custGeom>
            <a:avLst/>
            <a:gdLst>
              <a:gd name="T0" fmla="*/ 277 w 277"/>
              <a:gd name="T1" fmla="*/ 171 h 344"/>
              <a:gd name="T2" fmla="*/ 277 w 277"/>
              <a:gd name="T3" fmla="*/ 251 h 344"/>
              <a:gd name="T4" fmla="*/ 274 w 277"/>
              <a:gd name="T5" fmla="*/ 258 h 344"/>
              <a:gd name="T6" fmla="*/ 251 w 277"/>
              <a:gd name="T7" fmla="*/ 280 h 344"/>
              <a:gd name="T8" fmla="*/ 251 w 277"/>
              <a:gd name="T9" fmla="*/ 295 h 344"/>
              <a:gd name="T10" fmla="*/ 248 w 277"/>
              <a:gd name="T11" fmla="*/ 302 h 344"/>
              <a:gd name="T12" fmla="*/ 241 w 277"/>
              <a:gd name="T13" fmla="*/ 305 h 344"/>
              <a:gd name="T14" fmla="*/ 10 w 277"/>
              <a:gd name="T15" fmla="*/ 305 h 344"/>
              <a:gd name="T16" fmla="*/ 3 w 277"/>
              <a:gd name="T17" fmla="*/ 302 h 344"/>
              <a:gd name="T18" fmla="*/ 0 w 277"/>
              <a:gd name="T19" fmla="*/ 295 h 344"/>
              <a:gd name="T20" fmla="*/ 0 w 277"/>
              <a:gd name="T21" fmla="*/ 9 h 344"/>
              <a:gd name="T22" fmla="*/ 3 w 277"/>
              <a:gd name="T23" fmla="*/ 2 h 344"/>
              <a:gd name="T24" fmla="*/ 10 w 277"/>
              <a:gd name="T25" fmla="*/ 0 h 344"/>
              <a:gd name="T26" fmla="*/ 241 w 277"/>
              <a:gd name="T27" fmla="*/ 0 h 344"/>
              <a:gd name="T28" fmla="*/ 248 w 277"/>
              <a:gd name="T29" fmla="*/ 2 h 344"/>
              <a:gd name="T30" fmla="*/ 251 w 277"/>
              <a:gd name="T31" fmla="*/ 9 h 344"/>
              <a:gd name="T32" fmla="*/ 251 w 277"/>
              <a:gd name="T33" fmla="*/ 143 h 344"/>
              <a:gd name="T34" fmla="*/ 274 w 277"/>
              <a:gd name="T35" fmla="*/ 164 h 344"/>
              <a:gd name="T36" fmla="*/ 277 w 277"/>
              <a:gd name="T37" fmla="*/ 171 h 344"/>
              <a:gd name="T38" fmla="*/ 3 w 277"/>
              <a:gd name="T39" fmla="*/ 2 h 344"/>
              <a:gd name="T40" fmla="*/ 0 w 277"/>
              <a:gd name="T41" fmla="*/ 9 h 344"/>
              <a:gd name="T42" fmla="*/ 0 w 277"/>
              <a:gd name="T43" fmla="*/ 295 h 344"/>
              <a:gd name="T44" fmla="*/ 3 w 277"/>
              <a:gd name="T45" fmla="*/ 302 h 344"/>
              <a:gd name="T46" fmla="*/ 10 w 277"/>
              <a:gd name="T47" fmla="*/ 305 h 344"/>
              <a:gd name="T48" fmla="*/ 199 w 277"/>
              <a:gd name="T49" fmla="*/ 305 h 344"/>
              <a:gd name="T50" fmla="*/ 199 w 277"/>
              <a:gd name="T51" fmla="*/ 191 h 344"/>
              <a:gd name="T52" fmla="*/ 216 w 277"/>
              <a:gd name="T53" fmla="*/ 171 h 344"/>
              <a:gd name="T54" fmla="*/ 222 w 277"/>
              <a:gd name="T55" fmla="*/ 155 h 344"/>
              <a:gd name="T56" fmla="*/ 222 w 277"/>
              <a:gd name="T57" fmla="*/ 56 h 344"/>
              <a:gd name="T58" fmla="*/ 202 w 277"/>
              <a:gd name="T59" fmla="*/ 32 h 344"/>
              <a:gd name="T60" fmla="*/ 31 w 277"/>
              <a:gd name="T61" fmla="*/ 0 h 344"/>
              <a:gd name="T62" fmla="*/ 10 w 277"/>
              <a:gd name="T63" fmla="*/ 0 h 344"/>
              <a:gd name="T64" fmla="*/ 3 w 277"/>
              <a:gd name="T65" fmla="*/ 2 h 344"/>
              <a:gd name="T66" fmla="*/ 200 w 277"/>
              <a:gd name="T67" fmla="*/ 47 h 344"/>
              <a:gd name="T68" fmla="*/ 11 w 277"/>
              <a:gd name="T69" fmla="*/ 11 h 344"/>
              <a:gd name="T70" fmla="*/ 4 w 277"/>
              <a:gd name="T71" fmla="*/ 13 h 344"/>
              <a:gd name="T72" fmla="*/ 0 w 277"/>
              <a:gd name="T73" fmla="*/ 20 h 344"/>
              <a:gd name="T74" fmla="*/ 0 w 277"/>
              <a:gd name="T75" fmla="*/ 302 h 344"/>
              <a:gd name="T76" fmla="*/ 8 w 277"/>
              <a:gd name="T77" fmla="*/ 311 h 344"/>
              <a:gd name="T78" fmla="*/ 173 w 277"/>
              <a:gd name="T79" fmla="*/ 343 h 344"/>
              <a:gd name="T80" fmla="*/ 181 w 277"/>
              <a:gd name="T81" fmla="*/ 341 h 344"/>
              <a:gd name="T82" fmla="*/ 184 w 277"/>
              <a:gd name="T83" fmla="*/ 334 h 344"/>
              <a:gd name="T84" fmla="*/ 184 w 277"/>
              <a:gd name="T85" fmla="*/ 185 h 344"/>
              <a:gd name="T86" fmla="*/ 205 w 277"/>
              <a:gd name="T87" fmla="*/ 161 h 344"/>
              <a:gd name="T88" fmla="*/ 207 w 277"/>
              <a:gd name="T89" fmla="*/ 155 h 344"/>
              <a:gd name="T90" fmla="*/ 207 w 277"/>
              <a:gd name="T91" fmla="*/ 56 h 344"/>
              <a:gd name="T92" fmla="*/ 200 w 277"/>
              <a:gd name="T93" fmla="*/ 47 h 3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277" h="344">
                <a:moveTo>
                  <a:pt x="277" y="171"/>
                </a:moveTo>
                <a:cubicBezTo>
                  <a:pt x="277" y="251"/>
                  <a:pt x="277" y="251"/>
                  <a:pt x="277" y="251"/>
                </a:cubicBezTo>
                <a:cubicBezTo>
                  <a:pt x="277" y="254"/>
                  <a:pt x="276" y="256"/>
                  <a:pt x="274" y="258"/>
                </a:cubicBezTo>
                <a:cubicBezTo>
                  <a:pt x="251" y="280"/>
                  <a:pt x="251" y="280"/>
                  <a:pt x="251" y="280"/>
                </a:cubicBezTo>
                <a:cubicBezTo>
                  <a:pt x="251" y="295"/>
                  <a:pt x="251" y="295"/>
                  <a:pt x="251" y="295"/>
                </a:cubicBezTo>
                <a:cubicBezTo>
                  <a:pt x="251" y="298"/>
                  <a:pt x="250" y="300"/>
                  <a:pt x="248" y="302"/>
                </a:cubicBezTo>
                <a:cubicBezTo>
                  <a:pt x="246" y="304"/>
                  <a:pt x="244" y="305"/>
                  <a:pt x="241" y="305"/>
                </a:cubicBezTo>
                <a:cubicBezTo>
                  <a:pt x="10" y="305"/>
                  <a:pt x="10" y="305"/>
                  <a:pt x="10" y="305"/>
                </a:cubicBezTo>
                <a:cubicBezTo>
                  <a:pt x="7" y="305"/>
                  <a:pt x="5" y="304"/>
                  <a:pt x="3" y="302"/>
                </a:cubicBezTo>
                <a:cubicBezTo>
                  <a:pt x="1" y="300"/>
                  <a:pt x="0" y="298"/>
                  <a:pt x="0" y="295"/>
                </a:cubicBezTo>
                <a:cubicBezTo>
                  <a:pt x="0" y="9"/>
                  <a:pt x="0" y="9"/>
                  <a:pt x="0" y="9"/>
                </a:cubicBezTo>
                <a:cubicBezTo>
                  <a:pt x="0" y="6"/>
                  <a:pt x="1" y="4"/>
                  <a:pt x="3" y="2"/>
                </a:cubicBezTo>
                <a:cubicBezTo>
                  <a:pt x="5" y="1"/>
                  <a:pt x="7" y="0"/>
                  <a:pt x="10" y="0"/>
                </a:cubicBezTo>
                <a:cubicBezTo>
                  <a:pt x="241" y="0"/>
                  <a:pt x="241" y="0"/>
                  <a:pt x="241" y="0"/>
                </a:cubicBezTo>
                <a:cubicBezTo>
                  <a:pt x="244" y="0"/>
                  <a:pt x="246" y="1"/>
                  <a:pt x="248" y="2"/>
                </a:cubicBezTo>
                <a:cubicBezTo>
                  <a:pt x="250" y="4"/>
                  <a:pt x="251" y="6"/>
                  <a:pt x="251" y="9"/>
                </a:cubicBezTo>
                <a:cubicBezTo>
                  <a:pt x="251" y="143"/>
                  <a:pt x="251" y="143"/>
                  <a:pt x="251" y="143"/>
                </a:cubicBezTo>
                <a:cubicBezTo>
                  <a:pt x="274" y="164"/>
                  <a:pt x="274" y="164"/>
                  <a:pt x="274" y="164"/>
                </a:cubicBezTo>
                <a:cubicBezTo>
                  <a:pt x="276" y="166"/>
                  <a:pt x="277" y="169"/>
                  <a:pt x="277" y="171"/>
                </a:cubicBezTo>
                <a:close/>
                <a:moveTo>
                  <a:pt x="3" y="2"/>
                </a:moveTo>
                <a:cubicBezTo>
                  <a:pt x="1" y="4"/>
                  <a:pt x="0" y="6"/>
                  <a:pt x="0" y="9"/>
                </a:cubicBezTo>
                <a:cubicBezTo>
                  <a:pt x="0" y="295"/>
                  <a:pt x="0" y="295"/>
                  <a:pt x="0" y="295"/>
                </a:cubicBezTo>
                <a:cubicBezTo>
                  <a:pt x="0" y="298"/>
                  <a:pt x="1" y="300"/>
                  <a:pt x="3" y="302"/>
                </a:cubicBezTo>
                <a:cubicBezTo>
                  <a:pt x="5" y="304"/>
                  <a:pt x="7" y="305"/>
                  <a:pt x="10" y="305"/>
                </a:cubicBezTo>
                <a:cubicBezTo>
                  <a:pt x="199" y="305"/>
                  <a:pt x="199" y="305"/>
                  <a:pt x="199" y="305"/>
                </a:cubicBezTo>
                <a:cubicBezTo>
                  <a:pt x="199" y="191"/>
                  <a:pt x="199" y="191"/>
                  <a:pt x="199" y="191"/>
                </a:cubicBezTo>
                <a:cubicBezTo>
                  <a:pt x="204" y="185"/>
                  <a:pt x="216" y="171"/>
                  <a:pt x="216" y="171"/>
                </a:cubicBezTo>
                <a:cubicBezTo>
                  <a:pt x="220" y="166"/>
                  <a:pt x="222" y="161"/>
                  <a:pt x="222" y="155"/>
                </a:cubicBezTo>
                <a:cubicBezTo>
                  <a:pt x="222" y="56"/>
                  <a:pt x="222" y="56"/>
                  <a:pt x="222" y="56"/>
                </a:cubicBezTo>
                <a:cubicBezTo>
                  <a:pt x="222" y="44"/>
                  <a:pt x="214" y="35"/>
                  <a:pt x="202" y="32"/>
                </a:cubicBezTo>
                <a:cubicBezTo>
                  <a:pt x="31" y="0"/>
                  <a:pt x="31" y="0"/>
                  <a:pt x="31" y="0"/>
                </a:cubicBezTo>
                <a:cubicBezTo>
                  <a:pt x="10" y="0"/>
                  <a:pt x="10" y="0"/>
                  <a:pt x="10" y="0"/>
                </a:cubicBezTo>
                <a:cubicBezTo>
                  <a:pt x="7" y="0"/>
                  <a:pt x="5" y="1"/>
                  <a:pt x="3" y="2"/>
                </a:cubicBezTo>
                <a:close/>
                <a:moveTo>
                  <a:pt x="200" y="47"/>
                </a:moveTo>
                <a:cubicBezTo>
                  <a:pt x="11" y="11"/>
                  <a:pt x="11" y="11"/>
                  <a:pt x="11" y="11"/>
                </a:cubicBezTo>
                <a:cubicBezTo>
                  <a:pt x="9" y="10"/>
                  <a:pt x="6" y="11"/>
                  <a:pt x="4" y="13"/>
                </a:cubicBezTo>
                <a:cubicBezTo>
                  <a:pt x="2" y="14"/>
                  <a:pt x="0" y="17"/>
                  <a:pt x="0" y="20"/>
                </a:cubicBezTo>
                <a:cubicBezTo>
                  <a:pt x="0" y="302"/>
                  <a:pt x="0" y="302"/>
                  <a:pt x="0" y="302"/>
                </a:cubicBezTo>
                <a:cubicBezTo>
                  <a:pt x="0" y="307"/>
                  <a:pt x="4" y="311"/>
                  <a:pt x="8" y="311"/>
                </a:cubicBezTo>
                <a:cubicBezTo>
                  <a:pt x="173" y="343"/>
                  <a:pt x="173" y="343"/>
                  <a:pt x="173" y="343"/>
                </a:cubicBezTo>
                <a:cubicBezTo>
                  <a:pt x="176" y="344"/>
                  <a:pt x="179" y="343"/>
                  <a:pt x="181" y="341"/>
                </a:cubicBezTo>
                <a:cubicBezTo>
                  <a:pt x="183" y="339"/>
                  <a:pt x="184" y="337"/>
                  <a:pt x="184" y="334"/>
                </a:cubicBezTo>
                <a:cubicBezTo>
                  <a:pt x="184" y="185"/>
                  <a:pt x="184" y="185"/>
                  <a:pt x="184" y="185"/>
                </a:cubicBezTo>
                <a:cubicBezTo>
                  <a:pt x="205" y="161"/>
                  <a:pt x="205" y="161"/>
                  <a:pt x="205" y="161"/>
                </a:cubicBezTo>
                <a:cubicBezTo>
                  <a:pt x="206" y="159"/>
                  <a:pt x="207" y="157"/>
                  <a:pt x="207" y="155"/>
                </a:cubicBezTo>
                <a:cubicBezTo>
                  <a:pt x="207" y="56"/>
                  <a:pt x="207" y="56"/>
                  <a:pt x="207" y="56"/>
                </a:cubicBezTo>
                <a:cubicBezTo>
                  <a:pt x="207" y="51"/>
                  <a:pt x="204" y="48"/>
                  <a:pt x="200" y="47"/>
                </a:cubicBezTo>
                <a:close/>
              </a:path>
            </a:pathLst>
          </a:custGeom>
          <a:solidFill>
            <a:schemeClr val="bg1"/>
          </a:solidFill>
          <a:ln>
            <a:noFill/>
            <a:headEnd type="none" w="med" len="med"/>
            <a:tailEnd type="none" w="med" len="med"/>
          </a:ln>
          <a:effectLst/>
          <a:ex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4911" tIns="75929" rIns="94911" bIns="75929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483924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100" b="0" i="0" u="none" strike="noStrike" kern="0" cap="none" spc="0" normalizeH="0" baseline="0" noProof="0" dirty="0">
              <a:ln>
                <a:noFill/>
              </a:ln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ffectLst/>
              <a:uLnTx/>
              <a:uFillTx/>
              <a:ea typeface="Segoe UI" pitchFamily="34" charset="0"/>
              <a:cs typeface="Segoe UI" pitchFamily="34" charset="0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1700595" y="4844832"/>
            <a:ext cx="859851" cy="433965"/>
          </a:xfrm>
          <a:prstGeom prst="rect">
            <a:avLst/>
          </a:prstGeom>
          <a:noFill/>
        </p:spPr>
        <p:txBody>
          <a:bodyPr wrap="none" lIns="182880" tIns="146304" rIns="182880" bIns="146304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PerfLogs</a:t>
            </a:r>
          </a:p>
        </p:txBody>
      </p:sp>
      <p:sp>
        <p:nvSpPr>
          <p:cNvPr id="44" name="Freeform 79"/>
          <p:cNvSpPr>
            <a:spLocks noChangeAspect="1" noEditPoints="1"/>
          </p:cNvSpPr>
          <p:nvPr/>
        </p:nvSpPr>
        <p:spPr bwMode="black">
          <a:xfrm>
            <a:off x="2740305" y="4560770"/>
            <a:ext cx="333079" cy="413317"/>
          </a:xfrm>
          <a:custGeom>
            <a:avLst/>
            <a:gdLst>
              <a:gd name="T0" fmla="*/ 277 w 277"/>
              <a:gd name="T1" fmla="*/ 171 h 344"/>
              <a:gd name="T2" fmla="*/ 277 w 277"/>
              <a:gd name="T3" fmla="*/ 251 h 344"/>
              <a:gd name="T4" fmla="*/ 274 w 277"/>
              <a:gd name="T5" fmla="*/ 258 h 344"/>
              <a:gd name="T6" fmla="*/ 251 w 277"/>
              <a:gd name="T7" fmla="*/ 280 h 344"/>
              <a:gd name="T8" fmla="*/ 251 w 277"/>
              <a:gd name="T9" fmla="*/ 295 h 344"/>
              <a:gd name="T10" fmla="*/ 248 w 277"/>
              <a:gd name="T11" fmla="*/ 302 h 344"/>
              <a:gd name="T12" fmla="*/ 241 w 277"/>
              <a:gd name="T13" fmla="*/ 305 h 344"/>
              <a:gd name="T14" fmla="*/ 10 w 277"/>
              <a:gd name="T15" fmla="*/ 305 h 344"/>
              <a:gd name="T16" fmla="*/ 3 w 277"/>
              <a:gd name="T17" fmla="*/ 302 h 344"/>
              <a:gd name="T18" fmla="*/ 0 w 277"/>
              <a:gd name="T19" fmla="*/ 295 h 344"/>
              <a:gd name="T20" fmla="*/ 0 w 277"/>
              <a:gd name="T21" fmla="*/ 9 h 344"/>
              <a:gd name="T22" fmla="*/ 3 w 277"/>
              <a:gd name="T23" fmla="*/ 2 h 344"/>
              <a:gd name="T24" fmla="*/ 10 w 277"/>
              <a:gd name="T25" fmla="*/ 0 h 344"/>
              <a:gd name="T26" fmla="*/ 241 w 277"/>
              <a:gd name="T27" fmla="*/ 0 h 344"/>
              <a:gd name="T28" fmla="*/ 248 w 277"/>
              <a:gd name="T29" fmla="*/ 2 h 344"/>
              <a:gd name="T30" fmla="*/ 251 w 277"/>
              <a:gd name="T31" fmla="*/ 9 h 344"/>
              <a:gd name="T32" fmla="*/ 251 w 277"/>
              <a:gd name="T33" fmla="*/ 143 h 344"/>
              <a:gd name="T34" fmla="*/ 274 w 277"/>
              <a:gd name="T35" fmla="*/ 164 h 344"/>
              <a:gd name="T36" fmla="*/ 277 w 277"/>
              <a:gd name="T37" fmla="*/ 171 h 344"/>
              <a:gd name="T38" fmla="*/ 3 w 277"/>
              <a:gd name="T39" fmla="*/ 2 h 344"/>
              <a:gd name="T40" fmla="*/ 0 w 277"/>
              <a:gd name="T41" fmla="*/ 9 h 344"/>
              <a:gd name="T42" fmla="*/ 0 w 277"/>
              <a:gd name="T43" fmla="*/ 295 h 344"/>
              <a:gd name="T44" fmla="*/ 3 w 277"/>
              <a:gd name="T45" fmla="*/ 302 h 344"/>
              <a:gd name="T46" fmla="*/ 10 w 277"/>
              <a:gd name="T47" fmla="*/ 305 h 344"/>
              <a:gd name="T48" fmla="*/ 199 w 277"/>
              <a:gd name="T49" fmla="*/ 305 h 344"/>
              <a:gd name="T50" fmla="*/ 199 w 277"/>
              <a:gd name="T51" fmla="*/ 191 h 344"/>
              <a:gd name="T52" fmla="*/ 216 w 277"/>
              <a:gd name="T53" fmla="*/ 171 h 344"/>
              <a:gd name="T54" fmla="*/ 222 w 277"/>
              <a:gd name="T55" fmla="*/ 155 h 344"/>
              <a:gd name="T56" fmla="*/ 222 w 277"/>
              <a:gd name="T57" fmla="*/ 56 h 344"/>
              <a:gd name="T58" fmla="*/ 202 w 277"/>
              <a:gd name="T59" fmla="*/ 32 h 344"/>
              <a:gd name="T60" fmla="*/ 31 w 277"/>
              <a:gd name="T61" fmla="*/ 0 h 344"/>
              <a:gd name="T62" fmla="*/ 10 w 277"/>
              <a:gd name="T63" fmla="*/ 0 h 344"/>
              <a:gd name="T64" fmla="*/ 3 w 277"/>
              <a:gd name="T65" fmla="*/ 2 h 344"/>
              <a:gd name="T66" fmla="*/ 200 w 277"/>
              <a:gd name="T67" fmla="*/ 47 h 344"/>
              <a:gd name="T68" fmla="*/ 11 w 277"/>
              <a:gd name="T69" fmla="*/ 11 h 344"/>
              <a:gd name="T70" fmla="*/ 4 w 277"/>
              <a:gd name="T71" fmla="*/ 13 h 344"/>
              <a:gd name="T72" fmla="*/ 0 w 277"/>
              <a:gd name="T73" fmla="*/ 20 h 344"/>
              <a:gd name="T74" fmla="*/ 0 w 277"/>
              <a:gd name="T75" fmla="*/ 302 h 344"/>
              <a:gd name="T76" fmla="*/ 8 w 277"/>
              <a:gd name="T77" fmla="*/ 311 h 344"/>
              <a:gd name="T78" fmla="*/ 173 w 277"/>
              <a:gd name="T79" fmla="*/ 343 h 344"/>
              <a:gd name="T80" fmla="*/ 181 w 277"/>
              <a:gd name="T81" fmla="*/ 341 h 344"/>
              <a:gd name="T82" fmla="*/ 184 w 277"/>
              <a:gd name="T83" fmla="*/ 334 h 344"/>
              <a:gd name="T84" fmla="*/ 184 w 277"/>
              <a:gd name="T85" fmla="*/ 185 h 344"/>
              <a:gd name="T86" fmla="*/ 205 w 277"/>
              <a:gd name="T87" fmla="*/ 161 h 344"/>
              <a:gd name="T88" fmla="*/ 207 w 277"/>
              <a:gd name="T89" fmla="*/ 155 h 344"/>
              <a:gd name="T90" fmla="*/ 207 w 277"/>
              <a:gd name="T91" fmla="*/ 56 h 344"/>
              <a:gd name="T92" fmla="*/ 200 w 277"/>
              <a:gd name="T93" fmla="*/ 47 h 3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277" h="344">
                <a:moveTo>
                  <a:pt x="277" y="171"/>
                </a:moveTo>
                <a:cubicBezTo>
                  <a:pt x="277" y="251"/>
                  <a:pt x="277" y="251"/>
                  <a:pt x="277" y="251"/>
                </a:cubicBezTo>
                <a:cubicBezTo>
                  <a:pt x="277" y="254"/>
                  <a:pt x="276" y="256"/>
                  <a:pt x="274" y="258"/>
                </a:cubicBezTo>
                <a:cubicBezTo>
                  <a:pt x="251" y="280"/>
                  <a:pt x="251" y="280"/>
                  <a:pt x="251" y="280"/>
                </a:cubicBezTo>
                <a:cubicBezTo>
                  <a:pt x="251" y="295"/>
                  <a:pt x="251" y="295"/>
                  <a:pt x="251" y="295"/>
                </a:cubicBezTo>
                <a:cubicBezTo>
                  <a:pt x="251" y="298"/>
                  <a:pt x="250" y="300"/>
                  <a:pt x="248" y="302"/>
                </a:cubicBezTo>
                <a:cubicBezTo>
                  <a:pt x="246" y="304"/>
                  <a:pt x="244" y="305"/>
                  <a:pt x="241" y="305"/>
                </a:cubicBezTo>
                <a:cubicBezTo>
                  <a:pt x="10" y="305"/>
                  <a:pt x="10" y="305"/>
                  <a:pt x="10" y="305"/>
                </a:cubicBezTo>
                <a:cubicBezTo>
                  <a:pt x="7" y="305"/>
                  <a:pt x="5" y="304"/>
                  <a:pt x="3" y="302"/>
                </a:cubicBezTo>
                <a:cubicBezTo>
                  <a:pt x="1" y="300"/>
                  <a:pt x="0" y="298"/>
                  <a:pt x="0" y="295"/>
                </a:cubicBezTo>
                <a:cubicBezTo>
                  <a:pt x="0" y="9"/>
                  <a:pt x="0" y="9"/>
                  <a:pt x="0" y="9"/>
                </a:cubicBezTo>
                <a:cubicBezTo>
                  <a:pt x="0" y="6"/>
                  <a:pt x="1" y="4"/>
                  <a:pt x="3" y="2"/>
                </a:cubicBezTo>
                <a:cubicBezTo>
                  <a:pt x="5" y="1"/>
                  <a:pt x="7" y="0"/>
                  <a:pt x="10" y="0"/>
                </a:cubicBezTo>
                <a:cubicBezTo>
                  <a:pt x="241" y="0"/>
                  <a:pt x="241" y="0"/>
                  <a:pt x="241" y="0"/>
                </a:cubicBezTo>
                <a:cubicBezTo>
                  <a:pt x="244" y="0"/>
                  <a:pt x="246" y="1"/>
                  <a:pt x="248" y="2"/>
                </a:cubicBezTo>
                <a:cubicBezTo>
                  <a:pt x="250" y="4"/>
                  <a:pt x="251" y="6"/>
                  <a:pt x="251" y="9"/>
                </a:cubicBezTo>
                <a:cubicBezTo>
                  <a:pt x="251" y="143"/>
                  <a:pt x="251" y="143"/>
                  <a:pt x="251" y="143"/>
                </a:cubicBezTo>
                <a:cubicBezTo>
                  <a:pt x="274" y="164"/>
                  <a:pt x="274" y="164"/>
                  <a:pt x="274" y="164"/>
                </a:cubicBezTo>
                <a:cubicBezTo>
                  <a:pt x="276" y="166"/>
                  <a:pt x="277" y="169"/>
                  <a:pt x="277" y="171"/>
                </a:cubicBezTo>
                <a:close/>
                <a:moveTo>
                  <a:pt x="3" y="2"/>
                </a:moveTo>
                <a:cubicBezTo>
                  <a:pt x="1" y="4"/>
                  <a:pt x="0" y="6"/>
                  <a:pt x="0" y="9"/>
                </a:cubicBezTo>
                <a:cubicBezTo>
                  <a:pt x="0" y="295"/>
                  <a:pt x="0" y="295"/>
                  <a:pt x="0" y="295"/>
                </a:cubicBezTo>
                <a:cubicBezTo>
                  <a:pt x="0" y="298"/>
                  <a:pt x="1" y="300"/>
                  <a:pt x="3" y="302"/>
                </a:cubicBezTo>
                <a:cubicBezTo>
                  <a:pt x="5" y="304"/>
                  <a:pt x="7" y="305"/>
                  <a:pt x="10" y="305"/>
                </a:cubicBezTo>
                <a:cubicBezTo>
                  <a:pt x="199" y="305"/>
                  <a:pt x="199" y="305"/>
                  <a:pt x="199" y="305"/>
                </a:cubicBezTo>
                <a:cubicBezTo>
                  <a:pt x="199" y="191"/>
                  <a:pt x="199" y="191"/>
                  <a:pt x="199" y="191"/>
                </a:cubicBezTo>
                <a:cubicBezTo>
                  <a:pt x="204" y="185"/>
                  <a:pt x="216" y="171"/>
                  <a:pt x="216" y="171"/>
                </a:cubicBezTo>
                <a:cubicBezTo>
                  <a:pt x="220" y="166"/>
                  <a:pt x="222" y="161"/>
                  <a:pt x="222" y="155"/>
                </a:cubicBezTo>
                <a:cubicBezTo>
                  <a:pt x="222" y="56"/>
                  <a:pt x="222" y="56"/>
                  <a:pt x="222" y="56"/>
                </a:cubicBezTo>
                <a:cubicBezTo>
                  <a:pt x="222" y="44"/>
                  <a:pt x="214" y="35"/>
                  <a:pt x="202" y="32"/>
                </a:cubicBezTo>
                <a:cubicBezTo>
                  <a:pt x="31" y="0"/>
                  <a:pt x="31" y="0"/>
                  <a:pt x="31" y="0"/>
                </a:cubicBezTo>
                <a:cubicBezTo>
                  <a:pt x="10" y="0"/>
                  <a:pt x="10" y="0"/>
                  <a:pt x="10" y="0"/>
                </a:cubicBezTo>
                <a:cubicBezTo>
                  <a:pt x="7" y="0"/>
                  <a:pt x="5" y="1"/>
                  <a:pt x="3" y="2"/>
                </a:cubicBezTo>
                <a:close/>
                <a:moveTo>
                  <a:pt x="200" y="47"/>
                </a:moveTo>
                <a:cubicBezTo>
                  <a:pt x="11" y="11"/>
                  <a:pt x="11" y="11"/>
                  <a:pt x="11" y="11"/>
                </a:cubicBezTo>
                <a:cubicBezTo>
                  <a:pt x="9" y="10"/>
                  <a:pt x="6" y="11"/>
                  <a:pt x="4" y="13"/>
                </a:cubicBezTo>
                <a:cubicBezTo>
                  <a:pt x="2" y="14"/>
                  <a:pt x="0" y="17"/>
                  <a:pt x="0" y="20"/>
                </a:cubicBezTo>
                <a:cubicBezTo>
                  <a:pt x="0" y="302"/>
                  <a:pt x="0" y="302"/>
                  <a:pt x="0" y="302"/>
                </a:cubicBezTo>
                <a:cubicBezTo>
                  <a:pt x="0" y="307"/>
                  <a:pt x="4" y="311"/>
                  <a:pt x="8" y="311"/>
                </a:cubicBezTo>
                <a:cubicBezTo>
                  <a:pt x="173" y="343"/>
                  <a:pt x="173" y="343"/>
                  <a:pt x="173" y="343"/>
                </a:cubicBezTo>
                <a:cubicBezTo>
                  <a:pt x="176" y="344"/>
                  <a:pt x="179" y="343"/>
                  <a:pt x="181" y="341"/>
                </a:cubicBezTo>
                <a:cubicBezTo>
                  <a:pt x="183" y="339"/>
                  <a:pt x="184" y="337"/>
                  <a:pt x="184" y="334"/>
                </a:cubicBezTo>
                <a:cubicBezTo>
                  <a:pt x="184" y="185"/>
                  <a:pt x="184" y="185"/>
                  <a:pt x="184" y="185"/>
                </a:cubicBezTo>
                <a:cubicBezTo>
                  <a:pt x="205" y="161"/>
                  <a:pt x="205" y="161"/>
                  <a:pt x="205" y="161"/>
                </a:cubicBezTo>
                <a:cubicBezTo>
                  <a:pt x="206" y="159"/>
                  <a:pt x="207" y="157"/>
                  <a:pt x="207" y="155"/>
                </a:cubicBezTo>
                <a:cubicBezTo>
                  <a:pt x="207" y="56"/>
                  <a:pt x="207" y="56"/>
                  <a:pt x="207" y="56"/>
                </a:cubicBezTo>
                <a:cubicBezTo>
                  <a:pt x="207" y="51"/>
                  <a:pt x="204" y="48"/>
                  <a:pt x="200" y="47"/>
                </a:cubicBezTo>
                <a:close/>
              </a:path>
            </a:pathLst>
          </a:custGeom>
          <a:solidFill>
            <a:schemeClr val="bg1"/>
          </a:solidFill>
          <a:ln>
            <a:noFill/>
            <a:headEnd type="none" w="med" len="med"/>
            <a:tailEnd type="none" w="med" len="med"/>
          </a:ln>
          <a:effectLst/>
          <a:ex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4911" tIns="75929" rIns="94911" bIns="75929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483924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100" b="0" i="0" u="none" strike="noStrike" kern="0" cap="none" spc="0" normalizeH="0" baseline="0" noProof="0" dirty="0">
              <a:ln>
                <a:noFill/>
              </a:ln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ffectLst/>
              <a:uLnTx/>
              <a:uFillTx/>
              <a:ea typeface="Segoe UI" pitchFamily="34" charset="0"/>
              <a:cs typeface="Segoe UI" pitchFamily="34" charset="0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2337456" y="4849845"/>
            <a:ext cx="1138773" cy="433965"/>
          </a:xfrm>
          <a:prstGeom prst="rect">
            <a:avLst/>
          </a:prstGeom>
          <a:noFill/>
        </p:spPr>
        <p:txBody>
          <a:bodyPr wrap="none" lIns="182880" tIns="146304" rIns="182880" bIns="146304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Program Files</a:t>
            </a:r>
          </a:p>
        </p:txBody>
      </p:sp>
      <p:sp>
        <p:nvSpPr>
          <p:cNvPr id="46" name="Freeform 79"/>
          <p:cNvSpPr>
            <a:spLocks noChangeAspect="1" noEditPoints="1"/>
          </p:cNvSpPr>
          <p:nvPr/>
        </p:nvSpPr>
        <p:spPr bwMode="black">
          <a:xfrm>
            <a:off x="1149159" y="5348617"/>
            <a:ext cx="333079" cy="413317"/>
          </a:xfrm>
          <a:custGeom>
            <a:avLst/>
            <a:gdLst>
              <a:gd name="T0" fmla="*/ 277 w 277"/>
              <a:gd name="T1" fmla="*/ 171 h 344"/>
              <a:gd name="T2" fmla="*/ 277 w 277"/>
              <a:gd name="T3" fmla="*/ 251 h 344"/>
              <a:gd name="T4" fmla="*/ 274 w 277"/>
              <a:gd name="T5" fmla="*/ 258 h 344"/>
              <a:gd name="T6" fmla="*/ 251 w 277"/>
              <a:gd name="T7" fmla="*/ 280 h 344"/>
              <a:gd name="T8" fmla="*/ 251 w 277"/>
              <a:gd name="T9" fmla="*/ 295 h 344"/>
              <a:gd name="T10" fmla="*/ 248 w 277"/>
              <a:gd name="T11" fmla="*/ 302 h 344"/>
              <a:gd name="T12" fmla="*/ 241 w 277"/>
              <a:gd name="T13" fmla="*/ 305 h 344"/>
              <a:gd name="T14" fmla="*/ 10 w 277"/>
              <a:gd name="T15" fmla="*/ 305 h 344"/>
              <a:gd name="T16" fmla="*/ 3 w 277"/>
              <a:gd name="T17" fmla="*/ 302 h 344"/>
              <a:gd name="T18" fmla="*/ 0 w 277"/>
              <a:gd name="T19" fmla="*/ 295 h 344"/>
              <a:gd name="T20" fmla="*/ 0 w 277"/>
              <a:gd name="T21" fmla="*/ 9 h 344"/>
              <a:gd name="T22" fmla="*/ 3 w 277"/>
              <a:gd name="T23" fmla="*/ 2 h 344"/>
              <a:gd name="T24" fmla="*/ 10 w 277"/>
              <a:gd name="T25" fmla="*/ 0 h 344"/>
              <a:gd name="T26" fmla="*/ 241 w 277"/>
              <a:gd name="T27" fmla="*/ 0 h 344"/>
              <a:gd name="T28" fmla="*/ 248 w 277"/>
              <a:gd name="T29" fmla="*/ 2 h 344"/>
              <a:gd name="T30" fmla="*/ 251 w 277"/>
              <a:gd name="T31" fmla="*/ 9 h 344"/>
              <a:gd name="T32" fmla="*/ 251 w 277"/>
              <a:gd name="T33" fmla="*/ 143 h 344"/>
              <a:gd name="T34" fmla="*/ 274 w 277"/>
              <a:gd name="T35" fmla="*/ 164 h 344"/>
              <a:gd name="T36" fmla="*/ 277 w 277"/>
              <a:gd name="T37" fmla="*/ 171 h 344"/>
              <a:gd name="T38" fmla="*/ 3 w 277"/>
              <a:gd name="T39" fmla="*/ 2 h 344"/>
              <a:gd name="T40" fmla="*/ 0 w 277"/>
              <a:gd name="T41" fmla="*/ 9 h 344"/>
              <a:gd name="T42" fmla="*/ 0 w 277"/>
              <a:gd name="T43" fmla="*/ 295 h 344"/>
              <a:gd name="T44" fmla="*/ 3 w 277"/>
              <a:gd name="T45" fmla="*/ 302 h 344"/>
              <a:gd name="T46" fmla="*/ 10 w 277"/>
              <a:gd name="T47" fmla="*/ 305 h 344"/>
              <a:gd name="T48" fmla="*/ 199 w 277"/>
              <a:gd name="T49" fmla="*/ 305 h 344"/>
              <a:gd name="T50" fmla="*/ 199 w 277"/>
              <a:gd name="T51" fmla="*/ 191 h 344"/>
              <a:gd name="T52" fmla="*/ 216 w 277"/>
              <a:gd name="T53" fmla="*/ 171 h 344"/>
              <a:gd name="T54" fmla="*/ 222 w 277"/>
              <a:gd name="T55" fmla="*/ 155 h 344"/>
              <a:gd name="T56" fmla="*/ 222 w 277"/>
              <a:gd name="T57" fmla="*/ 56 h 344"/>
              <a:gd name="T58" fmla="*/ 202 w 277"/>
              <a:gd name="T59" fmla="*/ 32 h 344"/>
              <a:gd name="T60" fmla="*/ 31 w 277"/>
              <a:gd name="T61" fmla="*/ 0 h 344"/>
              <a:gd name="T62" fmla="*/ 10 w 277"/>
              <a:gd name="T63" fmla="*/ 0 h 344"/>
              <a:gd name="T64" fmla="*/ 3 w 277"/>
              <a:gd name="T65" fmla="*/ 2 h 344"/>
              <a:gd name="T66" fmla="*/ 200 w 277"/>
              <a:gd name="T67" fmla="*/ 47 h 344"/>
              <a:gd name="T68" fmla="*/ 11 w 277"/>
              <a:gd name="T69" fmla="*/ 11 h 344"/>
              <a:gd name="T70" fmla="*/ 4 w 277"/>
              <a:gd name="T71" fmla="*/ 13 h 344"/>
              <a:gd name="T72" fmla="*/ 0 w 277"/>
              <a:gd name="T73" fmla="*/ 20 h 344"/>
              <a:gd name="T74" fmla="*/ 0 w 277"/>
              <a:gd name="T75" fmla="*/ 302 h 344"/>
              <a:gd name="T76" fmla="*/ 8 w 277"/>
              <a:gd name="T77" fmla="*/ 311 h 344"/>
              <a:gd name="T78" fmla="*/ 173 w 277"/>
              <a:gd name="T79" fmla="*/ 343 h 344"/>
              <a:gd name="T80" fmla="*/ 181 w 277"/>
              <a:gd name="T81" fmla="*/ 341 h 344"/>
              <a:gd name="T82" fmla="*/ 184 w 277"/>
              <a:gd name="T83" fmla="*/ 334 h 344"/>
              <a:gd name="T84" fmla="*/ 184 w 277"/>
              <a:gd name="T85" fmla="*/ 185 h 344"/>
              <a:gd name="T86" fmla="*/ 205 w 277"/>
              <a:gd name="T87" fmla="*/ 161 h 344"/>
              <a:gd name="T88" fmla="*/ 207 w 277"/>
              <a:gd name="T89" fmla="*/ 155 h 344"/>
              <a:gd name="T90" fmla="*/ 207 w 277"/>
              <a:gd name="T91" fmla="*/ 56 h 344"/>
              <a:gd name="T92" fmla="*/ 200 w 277"/>
              <a:gd name="T93" fmla="*/ 47 h 3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277" h="344">
                <a:moveTo>
                  <a:pt x="277" y="171"/>
                </a:moveTo>
                <a:cubicBezTo>
                  <a:pt x="277" y="251"/>
                  <a:pt x="277" y="251"/>
                  <a:pt x="277" y="251"/>
                </a:cubicBezTo>
                <a:cubicBezTo>
                  <a:pt x="277" y="254"/>
                  <a:pt x="276" y="256"/>
                  <a:pt x="274" y="258"/>
                </a:cubicBezTo>
                <a:cubicBezTo>
                  <a:pt x="251" y="280"/>
                  <a:pt x="251" y="280"/>
                  <a:pt x="251" y="280"/>
                </a:cubicBezTo>
                <a:cubicBezTo>
                  <a:pt x="251" y="295"/>
                  <a:pt x="251" y="295"/>
                  <a:pt x="251" y="295"/>
                </a:cubicBezTo>
                <a:cubicBezTo>
                  <a:pt x="251" y="298"/>
                  <a:pt x="250" y="300"/>
                  <a:pt x="248" y="302"/>
                </a:cubicBezTo>
                <a:cubicBezTo>
                  <a:pt x="246" y="304"/>
                  <a:pt x="244" y="305"/>
                  <a:pt x="241" y="305"/>
                </a:cubicBezTo>
                <a:cubicBezTo>
                  <a:pt x="10" y="305"/>
                  <a:pt x="10" y="305"/>
                  <a:pt x="10" y="305"/>
                </a:cubicBezTo>
                <a:cubicBezTo>
                  <a:pt x="7" y="305"/>
                  <a:pt x="5" y="304"/>
                  <a:pt x="3" y="302"/>
                </a:cubicBezTo>
                <a:cubicBezTo>
                  <a:pt x="1" y="300"/>
                  <a:pt x="0" y="298"/>
                  <a:pt x="0" y="295"/>
                </a:cubicBezTo>
                <a:cubicBezTo>
                  <a:pt x="0" y="9"/>
                  <a:pt x="0" y="9"/>
                  <a:pt x="0" y="9"/>
                </a:cubicBezTo>
                <a:cubicBezTo>
                  <a:pt x="0" y="6"/>
                  <a:pt x="1" y="4"/>
                  <a:pt x="3" y="2"/>
                </a:cubicBezTo>
                <a:cubicBezTo>
                  <a:pt x="5" y="1"/>
                  <a:pt x="7" y="0"/>
                  <a:pt x="10" y="0"/>
                </a:cubicBezTo>
                <a:cubicBezTo>
                  <a:pt x="241" y="0"/>
                  <a:pt x="241" y="0"/>
                  <a:pt x="241" y="0"/>
                </a:cubicBezTo>
                <a:cubicBezTo>
                  <a:pt x="244" y="0"/>
                  <a:pt x="246" y="1"/>
                  <a:pt x="248" y="2"/>
                </a:cubicBezTo>
                <a:cubicBezTo>
                  <a:pt x="250" y="4"/>
                  <a:pt x="251" y="6"/>
                  <a:pt x="251" y="9"/>
                </a:cubicBezTo>
                <a:cubicBezTo>
                  <a:pt x="251" y="143"/>
                  <a:pt x="251" y="143"/>
                  <a:pt x="251" y="143"/>
                </a:cubicBezTo>
                <a:cubicBezTo>
                  <a:pt x="274" y="164"/>
                  <a:pt x="274" y="164"/>
                  <a:pt x="274" y="164"/>
                </a:cubicBezTo>
                <a:cubicBezTo>
                  <a:pt x="276" y="166"/>
                  <a:pt x="277" y="169"/>
                  <a:pt x="277" y="171"/>
                </a:cubicBezTo>
                <a:close/>
                <a:moveTo>
                  <a:pt x="3" y="2"/>
                </a:moveTo>
                <a:cubicBezTo>
                  <a:pt x="1" y="4"/>
                  <a:pt x="0" y="6"/>
                  <a:pt x="0" y="9"/>
                </a:cubicBezTo>
                <a:cubicBezTo>
                  <a:pt x="0" y="295"/>
                  <a:pt x="0" y="295"/>
                  <a:pt x="0" y="295"/>
                </a:cubicBezTo>
                <a:cubicBezTo>
                  <a:pt x="0" y="298"/>
                  <a:pt x="1" y="300"/>
                  <a:pt x="3" y="302"/>
                </a:cubicBezTo>
                <a:cubicBezTo>
                  <a:pt x="5" y="304"/>
                  <a:pt x="7" y="305"/>
                  <a:pt x="10" y="305"/>
                </a:cubicBezTo>
                <a:cubicBezTo>
                  <a:pt x="199" y="305"/>
                  <a:pt x="199" y="305"/>
                  <a:pt x="199" y="305"/>
                </a:cubicBezTo>
                <a:cubicBezTo>
                  <a:pt x="199" y="191"/>
                  <a:pt x="199" y="191"/>
                  <a:pt x="199" y="191"/>
                </a:cubicBezTo>
                <a:cubicBezTo>
                  <a:pt x="204" y="185"/>
                  <a:pt x="216" y="171"/>
                  <a:pt x="216" y="171"/>
                </a:cubicBezTo>
                <a:cubicBezTo>
                  <a:pt x="220" y="166"/>
                  <a:pt x="222" y="161"/>
                  <a:pt x="222" y="155"/>
                </a:cubicBezTo>
                <a:cubicBezTo>
                  <a:pt x="222" y="56"/>
                  <a:pt x="222" y="56"/>
                  <a:pt x="222" y="56"/>
                </a:cubicBezTo>
                <a:cubicBezTo>
                  <a:pt x="222" y="44"/>
                  <a:pt x="214" y="35"/>
                  <a:pt x="202" y="32"/>
                </a:cubicBezTo>
                <a:cubicBezTo>
                  <a:pt x="31" y="0"/>
                  <a:pt x="31" y="0"/>
                  <a:pt x="31" y="0"/>
                </a:cubicBezTo>
                <a:cubicBezTo>
                  <a:pt x="10" y="0"/>
                  <a:pt x="10" y="0"/>
                  <a:pt x="10" y="0"/>
                </a:cubicBezTo>
                <a:cubicBezTo>
                  <a:pt x="7" y="0"/>
                  <a:pt x="5" y="1"/>
                  <a:pt x="3" y="2"/>
                </a:cubicBezTo>
                <a:close/>
                <a:moveTo>
                  <a:pt x="200" y="47"/>
                </a:moveTo>
                <a:cubicBezTo>
                  <a:pt x="11" y="11"/>
                  <a:pt x="11" y="11"/>
                  <a:pt x="11" y="11"/>
                </a:cubicBezTo>
                <a:cubicBezTo>
                  <a:pt x="9" y="10"/>
                  <a:pt x="6" y="11"/>
                  <a:pt x="4" y="13"/>
                </a:cubicBezTo>
                <a:cubicBezTo>
                  <a:pt x="2" y="14"/>
                  <a:pt x="0" y="17"/>
                  <a:pt x="0" y="20"/>
                </a:cubicBezTo>
                <a:cubicBezTo>
                  <a:pt x="0" y="302"/>
                  <a:pt x="0" y="302"/>
                  <a:pt x="0" y="302"/>
                </a:cubicBezTo>
                <a:cubicBezTo>
                  <a:pt x="0" y="307"/>
                  <a:pt x="4" y="311"/>
                  <a:pt x="8" y="311"/>
                </a:cubicBezTo>
                <a:cubicBezTo>
                  <a:pt x="173" y="343"/>
                  <a:pt x="173" y="343"/>
                  <a:pt x="173" y="343"/>
                </a:cubicBezTo>
                <a:cubicBezTo>
                  <a:pt x="176" y="344"/>
                  <a:pt x="179" y="343"/>
                  <a:pt x="181" y="341"/>
                </a:cubicBezTo>
                <a:cubicBezTo>
                  <a:pt x="183" y="339"/>
                  <a:pt x="184" y="337"/>
                  <a:pt x="184" y="334"/>
                </a:cubicBezTo>
                <a:cubicBezTo>
                  <a:pt x="184" y="185"/>
                  <a:pt x="184" y="185"/>
                  <a:pt x="184" y="185"/>
                </a:cubicBezTo>
                <a:cubicBezTo>
                  <a:pt x="205" y="161"/>
                  <a:pt x="205" y="161"/>
                  <a:pt x="205" y="161"/>
                </a:cubicBezTo>
                <a:cubicBezTo>
                  <a:pt x="206" y="159"/>
                  <a:pt x="207" y="157"/>
                  <a:pt x="207" y="155"/>
                </a:cubicBezTo>
                <a:cubicBezTo>
                  <a:pt x="207" y="56"/>
                  <a:pt x="207" y="56"/>
                  <a:pt x="207" y="56"/>
                </a:cubicBezTo>
                <a:cubicBezTo>
                  <a:pt x="207" y="51"/>
                  <a:pt x="204" y="48"/>
                  <a:pt x="200" y="47"/>
                </a:cubicBezTo>
                <a:close/>
              </a:path>
            </a:pathLst>
          </a:custGeom>
          <a:solidFill>
            <a:schemeClr val="bg1"/>
          </a:solidFill>
          <a:ln>
            <a:noFill/>
            <a:headEnd type="none" w="med" len="med"/>
            <a:tailEnd type="none" w="med" len="med"/>
          </a:ln>
          <a:effectLst/>
          <a:ex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4911" tIns="75929" rIns="94911" bIns="75929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483924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100" b="0" i="0" u="none" strike="noStrike" kern="0" cap="none" spc="0" normalizeH="0" baseline="0" noProof="0" dirty="0">
              <a:ln>
                <a:noFill/>
              </a:ln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ffectLst/>
              <a:uLnTx/>
              <a:uFillTx/>
              <a:ea typeface="Segoe UI" pitchFamily="34" charset="0"/>
              <a:cs typeface="Segoe UI" pitchFamily="34" charset="0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579340" y="5639344"/>
            <a:ext cx="1448153" cy="433965"/>
          </a:xfrm>
          <a:prstGeom prst="rect">
            <a:avLst/>
          </a:prstGeom>
          <a:noFill/>
        </p:spPr>
        <p:txBody>
          <a:bodyPr wrap="none" lIns="182880" tIns="146304" rIns="182880" bIns="146304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Program Files (x86)</a:t>
            </a:r>
          </a:p>
        </p:txBody>
      </p:sp>
      <p:sp>
        <p:nvSpPr>
          <p:cNvPr id="48" name="Freeform 79"/>
          <p:cNvSpPr>
            <a:spLocks noChangeAspect="1" noEditPoints="1"/>
          </p:cNvSpPr>
          <p:nvPr/>
        </p:nvSpPr>
        <p:spPr bwMode="black">
          <a:xfrm>
            <a:off x="1953353" y="5345088"/>
            <a:ext cx="333079" cy="413317"/>
          </a:xfrm>
          <a:custGeom>
            <a:avLst/>
            <a:gdLst>
              <a:gd name="T0" fmla="*/ 277 w 277"/>
              <a:gd name="T1" fmla="*/ 171 h 344"/>
              <a:gd name="T2" fmla="*/ 277 w 277"/>
              <a:gd name="T3" fmla="*/ 251 h 344"/>
              <a:gd name="T4" fmla="*/ 274 w 277"/>
              <a:gd name="T5" fmla="*/ 258 h 344"/>
              <a:gd name="T6" fmla="*/ 251 w 277"/>
              <a:gd name="T7" fmla="*/ 280 h 344"/>
              <a:gd name="T8" fmla="*/ 251 w 277"/>
              <a:gd name="T9" fmla="*/ 295 h 344"/>
              <a:gd name="T10" fmla="*/ 248 w 277"/>
              <a:gd name="T11" fmla="*/ 302 h 344"/>
              <a:gd name="T12" fmla="*/ 241 w 277"/>
              <a:gd name="T13" fmla="*/ 305 h 344"/>
              <a:gd name="T14" fmla="*/ 10 w 277"/>
              <a:gd name="T15" fmla="*/ 305 h 344"/>
              <a:gd name="T16" fmla="*/ 3 w 277"/>
              <a:gd name="T17" fmla="*/ 302 h 344"/>
              <a:gd name="T18" fmla="*/ 0 w 277"/>
              <a:gd name="T19" fmla="*/ 295 h 344"/>
              <a:gd name="T20" fmla="*/ 0 w 277"/>
              <a:gd name="T21" fmla="*/ 9 h 344"/>
              <a:gd name="T22" fmla="*/ 3 w 277"/>
              <a:gd name="T23" fmla="*/ 2 h 344"/>
              <a:gd name="T24" fmla="*/ 10 w 277"/>
              <a:gd name="T25" fmla="*/ 0 h 344"/>
              <a:gd name="T26" fmla="*/ 241 w 277"/>
              <a:gd name="T27" fmla="*/ 0 h 344"/>
              <a:gd name="T28" fmla="*/ 248 w 277"/>
              <a:gd name="T29" fmla="*/ 2 h 344"/>
              <a:gd name="T30" fmla="*/ 251 w 277"/>
              <a:gd name="T31" fmla="*/ 9 h 344"/>
              <a:gd name="T32" fmla="*/ 251 w 277"/>
              <a:gd name="T33" fmla="*/ 143 h 344"/>
              <a:gd name="T34" fmla="*/ 274 w 277"/>
              <a:gd name="T35" fmla="*/ 164 h 344"/>
              <a:gd name="T36" fmla="*/ 277 w 277"/>
              <a:gd name="T37" fmla="*/ 171 h 344"/>
              <a:gd name="T38" fmla="*/ 3 w 277"/>
              <a:gd name="T39" fmla="*/ 2 h 344"/>
              <a:gd name="T40" fmla="*/ 0 w 277"/>
              <a:gd name="T41" fmla="*/ 9 h 344"/>
              <a:gd name="T42" fmla="*/ 0 w 277"/>
              <a:gd name="T43" fmla="*/ 295 h 344"/>
              <a:gd name="T44" fmla="*/ 3 w 277"/>
              <a:gd name="T45" fmla="*/ 302 h 344"/>
              <a:gd name="T46" fmla="*/ 10 w 277"/>
              <a:gd name="T47" fmla="*/ 305 h 344"/>
              <a:gd name="T48" fmla="*/ 199 w 277"/>
              <a:gd name="T49" fmla="*/ 305 h 344"/>
              <a:gd name="T50" fmla="*/ 199 w 277"/>
              <a:gd name="T51" fmla="*/ 191 h 344"/>
              <a:gd name="T52" fmla="*/ 216 w 277"/>
              <a:gd name="T53" fmla="*/ 171 h 344"/>
              <a:gd name="T54" fmla="*/ 222 w 277"/>
              <a:gd name="T55" fmla="*/ 155 h 344"/>
              <a:gd name="T56" fmla="*/ 222 w 277"/>
              <a:gd name="T57" fmla="*/ 56 h 344"/>
              <a:gd name="T58" fmla="*/ 202 w 277"/>
              <a:gd name="T59" fmla="*/ 32 h 344"/>
              <a:gd name="T60" fmla="*/ 31 w 277"/>
              <a:gd name="T61" fmla="*/ 0 h 344"/>
              <a:gd name="T62" fmla="*/ 10 w 277"/>
              <a:gd name="T63" fmla="*/ 0 h 344"/>
              <a:gd name="T64" fmla="*/ 3 w 277"/>
              <a:gd name="T65" fmla="*/ 2 h 344"/>
              <a:gd name="T66" fmla="*/ 200 w 277"/>
              <a:gd name="T67" fmla="*/ 47 h 344"/>
              <a:gd name="T68" fmla="*/ 11 w 277"/>
              <a:gd name="T69" fmla="*/ 11 h 344"/>
              <a:gd name="T70" fmla="*/ 4 w 277"/>
              <a:gd name="T71" fmla="*/ 13 h 344"/>
              <a:gd name="T72" fmla="*/ 0 w 277"/>
              <a:gd name="T73" fmla="*/ 20 h 344"/>
              <a:gd name="T74" fmla="*/ 0 w 277"/>
              <a:gd name="T75" fmla="*/ 302 h 344"/>
              <a:gd name="T76" fmla="*/ 8 w 277"/>
              <a:gd name="T77" fmla="*/ 311 h 344"/>
              <a:gd name="T78" fmla="*/ 173 w 277"/>
              <a:gd name="T79" fmla="*/ 343 h 344"/>
              <a:gd name="T80" fmla="*/ 181 w 277"/>
              <a:gd name="T81" fmla="*/ 341 h 344"/>
              <a:gd name="T82" fmla="*/ 184 w 277"/>
              <a:gd name="T83" fmla="*/ 334 h 344"/>
              <a:gd name="T84" fmla="*/ 184 w 277"/>
              <a:gd name="T85" fmla="*/ 185 h 344"/>
              <a:gd name="T86" fmla="*/ 205 w 277"/>
              <a:gd name="T87" fmla="*/ 161 h 344"/>
              <a:gd name="T88" fmla="*/ 207 w 277"/>
              <a:gd name="T89" fmla="*/ 155 h 344"/>
              <a:gd name="T90" fmla="*/ 207 w 277"/>
              <a:gd name="T91" fmla="*/ 56 h 344"/>
              <a:gd name="T92" fmla="*/ 200 w 277"/>
              <a:gd name="T93" fmla="*/ 47 h 3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277" h="344">
                <a:moveTo>
                  <a:pt x="277" y="171"/>
                </a:moveTo>
                <a:cubicBezTo>
                  <a:pt x="277" y="251"/>
                  <a:pt x="277" y="251"/>
                  <a:pt x="277" y="251"/>
                </a:cubicBezTo>
                <a:cubicBezTo>
                  <a:pt x="277" y="254"/>
                  <a:pt x="276" y="256"/>
                  <a:pt x="274" y="258"/>
                </a:cubicBezTo>
                <a:cubicBezTo>
                  <a:pt x="251" y="280"/>
                  <a:pt x="251" y="280"/>
                  <a:pt x="251" y="280"/>
                </a:cubicBezTo>
                <a:cubicBezTo>
                  <a:pt x="251" y="295"/>
                  <a:pt x="251" y="295"/>
                  <a:pt x="251" y="295"/>
                </a:cubicBezTo>
                <a:cubicBezTo>
                  <a:pt x="251" y="298"/>
                  <a:pt x="250" y="300"/>
                  <a:pt x="248" y="302"/>
                </a:cubicBezTo>
                <a:cubicBezTo>
                  <a:pt x="246" y="304"/>
                  <a:pt x="244" y="305"/>
                  <a:pt x="241" y="305"/>
                </a:cubicBezTo>
                <a:cubicBezTo>
                  <a:pt x="10" y="305"/>
                  <a:pt x="10" y="305"/>
                  <a:pt x="10" y="305"/>
                </a:cubicBezTo>
                <a:cubicBezTo>
                  <a:pt x="7" y="305"/>
                  <a:pt x="5" y="304"/>
                  <a:pt x="3" y="302"/>
                </a:cubicBezTo>
                <a:cubicBezTo>
                  <a:pt x="1" y="300"/>
                  <a:pt x="0" y="298"/>
                  <a:pt x="0" y="295"/>
                </a:cubicBezTo>
                <a:cubicBezTo>
                  <a:pt x="0" y="9"/>
                  <a:pt x="0" y="9"/>
                  <a:pt x="0" y="9"/>
                </a:cubicBezTo>
                <a:cubicBezTo>
                  <a:pt x="0" y="6"/>
                  <a:pt x="1" y="4"/>
                  <a:pt x="3" y="2"/>
                </a:cubicBezTo>
                <a:cubicBezTo>
                  <a:pt x="5" y="1"/>
                  <a:pt x="7" y="0"/>
                  <a:pt x="10" y="0"/>
                </a:cubicBezTo>
                <a:cubicBezTo>
                  <a:pt x="241" y="0"/>
                  <a:pt x="241" y="0"/>
                  <a:pt x="241" y="0"/>
                </a:cubicBezTo>
                <a:cubicBezTo>
                  <a:pt x="244" y="0"/>
                  <a:pt x="246" y="1"/>
                  <a:pt x="248" y="2"/>
                </a:cubicBezTo>
                <a:cubicBezTo>
                  <a:pt x="250" y="4"/>
                  <a:pt x="251" y="6"/>
                  <a:pt x="251" y="9"/>
                </a:cubicBezTo>
                <a:cubicBezTo>
                  <a:pt x="251" y="143"/>
                  <a:pt x="251" y="143"/>
                  <a:pt x="251" y="143"/>
                </a:cubicBezTo>
                <a:cubicBezTo>
                  <a:pt x="274" y="164"/>
                  <a:pt x="274" y="164"/>
                  <a:pt x="274" y="164"/>
                </a:cubicBezTo>
                <a:cubicBezTo>
                  <a:pt x="276" y="166"/>
                  <a:pt x="277" y="169"/>
                  <a:pt x="277" y="171"/>
                </a:cubicBezTo>
                <a:close/>
                <a:moveTo>
                  <a:pt x="3" y="2"/>
                </a:moveTo>
                <a:cubicBezTo>
                  <a:pt x="1" y="4"/>
                  <a:pt x="0" y="6"/>
                  <a:pt x="0" y="9"/>
                </a:cubicBezTo>
                <a:cubicBezTo>
                  <a:pt x="0" y="295"/>
                  <a:pt x="0" y="295"/>
                  <a:pt x="0" y="295"/>
                </a:cubicBezTo>
                <a:cubicBezTo>
                  <a:pt x="0" y="298"/>
                  <a:pt x="1" y="300"/>
                  <a:pt x="3" y="302"/>
                </a:cubicBezTo>
                <a:cubicBezTo>
                  <a:pt x="5" y="304"/>
                  <a:pt x="7" y="305"/>
                  <a:pt x="10" y="305"/>
                </a:cubicBezTo>
                <a:cubicBezTo>
                  <a:pt x="199" y="305"/>
                  <a:pt x="199" y="305"/>
                  <a:pt x="199" y="305"/>
                </a:cubicBezTo>
                <a:cubicBezTo>
                  <a:pt x="199" y="191"/>
                  <a:pt x="199" y="191"/>
                  <a:pt x="199" y="191"/>
                </a:cubicBezTo>
                <a:cubicBezTo>
                  <a:pt x="204" y="185"/>
                  <a:pt x="216" y="171"/>
                  <a:pt x="216" y="171"/>
                </a:cubicBezTo>
                <a:cubicBezTo>
                  <a:pt x="220" y="166"/>
                  <a:pt x="222" y="161"/>
                  <a:pt x="222" y="155"/>
                </a:cubicBezTo>
                <a:cubicBezTo>
                  <a:pt x="222" y="56"/>
                  <a:pt x="222" y="56"/>
                  <a:pt x="222" y="56"/>
                </a:cubicBezTo>
                <a:cubicBezTo>
                  <a:pt x="222" y="44"/>
                  <a:pt x="214" y="35"/>
                  <a:pt x="202" y="32"/>
                </a:cubicBezTo>
                <a:cubicBezTo>
                  <a:pt x="31" y="0"/>
                  <a:pt x="31" y="0"/>
                  <a:pt x="31" y="0"/>
                </a:cubicBezTo>
                <a:cubicBezTo>
                  <a:pt x="10" y="0"/>
                  <a:pt x="10" y="0"/>
                  <a:pt x="10" y="0"/>
                </a:cubicBezTo>
                <a:cubicBezTo>
                  <a:pt x="7" y="0"/>
                  <a:pt x="5" y="1"/>
                  <a:pt x="3" y="2"/>
                </a:cubicBezTo>
                <a:close/>
                <a:moveTo>
                  <a:pt x="200" y="47"/>
                </a:moveTo>
                <a:cubicBezTo>
                  <a:pt x="11" y="11"/>
                  <a:pt x="11" y="11"/>
                  <a:pt x="11" y="11"/>
                </a:cubicBezTo>
                <a:cubicBezTo>
                  <a:pt x="9" y="10"/>
                  <a:pt x="6" y="11"/>
                  <a:pt x="4" y="13"/>
                </a:cubicBezTo>
                <a:cubicBezTo>
                  <a:pt x="2" y="14"/>
                  <a:pt x="0" y="17"/>
                  <a:pt x="0" y="20"/>
                </a:cubicBezTo>
                <a:cubicBezTo>
                  <a:pt x="0" y="302"/>
                  <a:pt x="0" y="302"/>
                  <a:pt x="0" y="302"/>
                </a:cubicBezTo>
                <a:cubicBezTo>
                  <a:pt x="0" y="307"/>
                  <a:pt x="4" y="311"/>
                  <a:pt x="8" y="311"/>
                </a:cubicBezTo>
                <a:cubicBezTo>
                  <a:pt x="173" y="343"/>
                  <a:pt x="173" y="343"/>
                  <a:pt x="173" y="343"/>
                </a:cubicBezTo>
                <a:cubicBezTo>
                  <a:pt x="176" y="344"/>
                  <a:pt x="179" y="343"/>
                  <a:pt x="181" y="341"/>
                </a:cubicBezTo>
                <a:cubicBezTo>
                  <a:pt x="183" y="339"/>
                  <a:pt x="184" y="337"/>
                  <a:pt x="184" y="334"/>
                </a:cubicBezTo>
                <a:cubicBezTo>
                  <a:pt x="184" y="185"/>
                  <a:pt x="184" y="185"/>
                  <a:pt x="184" y="185"/>
                </a:cubicBezTo>
                <a:cubicBezTo>
                  <a:pt x="205" y="161"/>
                  <a:pt x="205" y="161"/>
                  <a:pt x="205" y="161"/>
                </a:cubicBezTo>
                <a:cubicBezTo>
                  <a:pt x="206" y="159"/>
                  <a:pt x="207" y="157"/>
                  <a:pt x="207" y="155"/>
                </a:cubicBezTo>
                <a:cubicBezTo>
                  <a:pt x="207" y="56"/>
                  <a:pt x="207" y="56"/>
                  <a:pt x="207" y="56"/>
                </a:cubicBezTo>
                <a:cubicBezTo>
                  <a:pt x="207" y="51"/>
                  <a:pt x="204" y="48"/>
                  <a:pt x="200" y="47"/>
                </a:cubicBezTo>
                <a:close/>
              </a:path>
            </a:pathLst>
          </a:custGeom>
          <a:solidFill>
            <a:schemeClr val="bg1"/>
          </a:solidFill>
          <a:ln>
            <a:noFill/>
            <a:headEnd type="none" w="med" len="med"/>
            <a:tailEnd type="none" w="med" len="med"/>
          </a:ln>
          <a:effectLst/>
          <a:ex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4911" tIns="75929" rIns="94911" bIns="75929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483924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100" b="0" i="0" u="none" strike="noStrike" kern="0" cap="none" spc="0" normalizeH="0" baseline="0" noProof="0" dirty="0">
              <a:ln>
                <a:noFill/>
              </a:ln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ffectLst/>
              <a:uLnTx/>
              <a:uFillTx/>
              <a:ea typeface="Segoe UI" pitchFamily="34" charset="0"/>
              <a:cs typeface="Segoe UI" pitchFamily="34" charset="0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1791164" y="5631825"/>
            <a:ext cx="678711" cy="433965"/>
          </a:xfrm>
          <a:prstGeom prst="rect">
            <a:avLst/>
          </a:prstGeom>
          <a:noFill/>
        </p:spPr>
        <p:txBody>
          <a:bodyPr wrap="none" lIns="182880" tIns="146304" rIns="182880" bIns="146304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Users</a:t>
            </a:r>
          </a:p>
        </p:txBody>
      </p:sp>
      <p:sp>
        <p:nvSpPr>
          <p:cNvPr id="50" name="Freeform 79"/>
          <p:cNvSpPr>
            <a:spLocks noChangeAspect="1" noEditPoints="1"/>
          </p:cNvSpPr>
          <p:nvPr/>
        </p:nvSpPr>
        <p:spPr bwMode="black">
          <a:xfrm>
            <a:off x="2740305" y="5345088"/>
            <a:ext cx="333079" cy="413317"/>
          </a:xfrm>
          <a:custGeom>
            <a:avLst/>
            <a:gdLst>
              <a:gd name="T0" fmla="*/ 277 w 277"/>
              <a:gd name="T1" fmla="*/ 171 h 344"/>
              <a:gd name="T2" fmla="*/ 277 w 277"/>
              <a:gd name="T3" fmla="*/ 251 h 344"/>
              <a:gd name="T4" fmla="*/ 274 w 277"/>
              <a:gd name="T5" fmla="*/ 258 h 344"/>
              <a:gd name="T6" fmla="*/ 251 w 277"/>
              <a:gd name="T7" fmla="*/ 280 h 344"/>
              <a:gd name="T8" fmla="*/ 251 w 277"/>
              <a:gd name="T9" fmla="*/ 295 h 344"/>
              <a:gd name="T10" fmla="*/ 248 w 277"/>
              <a:gd name="T11" fmla="*/ 302 h 344"/>
              <a:gd name="T12" fmla="*/ 241 w 277"/>
              <a:gd name="T13" fmla="*/ 305 h 344"/>
              <a:gd name="T14" fmla="*/ 10 w 277"/>
              <a:gd name="T15" fmla="*/ 305 h 344"/>
              <a:gd name="T16" fmla="*/ 3 w 277"/>
              <a:gd name="T17" fmla="*/ 302 h 344"/>
              <a:gd name="T18" fmla="*/ 0 w 277"/>
              <a:gd name="T19" fmla="*/ 295 h 344"/>
              <a:gd name="T20" fmla="*/ 0 w 277"/>
              <a:gd name="T21" fmla="*/ 9 h 344"/>
              <a:gd name="T22" fmla="*/ 3 w 277"/>
              <a:gd name="T23" fmla="*/ 2 h 344"/>
              <a:gd name="T24" fmla="*/ 10 w 277"/>
              <a:gd name="T25" fmla="*/ 0 h 344"/>
              <a:gd name="T26" fmla="*/ 241 w 277"/>
              <a:gd name="T27" fmla="*/ 0 h 344"/>
              <a:gd name="T28" fmla="*/ 248 w 277"/>
              <a:gd name="T29" fmla="*/ 2 h 344"/>
              <a:gd name="T30" fmla="*/ 251 w 277"/>
              <a:gd name="T31" fmla="*/ 9 h 344"/>
              <a:gd name="T32" fmla="*/ 251 w 277"/>
              <a:gd name="T33" fmla="*/ 143 h 344"/>
              <a:gd name="T34" fmla="*/ 274 w 277"/>
              <a:gd name="T35" fmla="*/ 164 h 344"/>
              <a:gd name="T36" fmla="*/ 277 w 277"/>
              <a:gd name="T37" fmla="*/ 171 h 344"/>
              <a:gd name="T38" fmla="*/ 3 w 277"/>
              <a:gd name="T39" fmla="*/ 2 h 344"/>
              <a:gd name="T40" fmla="*/ 0 w 277"/>
              <a:gd name="T41" fmla="*/ 9 h 344"/>
              <a:gd name="T42" fmla="*/ 0 w 277"/>
              <a:gd name="T43" fmla="*/ 295 h 344"/>
              <a:gd name="T44" fmla="*/ 3 w 277"/>
              <a:gd name="T45" fmla="*/ 302 h 344"/>
              <a:gd name="T46" fmla="*/ 10 w 277"/>
              <a:gd name="T47" fmla="*/ 305 h 344"/>
              <a:gd name="T48" fmla="*/ 199 w 277"/>
              <a:gd name="T49" fmla="*/ 305 h 344"/>
              <a:gd name="T50" fmla="*/ 199 w 277"/>
              <a:gd name="T51" fmla="*/ 191 h 344"/>
              <a:gd name="T52" fmla="*/ 216 w 277"/>
              <a:gd name="T53" fmla="*/ 171 h 344"/>
              <a:gd name="T54" fmla="*/ 222 w 277"/>
              <a:gd name="T55" fmla="*/ 155 h 344"/>
              <a:gd name="T56" fmla="*/ 222 w 277"/>
              <a:gd name="T57" fmla="*/ 56 h 344"/>
              <a:gd name="T58" fmla="*/ 202 w 277"/>
              <a:gd name="T59" fmla="*/ 32 h 344"/>
              <a:gd name="T60" fmla="*/ 31 w 277"/>
              <a:gd name="T61" fmla="*/ 0 h 344"/>
              <a:gd name="T62" fmla="*/ 10 w 277"/>
              <a:gd name="T63" fmla="*/ 0 h 344"/>
              <a:gd name="T64" fmla="*/ 3 w 277"/>
              <a:gd name="T65" fmla="*/ 2 h 344"/>
              <a:gd name="T66" fmla="*/ 200 w 277"/>
              <a:gd name="T67" fmla="*/ 47 h 344"/>
              <a:gd name="T68" fmla="*/ 11 w 277"/>
              <a:gd name="T69" fmla="*/ 11 h 344"/>
              <a:gd name="T70" fmla="*/ 4 w 277"/>
              <a:gd name="T71" fmla="*/ 13 h 344"/>
              <a:gd name="T72" fmla="*/ 0 w 277"/>
              <a:gd name="T73" fmla="*/ 20 h 344"/>
              <a:gd name="T74" fmla="*/ 0 w 277"/>
              <a:gd name="T75" fmla="*/ 302 h 344"/>
              <a:gd name="T76" fmla="*/ 8 w 277"/>
              <a:gd name="T77" fmla="*/ 311 h 344"/>
              <a:gd name="T78" fmla="*/ 173 w 277"/>
              <a:gd name="T79" fmla="*/ 343 h 344"/>
              <a:gd name="T80" fmla="*/ 181 w 277"/>
              <a:gd name="T81" fmla="*/ 341 h 344"/>
              <a:gd name="T82" fmla="*/ 184 w 277"/>
              <a:gd name="T83" fmla="*/ 334 h 344"/>
              <a:gd name="T84" fmla="*/ 184 w 277"/>
              <a:gd name="T85" fmla="*/ 185 h 344"/>
              <a:gd name="T86" fmla="*/ 205 w 277"/>
              <a:gd name="T87" fmla="*/ 161 h 344"/>
              <a:gd name="T88" fmla="*/ 207 w 277"/>
              <a:gd name="T89" fmla="*/ 155 h 344"/>
              <a:gd name="T90" fmla="*/ 207 w 277"/>
              <a:gd name="T91" fmla="*/ 56 h 344"/>
              <a:gd name="T92" fmla="*/ 200 w 277"/>
              <a:gd name="T93" fmla="*/ 47 h 3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277" h="344">
                <a:moveTo>
                  <a:pt x="277" y="171"/>
                </a:moveTo>
                <a:cubicBezTo>
                  <a:pt x="277" y="251"/>
                  <a:pt x="277" y="251"/>
                  <a:pt x="277" y="251"/>
                </a:cubicBezTo>
                <a:cubicBezTo>
                  <a:pt x="277" y="254"/>
                  <a:pt x="276" y="256"/>
                  <a:pt x="274" y="258"/>
                </a:cubicBezTo>
                <a:cubicBezTo>
                  <a:pt x="251" y="280"/>
                  <a:pt x="251" y="280"/>
                  <a:pt x="251" y="280"/>
                </a:cubicBezTo>
                <a:cubicBezTo>
                  <a:pt x="251" y="295"/>
                  <a:pt x="251" y="295"/>
                  <a:pt x="251" y="295"/>
                </a:cubicBezTo>
                <a:cubicBezTo>
                  <a:pt x="251" y="298"/>
                  <a:pt x="250" y="300"/>
                  <a:pt x="248" y="302"/>
                </a:cubicBezTo>
                <a:cubicBezTo>
                  <a:pt x="246" y="304"/>
                  <a:pt x="244" y="305"/>
                  <a:pt x="241" y="305"/>
                </a:cubicBezTo>
                <a:cubicBezTo>
                  <a:pt x="10" y="305"/>
                  <a:pt x="10" y="305"/>
                  <a:pt x="10" y="305"/>
                </a:cubicBezTo>
                <a:cubicBezTo>
                  <a:pt x="7" y="305"/>
                  <a:pt x="5" y="304"/>
                  <a:pt x="3" y="302"/>
                </a:cubicBezTo>
                <a:cubicBezTo>
                  <a:pt x="1" y="300"/>
                  <a:pt x="0" y="298"/>
                  <a:pt x="0" y="295"/>
                </a:cubicBezTo>
                <a:cubicBezTo>
                  <a:pt x="0" y="9"/>
                  <a:pt x="0" y="9"/>
                  <a:pt x="0" y="9"/>
                </a:cubicBezTo>
                <a:cubicBezTo>
                  <a:pt x="0" y="6"/>
                  <a:pt x="1" y="4"/>
                  <a:pt x="3" y="2"/>
                </a:cubicBezTo>
                <a:cubicBezTo>
                  <a:pt x="5" y="1"/>
                  <a:pt x="7" y="0"/>
                  <a:pt x="10" y="0"/>
                </a:cubicBezTo>
                <a:cubicBezTo>
                  <a:pt x="241" y="0"/>
                  <a:pt x="241" y="0"/>
                  <a:pt x="241" y="0"/>
                </a:cubicBezTo>
                <a:cubicBezTo>
                  <a:pt x="244" y="0"/>
                  <a:pt x="246" y="1"/>
                  <a:pt x="248" y="2"/>
                </a:cubicBezTo>
                <a:cubicBezTo>
                  <a:pt x="250" y="4"/>
                  <a:pt x="251" y="6"/>
                  <a:pt x="251" y="9"/>
                </a:cubicBezTo>
                <a:cubicBezTo>
                  <a:pt x="251" y="143"/>
                  <a:pt x="251" y="143"/>
                  <a:pt x="251" y="143"/>
                </a:cubicBezTo>
                <a:cubicBezTo>
                  <a:pt x="274" y="164"/>
                  <a:pt x="274" y="164"/>
                  <a:pt x="274" y="164"/>
                </a:cubicBezTo>
                <a:cubicBezTo>
                  <a:pt x="276" y="166"/>
                  <a:pt x="277" y="169"/>
                  <a:pt x="277" y="171"/>
                </a:cubicBezTo>
                <a:close/>
                <a:moveTo>
                  <a:pt x="3" y="2"/>
                </a:moveTo>
                <a:cubicBezTo>
                  <a:pt x="1" y="4"/>
                  <a:pt x="0" y="6"/>
                  <a:pt x="0" y="9"/>
                </a:cubicBezTo>
                <a:cubicBezTo>
                  <a:pt x="0" y="295"/>
                  <a:pt x="0" y="295"/>
                  <a:pt x="0" y="295"/>
                </a:cubicBezTo>
                <a:cubicBezTo>
                  <a:pt x="0" y="298"/>
                  <a:pt x="1" y="300"/>
                  <a:pt x="3" y="302"/>
                </a:cubicBezTo>
                <a:cubicBezTo>
                  <a:pt x="5" y="304"/>
                  <a:pt x="7" y="305"/>
                  <a:pt x="10" y="305"/>
                </a:cubicBezTo>
                <a:cubicBezTo>
                  <a:pt x="199" y="305"/>
                  <a:pt x="199" y="305"/>
                  <a:pt x="199" y="305"/>
                </a:cubicBezTo>
                <a:cubicBezTo>
                  <a:pt x="199" y="191"/>
                  <a:pt x="199" y="191"/>
                  <a:pt x="199" y="191"/>
                </a:cubicBezTo>
                <a:cubicBezTo>
                  <a:pt x="204" y="185"/>
                  <a:pt x="216" y="171"/>
                  <a:pt x="216" y="171"/>
                </a:cubicBezTo>
                <a:cubicBezTo>
                  <a:pt x="220" y="166"/>
                  <a:pt x="222" y="161"/>
                  <a:pt x="222" y="155"/>
                </a:cubicBezTo>
                <a:cubicBezTo>
                  <a:pt x="222" y="56"/>
                  <a:pt x="222" y="56"/>
                  <a:pt x="222" y="56"/>
                </a:cubicBezTo>
                <a:cubicBezTo>
                  <a:pt x="222" y="44"/>
                  <a:pt x="214" y="35"/>
                  <a:pt x="202" y="32"/>
                </a:cubicBezTo>
                <a:cubicBezTo>
                  <a:pt x="31" y="0"/>
                  <a:pt x="31" y="0"/>
                  <a:pt x="31" y="0"/>
                </a:cubicBezTo>
                <a:cubicBezTo>
                  <a:pt x="10" y="0"/>
                  <a:pt x="10" y="0"/>
                  <a:pt x="10" y="0"/>
                </a:cubicBezTo>
                <a:cubicBezTo>
                  <a:pt x="7" y="0"/>
                  <a:pt x="5" y="1"/>
                  <a:pt x="3" y="2"/>
                </a:cubicBezTo>
                <a:close/>
                <a:moveTo>
                  <a:pt x="200" y="47"/>
                </a:moveTo>
                <a:cubicBezTo>
                  <a:pt x="11" y="11"/>
                  <a:pt x="11" y="11"/>
                  <a:pt x="11" y="11"/>
                </a:cubicBezTo>
                <a:cubicBezTo>
                  <a:pt x="9" y="10"/>
                  <a:pt x="6" y="11"/>
                  <a:pt x="4" y="13"/>
                </a:cubicBezTo>
                <a:cubicBezTo>
                  <a:pt x="2" y="14"/>
                  <a:pt x="0" y="17"/>
                  <a:pt x="0" y="20"/>
                </a:cubicBezTo>
                <a:cubicBezTo>
                  <a:pt x="0" y="302"/>
                  <a:pt x="0" y="302"/>
                  <a:pt x="0" y="302"/>
                </a:cubicBezTo>
                <a:cubicBezTo>
                  <a:pt x="0" y="307"/>
                  <a:pt x="4" y="311"/>
                  <a:pt x="8" y="311"/>
                </a:cubicBezTo>
                <a:cubicBezTo>
                  <a:pt x="173" y="343"/>
                  <a:pt x="173" y="343"/>
                  <a:pt x="173" y="343"/>
                </a:cubicBezTo>
                <a:cubicBezTo>
                  <a:pt x="176" y="344"/>
                  <a:pt x="179" y="343"/>
                  <a:pt x="181" y="341"/>
                </a:cubicBezTo>
                <a:cubicBezTo>
                  <a:pt x="183" y="339"/>
                  <a:pt x="184" y="337"/>
                  <a:pt x="184" y="334"/>
                </a:cubicBezTo>
                <a:cubicBezTo>
                  <a:pt x="184" y="185"/>
                  <a:pt x="184" y="185"/>
                  <a:pt x="184" y="185"/>
                </a:cubicBezTo>
                <a:cubicBezTo>
                  <a:pt x="205" y="161"/>
                  <a:pt x="205" y="161"/>
                  <a:pt x="205" y="161"/>
                </a:cubicBezTo>
                <a:cubicBezTo>
                  <a:pt x="206" y="159"/>
                  <a:pt x="207" y="157"/>
                  <a:pt x="207" y="155"/>
                </a:cubicBezTo>
                <a:cubicBezTo>
                  <a:pt x="207" y="56"/>
                  <a:pt x="207" y="56"/>
                  <a:pt x="207" y="56"/>
                </a:cubicBezTo>
                <a:cubicBezTo>
                  <a:pt x="207" y="51"/>
                  <a:pt x="204" y="48"/>
                  <a:pt x="200" y="47"/>
                </a:cubicBezTo>
                <a:close/>
              </a:path>
            </a:pathLst>
          </a:custGeom>
          <a:solidFill>
            <a:schemeClr val="bg1"/>
          </a:solidFill>
          <a:ln>
            <a:noFill/>
            <a:headEnd type="none" w="med" len="med"/>
            <a:tailEnd type="none" w="med" len="med"/>
          </a:ln>
          <a:effectLst/>
          <a:ex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4911" tIns="75929" rIns="94911" bIns="75929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483924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100" b="0" i="0" u="none" strike="noStrike" kern="0" cap="none" spc="0" normalizeH="0" baseline="0" noProof="0" dirty="0">
              <a:ln>
                <a:noFill/>
              </a:ln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ffectLst/>
              <a:uLnTx/>
              <a:uFillTx/>
              <a:ea typeface="Segoe UI" pitchFamily="34" charset="0"/>
              <a:cs typeface="Segoe UI" pitchFamily="34" charset="0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2458705" y="5636838"/>
            <a:ext cx="890307" cy="433965"/>
          </a:xfrm>
          <a:prstGeom prst="rect">
            <a:avLst/>
          </a:prstGeom>
          <a:noFill/>
        </p:spPr>
        <p:txBody>
          <a:bodyPr wrap="none" lIns="182880" tIns="146304" rIns="182880" bIns="146304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Windows</a:t>
            </a:r>
          </a:p>
        </p:txBody>
      </p:sp>
      <p:grpSp>
        <p:nvGrpSpPr>
          <p:cNvPr id="10" name="Group 9"/>
          <p:cNvGrpSpPr/>
          <p:nvPr/>
        </p:nvGrpSpPr>
        <p:grpSpPr>
          <a:xfrm>
            <a:off x="1812313" y="6045142"/>
            <a:ext cx="619401" cy="720702"/>
            <a:chOff x="1812313" y="6045142"/>
            <a:chExt cx="619401" cy="720702"/>
          </a:xfrm>
        </p:grpSpPr>
        <p:sp>
          <p:nvSpPr>
            <p:cNvPr id="52" name="Freeform 79"/>
            <p:cNvSpPr>
              <a:spLocks noChangeAspect="1" noEditPoints="1"/>
            </p:cNvSpPr>
            <p:nvPr/>
          </p:nvSpPr>
          <p:spPr bwMode="black">
            <a:xfrm>
              <a:off x="1944846" y="6045142"/>
              <a:ext cx="333079" cy="413317"/>
            </a:xfrm>
            <a:custGeom>
              <a:avLst/>
              <a:gdLst>
                <a:gd name="T0" fmla="*/ 277 w 277"/>
                <a:gd name="T1" fmla="*/ 171 h 344"/>
                <a:gd name="T2" fmla="*/ 277 w 277"/>
                <a:gd name="T3" fmla="*/ 251 h 344"/>
                <a:gd name="T4" fmla="*/ 274 w 277"/>
                <a:gd name="T5" fmla="*/ 258 h 344"/>
                <a:gd name="T6" fmla="*/ 251 w 277"/>
                <a:gd name="T7" fmla="*/ 280 h 344"/>
                <a:gd name="T8" fmla="*/ 251 w 277"/>
                <a:gd name="T9" fmla="*/ 295 h 344"/>
                <a:gd name="T10" fmla="*/ 248 w 277"/>
                <a:gd name="T11" fmla="*/ 302 h 344"/>
                <a:gd name="T12" fmla="*/ 241 w 277"/>
                <a:gd name="T13" fmla="*/ 305 h 344"/>
                <a:gd name="T14" fmla="*/ 10 w 277"/>
                <a:gd name="T15" fmla="*/ 305 h 344"/>
                <a:gd name="T16" fmla="*/ 3 w 277"/>
                <a:gd name="T17" fmla="*/ 302 h 344"/>
                <a:gd name="T18" fmla="*/ 0 w 277"/>
                <a:gd name="T19" fmla="*/ 295 h 344"/>
                <a:gd name="T20" fmla="*/ 0 w 277"/>
                <a:gd name="T21" fmla="*/ 9 h 344"/>
                <a:gd name="T22" fmla="*/ 3 w 277"/>
                <a:gd name="T23" fmla="*/ 2 h 344"/>
                <a:gd name="T24" fmla="*/ 10 w 277"/>
                <a:gd name="T25" fmla="*/ 0 h 344"/>
                <a:gd name="T26" fmla="*/ 241 w 277"/>
                <a:gd name="T27" fmla="*/ 0 h 344"/>
                <a:gd name="T28" fmla="*/ 248 w 277"/>
                <a:gd name="T29" fmla="*/ 2 h 344"/>
                <a:gd name="T30" fmla="*/ 251 w 277"/>
                <a:gd name="T31" fmla="*/ 9 h 344"/>
                <a:gd name="T32" fmla="*/ 251 w 277"/>
                <a:gd name="T33" fmla="*/ 143 h 344"/>
                <a:gd name="T34" fmla="*/ 274 w 277"/>
                <a:gd name="T35" fmla="*/ 164 h 344"/>
                <a:gd name="T36" fmla="*/ 277 w 277"/>
                <a:gd name="T37" fmla="*/ 171 h 344"/>
                <a:gd name="T38" fmla="*/ 3 w 277"/>
                <a:gd name="T39" fmla="*/ 2 h 344"/>
                <a:gd name="T40" fmla="*/ 0 w 277"/>
                <a:gd name="T41" fmla="*/ 9 h 344"/>
                <a:gd name="T42" fmla="*/ 0 w 277"/>
                <a:gd name="T43" fmla="*/ 295 h 344"/>
                <a:gd name="T44" fmla="*/ 3 w 277"/>
                <a:gd name="T45" fmla="*/ 302 h 344"/>
                <a:gd name="T46" fmla="*/ 10 w 277"/>
                <a:gd name="T47" fmla="*/ 305 h 344"/>
                <a:gd name="T48" fmla="*/ 199 w 277"/>
                <a:gd name="T49" fmla="*/ 305 h 344"/>
                <a:gd name="T50" fmla="*/ 199 w 277"/>
                <a:gd name="T51" fmla="*/ 191 h 344"/>
                <a:gd name="T52" fmla="*/ 216 w 277"/>
                <a:gd name="T53" fmla="*/ 171 h 344"/>
                <a:gd name="T54" fmla="*/ 222 w 277"/>
                <a:gd name="T55" fmla="*/ 155 h 344"/>
                <a:gd name="T56" fmla="*/ 222 w 277"/>
                <a:gd name="T57" fmla="*/ 56 h 344"/>
                <a:gd name="T58" fmla="*/ 202 w 277"/>
                <a:gd name="T59" fmla="*/ 32 h 344"/>
                <a:gd name="T60" fmla="*/ 31 w 277"/>
                <a:gd name="T61" fmla="*/ 0 h 344"/>
                <a:gd name="T62" fmla="*/ 10 w 277"/>
                <a:gd name="T63" fmla="*/ 0 h 344"/>
                <a:gd name="T64" fmla="*/ 3 w 277"/>
                <a:gd name="T65" fmla="*/ 2 h 344"/>
                <a:gd name="T66" fmla="*/ 200 w 277"/>
                <a:gd name="T67" fmla="*/ 47 h 344"/>
                <a:gd name="T68" fmla="*/ 11 w 277"/>
                <a:gd name="T69" fmla="*/ 11 h 344"/>
                <a:gd name="T70" fmla="*/ 4 w 277"/>
                <a:gd name="T71" fmla="*/ 13 h 344"/>
                <a:gd name="T72" fmla="*/ 0 w 277"/>
                <a:gd name="T73" fmla="*/ 20 h 344"/>
                <a:gd name="T74" fmla="*/ 0 w 277"/>
                <a:gd name="T75" fmla="*/ 302 h 344"/>
                <a:gd name="T76" fmla="*/ 8 w 277"/>
                <a:gd name="T77" fmla="*/ 311 h 344"/>
                <a:gd name="T78" fmla="*/ 173 w 277"/>
                <a:gd name="T79" fmla="*/ 343 h 344"/>
                <a:gd name="T80" fmla="*/ 181 w 277"/>
                <a:gd name="T81" fmla="*/ 341 h 344"/>
                <a:gd name="T82" fmla="*/ 184 w 277"/>
                <a:gd name="T83" fmla="*/ 334 h 344"/>
                <a:gd name="T84" fmla="*/ 184 w 277"/>
                <a:gd name="T85" fmla="*/ 185 h 344"/>
                <a:gd name="T86" fmla="*/ 205 w 277"/>
                <a:gd name="T87" fmla="*/ 161 h 344"/>
                <a:gd name="T88" fmla="*/ 207 w 277"/>
                <a:gd name="T89" fmla="*/ 155 h 344"/>
                <a:gd name="T90" fmla="*/ 207 w 277"/>
                <a:gd name="T91" fmla="*/ 56 h 344"/>
                <a:gd name="T92" fmla="*/ 200 w 277"/>
                <a:gd name="T93" fmla="*/ 47 h 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77" h="344">
                  <a:moveTo>
                    <a:pt x="277" y="171"/>
                  </a:moveTo>
                  <a:cubicBezTo>
                    <a:pt x="277" y="251"/>
                    <a:pt x="277" y="251"/>
                    <a:pt x="277" y="251"/>
                  </a:cubicBezTo>
                  <a:cubicBezTo>
                    <a:pt x="277" y="254"/>
                    <a:pt x="276" y="256"/>
                    <a:pt x="274" y="258"/>
                  </a:cubicBezTo>
                  <a:cubicBezTo>
                    <a:pt x="251" y="280"/>
                    <a:pt x="251" y="280"/>
                    <a:pt x="251" y="280"/>
                  </a:cubicBezTo>
                  <a:cubicBezTo>
                    <a:pt x="251" y="295"/>
                    <a:pt x="251" y="295"/>
                    <a:pt x="251" y="295"/>
                  </a:cubicBezTo>
                  <a:cubicBezTo>
                    <a:pt x="251" y="298"/>
                    <a:pt x="250" y="300"/>
                    <a:pt x="248" y="302"/>
                  </a:cubicBezTo>
                  <a:cubicBezTo>
                    <a:pt x="246" y="304"/>
                    <a:pt x="244" y="305"/>
                    <a:pt x="241" y="305"/>
                  </a:cubicBezTo>
                  <a:cubicBezTo>
                    <a:pt x="10" y="305"/>
                    <a:pt x="10" y="305"/>
                    <a:pt x="10" y="305"/>
                  </a:cubicBezTo>
                  <a:cubicBezTo>
                    <a:pt x="7" y="305"/>
                    <a:pt x="5" y="304"/>
                    <a:pt x="3" y="302"/>
                  </a:cubicBezTo>
                  <a:cubicBezTo>
                    <a:pt x="1" y="300"/>
                    <a:pt x="0" y="298"/>
                    <a:pt x="0" y="295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6"/>
                    <a:pt x="1" y="4"/>
                    <a:pt x="3" y="2"/>
                  </a:cubicBezTo>
                  <a:cubicBezTo>
                    <a:pt x="5" y="1"/>
                    <a:pt x="7" y="0"/>
                    <a:pt x="10" y="0"/>
                  </a:cubicBezTo>
                  <a:cubicBezTo>
                    <a:pt x="241" y="0"/>
                    <a:pt x="241" y="0"/>
                    <a:pt x="241" y="0"/>
                  </a:cubicBezTo>
                  <a:cubicBezTo>
                    <a:pt x="244" y="0"/>
                    <a:pt x="246" y="1"/>
                    <a:pt x="248" y="2"/>
                  </a:cubicBezTo>
                  <a:cubicBezTo>
                    <a:pt x="250" y="4"/>
                    <a:pt x="251" y="6"/>
                    <a:pt x="251" y="9"/>
                  </a:cubicBezTo>
                  <a:cubicBezTo>
                    <a:pt x="251" y="143"/>
                    <a:pt x="251" y="143"/>
                    <a:pt x="251" y="143"/>
                  </a:cubicBezTo>
                  <a:cubicBezTo>
                    <a:pt x="274" y="164"/>
                    <a:pt x="274" y="164"/>
                    <a:pt x="274" y="164"/>
                  </a:cubicBezTo>
                  <a:cubicBezTo>
                    <a:pt x="276" y="166"/>
                    <a:pt x="277" y="169"/>
                    <a:pt x="277" y="171"/>
                  </a:cubicBezTo>
                  <a:close/>
                  <a:moveTo>
                    <a:pt x="3" y="2"/>
                  </a:moveTo>
                  <a:cubicBezTo>
                    <a:pt x="1" y="4"/>
                    <a:pt x="0" y="6"/>
                    <a:pt x="0" y="9"/>
                  </a:cubicBezTo>
                  <a:cubicBezTo>
                    <a:pt x="0" y="295"/>
                    <a:pt x="0" y="295"/>
                    <a:pt x="0" y="295"/>
                  </a:cubicBezTo>
                  <a:cubicBezTo>
                    <a:pt x="0" y="298"/>
                    <a:pt x="1" y="300"/>
                    <a:pt x="3" y="302"/>
                  </a:cubicBezTo>
                  <a:cubicBezTo>
                    <a:pt x="5" y="304"/>
                    <a:pt x="7" y="305"/>
                    <a:pt x="10" y="305"/>
                  </a:cubicBezTo>
                  <a:cubicBezTo>
                    <a:pt x="199" y="305"/>
                    <a:pt x="199" y="305"/>
                    <a:pt x="199" y="305"/>
                  </a:cubicBezTo>
                  <a:cubicBezTo>
                    <a:pt x="199" y="191"/>
                    <a:pt x="199" y="191"/>
                    <a:pt x="199" y="191"/>
                  </a:cubicBezTo>
                  <a:cubicBezTo>
                    <a:pt x="204" y="185"/>
                    <a:pt x="216" y="171"/>
                    <a:pt x="216" y="171"/>
                  </a:cubicBezTo>
                  <a:cubicBezTo>
                    <a:pt x="220" y="166"/>
                    <a:pt x="222" y="161"/>
                    <a:pt x="222" y="155"/>
                  </a:cubicBezTo>
                  <a:cubicBezTo>
                    <a:pt x="222" y="56"/>
                    <a:pt x="222" y="56"/>
                    <a:pt x="222" y="56"/>
                  </a:cubicBezTo>
                  <a:cubicBezTo>
                    <a:pt x="222" y="44"/>
                    <a:pt x="214" y="35"/>
                    <a:pt x="202" y="32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7" y="0"/>
                    <a:pt x="5" y="1"/>
                    <a:pt x="3" y="2"/>
                  </a:cubicBezTo>
                  <a:close/>
                  <a:moveTo>
                    <a:pt x="200" y="47"/>
                  </a:moveTo>
                  <a:cubicBezTo>
                    <a:pt x="11" y="11"/>
                    <a:pt x="11" y="11"/>
                    <a:pt x="11" y="11"/>
                  </a:cubicBezTo>
                  <a:cubicBezTo>
                    <a:pt x="9" y="10"/>
                    <a:pt x="6" y="11"/>
                    <a:pt x="4" y="13"/>
                  </a:cubicBezTo>
                  <a:cubicBezTo>
                    <a:pt x="2" y="14"/>
                    <a:pt x="0" y="17"/>
                    <a:pt x="0" y="20"/>
                  </a:cubicBezTo>
                  <a:cubicBezTo>
                    <a:pt x="0" y="302"/>
                    <a:pt x="0" y="302"/>
                    <a:pt x="0" y="302"/>
                  </a:cubicBezTo>
                  <a:cubicBezTo>
                    <a:pt x="0" y="307"/>
                    <a:pt x="4" y="311"/>
                    <a:pt x="8" y="311"/>
                  </a:cubicBezTo>
                  <a:cubicBezTo>
                    <a:pt x="173" y="343"/>
                    <a:pt x="173" y="343"/>
                    <a:pt x="173" y="343"/>
                  </a:cubicBezTo>
                  <a:cubicBezTo>
                    <a:pt x="176" y="344"/>
                    <a:pt x="179" y="343"/>
                    <a:pt x="181" y="341"/>
                  </a:cubicBezTo>
                  <a:cubicBezTo>
                    <a:pt x="183" y="339"/>
                    <a:pt x="184" y="337"/>
                    <a:pt x="184" y="334"/>
                  </a:cubicBezTo>
                  <a:cubicBezTo>
                    <a:pt x="184" y="185"/>
                    <a:pt x="184" y="185"/>
                    <a:pt x="184" y="185"/>
                  </a:cubicBezTo>
                  <a:cubicBezTo>
                    <a:pt x="205" y="161"/>
                    <a:pt x="205" y="161"/>
                    <a:pt x="205" y="161"/>
                  </a:cubicBezTo>
                  <a:cubicBezTo>
                    <a:pt x="206" y="159"/>
                    <a:pt x="207" y="157"/>
                    <a:pt x="207" y="155"/>
                  </a:cubicBezTo>
                  <a:cubicBezTo>
                    <a:pt x="207" y="56"/>
                    <a:pt x="207" y="56"/>
                    <a:pt x="207" y="56"/>
                  </a:cubicBezTo>
                  <a:cubicBezTo>
                    <a:pt x="207" y="51"/>
                    <a:pt x="204" y="48"/>
                    <a:pt x="200" y="4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  <a:headEnd type="none" w="med" len="med"/>
              <a:tailEnd type="none" w="med" len="med"/>
            </a:ln>
            <a:effectLst/>
            <a:ex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4911" tIns="75929" rIns="94911" bIns="75929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483924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1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53" name="TextBox 52"/>
            <p:cNvSpPr txBox="1"/>
            <p:nvPr/>
          </p:nvSpPr>
          <p:spPr>
            <a:xfrm>
              <a:off x="1812313" y="6331879"/>
              <a:ext cx="619401" cy="433965"/>
            </a:xfrm>
            <a:prstGeom prst="rect">
              <a:avLst/>
            </a:prstGeom>
            <a:noFill/>
          </p:spPr>
          <p:txBody>
            <a:bodyPr wrap="none" lIns="182880" tIns="146304" rIns="182880" bIns="146304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rPr>
                <a:t>data</a:t>
              </a:r>
            </a:p>
          </p:txBody>
        </p:sp>
      </p:grpSp>
      <p:sp>
        <p:nvSpPr>
          <p:cNvPr id="54" name="TextBox 53"/>
          <p:cNvSpPr txBox="1"/>
          <p:nvPr/>
        </p:nvSpPr>
        <p:spPr>
          <a:xfrm>
            <a:off x="4898131" y="6330282"/>
            <a:ext cx="2627797" cy="544765"/>
          </a:xfrm>
          <a:prstGeom prst="rect">
            <a:avLst/>
          </a:prstGeom>
          <a:noFill/>
        </p:spPr>
        <p:txBody>
          <a:bodyPr wrap="square" lIns="182880" tIns="146304" rIns="182880" bIns="146304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Container Host</a:t>
            </a:r>
          </a:p>
        </p:txBody>
      </p:sp>
      <p:grpSp>
        <p:nvGrpSpPr>
          <p:cNvPr id="56" name="Group 55"/>
          <p:cNvGrpSpPr/>
          <p:nvPr/>
        </p:nvGrpSpPr>
        <p:grpSpPr>
          <a:xfrm>
            <a:off x="5039146" y="2567139"/>
            <a:ext cx="2360553" cy="1237060"/>
            <a:chOff x="1951037" y="4049747"/>
            <a:chExt cx="2689850" cy="1409630"/>
          </a:xfrm>
        </p:grpSpPr>
        <p:sp>
          <p:nvSpPr>
            <p:cNvPr id="63" name="Rectangle 62"/>
            <p:cNvSpPr/>
            <p:nvPr/>
          </p:nvSpPr>
          <p:spPr bwMode="auto">
            <a:xfrm>
              <a:off x="1995803" y="4090922"/>
              <a:ext cx="2602474" cy="1326678"/>
            </a:xfrm>
            <a:prstGeom prst="rect">
              <a:avLst/>
            </a:prstGeom>
            <a:solidFill>
              <a:schemeClr val="accent1"/>
            </a:solidFill>
            <a:ln w="76200">
              <a:solidFill>
                <a:srgbClr val="F2F2F2"/>
              </a:solidFill>
              <a:prstDash val="solid"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="horz" wrap="square" lIns="182880" tIns="146304" rIns="182880" bIns="146304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3274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66371" algn="l" defTabSz="93274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32742" algn="l" defTabSz="93274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99113" algn="l" defTabSz="93274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65484" algn="l" defTabSz="93274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331856" algn="l" defTabSz="93274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98226" algn="l" defTabSz="93274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64597" algn="l" defTabSz="93274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730969" algn="l" defTabSz="93274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32472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0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effectLst/>
                  <a:uLnTx/>
                  <a:uFillTx/>
                  <a:latin typeface="+mn-lt"/>
                  <a:ea typeface="Segoe UI" pitchFamily="34" charset="0"/>
                  <a:cs typeface="Segoe UI" pitchFamily="34" charset="0"/>
                </a:rPr>
                <a:t>My Container</a:t>
              </a:r>
            </a:p>
          </p:txBody>
        </p:sp>
        <p:sp>
          <p:nvSpPr>
            <p:cNvPr id="64" name="Right Bracket 63"/>
            <p:cNvSpPr/>
            <p:nvPr/>
          </p:nvSpPr>
          <p:spPr>
            <a:xfrm>
              <a:off x="4447142" y="4049747"/>
              <a:ext cx="193745" cy="1409630"/>
            </a:xfrm>
            <a:prstGeom prst="rightBracket">
              <a:avLst/>
            </a:prstGeom>
            <a:ln w="76200">
              <a:solidFill>
                <a:schemeClr val="accent1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66371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32742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99113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65484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33185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9822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64597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730969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3274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5" name="Left Bracket 64"/>
            <p:cNvSpPr/>
            <p:nvPr/>
          </p:nvSpPr>
          <p:spPr>
            <a:xfrm>
              <a:off x="1951037" y="4049747"/>
              <a:ext cx="193745" cy="1409630"/>
            </a:xfrm>
            <a:prstGeom prst="leftBracket">
              <a:avLst/>
            </a:prstGeom>
            <a:ln w="76200">
              <a:solidFill>
                <a:schemeClr val="accent1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66371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32742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99113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65484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33185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9822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64597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730969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3274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75133642"/>
      </p:ext>
    </p:extLst>
  </p:cSld>
  <p:clrMapOvr>
    <a:masterClrMapping/>
  </p:clrMapOvr>
  <p:transition>
    <p:fade/>
  </p:transition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Volume Mapping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348702" y="6349050"/>
            <a:ext cx="1726656" cy="516729"/>
          </a:xfrm>
          <a:prstGeom prst="rect">
            <a:avLst/>
          </a:prstGeom>
          <a:noFill/>
        </p:spPr>
        <p:txBody>
          <a:bodyPr wrap="none" lIns="182672" tIns="146138" rIns="182672" bIns="146138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599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2917">
                      <a:srgbClr val="FFFFFF"/>
                    </a:gs>
                    <a:gs pos="3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</a:rPr>
              <a:t>Container Host</a:t>
            </a:r>
          </a:p>
        </p:txBody>
      </p:sp>
      <p:sp>
        <p:nvSpPr>
          <p:cNvPr id="9" name="Trapezoid 8"/>
          <p:cNvSpPr/>
          <p:nvPr/>
        </p:nvSpPr>
        <p:spPr bwMode="auto">
          <a:xfrm rot="16200000">
            <a:off x="7018553" y="2188559"/>
            <a:ext cx="2294898" cy="1846508"/>
          </a:xfrm>
          <a:prstGeom prst="trapezoid">
            <a:avLst>
              <a:gd name="adj" fmla="val 34854"/>
            </a:avLst>
          </a:prstGeom>
          <a:gradFill flip="none" rotWithShape="1">
            <a:gsLst>
              <a:gs pos="0">
                <a:schemeClr val="tx2">
                  <a:tint val="66000"/>
                  <a:satMod val="160000"/>
                </a:schemeClr>
              </a:gs>
              <a:gs pos="50000">
                <a:schemeClr val="tx2">
                  <a:tint val="44500"/>
                  <a:satMod val="160000"/>
                </a:schemeClr>
              </a:gs>
              <a:gs pos="100000">
                <a:schemeClr val="tx2">
                  <a:tint val="23500"/>
                  <a:satMod val="160000"/>
                </a:schemeClr>
              </a:gs>
            </a:gsLst>
            <a:path path="circle">
              <a:fillToRect t="100000" r="100000"/>
            </a:path>
            <a:tileRect l="-100000" b="-100000"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32472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0" cap="none" spc="0" normalizeH="0" baseline="0" noProof="0" dirty="0">
              <a:ln>
                <a:noFill/>
              </a:ln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ffectLst/>
              <a:uLnTx/>
              <a:uFillTx/>
              <a:ea typeface="Segoe UI" pitchFamily="34" charset="0"/>
              <a:cs typeface="Segoe UI" pitchFamily="34" charset="0"/>
            </a:endParaRPr>
          </a:p>
        </p:txBody>
      </p:sp>
      <p:grpSp>
        <p:nvGrpSpPr>
          <p:cNvPr id="40" name="Group 39"/>
          <p:cNvGrpSpPr/>
          <p:nvPr/>
        </p:nvGrpSpPr>
        <p:grpSpPr>
          <a:xfrm>
            <a:off x="9037637" y="1964364"/>
            <a:ext cx="2896889" cy="2294898"/>
            <a:chOff x="7359948" y="1418827"/>
            <a:chExt cx="2896889" cy="2294898"/>
          </a:xfrm>
        </p:grpSpPr>
        <p:sp>
          <p:nvSpPr>
            <p:cNvPr id="11" name="Rectangle 10"/>
            <p:cNvSpPr/>
            <p:nvPr/>
          </p:nvSpPr>
          <p:spPr bwMode="auto">
            <a:xfrm>
              <a:off x="7364974" y="1418827"/>
              <a:ext cx="2891863" cy="2294898"/>
            </a:xfrm>
            <a:prstGeom prst="rect">
              <a:avLst/>
            </a:prstGeom>
            <a:solidFill>
              <a:schemeClr val="accent1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32472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0" i="0" u="none" strike="noStrike" kern="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effectLst/>
                  <a:uLnTx/>
                  <a:uFillTx/>
                  <a:ea typeface="Segoe UI" pitchFamily="34" charset="0"/>
                  <a:cs typeface="Segoe UI" pitchFamily="34" charset="0"/>
                </a:rPr>
                <a:t>Image Contents</a:t>
              </a:r>
            </a:p>
          </p:txBody>
        </p:sp>
        <p:grpSp>
          <p:nvGrpSpPr>
            <p:cNvPr id="39" name="Group 38"/>
            <p:cNvGrpSpPr/>
            <p:nvPr/>
          </p:nvGrpSpPr>
          <p:grpSpPr>
            <a:xfrm>
              <a:off x="7359948" y="2143404"/>
              <a:ext cx="2896889" cy="1512539"/>
              <a:chOff x="7412582" y="2143404"/>
              <a:chExt cx="2896889" cy="1512539"/>
            </a:xfrm>
          </p:grpSpPr>
          <p:sp>
            <p:nvSpPr>
              <p:cNvPr id="21" name="TextBox 20"/>
              <p:cNvSpPr txBox="1"/>
              <p:nvPr/>
            </p:nvSpPr>
            <p:spPr>
              <a:xfrm>
                <a:off x="7661387" y="2426950"/>
                <a:ext cx="954427" cy="433965"/>
              </a:xfrm>
              <a:prstGeom prst="rect">
                <a:avLst/>
              </a:prstGeom>
              <a:noFill/>
            </p:spPr>
            <p:txBody>
              <a:bodyPr wrap="none" lIns="182880" tIns="146304" rIns="182880" bIns="146304" rtlCol="0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90000"/>
                  </a:lnSpc>
                  <a:spcBef>
                    <a:spcPts val="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</a:rPr>
                  <a:t>License.txt</a:t>
                </a:r>
              </a:p>
            </p:txBody>
          </p:sp>
          <p:sp>
            <p:nvSpPr>
              <p:cNvPr id="19" name="Freeform 5"/>
              <p:cNvSpPr>
                <a:spLocks noChangeAspect="1" noEditPoints="1"/>
              </p:cNvSpPr>
              <p:nvPr/>
            </p:nvSpPr>
            <p:spPr bwMode="black">
              <a:xfrm>
                <a:off x="7987019" y="2143404"/>
                <a:ext cx="323843" cy="418939"/>
              </a:xfrm>
              <a:custGeom>
                <a:avLst/>
                <a:gdLst>
                  <a:gd name="T0" fmla="*/ 277 w 2806"/>
                  <a:gd name="T1" fmla="*/ 288 h 3630"/>
                  <a:gd name="T2" fmla="*/ 277 w 2806"/>
                  <a:gd name="T3" fmla="*/ 3341 h 3630"/>
                  <a:gd name="T4" fmla="*/ 2529 w 2806"/>
                  <a:gd name="T5" fmla="*/ 3341 h 3630"/>
                  <a:gd name="T6" fmla="*/ 2529 w 2806"/>
                  <a:gd name="T7" fmla="*/ 1138 h 3630"/>
                  <a:gd name="T8" fmla="*/ 1681 w 2806"/>
                  <a:gd name="T9" fmla="*/ 288 h 3630"/>
                  <a:gd name="T10" fmla="*/ 277 w 2806"/>
                  <a:gd name="T11" fmla="*/ 288 h 3630"/>
                  <a:gd name="T12" fmla="*/ 277 w 2806"/>
                  <a:gd name="T13" fmla="*/ 288 h 3630"/>
                  <a:gd name="T14" fmla="*/ 0 w 2806"/>
                  <a:gd name="T15" fmla="*/ 0 h 3630"/>
                  <a:gd name="T16" fmla="*/ 1392 w 2806"/>
                  <a:gd name="T17" fmla="*/ 0 h 3630"/>
                  <a:gd name="T18" fmla="*/ 1757 w 2806"/>
                  <a:gd name="T19" fmla="*/ 0 h 3630"/>
                  <a:gd name="T20" fmla="*/ 2806 w 2806"/>
                  <a:gd name="T21" fmla="*/ 1048 h 3630"/>
                  <a:gd name="T22" fmla="*/ 2806 w 2806"/>
                  <a:gd name="T23" fmla="*/ 3630 h 3630"/>
                  <a:gd name="T24" fmla="*/ 0 w 2806"/>
                  <a:gd name="T25" fmla="*/ 3630 h 3630"/>
                  <a:gd name="T26" fmla="*/ 0 w 2806"/>
                  <a:gd name="T27" fmla="*/ 0 h 3630"/>
                  <a:gd name="T28" fmla="*/ 0 w 2806"/>
                  <a:gd name="T29" fmla="*/ 0 h 36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806" h="3630">
                    <a:moveTo>
                      <a:pt x="277" y="288"/>
                    </a:moveTo>
                    <a:lnTo>
                      <a:pt x="277" y="3341"/>
                    </a:lnTo>
                    <a:lnTo>
                      <a:pt x="2529" y="3341"/>
                    </a:lnTo>
                    <a:lnTo>
                      <a:pt x="2529" y="1138"/>
                    </a:lnTo>
                    <a:lnTo>
                      <a:pt x="1681" y="288"/>
                    </a:lnTo>
                    <a:lnTo>
                      <a:pt x="277" y="288"/>
                    </a:lnTo>
                    <a:lnTo>
                      <a:pt x="277" y="288"/>
                    </a:lnTo>
                    <a:close/>
                    <a:moveTo>
                      <a:pt x="0" y="0"/>
                    </a:moveTo>
                    <a:lnTo>
                      <a:pt x="1392" y="0"/>
                    </a:lnTo>
                    <a:lnTo>
                      <a:pt x="1757" y="0"/>
                    </a:lnTo>
                    <a:lnTo>
                      <a:pt x="2806" y="1048"/>
                    </a:lnTo>
                    <a:lnTo>
                      <a:pt x="2806" y="3630"/>
                    </a:lnTo>
                    <a:lnTo>
                      <a:pt x="0" y="363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0" name="Freeform 79"/>
              <p:cNvSpPr>
                <a:spLocks noChangeAspect="1" noEditPoints="1"/>
              </p:cNvSpPr>
              <p:nvPr/>
            </p:nvSpPr>
            <p:spPr bwMode="black">
              <a:xfrm>
                <a:off x="8786595" y="2143404"/>
                <a:ext cx="333079" cy="413317"/>
              </a:xfrm>
              <a:custGeom>
                <a:avLst/>
                <a:gdLst>
                  <a:gd name="T0" fmla="*/ 277 w 277"/>
                  <a:gd name="T1" fmla="*/ 171 h 344"/>
                  <a:gd name="T2" fmla="*/ 277 w 277"/>
                  <a:gd name="T3" fmla="*/ 251 h 344"/>
                  <a:gd name="T4" fmla="*/ 274 w 277"/>
                  <a:gd name="T5" fmla="*/ 258 h 344"/>
                  <a:gd name="T6" fmla="*/ 251 w 277"/>
                  <a:gd name="T7" fmla="*/ 280 h 344"/>
                  <a:gd name="T8" fmla="*/ 251 w 277"/>
                  <a:gd name="T9" fmla="*/ 295 h 344"/>
                  <a:gd name="T10" fmla="*/ 248 w 277"/>
                  <a:gd name="T11" fmla="*/ 302 h 344"/>
                  <a:gd name="T12" fmla="*/ 241 w 277"/>
                  <a:gd name="T13" fmla="*/ 305 h 344"/>
                  <a:gd name="T14" fmla="*/ 10 w 277"/>
                  <a:gd name="T15" fmla="*/ 305 h 344"/>
                  <a:gd name="T16" fmla="*/ 3 w 277"/>
                  <a:gd name="T17" fmla="*/ 302 h 344"/>
                  <a:gd name="T18" fmla="*/ 0 w 277"/>
                  <a:gd name="T19" fmla="*/ 295 h 344"/>
                  <a:gd name="T20" fmla="*/ 0 w 277"/>
                  <a:gd name="T21" fmla="*/ 9 h 344"/>
                  <a:gd name="T22" fmla="*/ 3 w 277"/>
                  <a:gd name="T23" fmla="*/ 2 h 344"/>
                  <a:gd name="T24" fmla="*/ 10 w 277"/>
                  <a:gd name="T25" fmla="*/ 0 h 344"/>
                  <a:gd name="T26" fmla="*/ 241 w 277"/>
                  <a:gd name="T27" fmla="*/ 0 h 344"/>
                  <a:gd name="T28" fmla="*/ 248 w 277"/>
                  <a:gd name="T29" fmla="*/ 2 h 344"/>
                  <a:gd name="T30" fmla="*/ 251 w 277"/>
                  <a:gd name="T31" fmla="*/ 9 h 344"/>
                  <a:gd name="T32" fmla="*/ 251 w 277"/>
                  <a:gd name="T33" fmla="*/ 143 h 344"/>
                  <a:gd name="T34" fmla="*/ 274 w 277"/>
                  <a:gd name="T35" fmla="*/ 164 h 344"/>
                  <a:gd name="T36" fmla="*/ 277 w 277"/>
                  <a:gd name="T37" fmla="*/ 171 h 344"/>
                  <a:gd name="T38" fmla="*/ 3 w 277"/>
                  <a:gd name="T39" fmla="*/ 2 h 344"/>
                  <a:gd name="T40" fmla="*/ 0 w 277"/>
                  <a:gd name="T41" fmla="*/ 9 h 344"/>
                  <a:gd name="T42" fmla="*/ 0 w 277"/>
                  <a:gd name="T43" fmla="*/ 295 h 344"/>
                  <a:gd name="T44" fmla="*/ 3 w 277"/>
                  <a:gd name="T45" fmla="*/ 302 h 344"/>
                  <a:gd name="T46" fmla="*/ 10 w 277"/>
                  <a:gd name="T47" fmla="*/ 305 h 344"/>
                  <a:gd name="T48" fmla="*/ 199 w 277"/>
                  <a:gd name="T49" fmla="*/ 305 h 344"/>
                  <a:gd name="T50" fmla="*/ 199 w 277"/>
                  <a:gd name="T51" fmla="*/ 191 h 344"/>
                  <a:gd name="T52" fmla="*/ 216 w 277"/>
                  <a:gd name="T53" fmla="*/ 171 h 344"/>
                  <a:gd name="T54" fmla="*/ 222 w 277"/>
                  <a:gd name="T55" fmla="*/ 155 h 344"/>
                  <a:gd name="T56" fmla="*/ 222 w 277"/>
                  <a:gd name="T57" fmla="*/ 56 h 344"/>
                  <a:gd name="T58" fmla="*/ 202 w 277"/>
                  <a:gd name="T59" fmla="*/ 32 h 344"/>
                  <a:gd name="T60" fmla="*/ 31 w 277"/>
                  <a:gd name="T61" fmla="*/ 0 h 344"/>
                  <a:gd name="T62" fmla="*/ 10 w 277"/>
                  <a:gd name="T63" fmla="*/ 0 h 344"/>
                  <a:gd name="T64" fmla="*/ 3 w 277"/>
                  <a:gd name="T65" fmla="*/ 2 h 344"/>
                  <a:gd name="T66" fmla="*/ 200 w 277"/>
                  <a:gd name="T67" fmla="*/ 47 h 344"/>
                  <a:gd name="T68" fmla="*/ 11 w 277"/>
                  <a:gd name="T69" fmla="*/ 11 h 344"/>
                  <a:gd name="T70" fmla="*/ 4 w 277"/>
                  <a:gd name="T71" fmla="*/ 13 h 344"/>
                  <a:gd name="T72" fmla="*/ 0 w 277"/>
                  <a:gd name="T73" fmla="*/ 20 h 344"/>
                  <a:gd name="T74" fmla="*/ 0 w 277"/>
                  <a:gd name="T75" fmla="*/ 302 h 344"/>
                  <a:gd name="T76" fmla="*/ 8 w 277"/>
                  <a:gd name="T77" fmla="*/ 311 h 344"/>
                  <a:gd name="T78" fmla="*/ 173 w 277"/>
                  <a:gd name="T79" fmla="*/ 343 h 344"/>
                  <a:gd name="T80" fmla="*/ 181 w 277"/>
                  <a:gd name="T81" fmla="*/ 341 h 344"/>
                  <a:gd name="T82" fmla="*/ 184 w 277"/>
                  <a:gd name="T83" fmla="*/ 334 h 344"/>
                  <a:gd name="T84" fmla="*/ 184 w 277"/>
                  <a:gd name="T85" fmla="*/ 185 h 344"/>
                  <a:gd name="T86" fmla="*/ 205 w 277"/>
                  <a:gd name="T87" fmla="*/ 161 h 344"/>
                  <a:gd name="T88" fmla="*/ 207 w 277"/>
                  <a:gd name="T89" fmla="*/ 155 h 344"/>
                  <a:gd name="T90" fmla="*/ 207 w 277"/>
                  <a:gd name="T91" fmla="*/ 56 h 344"/>
                  <a:gd name="T92" fmla="*/ 200 w 277"/>
                  <a:gd name="T93" fmla="*/ 47 h 3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277" h="344">
                    <a:moveTo>
                      <a:pt x="277" y="171"/>
                    </a:moveTo>
                    <a:cubicBezTo>
                      <a:pt x="277" y="251"/>
                      <a:pt x="277" y="251"/>
                      <a:pt x="277" y="251"/>
                    </a:cubicBezTo>
                    <a:cubicBezTo>
                      <a:pt x="277" y="254"/>
                      <a:pt x="276" y="256"/>
                      <a:pt x="274" y="258"/>
                    </a:cubicBezTo>
                    <a:cubicBezTo>
                      <a:pt x="251" y="280"/>
                      <a:pt x="251" y="280"/>
                      <a:pt x="251" y="280"/>
                    </a:cubicBezTo>
                    <a:cubicBezTo>
                      <a:pt x="251" y="295"/>
                      <a:pt x="251" y="295"/>
                      <a:pt x="251" y="295"/>
                    </a:cubicBezTo>
                    <a:cubicBezTo>
                      <a:pt x="251" y="298"/>
                      <a:pt x="250" y="300"/>
                      <a:pt x="248" y="302"/>
                    </a:cubicBezTo>
                    <a:cubicBezTo>
                      <a:pt x="246" y="304"/>
                      <a:pt x="244" y="305"/>
                      <a:pt x="241" y="305"/>
                    </a:cubicBezTo>
                    <a:cubicBezTo>
                      <a:pt x="10" y="305"/>
                      <a:pt x="10" y="305"/>
                      <a:pt x="10" y="305"/>
                    </a:cubicBezTo>
                    <a:cubicBezTo>
                      <a:pt x="7" y="305"/>
                      <a:pt x="5" y="304"/>
                      <a:pt x="3" y="302"/>
                    </a:cubicBezTo>
                    <a:cubicBezTo>
                      <a:pt x="1" y="300"/>
                      <a:pt x="0" y="298"/>
                      <a:pt x="0" y="295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6"/>
                      <a:pt x="1" y="4"/>
                      <a:pt x="3" y="2"/>
                    </a:cubicBezTo>
                    <a:cubicBezTo>
                      <a:pt x="5" y="1"/>
                      <a:pt x="7" y="0"/>
                      <a:pt x="10" y="0"/>
                    </a:cubicBezTo>
                    <a:cubicBezTo>
                      <a:pt x="241" y="0"/>
                      <a:pt x="241" y="0"/>
                      <a:pt x="241" y="0"/>
                    </a:cubicBezTo>
                    <a:cubicBezTo>
                      <a:pt x="244" y="0"/>
                      <a:pt x="246" y="1"/>
                      <a:pt x="248" y="2"/>
                    </a:cubicBezTo>
                    <a:cubicBezTo>
                      <a:pt x="250" y="4"/>
                      <a:pt x="251" y="6"/>
                      <a:pt x="251" y="9"/>
                    </a:cubicBezTo>
                    <a:cubicBezTo>
                      <a:pt x="251" y="143"/>
                      <a:pt x="251" y="143"/>
                      <a:pt x="251" y="143"/>
                    </a:cubicBezTo>
                    <a:cubicBezTo>
                      <a:pt x="274" y="164"/>
                      <a:pt x="274" y="164"/>
                      <a:pt x="274" y="164"/>
                    </a:cubicBezTo>
                    <a:cubicBezTo>
                      <a:pt x="276" y="166"/>
                      <a:pt x="277" y="169"/>
                      <a:pt x="277" y="171"/>
                    </a:cubicBezTo>
                    <a:close/>
                    <a:moveTo>
                      <a:pt x="3" y="2"/>
                    </a:moveTo>
                    <a:cubicBezTo>
                      <a:pt x="1" y="4"/>
                      <a:pt x="0" y="6"/>
                      <a:pt x="0" y="9"/>
                    </a:cubicBezTo>
                    <a:cubicBezTo>
                      <a:pt x="0" y="295"/>
                      <a:pt x="0" y="295"/>
                      <a:pt x="0" y="295"/>
                    </a:cubicBezTo>
                    <a:cubicBezTo>
                      <a:pt x="0" y="298"/>
                      <a:pt x="1" y="300"/>
                      <a:pt x="3" y="302"/>
                    </a:cubicBezTo>
                    <a:cubicBezTo>
                      <a:pt x="5" y="304"/>
                      <a:pt x="7" y="305"/>
                      <a:pt x="10" y="305"/>
                    </a:cubicBezTo>
                    <a:cubicBezTo>
                      <a:pt x="199" y="305"/>
                      <a:pt x="199" y="305"/>
                      <a:pt x="199" y="305"/>
                    </a:cubicBezTo>
                    <a:cubicBezTo>
                      <a:pt x="199" y="191"/>
                      <a:pt x="199" y="191"/>
                      <a:pt x="199" y="191"/>
                    </a:cubicBezTo>
                    <a:cubicBezTo>
                      <a:pt x="204" y="185"/>
                      <a:pt x="216" y="171"/>
                      <a:pt x="216" y="171"/>
                    </a:cubicBezTo>
                    <a:cubicBezTo>
                      <a:pt x="220" y="166"/>
                      <a:pt x="222" y="161"/>
                      <a:pt x="222" y="155"/>
                    </a:cubicBezTo>
                    <a:cubicBezTo>
                      <a:pt x="222" y="56"/>
                      <a:pt x="222" y="56"/>
                      <a:pt x="222" y="56"/>
                    </a:cubicBezTo>
                    <a:cubicBezTo>
                      <a:pt x="222" y="44"/>
                      <a:pt x="214" y="35"/>
                      <a:pt x="202" y="32"/>
                    </a:cubicBezTo>
                    <a:cubicBezTo>
                      <a:pt x="31" y="0"/>
                      <a:pt x="31" y="0"/>
                      <a:pt x="31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7" y="0"/>
                      <a:pt x="5" y="1"/>
                      <a:pt x="3" y="2"/>
                    </a:cubicBezTo>
                    <a:close/>
                    <a:moveTo>
                      <a:pt x="200" y="47"/>
                    </a:moveTo>
                    <a:cubicBezTo>
                      <a:pt x="11" y="11"/>
                      <a:pt x="11" y="11"/>
                      <a:pt x="11" y="11"/>
                    </a:cubicBezTo>
                    <a:cubicBezTo>
                      <a:pt x="9" y="10"/>
                      <a:pt x="6" y="11"/>
                      <a:pt x="4" y="13"/>
                    </a:cubicBezTo>
                    <a:cubicBezTo>
                      <a:pt x="2" y="14"/>
                      <a:pt x="0" y="17"/>
                      <a:pt x="0" y="20"/>
                    </a:cubicBezTo>
                    <a:cubicBezTo>
                      <a:pt x="0" y="302"/>
                      <a:pt x="0" y="302"/>
                      <a:pt x="0" y="302"/>
                    </a:cubicBezTo>
                    <a:cubicBezTo>
                      <a:pt x="0" y="307"/>
                      <a:pt x="4" y="311"/>
                      <a:pt x="8" y="311"/>
                    </a:cubicBezTo>
                    <a:cubicBezTo>
                      <a:pt x="173" y="343"/>
                      <a:pt x="173" y="343"/>
                      <a:pt x="173" y="343"/>
                    </a:cubicBezTo>
                    <a:cubicBezTo>
                      <a:pt x="176" y="344"/>
                      <a:pt x="179" y="343"/>
                      <a:pt x="181" y="341"/>
                    </a:cubicBezTo>
                    <a:cubicBezTo>
                      <a:pt x="183" y="339"/>
                      <a:pt x="184" y="337"/>
                      <a:pt x="184" y="334"/>
                    </a:cubicBezTo>
                    <a:cubicBezTo>
                      <a:pt x="184" y="185"/>
                      <a:pt x="184" y="185"/>
                      <a:pt x="184" y="185"/>
                    </a:cubicBezTo>
                    <a:cubicBezTo>
                      <a:pt x="205" y="161"/>
                      <a:pt x="205" y="161"/>
                      <a:pt x="205" y="161"/>
                    </a:cubicBezTo>
                    <a:cubicBezTo>
                      <a:pt x="206" y="159"/>
                      <a:pt x="207" y="157"/>
                      <a:pt x="207" y="155"/>
                    </a:cubicBezTo>
                    <a:cubicBezTo>
                      <a:pt x="207" y="56"/>
                      <a:pt x="207" y="56"/>
                      <a:pt x="207" y="56"/>
                    </a:cubicBezTo>
                    <a:cubicBezTo>
                      <a:pt x="207" y="51"/>
                      <a:pt x="204" y="48"/>
                      <a:pt x="200" y="47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  <a:headEnd type="none" w="med" len="med"/>
                <a:tailEnd type="none" w="med" len="med"/>
              </a:ln>
              <a:effectLst/>
              <a:ex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4911" tIns="75929" rIns="94911" bIns="75929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483924" eaLnBrk="1" fontAlgn="base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100" b="0" i="0" u="none" strike="noStrike" kern="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effectLst/>
                  <a:uLnTx/>
                  <a:uFillTx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23" name="TextBox 22"/>
              <p:cNvSpPr txBox="1"/>
              <p:nvPr/>
            </p:nvSpPr>
            <p:spPr>
              <a:xfrm>
                <a:off x="8533837" y="2427466"/>
                <a:ext cx="859851" cy="433965"/>
              </a:xfrm>
              <a:prstGeom prst="rect">
                <a:avLst/>
              </a:prstGeom>
              <a:noFill/>
            </p:spPr>
            <p:txBody>
              <a:bodyPr wrap="none" lIns="182880" tIns="146304" rIns="182880" bIns="146304" rtlCol="0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90000"/>
                  </a:lnSpc>
                  <a:spcBef>
                    <a:spcPts val="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</a:rPr>
                  <a:t>PerfLogs</a:t>
                </a:r>
              </a:p>
            </p:txBody>
          </p:sp>
          <p:sp>
            <p:nvSpPr>
              <p:cNvPr id="24" name="Freeform 79"/>
              <p:cNvSpPr>
                <a:spLocks noChangeAspect="1" noEditPoints="1"/>
              </p:cNvSpPr>
              <p:nvPr/>
            </p:nvSpPr>
            <p:spPr bwMode="black">
              <a:xfrm>
                <a:off x="9573547" y="2143404"/>
                <a:ext cx="333079" cy="413317"/>
              </a:xfrm>
              <a:custGeom>
                <a:avLst/>
                <a:gdLst>
                  <a:gd name="T0" fmla="*/ 277 w 277"/>
                  <a:gd name="T1" fmla="*/ 171 h 344"/>
                  <a:gd name="T2" fmla="*/ 277 w 277"/>
                  <a:gd name="T3" fmla="*/ 251 h 344"/>
                  <a:gd name="T4" fmla="*/ 274 w 277"/>
                  <a:gd name="T5" fmla="*/ 258 h 344"/>
                  <a:gd name="T6" fmla="*/ 251 w 277"/>
                  <a:gd name="T7" fmla="*/ 280 h 344"/>
                  <a:gd name="T8" fmla="*/ 251 w 277"/>
                  <a:gd name="T9" fmla="*/ 295 h 344"/>
                  <a:gd name="T10" fmla="*/ 248 w 277"/>
                  <a:gd name="T11" fmla="*/ 302 h 344"/>
                  <a:gd name="T12" fmla="*/ 241 w 277"/>
                  <a:gd name="T13" fmla="*/ 305 h 344"/>
                  <a:gd name="T14" fmla="*/ 10 w 277"/>
                  <a:gd name="T15" fmla="*/ 305 h 344"/>
                  <a:gd name="T16" fmla="*/ 3 w 277"/>
                  <a:gd name="T17" fmla="*/ 302 h 344"/>
                  <a:gd name="T18" fmla="*/ 0 w 277"/>
                  <a:gd name="T19" fmla="*/ 295 h 344"/>
                  <a:gd name="T20" fmla="*/ 0 w 277"/>
                  <a:gd name="T21" fmla="*/ 9 h 344"/>
                  <a:gd name="T22" fmla="*/ 3 w 277"/>
                  <a:gd name="T23" fmla="*/ 2 h 344"/>
                  <a:gd name="T24" fmla="*/ 10 w 277"/>
                  <a:gd name="T25" fmla="*/ 0 h 344"/>
                  <a:gd name="T26" fmla="*/ 241 w 277"/>
                  <a:gd name="T27" fmla="*/ 0 h 344"/>
                  <a:gd name="T28" fmla="*/ 248 w 277"/>
                  <a:gd name="T29" fmla="*/ 2 h 344"/>
                  <a:gd name="T30" fmla="*/ 251 w 277"/>
                  <a:gd name="T31" fmla="*/ 9 h 344"/>
                  <a:gd name="T32" fmla="*/ 251 w 277"/>
                  <a:gd name="T33" fmla="*/ 143 h 344"/>
                  <a:gd name="T34" fmla="*/ 274 w 277"/>
                  <a:gd name="T35" fmla="*/ 164 h 344"/>
                  <a:gd name="T36" fmla="*/ 277 w 277"/>
                  <a:gd name="T37" fmla="*/ 171 h 344"/>
                  <a:gd name="T38" fmla="*/ 3 w 277"/>
                  <a:gd name="T39" fmla="*/ 2 h 344"/>
                  <a:gd name="T40" fmla="*/ 0 w 277"/>
                  <a:gd name="T41" fmla="*/ 9 h 344"/>
                  <a:gd name="T42" fmla="*/ 0 w 277"/>
                  <a:gd name="T43" fmla="*/ 295 h 344"/>
                  <a:gd name="T44" fmla="*/ 3 w 277"/>
                  <a:gd name="T45" fmla="*/ 302 h 344"/>
                  <a:gd name="T46" fmla="*/ 10 w 277"/>
                  <a:gd name="T47" fmla="*/ 305 h 344"/>
                  <a:gd name="T48" fmla="*/ 199 w 277"/>
                  <a:gd name="T49" fmla="*/ 305 h 344"/>
                  <a:gd name="T50" fmla="*/ 199 w 277"/>
                  <a:gd name="T51" fmla="*/ 191 h 344"/>
                  <a:gd name="T52" fmla="*/ 216 w 277"/>
                  <a:gd name="T53" fmla="*/ 171 h 344"/>
                  <a:gd name="T54" fmla="*/ 222 w 277"/>
                  <a:gd name="T55" fmla="*/ 155 h 344"/>
                  <a:gd name="T56" fmla="*/ 222 w 277"/>
                  <a:gd name="T57" fmla="*/ 56 h 344"/>
                  <a:gd name="T58" fmla="*/ 202 w 277"/>
                  <a:gd name="T59" fmla="*/ 32 h 344"/>
                  <a:gd name="T60" fmla="*/ 31 w 277"/>
                  <a:gd name="T61" fmla="*/ 0 h 344"/>
                  <a:gd name="T62" fmla="*/ 10 w 277"/>
                  <a:gd name="T63" fmla="*/ 0 h 344"/>
                  <a:gd name="T64" fmla="*/ 3 w 277"/>
                  <a:gd name="T65" fmla="*/ 2 h 344"/>
                  <a:gd name="T66" fmla="*/ 200 w 277"/>
                  <a:gd name="T67" fmla="*/ 47 h 344"/>
                  <a:gd name="T68" fmla="*/ 11 w 277"/>
                  <a:gd name="T69" fmla="*/ 11 h 344"/>
                  <a:gd name="T70" fmla="*/ 4 w 277"/>
                  <a:gd name="T71" fmla="*/ 13 h 344"/>
                  <a:gd name="T72" fmla="*/ 0 w 277"/>
                  <a:gd name="T73" fmla="*/ 20 h 344"/>
                  <a:gd name="T74" fmla="*/ 0 w 277"/>
                  <a:gd name="T75" fmla="*/ 302 h 344"/>
                  <a:gd name="T76" fmla="*/ 8 w 277"/>
                  <a:gd name="T77" fmla="*/ 311 h 344"/>
                  <a:gd name="T78" fmla="*/ 173 w 277"/>
                  <a:gd name="T79" fmla="*/ 343 h 344"/>
                  <a:gd name="T80" fmla="*/ 181 w 277"/>
                  <a:gd name="T81" fmla="*/ 341 h 344"/>
                  <a:gd name="T82" fmla="*/ 184 w 277"/>
                  <a:gd name="T83" fmla="*/ 334 h 344"/>
                  <a:gd name="T84" fmla="*/ 184 w 277"/>
                  <a:gd name="T85" fmla="*/ 185 h 344"/>
                  <a:gd name="T86" fmla="*/ 205 w 277"/>
                  <a:gd name="T87" fmla="*/ 161 h 344"/>
                  <a:gd name="T88" fmla="*/ 207 w 277"/>
                  <a:gd name="T89" fmla="*/ 155 h 344"/>
                  <a:gd name="T90" fmla="*/ 207 w 277"/>
                  <a:gd name="T91" fmla="*/ 56 h 344"/>
                  <a:gd name="T92" fmla="*/ 200 w 277"/>
                  <a:gd name="T93" fmla="*/ 47 h 3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277" h="344">
                    <a:moveTo>
                      <a:pt x="277" y="171"/>
                    </a:moveTo>
                    <a:cubicBezTo>
                      <a:pt x="277" y="251"/>
                      <a:pt x="277" y="251"/>
                      <a:pt x="277" y="251"/>
                    </a:cubicBezTo>
                    <a:cubicBezTo>
                      <a:pt x="277" y="254"/>
                      <a:pt x="276" y="256"/>
                      <a:pt x="274" y="258"/>
                    </a:cubicBezTo>
                    <a:cubicBezTo>
                      <a:pt x="251" y="280"/>
                      <a:pt x="251" y="280"/>
                      <a:pt x="251" y="280"/>
                    </a:cubicBezTo>
                    <a:cubicBezTo>
                      <a:pt x="251" y="295"/>
                      <a:pt x="251" y="295"/>
                      <a:pt x="251" y="295"/>
                    </a:cubicBezTo>
                    <a:cubicBezTo>
                      <a:pt x="251" y="298"/>
                      <a:pt x="250" y="300"/>
                      <a:pt x="248" y="302"/>
                    </a:cubicBezTo>
                    <a:cubicBezTo>
                      <a:pt x="246" y="304"/>
                      <a:pt x="244" y="305"/>
                      <a:pt x="241" y="305"/>
                    </a:cubicBezTo>
                    <a:cubicBezTo>
                      <a:pt x="10" y="305"/>
                      <a:pt x="10" y="305"/>
                      <a:pt x="10" y="305"/>
                    </a:cubicBezTo>
                    <a:cubicBezTo>
                      <a:pt x="7" y="305"/>
                      <a:pt x="5" y="304"/>
                      <a:pt x="3" y="302"/>
                    </a:cubicBezTo>
                    <a:cubicBezTo>
                      <a:pt x="1" y="300"/>
                      <a:pt x="0" y="298"/>
                      <a:pt x="0" y="295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6"/>
                      <a:pt x="1" y="4"/>
                      <a:pt x="3" y="2"/>
                    </a:cubicBezTo>
                    <a:cubicBezTo>
                      <a:pt x="5" y="1"/>
                      <a:pt x="7" y="0"/>
                      <a:pt x="10" y="0"/>
                    </a:cubicBezTo>
                    <a:cubicBezTo>
                      <a:pt x="241" y="0"/>
                      <a:pt x="241" y="0"/>
                      <a:pt x="241" y="0"/>
                    </a:cubicBezTo>
                    <a:cubicBezTo>
                      <a:pt x="244" y="0"/>
                      <a:pt x="246" y="1"/>
                      <a:pt x="248" y="2"/>
                    </a:cubicBezTo>
                    <a:cubicBezTo>
                      <a:pt x="250" y="4"/>
                      <a:pt x="251" y="6"/>
                      <a:pt x="251" y="9"/>
                    </a:cubicBezTo>
                    <a:cubicBezTo>
                      <a:pt x="251" y="143"/>
                      <a:pt x="251" y="143"/>
                      <a:pt x="251" y="143"/>
                    </a:cubicBezTo>
                    <a:cubicBezTo>
                      <a:pt x="274" y="164"/>
                      <a:pt x="274" y="164"/>
                      <a:pt x="274" y="164"/>
                    </a:cubicBezTo>
                    <a:cubicBezTo>
                      <a:pt x="276" y="166"/>
                      <a:pt x="277" y="169"/>
                      <a:pt x="277" y="171"/>
                    </a:cubicBezTo>
                    <a:close/>
                    <a:moveTo>
                      <a:pt x="3" y="2"/>
                    </a:moveTo>
                    <a:cubicBezTo>
                      <a:pt x="1" y="4"/>
                      <a:pt x="0" y="6"/>
                      <a:pt x="0" y="9"/>
                    </a:cubicBezTo>
                    <a:cubicBezTo>
                      <a:pt x="0" y="295"/>
                      <a:pt x="0" y="295"/>
                      <a:pt x="0" y="295"/>
                    </a:cubicBezTo>
                    <a:cubicBezTo>
                      <a:pt x="0" y="298"/>
                      <a:pt x="1" y="300"/>
                      <a:pt x="3" y="302"/>
                    </a:cubicBezTo>
                    <a:cubicBezTo>
                      <a:pt x="5" y="304"/>
                      <a:pt x="7" y="305"/>
                      <a:pt x="10" y="305"/>
                    </a:cubicBezTo>
                    <a:cubicBezTo>
                      <a:pt x="199" y="305"/>
                      <a:pt x="199" y="305"/>
                      <a:pt x="199" y="305"/>
                    </a:cubicBezTo>
                    <a:cubicBezTo>
                      <a:pt x="199" y="191"/>
                      <a:pt x="199" y="191"/>
                      <a:pt x="199" y="191"/>
                    </a:cubicBezTo>
                    <a:cubicBezTo>
                      <a:pt x="204" y="185"/>
                      <a:pt x="216" y="171"/>
                      <a:pt x="216" y="171"/>
                    </a:cubicBezTo>
                    <a:cubicBezTo>
                      <a:pt x="220" y="166"/>
                      <a:pt x="222" y="161"/>
                      <a:pt x="222" y="155"/>
                    </a:cubicBezTo>
                    <a:cubicBezTo>
                      <a:pt x="222" y="56"/>
                      <a:pt x="222" y="56"/>
                      <a:pt x="222" y="56"/>
                    </a:cubicBezTo>
                    <a:cubicBezTo>
                      <a:pt x="222" y="44"/>
                      <a:pt x="214" y="35"/>
                      <a:pt x="202" y="32"/>
                    </a:cubicBezTo>
                    <a:cubicBezTo>
                      <a:pt x="31" y="0"/>
                      <a:pt x="31" y="0"/>
                      <a:pt x="31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7" y="0"/>
                      <a:pt x="5" y="1"/>
                      <a:pt x="3" y="2"/>
                    </a:cubicBezTo>
                    <a:close/>
                    <a:moveTo>
                      <a:pt x="200" y="47"/>
                    </a:moveTo>
                    <a:cubicBezTo>
                      <a:pt x="11" y="11"/>
                      <a:pt x="11" y="11"/>
                      <a:pt x="11" y="11"/>
                    </a:cubicBezTo>
                    <a:cubicBezTo>
                      <a:pt x="9" y="10"/>
                      <a:pt x="6" y="11"/>
                      <a:pt x="4" y="13"/>
                    </a:cubicBezTo>
                    <a:cubicBezTo>
                      <a:pt x="2" y="14"/>
                      <a:pt x="0" y="17"/>
                      <a:pt x="0" y="20"/>
                    </a:cubicBezTo>
                    <a:cubicBezTo>
                      <a:pt x="0" y="302"/>
                      <a:pt x="0" y="302"/>
                      <a:pt x="0" y="302"/>
                    </a:cubicBezTo>
                    <a:cubicBezTo>
                      <a:pt x="0" y="307"/>
                      <a:pt x="4" y="311"/>
                      <a:pt x="8" y="311"/>
                    </a:cubicBezTo>
                    <a:cubicBezTo>
                      <a:pt x="173" y="343"/>
                      <a:pt x="173" y="343"/>
                      <a:pt x="173" y="343"/>
                    </a:cubicBezTo>
                    <a:cubicBezTo>
                      <a:pt x="176" y="344"/>
                      <a:pt x="179" y="343"/>
                      <a:pt x="181" y="341"/>
                    </a:cubicBezTo>
                    <a:cubicBezTo>
                      <a:pt x="183" y="339"/>
                      <a:pt x="184" y="337"/>
                      <a:pt x="184" y="334"/>
                    </a:cubicBezTo>
                    <a:cubicBezTo>
                      <a:pt x="184" y="185"/>
                      <a:pt x="184" y="185"/>
                      <a:pt x="184" y="185"/>
                    </a:cubicBezTo>
                    <a:cubicBezTo>
                      <a:pt x="205" y="161"/>
                      <a:pt x="205" y="161"/>
                      <a:pt x="205" y="161"/>
                    </a:cubicBezTo>
                    <a:cubicBezTo>
                      <a:pt x="206" y="159"/>
                      <a:pt x="207" y="157"/>
                      <a:pt x="207" y="155"/>
                    </a:cubicBezTo>
                    <a:cubicBezTo>
                      <a:pt x="207" y="56"/>
                      <a:pt x="207" y="56"/>
                      <a:pt x="207" y="56"/>
                    </a:cubicBezTo>
                    <a:cubicBezTo>
                      <a:pt x="207" y="51"/>
                      <a:pt x="204" y="48"/>
                      <a:pt x="200" y="47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  <a:headEnd type="none" w="med" len="med"/>
                <a:tailEnd type="none" w="med" len="med"/>
              </a:ln>
              <a:effectLst/>
              <a:ex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4911" tIns="75929" rIns="94911" bIns="75929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483924" eaLnBrk="1" fontAlgn="base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100" b="0" i="0" u="none" strike="noStrike" kern="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effectLst/>
                  <a:uLnTx/>
                  <a:uFillTx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25" name="TextBox 24"/>
              <p:cNvSpPr txBox="1"/>
              <p:nvPr/>
            </p:nvSpPr>
            <p:spPr>
              <a:xfrm>
                <a:off x="9170698" y="2432479"/>
                <a:ext cx="1138773" cy="433965"/>
              </a:xfrm>
              <a:prstGeom prst="rect">
                <a:avLst/>
              </a:prstGeom>
              <a:noFill/>
            </p:spPr>
            <p:txBody>
              <a:bodyPr wrap="none" lIns="182880" tIns="146304" rIns="182880" bIns="146304" rtlCol="0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90000"/>
                  </a:lnSpc>
                  <a:spcBef>
                    <a:spcPts val="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</a:rPr>
                  <a:t>Program Files</a:t>
                </a:r>
              </a:p>
            </p:txBody>
          </p:sp>
          <p:sp>
            <p:nvSpPr>
              <p:cNvPr id="26" name="Freeform 79"/>
              <p:cNvSpPr>
                <a:spLocks noChangeAspect="1" noEditPoints="1"/>
              </p:cNvSpPr>
              <p:nvPr/>
            </p:nvSpPr>
            <p:spPr bwMode="black">
              <a:xfrm>
                <a:off x="7982401" y="2931251"/>
                <a:ext cx="333079" cy="413317"/>
              </a:xfrm>
              <a:custGeom>
                <a:avLst/>
                <a:gdLst>
                  <a:gd name="T0" fmla="*/ 277 w 277"/>
                  <a:gd name="T1" fmla="*/ 171 h 344"/>
                  <a:gd name="T2" fmla="*/ 277 w 277"/>
                  <a:gd name="T3" fmla="*/ 251 h 344"/>
                  <a:gd name="T4" fmla="*/ 274 w 277"/>
                  <a:gd name="T5" fmla="*/ 258 h 344"/>
                  <a:gd name="T6" fmla="*/ 251 w 277"/>
                  <a:gd name="T7" fmla="*/ 280 h 344"/>
                  <a:gd name="T8" fmla="*/ 251 w 277"/>
                  <a:gd name="T9" fmla="*/ 295 h 344"/>
                  <a:gd name="T10" fmla="*/ 248 w 277"/>
                  <a:gd name="T11" fmla="*/ 302 h 344"/>
                  <a:gd name="T12" fmla="*/ 241 w 277"/>
                  <a:gd name="T13" fmla="*/ 305 h 344"/>
                  <a:gd name="T14" fmla="*/ 10 w 277"/>
                  <a:gd name="T15" fmla="*/ 305 h 344"/>
                  <a:gd name="T16" fmla="*/ 3 w 277"/>
                  <a:gd name="T17" fmla="*/ 302 h 344"/>
                  <a:gd name="T18" fmla="*/ 0 w 277"/>
                  <a:gd name="T19" fmla="*/ 295 h 344"/>
                  <a:gd name="T20" fmla="*/ 0 w 277"/>
                  <a:gd name="T21" fmla="*/ 9 h 344"/>
                  <a:gd name="T22" fmla="*/ 3 w 277"/>
                  <a:gd name="T23" fmla="*/ 2 h 344"/>
                  <a:gd name="T24" fmla="*/ 10 w 277"/>
                  <a:gd name="T25" fmla="*/ 0 h 344"/>
                  <a:gd name="T26" fmla="*/ 241 w 277"/>
                  <a:gd name="T27" fmla="*/ 0 h 344"/>
                  <a:gd name="T28" fmla="*/ 248 w 277"/>
                  <a:gd name="T29" fmla="*/ 2 h 344"/>
                  <a:gd name="T30" fmla="*/ 251 w 277"/>
                  <a:gd name="T31" fmla="*/ 9 h 344"/>
                  <a:gd name="T32" fmla="*/ 251 w 277"/>
                  <a:gd name="T33" fmla="*/ 143 h 344"/>
                  <a:gd name="T34" fmla="*/ 274 w 277"/>
                  <a:gd name="T35" fmla="*/ 164 h 344"/>
                  <a:gd name="T36" fmla="*/ 277 w 277"/>
                  <a:gd name="T37" fmla="*/ 171 h 344"/>
                  <a:gd name="T38" fmla="*/ 3 w 277"/>
                  <a:gd name="T39" fmla="*/ 2 h 344"/>
                  <a:gd name="T40" fmla="*/ 0 w 277"/>
                  <a:gd name="T41" fmla="*/ 9 h 344"/>
                  <a:gd name="T42" fmla="*/ 0 w 277"/>
                  <a:gd name="T43" fmla="*/ 295 h 344"/>
                  <a:gd name="T44" fmla="*/ 3 w 277"/>
                  <a:gd name="T45" fmla="*/ 302 h 344"/>
                  <a:gd name="T46" fmla="*/ 10 w 277"/>
                  <a:gd name="T47" fmla="*/ 305 h 344"/>
                  <a:gd name="T48" fmla="*/ 199 w 277"/>
                  <a:gd name="T49" fmla="*/ 305 h 344"/>
                  <a:gd name="T50" fmla="*/ 199 w 277"/>
                  <a:gd name="T51" fmla="*/ 191 h 344"/>
                  <a:gd name="T52" fmla="*/ 216 w 277"/>
                  <a:gd name="T53" fmla="*/ 171 h 344"/>
                  <a:gd name="T54" fmla="*/ 222 w 277"/>
                  <a:gd name="T55" fmla="*/ 155 h 344"/>
                  <a:gd name="T56" fmla="*/ 222 w 277"/>
                  <a:gd name="T57" fmla="*/ 56 h 344"/>
                  <a:gd name="T58" fmla="*/ 202 w 277"/>
                  <a:gd name="T59" fmla="*/ 32 h 344"/>
                  <a:gd name="T60" fmla="*/ 31 w 277"/>
                  <a:gd name="T61" fmla="*/ 0 h 344"/>
                  <a:gd name="T62" fmla="*/ 10 w 277"/>
                  <a:gd name="T63" fmla="*/ 0 h 344"/>
                  <a:gd name="T64" fmla="*/ 3 w 277"/>
                  <a:gd name="T65" fmla="*/ 2 h 344"/>
                  <a:gd name="T66" fmla="*/ 200 w 277"/>
                  <a:gd name="T67" fmla="*/ 47 h 344"/>
                  <a:gd name="T68" fmla="*/ 11 w 277"/>
                  <a:gd name="T69" fmla="*/ 11 h 344"/>
                  <a:gd name="T70" fmla="*/ 4 w 277"/>
                  <a:gd name="T71" fmla="*/ 13 h 344"/>
                  <a:gd name="T72" fmla="*/ 0 w 277"/>
                  <a:gd name="T73" fmla="*/ 20 h 344"/>
                  <a:gd name="T74" fmla="*/ 0 w 277"/>
                  <a:gd name="T75" fmla="*/ 302 h 344"/>
                  <a:gd name="T76" fmla="*/ 8 w 277"/>
                  <a:gd name="T77" fmla="*/ 311 h 344"/>
                  <a:gd name="T78" fmla="*/ 173 w 277"/>
                  <a:gd name="T79" fmla="*/ 343 h 344"/>
                  <a:gd name="T80" fmla="*/ 181 w 277"/>
                  <a:gd name="T81" fmla="*/ 341 h 344"/>
                  <a:gd name="T82" fmla="*/ 184 w 277"/>
                  <a:gd name="T83" fmla="*/ 334 h 344"/>
                  <a:gd name="T84" fmla="*/ 184 w 277"/>
                  <a:gd name="T85" fmla="*/ 185 h 344"/>
                  <a:gd name="T86" fmla="*/ 205 w 277"/>
                  <a:gd name="T87" fmla="*/ 161 h 344"/>
                  <a:gd name="T88" fmla="*/ 207 w 277"/>
                  <a:gd name="T89" fmla="*/ 155 h 344"/>
                  <a:gd name="T90" fmla="*/ 207 w 277"/>
                  <a:gd name="T91" fmla="*/ 56 h 344"/>
                  <a:gd name="T92" fmla="*/ 200 w 277"/>
                  <a:gd name="T93" fmla="*/ 47 h 3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277" h="344">
                    <a:moveTo>
                      <a:pt x="277" y="171"/>
                    </a:moveTo>
                    <a:cubicBezTo>
                      <a:pt x="277" y="251"/>
                      <a:pt x="277" y="251"/>
                      <a:pt x="277" y="251"/>
                    </a:cubicBezTo>
                    <a:cubicBezTo>
                      <a:pt x="277" y="254"/>
                      <a:pt x="276" y="256"/>
                      <a:pt x="274" y="258"/>
                    </a:cubicBezTo>
                    <a:cubicBezTo>
                      <a:pt x="251" y="280"/>
                      <a:pt x="251" y="280"/>
                      <a:pt x="251" y="280"/>
                    </a:cubicBezTo>
                    <a:cubicBezTo>
                      <a:pt x="251" y="295"/>
                      <a:pt x="251" y="295"/>
                      <a:pt x="251" y="295"/>
                    </a:cubicBezTo>
                    <a:cubicBezTo>
                      <a:pt x="251" y="298"/>
                      <a:pt x="250" y="300"/>
                      <a:pt x="248" y="302"/>
                    </a:cubicBezTo>
                    <a:cubicBezTo>
                      <a:pt x="246" y="304"/>
                      <a:pt x="244" y="305"/>
                      <a:pt x="241" y="305"/>
                    </a:cubicBezTo>
                    <a:cubicBezTo>
                      <a:pt x="10" y="305"/>
                      <a:pt x="10" y="305"/>
                      <a:pt x="10" y="305"/>
                    </a:cubicBezTo>
                    <a:cubicBezTo>
                      <a:pt x="7" y="305"/>
                      <a:pt x="5" y="304"/>
                      <a:pt x="3" y="302"/>
                    </a:cubicBezTo>
                    <a:cubicBezTo>
                      <a:pt x="1" y="300"/>
                      <a:pt x="0" y="298"/>
                      <a:pt x="0" y="295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6"/>
                      <a:pt x="1" y="4"/>
                      <a:pt x="3" y="2"/>
                    </a:cubicBezTo>
                    <a:cubicBezTo>
                      <a:pt x="5" y="1"/>
                      <a:pt x="7" y="0"/>
                      <a:pt x="10" y="0"/>
                    </a:cubicBezTo>
                    <a:cubicBezTo>
                      <a:pt x="241" y="0"/>
                      <a:pt x="241" y="0"/>
                      <a:pt x="241" y="0"/>
                    </a:cubicBezTo>
                    <a:cubicBezTo>
                      <a:pt x="244" y="0"/>
                      <a:pt x="246" y="1"/>
                      <a:pt x="248" y="2"/>
                    </a:cubicBezTo>
                    <a:cubicBezTo>
                      <a:pt x="250" y="4"/>
                      <a:pt x="251" y="6"/>
                      <a:pt x="251" y="9"/>
                    </a:cubicBezTo>
                    <a:cubicBezTo>
                      <a:pt x="251" y="143"/>
                      <a:pt x="251" y="143"/>
                      <a:pt x="251" y="143"/>
                    </a:cubicBezTo>
                    <a:cubicBezTo>
                      <a:pt x="274" y="164"/>
                      <a:pt x="274" y="164"/>
                      <a:pt x="274" y="164"/>
                    </a:cubicBezTo>
                    <a:cubicBezTo>
                      <a:pt x="276" y="166"/>
                      <a:pt x="277" y="169"/>
                      <a:pt x="277" y="171"/>
                    </a:cubicBezTo>
                    <a:close/>
                    <a:moveTo>
                      <a:pt x="3" y="2"/>
                    </a:moveTo>
                    <a:cubicBezTo>
                      <a:pt x="1" y="4"/>
                      <a:pt x="0" y="6"/>
                      <a:pt x="0" y="9"/>
                    </a:cubicBezTo>
                    <a:cubicBezTo>
                      <a:pt x="0" y="295"/>
                      <a:pt x="0" y="295"/>
                      <a:pt x="0" y="295"/>
                    </a:cubicBezTo>
                    <a:cubicBezTo>
                      <a:pt x="0" y="298"/>
                      <a:pt x="1" y="300"/>
                      <a:pt x="3" y="302"/>
                    </a:cubicBezTo>
                    <a:cubicBezTo>
                      <a:pt x="5" y="304"/>
                      <a:pt x="7" y="305"/>
                      <a:pt x="10" y="305"/>
                    </a:cubicBezTo>
                    <a:cubicBezTo>
                      <a:pt x="199" y="305"/>
                      <a:pt x="199" y="305"/>
                      <a:pt x="199" y="305"/>
                    </a:cubicBezTo>
                    <a:cubicBezTo>
                      <a:pt x="199" y="191"/>
                      <a:pt x="199" y="191"/>
                      <a:pt x="199" y="191"/>
                    </a:cubicBezTo>
                    <a:cubicBezTo>
                      <a:pt x="204" y="185"/>
                      <a:pt x="216" y="171"/>
                      <a:pt x="216" y="171"/>
                    </a:cubicBezTo>
                    <a:cubicBezTo>
                      <a:pt x="220" y="166"/>
                      <a:pt x="222" y="161"/>
                      <a:pt x="222" y="155"/>
                    </a:cubicBezTo>
                    <a:cubicBezTo>
                      <a:pt x="222" y="56"/>
                      <a:pt x="222" y="56"/>
                      <a:pt x="222" y="56"/>
                    </a:cubicBezTo>
                    <a:cubicBezTo>
                      <a:pt x="222" y="44"/>
                      <a:pt x="214" y="35"/>
                      <a:pt x="202" y="32"/>
                    </a:cubicBezTo>
                    <a:cubicBezTo>
                      <a:pt x="31" y="0"/>
                      <a:pt x="31" y="0"/>
                      <a:pt x="31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7" y="0"/>
                      <a:pt x="5" y="1"/>
                      <a:pt x="3" y="2"/>
                    </a:cubicBezTo>
                    <a:close/>
                    <a:moveTo>
                      <a:pt x="200" y="47"/>
                    </a:moveTo>
                    <a:cubicBezTo>
                      <a:pt x="11" y="11"/>
                      <a:pt x="11" y="11"/>
                      <a:pt x="11" y="11"/>
                    </a:cubicBezTo>
                    <a:cubicBezTo>
                      <a:pt x="9" y="10"/>
                      <a:pt x="6" y="11"/>
                      <a:pt x="4" y="13"/>
                    </a:cubicBezTo>
                    <a:cubicBezTo>
                      <a:pt x="2" y="14"/>
                      <a:pt x="0" y="17"/>
                      <a:pt x="0" y="20"/>
                    </a:cubicBezTo>
                    <a:cubicBezTo>
                      <a:pt x="0" y="302"/>
                      <a:pt x="0" y="302"/>
                      <a:pt x="0" y="302"/>
                    </a:cubicBezTo>
                    <a:cubicBezTo>
                      <a:pt x="0" y="307"/>
                      <a:pt x="4" y="311"/>
                      <a:pt x="8" y="311"/>
                    </a:cubicBezTo>
                    <a:cubicBezTo>
                      <a:pt x="173" y="343"/>
                      <a:pt x="173" y="343"/>
                      <a:pt x="173" y="343"/>
                    </a:cubicBezTo>
                    <a:cubicBezTo>
                      <a:pt x="176" y="344"/>
                      <a:pt x="179" y="343"/>
                      <a:pt x="181" y="341"/>
                    </a:cubicBezTo>
                    <a:cubicBezTo>
                      <a:pt x="183" y="339"/>
                      <a:pt x="184" y="337"/>
                      <a:pt x="184" y="334"/>
                    </a:cubicBezTo>
                    <a:cubicBezTo>
                      <a:pt x="184" y="185"/>
                      <a:pt x="184" y="185"/>
                      <a:pt x="184" y="185"/>
                    </a:cubicBezTo>
                    <a:cubicBezTo>
                      <a:pt x="205" y="161"/>
                      <a:pt x="205" y="161"/>
                      <a:pt x="205" y="161"/>
                    </a:cubicBezTo>
                    <a:cubicBezTo>
                      <a:pt x="206" y="159"/>
                      <a:pt x="207" y="157"/>
                      <a:pt x="207" y="155"/>
                    </a:cubicBezTo>
                    <a:cubicBezTo>
                      <a:pt x="207" y="56"/>
                      <a:pt x="207" y="56"/>
                      <a:pt x="207" y="56"/>
                    </a:cubicBezTo>
                    <a:cubicBezTo>
                      <a:pt x="207" y="51"/>
                      <a:pt x="204" y="48"/>
                      <a:pt x="200" y="47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  <a:headEnd type="none" w="med" len="med"/>
                <a:tailEnd type="none" w="med" len="med"/>
              </a:ln>
              <a:effectLst/>
              <a:ex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4911" tIns="75929" rIns="94911" bIns="75929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483924" eaLnBrk="1" fontAlgn="base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100" b="0" i="0" u="none" strike="noStrike" kern="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effectLst/>
                  <a:uLnTx/>
                  <a:uFillTx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27" name="TextBox 26"/>
              <p:cNvSpPr txBox="1"/>
              <p:nvPr/>
            </p:nvSpPr>
            <p:spPr>
              <a:xfrm>
                <a:off x="7412582" y="3221978"/>
                <a:ext cx="1448153" cy="433965"/>
              </a:xfrm>
              <a:prstGeom prst="rect">
                <a:avLst/>
              </a:prstGeom>
              <a:noFill/>
            </p:spPr>
            <p:txBody>
              <a:bodyPr wrap="none" lIns="182880" tIns="146304" rIns="182880" bIns="146304" rtlCol="0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90000"/>
                  </a:lnSpc>
                  <a:spcBef>
                    <a:spcPts val="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</a:rPr>
                  <a:t>Program Files (x86)</a:t>
                </a:r>
              </a:p>
            </p:txBody>
          </p:sp>
          <p:sp>
            <p:nvSpPr>
              <p:cNvPr id="28" name="Freeform 79"/>
              <p:cNvSpPr>
                <a:spLocks noChangeAspect="1" noEditPoints="1"/>
              </p:cNvSpPr>
              <p:nvPr/>
            </p:nvSpPr>
            <p:spPr bwMode="black">
              <a:xfrm>
                <a:off x="8786595" y="2927722"/>
                <a:ext cx="333079" cy="413317"/>
              </a:xfrm>
              <a:custGeom>
                <a:avLst/>
                <a:gdLst>
                  <a:gd name="T0" fmla="*/ 277 w 277"/>
                  <a:gd name="T1" fmla="*/ 171 h 344"/>
                  <a:gd name="T2" fmla="*/ 277 w 277"/>
                  <a:gd name="T3" fmla="*/ 251 h 344"/>
                  <a:gd name="T4" fmla="*/ 274 w 277"/>
                  <a:gd name="T5" fmla="*/ 258 h 344"/>
                  <a:gd name="T6" fmla="*/ 251 w 277"/>
                  <a:gd name="T7" fmla="*/ 280 h 344"/>
                  <a:gd name="T8" fmla="*/ 251 w 277"/>
                  <a:gd name="T9" fmla="*/ 295 h 344"/>
                  <a:gd name="T10" fmla="*/ 248 w 277"/>
                  <a:gd name="T11" fmla="*/ 302 h 344"/>
                  <a:gd name="T12" fmla="*/ 241 w 277"/>
                  <a:gd name="T13" fmla="*/ 305 h 344"/>
                  <a:gd name="T14" fmla="*/ 10 w 277"/>
                  <a:gd name="T15" fmla="*/ 305 h 344"/>
                  <a:gd name="T16" fmla="*/ 3 w 277"/>
                  <a:gd name="T17" fmla="*/ 302 h 344"/>
                  <a:gd name="T18" fmla="*/ 0 w 277"/>
                  <a:gd name="T19" fmla="*/ 295 h 344"/>
                  <a:gd name="T20" fmla="*/ 0 w 277"/>
                  <a:gd name="T21" fmla="*/ 9 h 344"/>
                  <a:gd name="T22" fmla="*/ 3 w 277"/>
                  <a:gd name="T23" fmla="*/ 2 h 344"/>
                  <a:gd name="T24" fmla="*/ 10 w 277"/>
                  <a:gd name="T25" fmla="*/ 0 h 344"/>
                  <a:gd name="T26" fmla="*/ 241 w 277"/>
                  <a:gd name="T27" fmla="*/ 0 h 344"/>
                  <a:gd name="T28" fmla="*/ 248 w 277"/>
                  <a:gd name="T29" fmla="*/ 2 h 344"/>
                  <a:gd name="T30" fmla="*/ 251 w 277"/>
                  <a:gd name="T31" fmla="*/ 9 h 344"/>
                  <a:gd name="T32" fmla="*/ 251 w 277"/>
                  <a:gd name="T33" fmla="*/ 143 h 344"/>
                  <a:gd name="T34" fmla="*/ 274 w 277"/>
                  <a:gd name="T35" fmla="*/ 164 h 344"/>
                  <a:gd name="T36" fmla="*/ 277 w 277"/>
                  <a:gd name="T37" fmla="*/ 171 h 344"/>
                  <a:gd name="T38" fmla="*/ 3 w 277"/>
                  <a:gd name="T39" fmla="*/ 2 h 344"/>
                  <a:gd name="T40" fmla="*/ 0 w 277"/>
                  <a:gd name="T41" fmla="*/ 9 h 344"/>
                  <a:gd name="T42" fmla="*/ 0 w 277"/>
                  <a:gd name="T43" fmla="*/ 295 h 344"/>
                  <a:gd name="T44" fmla="*/ 3 w 277"/>
                  <a:gd name="T45" fmla="*/ 302 h 344"/>
                  <a:gd name="T46" fmla="*/ 10 w 277"/>
                  <a:gd name="T47" fmla="*/ 305 h 344"/>
                  <a:gd name="T48" fmla="*/ 199 w 277"/>
                  <a:gd name="T49" fmla="*/ 305 h 344"/>
                  <a:gd name="T50" fmla="*/ 199 w 277"/>
                  <a:gd name="T51" fmla="*/ 191 h 344"/>
                  <a:gd name="T52" fmla="*/ 216 w 277"/>
                  <a:gd name="T53" fmla="*/ 171 h 344"/>
                  <a:gd name="T54" fmla="*/ 222 w 277"/>
                  <a:gd name="T55" fmla="*/ 155 h 344"/>
                  <a:gd name="T56" fmla="*/ 222 w 277"/>
                  <a:gd name="T57" fmla="*/ 56 h 344"/>
                  <a:gd name="T58" fmla="*/ 202 w 277"/>
                  <a:gd name="T59" fmla="*/ 32 h 344"/>
                  <a:gd name="T60" fmla="*/ 31 w 277"/>
                  <a:gd name="T61" fmla="*/ 0 h 344"/>
                  <a:gd name="T62" fmla="*/ 10 w 277"/>
                  <a:gd name="T63" fmla="*/ 0 h 344"/>
                  <a:gd name="T64" fmla="*/ 3 w 277"/>
                  <a:gd name="T65" fmla="*/ 2 h 344"/>
                  <a:gd name="T66" fmla="*/ 200 w 277"/>
                  <a:gd name="T67" fmla="*/ 47 h 344"/>
                  <a:gd name="T68" fmla="*/ 11 w 277"/>
                  <a:gd name="T69" fmla="*/ 11 h 344"/>
                  <a:gd name="T70" fmla="*/ 4 w 277"/>
                  <a:gd name="T71" fmla="*/ 13 h 344"/>
                  <a:gd name="T72" fmla="*/ 0 w 277"/>
                  <a:gd name="T73" fmla="*/ 20 h 344"/>
                  <a:gd name="T74" fmla="*/ 0 w 277"/>
                  <a:gd name="T75" fmla="*/ 302 h 344"/>
                  <a:gd name="T76" fmla="*/ 8 w 277"/>
                  <a:gd name="T77" fmla="*/ 311 h 344"/>
                  <a:gd name="T78" fmla="*/ 173 w 277"/>
                  <a:gd name="T79" fmla="*/ 343 h 344"/>
                  <a:gd name="T80" fmla="*/ 181 w 277"/>
                  <a:gd name="T81" fmla="*/ 341 h 344"/>
                  <a:gd name="T82" fmla="*/ 184 w 277"/>
                  <a:gd name="T83" fmla="*/ 334 h 344"/>
                  <a:gd name="T84" fmla="*/ 184 w 277"/>
                  <a:gd name="T85" fmla="*/ 185 h 344"/>
                  <a:gd name="T86" fmla="*/ 205 w 277"/>
                  <a:gd name="T87" fmla="*/ 161 h 344"/>
                  <a:gd name="T88" fmla="*/ 207 w 277"/>
                  <a:gd name="T89" fmla="*/ 155 h 344"/>
                  <a:gd name="T90" fmla="*/ 207 w 277"/>
                  <a:gd name="T91" fmla="*/ 56 h 344"/>
                  <a:gd name="T92" fmla="*/ 200 w 277"/>
                  <a:gd name="T93" fmla="*/ 47 h 3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277" h="344">
                    <a:moveTo>
                      <a:pt x="277" y="171"/>
                    </a:moveTo>
                    <a:cubicBezTo>
                      <a:pt x="277" y="251"/>
                      <a:pt x="277" y="251"/>
                      <a:pt x="277" y="251"/>
                    </a:cubicBezTo>
                    <a:cubicBezTo>
                      <a:pt x="277" y="254"/>
                      <a:pt x="276" y="256"/>
                      <a:pt x="274" y="258"/>
                    </a:cubicBezTo>
                    <a:cubicBezTo>
                      <a:pt x="251" y="280"/>
                      <a:pt x="251" y="280"/>
                      <a:pt x="251" y="280"/>
                    </a:cubicBezTo>
                    <a:cubicBezTo>
                      <a:pt x="251" y="295"/>
                      <a:pt x="251" y="295"/>
                      <a:pt x="251" y="295"/>
                    </a:cubicBezTo>
                    <a:cubicBezTo>
                      <a:pt x="251" y="298"/>
                      <a:pt x="250" y="300"/>
                      <a:pt x="248" y="302"/>
                    </a:cubicBezTo>
                    <a:cubicBezTo>
                      <a:pt x="246" y="304"/>
                      <a:pt x="244" y="305"/>
                      <a:pt x="241" y="305"/>
                    </a:cubicBezTo>
                    <a:cubicBezTo>
                      <a:pt x="10" y="305"/>
                      <a:pt x="10" y="305"/>
                      <a:pt x="10" y="305"/>
                    </a:cubicBezTo>
                    <a:cubicBezTo>
                      <a:pt x="7" y="305"/>
                      <a:pt x="5" y="304"/>
                      <a:pt x="3" y="302"/>
                    </a:cubicBezTo>
                    <a:cubicBezTo>
                      <a:pt x="1" y="300"/>
                      <a:pt x="0" y="298"/>
                      <a:pt x="0" y="295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6"/>
                      <a:pt x="1" y="4"/>
                      <a:pt x="3" y="2"/>
                    </a:cubicBezTo>
                    <a:cubicBezTo>
                      <a:pt x="5" y="1"/>
                      <a:pt x="7" y="0"/>
                      <a:pt x="10" y="0"/>
                    </a:cubicBezTo>
                    <a:cubicBezTo>
                      <a:pt x="241" y="0"/>
                      <a:pt x="241" y="0"/>
                      <a:pt x="241" y="0"/>
                    </a:cubicBezTo>
                    <a:cubicBezTo>
                      <a:pt x="244" y="0"/>
                      <a:pt x="246" y="1"/>
                      <a:pt x="248" y="2"/>
                    </a:cubicBezTo>
                    <a:cubicBezTo>
                      <a:pt x="250" y="4"/>
                      <a:pt x="251" y="6"/>
                      <a:pt x="251" y="9"/>
                    </a:cubicBezTo>
                    <a:cubicBezTo>
                      <a:pt x="251" y="143"/>
                      <a:pt x="251" y="143"/>
                      <a:pt x="251" y="143"/>
                    </a:cubicBezTo>
                    <a:cubicBezTo>
                      <a:pt x="274" y="164"/>
                      <a:pt x="274" y="164"/>
                      <a:pt x="274" y="164"/>
                    </a:cubicBezTo>
                    <a:cubicBezTo>
                      <a:pt x="276" y="166"/>
                      <a:pt x="277" y="169"/>
                      <a:pt x="277" y="171"/>
                    </a:cubicBezTo>
                    <a:close/>
                    <a:moveTo>
                      <a:pt x="3" y="2"/>
                    </a:moveTo>
                    <a:cubicBezTo>
                      <a:pt x="1" y="4"/>
                      <a:pt x="0" y="6"/>
                      <a:pt x="0" y="9"/>
                    </a:cubicBezTo>
                    <a:cubicBezTo>
                      <a:pt x="0" y="295"/>
                      <a:pt x="0" y="295"/>
                      <a:pt x="0" y="295"/>
                    </a:cubicBezTo>
                    <a:cubicBezTo>
                      <a:pt x="0" y="298"/>
                      <a:pt x="1" y="300"/>
                      <a:pt x="3" y="302"/>
                    </a:cubicBezTo>
                    <a:cubicBezTo>
                      <a:pt x="5" y="304"/>
                      <a:pt x="7" y="305"/>
                      <a:pt x="10" y="305"/>
                    </a:cubicBezTo>
                    <a:cubicBezTo>
                      <a:pt x="199" y="305"/>
                      <a:pt x="199" y="305"/>
                      <a:pt x="199" y="305"/>
                    </a:cubicBezTo>
                    <a:cubicBezTo>
                      <a:pt x="199" y="191"/>
                      <a:pt x="199" y="191"/>
                      <a:pt x="199" y="191"/>
                    </a:cubicBezTo>
                    <a:cubicBezTo>
                      <a:pt x="204" y="185"/>
                      <a:pt x="216" y="171"/>
                      <a:pt x="216" y="171"/>
                    </a:cubicBezTo>
                    <a:cubicBezTo>
                      <a:pt x="220" y="166"/>
                      <a:pt x="222" y="161"/>
                      <a:pt x="222" y="155"/>
                    </a:cubicBezTo>
                    <a:cubicBezTo>
                      <a:pt x="222" y="56"/>
                      <a:pt x="222" y="56"/>
                      <a:pt x="222" y="56"/>
                    </a:cubicBezTo>
                    <a:cubicBezTo>
                      <a:pt x="222" y="44"/>
                      <a:pt x="214" y="35"/>
                      <a:pt x="202" y="32"/>
                    </a:cubicBezTo>
                    <a:cubicBezTo>
                      <a:pt x="31" y="0"/>
                      <a:pt x="31" y="0"/>
                      <a:pt x="31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7" y="0"/>
                      <a:pt x="5" y="1"/>
                      <a:pt x="3" y="2"/>
                    </a:cubicBezTo>
                    <a:close/>
                    <a:moveTo>
                      <a:pt x="200" y="47"/>
                    </a:moveTo>
                    <a:cubicBezTo>
                      <a:pt x="11" y="11"/>
                      <a:pt x="11" y="11"/>
                      <a:pt x="11" y="11"/>
                    </a:cubicBezTo>
                    <a:cubicBezTo>
                      <a:pt x="9" y="10"/>
                      <a:pt x="6" y="11"/>
                      <a:pt x="4" y="13"/>
                    </a:cubicBezTo>
                    <a:cubicBezTo>
                      <a:pt x="2" y="14"/>
                      <a:pt x="0" y="17"/>
                      <a:pt x="0" y="20"/>
                    </a:cubicBezTo>
                    <a:cubicBezTo>
                      <a:pt x="0" y="302"/>
                      <a:pt x="0" y="302"/>
                      <a:pt x="0" y="302"/>
                    </a:cubicBezTo>
                    <a:cubicBezTo>
                      <a:pt x="0" y="307"/>
                      <a:pt x="4" y="311"/>
                      <a:pt x="8" y="311"/>
                    </a:cubicBezTo>
                    <a:cubicBezTo>
                      <a:pt x="173" y="343"/>
                      <a:pt x="173" y="343"/>
                      <a:pt x="173" y="343"/>
                    </a:cubicBezTo>
                    <a:cubicBezTo>
                      <a:pt x="176" y="344"/>
                      <a:pt x="179" y="343"/>
                      <a:pt x="181" y="341"/>
                    </a:cubicBezTo>
                    <a:cubicBezTo>
                      <a:pt x="183" y="339"/>
                      <a:pt x="184" y="337"/>
                      <a:pt x="184" y="334"/>
                    </a:cubicBezTo>
                    <a:cubicBezTo>
                      <a:pt x="184" y="185"/>
                      <a:pt x="184" y="185"/>
                      <a:pt x="184" y="185"/>
                    </a:cubicBezTo>
                    <a:cubicBezTo>
                      <a:pt x="205" y="161"/>
                      <a:pt x="205" y="161"/>
                      <a:pt x="205" y="161"/>
                    </a:cubicBezTo>
                    <a:cubicBezTo>
                      <a:pt x="206" y="159"/>
                      <a:pt x="207" y="157"/>
                      <a:pt x="207" y="155"/>
                    </a:cubicBezTo>
                    <a:cubicBezTo>
                      <a:pt x="207" y="56"/>
                      <a:pt x="207" y="56"/>
                      <a:pt x="207" y="56"/>
                    </a:cubicBezTo>
                    <a:cubicBezTo>
                      <a:pt x="207" y="51"/>
                      <a:pt x="204" y="48"/>
                      <a:pt x="200" y="47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  <a:headEnd type="none" w="med" len="med"/>
                <a:tailEnd type="none" w="med" len="med"/>
              </a:ln>
              <a:effectLst/>
              <a:ex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4911" tIns="75929" rIns="94911" bIns="75929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483924" eaLnBrk="1" fontAlgn="base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100" b="0" i="0" u="none" strike="noStrike" kern="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effectLst/>
                  <a:uLnTx/>
                  <a:uFillTx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29" name="TextBox 28"/>
              <p:cNvSpPr txBox="1"/>
              <p:nvPr/>
            </p:nvSpPr>
            <p:spPr>
              <a:xfrm>
                <a:off x="8624406" y="3214459"/>
                <a:ext cx="678711" cy="433965"/>
              </a:xfrm>
              <a:prstGeom prst="rect">
                <a:avLst/>
              </a:prstGeom>
              <a:noFill/>
            </p:spPr>
            <p:txBody>
              <a:bodyPr wrap="none" lIns="182880" tIns="146304" rIns="182880" bIns="146304" rtlCol="0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90000"/>
                  </a:lnSpc>
                  <a:spcBef>
                    <a:spcPts val="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</a:rPr>
                  <a:t>Users</a:t>
                </a:r>
              </a:p>
            </p:txBody>
          </p:sp>
          <p:sp>
            <p:nvSpPr>
              <p:cNvPr id="30" name="Freeform 79"/>
              <p:cNvSpPr>
                <a:spLocks noChangeAspect="1" noEditPoints="1"/>
              </p:cNvSpPr>
              <p:nvPr/>
            </p:nvSpPr>
            <p:spPr bwMode="black">
              <a:xfrm>
                <a:off x="9573547" y="2927722"/>
                <a:ext cx="333079" cy="413317"/>
              </a:xfrm>
              <a:custGeom>
                <a:avLst/>
                <a:gdLst>
                  <a:gd name="T0" fmla="*/ 277 w 277"/>
                  <a:gd name="T1" fmla="*/ 171 h 344"/>
                  <a:gd name="T2" fmla="*/ 277 w 277"/>
                  <a:gd name="T3" fmla="*/ 251 h 344"/>
                  <a:gd name="T4" fmla="*/ 274 w 277"/>
                  <a:gd name="T5" fmla="*/ 258 h 344"/>
                  <a:gd name="T6" fmla="*/ 251 w 277"/>
                  <a:gd name="T7" fmla="*/ 280 h 344"/>
                  <a:gd name="T8" fmla="*/ 251 w 277"/>
                  <a:gd name="T9" fmla="*/ 295 h 344"/>
                  <a:gd name="T10" fmla="*/ 248 w 277"/>
                  <a:gd name="T11" fmla="*/ 302 h 344"/>
                  <a:gd name="T12" fmla="*/ 241 w 277"/>
                  <a:gd name="T13" fmla="*/ 305 h 344"/>
                  <a:gd name="T14" fmla="*/ 10 w 277"/>
                  <a:gd name="T15" fmla="*/ 305 h 344"/>
                  <a:gd name="T16" fmla="*/ 3 w 277"/>
                  <a:gd name="T17" fmla="*/ 302 h 344"/>
                  <a:gd name="T18" fmla="*/ 0 w 277"/>
                  <a:gd name="T19" fmla="*/ 295 h 344"/>
                  <a:gd name="T20" fmla="*/ 0 w 277"/>
                  <a:gd name="T21" fmla="*/ 9 h 344"/>
                  <a:gd name="T22" fmla="*/ 3 w 277"/>
                  <a:gd name="T23" fmla="*/ 2 h 344"/>
                  <a:gd name="T24" fmla="*/ 10 w 277"/>
                  <a:gd name="T25" fmla="*/ 0 h 344"/>
                  <a:gd name="T26" fmla="*/ 241 w 277"/>
                  <a:gd name="T27" fmla="*/ 0 h 344"/>
                  <a:gd name="T28" fmla="*/ 248 w 277"/>
                  <a:gd name="T29" fmla="*/ 2 h 344"/>
                  <a:gd name="T30" fmla="*/ 251 w 277"/>
                  <a:gd name="T31" fmla="*/ 9 h 344"/>
                  <a:gd name="T32" fmla="*/ 251 w 277"/>
                  <a:gd name="T33" fmla="*/ 143 h 344"/>
                  <a:gd name="T34" fmla="*/ 274 w 277"/>
                  <a:gd name="T35" fmla="*/ 164 h 344"/>
                  <a:gd name="T36" fmla="*/ 277 w 277"/>
                  <a:gd name="T37" fmla="*/ 171 h 344"/>
                  <a:gd name="T38" fmla="*/ 3 w 277"/>
                  <a:gd name="T39" fmla="*/ 2 h 344"/>
                  <a:gd name="T40" fmla="*/ 0 w 277"/>
                  <a:gd name="T41" fmla="*/ 9 h 344"/>
                  <a:gd name="T42" fmla="*/ 0 w 277"/>
                  <a:gd name="T43" fmla="*/ 295 h 344"/>
                  <a:gd name="T44" fmla="*/ 3 w 277"/>
                  <a:gd name="T45" fmla="*/ 302 h 344"/>
                  <a:gd name="T46" fmla="*/ 10 w 277"/>
                  <a:gd name="T47" fmla="*/ 305 h 344"/>
                  <a:gd name="T48" fmla="*/ 199 w 277"/>
                  <a:gd name="T49" fmla="*/ 305 h 344"/>
                  <a:gd name="T50" fmla="*/ 199 w 277"/>
                  <a:gd name="T51" fmla="*/ 191 h 344"/>
                  <a:gd name="T52" fmla="*/ 216 w 277"/>
                  <a:gd name="T53" fmla="*/ 171 h 344"/>
                  <a:gd name="T54" fmla="*/ 222 w 277"/>
                  <a:gd name="T55" fmla="*/ 155 h 344"/>
                  <a:gd name="T56" fmla="*/ 222 w 277"/>
                  <a:gd name="T57" fmla="*/ 56 h 344"/>
                  <a:gd name="T58" fmla="*/ 202 w 277"/>
                  <a:gd name="T59" fmla="*/ 32 h 344"/>
                  <a:gd name="T60" fmla="*/ 31 w 277"/>
                  <a:gd name="T61" fmla="*/ 0 h 344"/>
                  <a:gd name="T62" fmla="*/ 10 w 277"/>
                  <a:gd name="T63" fmla="*/ 0 h 344"/>
                  <a:gd name="T64" fmla="*/ 3 w 277"/>
                  <a:gd name="T65" fmla="*/ 2 h 344"/>
                  <a:gd name="T66" fmla="*/ 200 w 277"/>
                  <a:gd name="T67" fmla="*/ 47 h 344"/>
                  <a:gd name="T68" fmla="*/ 11 w 277"/>
                  <a:gd name="T69" fmla="*/ 11 h 344"/>
                  <a:gd name="T70" fmla="*/ 4 w 277"/>
                  <a:gd name="T71" fmla="*/ 13 h 344"/>
                  <a:gd name="T72" fmla="*/ 0 w 277"/>
                  <a:gd name="T73" fmla="*/ 20 h 344"/>
                  <a:gd name="T74" fmla="*/ 0 w 277"/>
                  <a:gd name="T75" fmla="*/ 302 h 344"/>
                  <a:gd name="T76" fmla="*/ 8 w 277"/>
                  <a:gd name="T77" fmla="*/ 311 h 344"/>
                  <a:gd name="T78" fmla="*/ 173 w 277"/>
                  <a:gd name="T79" fmla="*/ 343 h 344"/>
                  <a:gd name="T80" fmla="*/ 181 w 277"/>
                  <a:gd name="T81" fmla="*/ 341 h 344"/>
                  <a:gd name="T82" fmla="*/ 184 w 277"/>
                  <a:gd name="T83" fmla="*/ 334 h 344"/>
                  <a:gd name="T84" fmla="*/ 184 w 277"/>
                  <a:gd name="T85" fmla="*/ 185 h 344"/>
                  <a:gd name="T86" fmla="*/ 205 w 277"/>
                  <a:gd name="T87" fmla="*/ 161 h 344"/>
                  <a:gd name="T88" fmla="*/ 207 w 277"/>
                  <a:gd name="T89" fmla="*/ 155 h 344"/>
                  <a:gd name="T90" fmla="*/ 207 w 277"/>
                  <a:gd name="T91" fmla="*/ 56 h 344"/>
                  <a:gd name="T92" fmla="*/ 200 w 277"/>
                  <a:gd name="T93" fmla="*/ 47 h 3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277" h="344">
                    <a:moveTo>
                      <a:pt x="277" y="171"/>
                    </a:moveTo>
                    <a:cubicBezTo>
                      <a:pt x="277" y="251"/>
                      <a:pt x="277" y="251"/>
                      <a:pt x="277" y="251"/>
                    </a:cubicBezTo>
                    <a:cubicBezTo>
                      <a:pt x="277" y="254"/>
                      <a:pt x="276" y="256"/>
                      <a:pt x="274" y="258"/>
                    </a:cubicBezTo>
                    <a:cubicBezTo>
                      <a:pt x="251" y="280"/>
                      <a:pt x="251" y="280"/>
                      <a:pt x="251" y="280"/>
                    </a:cubicBezTo>
                    <a:cubicBezTo>
                      <a:pt x="251" y="295"/>
                      <a:pt x="251" y="295"/>
                      <a:pt x="251" y="295"/>
                    </a:cubicBezTo>
                    <a:cubicBezTo>
                      <a:pt x="251" y="298"/>
                      <a:pt x="250" y="300"/>
                      <a:pt x="248" y="302"/>
                    </a:cubicBezTo>
                    <a:cubicBezTo>
                      <a:pt x="246" y="304"/>
                      <a:pt x="244" y="305"/>
                      <a:pt x="241" y="305"/>
                    </a:cubicBezTo>
                    <a:cubicBezTo>
                      <a:pt x="10" y="305"/>
                      <a:pt x="10" y="305"/>
                      <a:pt x="10" y="305"/>
                    </a:cubicBezTo>
                    <a:cubicBezTo>
                      <a:pt x="7" y="305"/>
                      <a:pt x="5" y="304"/>
                      <a:pt x="3" y="302"/>
                    </a:cubicBezTo>
                    <a:cubicBezTo>
                      <a:pt x="1" y="300"/>
                      <a:pt x="0" y="298"/>
                      <a:pt x="0" y="295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6"/>
                      <a:pt x="1" y="4"/>
                      <a:pt x="3" y="2"/>
                    </a:cubicBezTo>
                    <a:cubicBezTo>
                      <a:pt x="5" y="1"/>
                      <a:pt x="7" y="0"/>
                      <a:pt x="10" y="0"/>
                    </a:cubicBezTo>
                    <a:cubicBezTo>
                      <a:pt x="241" y="0"/>
                      <a:pt x="241" y="0"/>
                      <a:pt x="241" y="0"/>
                    </a:cubicBezTo>
                    <a:cubicBezTo>
                      <a:pt x="244" y="0"/>
                      <a:pt x="246" y="1"/>
                      <a:pt x="248" y="2"/>
                    </a:cubicBezTo>
                    <a:cubicBezTo>
                      <a:pt x="250" y="4"/>
                      <a:pt x="251" y="6"/>
                      <a:pt x="251" y="9"/>
                    </a:cubicBezTo>
                    <a:cubicBezTo>
                      <a:pt x="251" y="143"/>
                      <a:pt x="251" y="143"/>
                      <a:pt x="251" y="143"/>
                    </a:cubicBezTo>
                    <a:cubicBezTo>
                      <a:pt x="274" y="164"/>
                      <a:pt x="274" y="164"/>
                      <a:pt x="274" y="164"/>
                    </a:cubicBezTo>
                    <a:cubicBezTo>
                      <a:pt x="276" y="166"/>
                      <a:pt x="277" y="169"/>
                      <a:pt x="277" y="171"/>
                    </a:cubicBezTo>
                    <a:close/>
                    <a:moveTo>
                      <a:pt x="3" y="2"/>
                    </a:moveTo>
                    <a:cubicBezTo>
                      <a:pt x="1" y="4"/>
                      <a:pt x="0" y="6"/>
                      <a:pt x="0" y="9"/>
                    </a:cubicBezTo>
                    <a:cubicBezTo>
                      <a:pt x="0" y="295"/>
                      <a:pt x="0" y="295"/>
                      <a:pt x="0" y="295"/>
                    </a:cubicBezTo>
                    <a:cubicBezTo>
                      <a:pt x="0" y="298"/>
                      <a:pt x="1" y="300"/>
                      <a:pt x="3" y="302"/>
                    </a:cubicBezTo>
                    <a:cubicBezTo>
                      <a:pt x="5" y="304"/>
                      <a:pt x="7" y="305"/>
                      <a:pt x="10" y="305"/>
                    </a:cubicBezTo>
                    <a:cubicBezTo>
                      <a:pt x="199" y="305"/>
                      <a:pt x="199" y="305"/>
                      <a:pt x="199" y="305"/>
                    </a:cubicBezTo>
                    <a:cubicBezTo>
                      <a:pt x="199" y="191"/>
                      <a:pt x="199" y="191"/>
                      <a:pt x="199" y="191"/>
                    </a:cubicBezTo>
                    <a:cubicBezTo>
                      <a:pt x="204" y="185"/>
                      <a:pt x="216" y="171"/>
                      <a:pt x="216" y="171"/>
                    </a:cubicBezTo>
                    <a:cubicBezTo>
                      <a:pt x="220" y="166"/>
                      <a:pt x="222" y="161"/>
                      <a:pt x="222" y="155"/>
                    </a:cubicBezTo>
                    <a:cubicBezTo>
                      <a:pt x="222" y="56"/>
                      <a:pt x="222" y="56"/>
                      <a:pt x="222" y="56"/>
                    </a:cubicBezTo>
                    <a:cubicBezTo>
                      <a:pt x="222" y="44"/>
                      <a:pt x="214" y="35"/>
                      <a:pt x="202" y="32"/>
                    </a:cubicBezTo>
                    <a:cubicBezTo>
                      <a:pt x="31" y="0"/>
                      <a:pt x="31" y="0"/>
                      <a:pt x="31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7" y="0"/>
                      <a:pt x="5" y="1"/>
                      <a:pt x="3" y="2"/>
                    </a:cubicBezTo>
                    <a:close/>
                    <a:moveTo>
                      <a:pt x="200" y="47"/>
                    </a:moveTo>
                    <a:cubicBezTo>
                      <a:pt x="11" y="11"/>
                      <a:pt x="11" y="11"/>
                      <a:pt x="11" y="11"/>
                    </a:cubicBezTo>
                    <a:cubicBezTo>
                      <a:pt x="9" y="10"/>
                      <a:pt x="6" y="11"/>
                      <a:pt x="4" y="13"/>
                    </a:cubicBezTo>
                    <a:cubicBezTo>
                      <a:pt x="2" y="14"/>
                      <a:pt x="0" y="17"/>
                      <a:pt x="0" y="20"/>
                    </a:cubicBezTo>
                    <a:cubicBezTo>
                      <a:pt x="0" y="302"/>
                      <a:pt x="0" y="302"/>
                      <a:pt x="0" y="302"/>
                    </a:cubicBezTo>
                    <a:cubicBezTo>
                      <a:pt x="0" y="307"/>
                      <a:pt x="4" y="311"/>
                      <a:pt x="8" y="311"/>
                    </a:cubicBezTo>
                    <a:cubicBezTo>
                      <a:pt x="173" y="343"/>
                      <a:pt x="173" y="343"/>
                      <a:pt x="173" y="343"/>
                    </a:cubicBezTo>
                    <a:cubicBezTo>
                      <a:pt x="176" y="344"/>
                      <a:pt x="179" y="343"/>
                      <a:pt x="181" y="341"/>
                    </a:cubicBezTo>
                    <a:cubicBezTo>
                      <a:pt x="183" y="339"/>
                      <a:pt x="184" y="337"/>
                      <a:pt x="184" y="334"/>
                    </a:cubicBezTo>
                    <a:cubicBezTo>
                      <a:pt x="184" y="185"/>
                      <a:pt x="184" y="185"/>
                      <a:pt x="184" y="185"/>
                    </a:cubicBezTo>
                    <a:cubicBezTo>
                      <a:pt x="205" y="161"/>
                      <a:pt x="205" y="161"/>
                      <a:pt x="205" y="161"/>
                    </a:cubicBezTo>
                    <a:cubicBezTo>
                      <a:pt x="206" y="159"/>
                      <a:pt x="207" y="157"/>
                      <a:pt x="207" y="155"/>
                    </a:cubicBezTo>
                    <a:cubicBezTo>
                      <a:pt x="207" y="56"/>
                      <a:pt x="207" y="56"/>
                      <a:pt x="207" y="56"/>
                    </a:cubicBezTo>
                    <a:cubicBezTo>
                      <a:pt x="207" y="51"/>
                      <a:pt x="204" y="48"/>
                      <a:pt x="200" y="47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  <a:headEnd type="none" w="med" len="med"/>
                <a:tailEnd type="none" w="med" len="med"/>
              </a:ln>
              <a:effectLst/>
              <a:ex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4911" tIns="75929" rIns="94911" bIns="75929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483924" eaLnBrk="1" fontAlgn="base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100" b="0" i="0" u="none" strike="noStrike" kern="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effectLst/>
                  <a:uLnTx/>
                  <a:uFillTx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31" name="TextBox 30"/>
              <p:cNvSpPr txBox="1"/>
              <p:nvPr/>
            </p:nvSpPr>
            <p:spPr>
              <a:xfrm>
                <a:off x="9291947" y="3219472"/>
                <a:ext cx="890307" cy="433965"/>
              </a:xfrm>
              <a:prstGeom prst="rect">
                <a:avLst/>
              </a:prstGeom>
              <a:noFill/>
            </p:spPr>
            <p:txBody>
              <a:bodyPr wrap="none" lIns="182880" tIns="146304" rIns="182880" bIns="146304" rtlCol="0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90000"/>
                  </a:lnSpc>
                  <a:spcBef>
                    <a:spcPts val="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</a:rPr>
                  <a:t>Windows</a:t>
                </a:r>
              </a:p>
            </p:txBody>
          </p:sp>
        </p:grpSp>
      </p:grpSp>
      <p:sp>
        <p:nvSpPr>
          <p:cNvPr id="41" name="Trapezoid 40"/>
          <p:cNvSpPr/>
          <p:nvPr/>
        </p:nvSpPr>
        <p:spPr bwMode="auto">
          <a:xfrm rot="16200000">
            <a:off x="7018553" y="4717816"/>
            <a:ext cx="2294898" cy="1846508"/>
          </a:xfrm>
          <a:prstGeom prst="trapezoid">
            <a:avLst>
              <a:gd name="adj" fmla="val 40445"/>
            </a:avLst>
          </a:prstGeom>
          <a:gradFill flip="none" rotWithShape="1">
            <a:gsLst>
              <a:gs pos="0">
                <a:schemeClr val="tx2">
                  <a:tint val="66000"/>
                  <a:satMod val="160000"/>
                </a:schemeClr>
              </a:gs>
              <a:gs pos="50000">
                <a:schemeClr val="tx2">
                  <a:tint val="44500"/>
                  <a:satMod val="160000"/>
                </a:schemeClr>
              </a:gs>
              <a:gs pos="100000">
                <a:schemeClr val="tx2">
                  <a:tint val="23500"/>
                  <a:satMod val="160000"/>
                </a:schemeClr>
              </a:gs>
            </a:gsLst>
            <a:path path="circle">
              <a:fillToRect t="100000" r="100000"/>
            </a:path>
            <a:tileRect l="-100000" b="-100000"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32472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0" cap="none" spc="0" normalizeH="0" baseline="0" noProof="0" dirty="0">
              <a:ln>
                <a:noFill/>
              </a:ln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ffectLst/>
              <a:uLnTx/>
              <a:uFillTx/>
              <a:ea typeface="Segoe UI" pitchFamily="34" charset="0"/>
              <a:cs typeface="Segoe UI" pitchFamily="34" charset="0"/>
            </a:endParaRPr>
          </a:p>
        </p:txBody>
      </p:sp>
      <p:sp>
        <p:nvSpPr>
          <p:cNvPr id="43" name="Rectangle 42"/>
          <p:cNvSpPr/>
          <p:nvPr/>
        </p:nvSpPr>
        <p:spPr bwMode="auto">
          <a:xfrm>
            <a:off x="9042663" y="4493621"/>
            <a:ext cx="2891863" cy="2294898"/>
          </a:xfrm>
          <a:prstGeom prst="rect">
            <a:avLst/>
          </a:prstGeom>
          <a:solidFill>
            <a:schemeClr val="accent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32472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ea typeface="Segoe UI" pitchFamily="34" charset="0"/>
                <a:cs typeface="Segoe UI" pitchFamily="34" charset="0"/>
              </a:rPr>
              <a:t>Host Storage</a:t>
            </a:r>
          </a:p>
        </p:txBody>
      </p:sp>
      <p:sp>
        <p:nvSpPr>
          <p:cNvPr id="4" name="Freeform 7"/>
          <p:cNvSpPr>
            <a:spLocks noChangeAspect="1" noEditPoints="1"/>
          </p:cNvSpPr>
          <p:nvPr/>
        </p:nvSpPr>
        <p:spPr bwMode="auto">
          <a:xfrm>
            <a:off x="4898131" y="4394890"/>
            <a:ext cx="2627798" cy="2316369"/>
          </a:xfrm>
          <a:custGeom>
            <a:avLst/>
            <a:gdLst>
              <a:gd name="T0" fmla="*/ 1 w 187"/>
              <a:gd name="T1" fmla="*/ 102 h 143"/>
              <a:gd name="T2" fmla="*/ 6 w 187"/>
              <a:gd name="T3" fmla="*/ 84 h 143"/>
              <a:gd name="T4" fmla="*/ 21 w 187"/>
              <a:gd name="T5" fmla="*/ 32 h 143"/>
              <a:gd name="T6" fmla="*/ 29 w 187"/>
              <a:gd name="T7" fmla="*/ 1 h 143"/>
              <a:gd name="T8" fmla="*/ 31 w 187"/>
              <a:gd name="T9" fmla="*/ 0 h 143"/>
              <a:gd name="T10" fmla="*/ 36 w 187"/>
              <a:gd name="T11" fmla="*/ 0 h 143"/>
              <a:gd name="T12" fmla="*/ 86 w 187"/>
              <a:gd name="T13" fmla="*/ 0 h 143"/>
              <a:gd name="T14" fmla="*/ 114 w 187"/>
              <a:gd name="T15" fmla="*/ 0 h 143"/>
              <a:gd name="T16" fmla="*/ 156 w 187"/>
              <a:gd name="T17" fmla="*/ 0 h 143"/>
              <a:gd name="T18" fmla="*/ 157 w 187"/>
              <a:gd name="T19" fmla="*/ 0 h 143"/>
              <a:gd name="T20" fmla="*/ 158 w 187"/>
              <a:gd name="T21" fmla="*/ 1 h 143"/>
              <a:gd name="T22" fmla="*/ 163 w 187"/>
              <a:gd name="T23" fmla="*/ 20 h 143"/>
              <a:gd name="T24" fmla="*/ 178 w 187"/>
              <a:gd name="T25" fmla="*/ 72 h 143"/>
              <a:gd name="T26" fmla="*/ 186 w 187"/>
              <a:gd name="T27" fmla="*/ 102 h 143"/>
              <a:gd name="T28" fmla="*/ 184 w 187"/>
              <a:gd name="T29" fmla="*/ 105 h 143"/>
              <a:gd name="T30" fmla="*/ 163 w 187"/>
              <a:gd name="T31" fmla="*/ 105 h 143"/>
              <a:gd name="T32" fmla="*/ 109 w 187"/>
              <a:gd name="T33" fmla="*/ 105 h 143"/>
              <a:gd name="T34" fmla="*/ 88 w 187"/>
              <a:gd name="T35" fmla="*/ 105 h 143"/>
              <a:gd name="T36" fmla="*/ 38 w 187"/>
              <a:gd name="T37" fmla="*/ 105 h 143"/>
              <a:gd name="T38" fmla="*/ 3 w 187"/>
              <a:gd name="T39" fmla="*/ 105 h 143"/>
              <a:gd name="T40" fmla="*/ 1 w 187"/>
              <a:gd name="T41" fmla="*/ 102 h 143"/>
              <a:gd name="T42" fmla="*/ 186 w 187"/>
              <a:gd name="T43" fmla="*/ 112 h 143"/>
              <a:gd name="T44" fmla="*/ 186 w 187"/>
              <a:gd name="T45" fmla="*/ 141 h 143"/>
              <a:gd name="T46" fmla="*/ 186 w 187"/>
              <a:gd name="T47" fmla="*/ 142 h 143"/>
              <a:gd name="T48" fmla="*/ 184 w 187"/>
              <a:gd name="T49" fmla="*/ 143 h 143"/>
              <a:gd name="T50" fmla="*/ 172 w 187"/>
              <a:gd name="T51" fmla="*/ 143 h 143"/>
              <a:gd name="T52" fmla="*/ 128 w 187"/>
              <a:gd name="T53" fmla="*/ 143 h 143"/>
              <a:gd name="T54" fmla="*/ 72 w 187"/>
              <a:gd name="T55" fmla="*/ 143 h 143"/>
              <a:gd name="T56" fmla="*/ 24 w 187"/>
              <a:gd name="T57" fmla="*/ 143 h 143"/>
              <a:gd name="T58" fmla="*/ 3 w 187"/>
              <a:gd name="T59" fmla="*/ 143 h 143"/>
              <a:gd name="T60" fmla="*/ 1 w 187"/>
              <a:gd name="T61" fmla="*/ 141 h 143"/>
              <a:gd name="T62" fmla="*/ 1 w 187"/>
              <a:gd name="T63" fmla="*/ 112 h 143"/>
              <a:gd name="T64" fmla="*/ 3 w 187"/>
              <a:gd name="T65" fmla="*/ 110 h 143"/>
              <a:gd name="T66" fmla="*/ 15 w 187"/>
              <a:gd name="T67" fmla="*/ 110 h 143"/>
              <a:gd name="T68" fmla="*/ 59 w 187"/>
              <a:gd name="T69" fmla="*/ 110 h 143"/>
              <a:gd name="T70" fmla="*/ 115 w 187"/>
              <a:gd name="T71" fmla="*/ 110 h 143"/>
              <a:gd name="T72" fmla="*/ 164 w 187"/>
              <a:gd name="T73" fmla="*/ 110 h 143"/>
              <a:gd name="T74" fmla="*/ 184 w 187"/>
              <a:gd name="T75" fmla="*/ 110 h 143"/>
              <a:gd name="T76" fmla="*/ 186 w 187"/>
              <a:gd name="T77" fmla="*/ 112 h 143"/>
              <a:gd name="T78" fmla="*/ 25 w 187"/>
              <a:gd name="T79" fmla="*/ 126 h 143"/>
              <a:gd name="T80" fmla="*/ 19 w 187"/>
              <a:gd name="T81" fmla="*/ 120 h 143"/>
              <a:gd name="T82" fmla="*/ 13 w 187"/>
              <a:gd name="T83" fmla="*/ 126 h 143"/>
              <a:gd name="T84" fmla="*/ 19 w 187"/>
              <a:gd name="T85" fmla="*/ 132 h 143"/>
              <a:gd name="T86" fmla="*/ 25 w 187"/>
              <a:gd name="T87" fmla="*/ 126 h 143"/>
              <a:gd name="T88" fmla="*/ 152 w 187"/>
              <a:gd name="T89" fmla="*/ 126 h 143"/>
              <a:gd name="T90" fmla="*/ 149 w 187"/>
              <a:gd name="T91" fmla="*/ 123 h 143"/>
              <a:gd name="T92" fmla="*/ 38 w 187"/>
              <a:gd name="T93" fmla="*/ 123 h 143"/>
              <a:gd name="T94" fmla="*/ 35 w 187"/>
              <a:gd name="T95" fmla="*/ 126 h 143"/>
              <a:gd name="T96" fmla="*/ 38 w 187"/>
              <a:gd name="T97" fmla="*/ 129 h 143"/>
              <a:gd name="T98" fmla="*/ 149 w 187"/>
              <a:gd name="T99" fmla="*/ 129 h 143"/>
              <a:gd name="T100" fmla="*/ 152 w 187"/>
              <a:gd name="T101" fmla="*/ 126 h 143"/>
              <a:gd name="T102" fmla="*/ 174 w 187"/>
              <a:gd name="T103" fmla="*/ 126 h 143"/>
              <a:gd name="T104" fmla="*/ 168 w 187"/>
              <a:gd name="T105" fmla="*/ 120 h 143"/>
              <a:gd name="T106" fmla="*/ 162 w 187"/>
              <a:gd name="T107" fmla="*/ 126 h 143"/>
              <a:gd name="T108" fmla="*/ 168 w 187"/>
              <a:gd name="T109" fmla="*/ 132 h 143"/>
              <a:gd name="T110" fmla="*/ 174 w 187"/>
              <a:gd name="T111" fmla="*/ 126 h 1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87" h="143">
                <a:moveTo>
                  <a:pt x="1" y="102"/>
                </a:moveTo>
                <a:cubicBezTo>
                  <a:pt x="3" y="96"/>
                  <a:pt x="5" y="90"/>
                  <a:pt x="6" y="84"/>
                </a:cubicBezTo>
                <a:cubicBezTo>
                  <a:pt x="11" y="66"/>
                  <a:pt x="16" y="49"/>
                  <a:pt x="21" y="32"/>
                </a:cubicBezTo>
                <a:cubicBezTo>
                  <a:pt x="24" y="22"/>
                  <a:pt x="26" y="12"/>
                  <a:pt x="29" y="1"/>
                </a:cubicBezTo>
                <a:cubicBezTo>
                  <a:pt x="30" y="0"/>
                  <a:pt x="31" y="0"/>
                  <a:pt x="31" y="0"/>
                </a:cubicBezTo>
                <a:cubicBezTo>
                  <a:pt x="33" y="0"/>
                  <a:pt x="34" y="0"/>
                  <a:pt x="36" y="0"/>
                </a:cubicBezTo>
                <a:cubicBezTo>
                  <a:pt x="53" y="0"/>
                  <a:pt x="70" y="0"/>
                  <a:pt x="86" y="0"/>
                </a:cubicBezTo>
                <a:cubicBezTo>
                  <a:pt x="95" y="0"/>
                  <a:pt x="105" y="0"/>
                  <a:pt x="114" y="0"/>
                </a:cubicBezTo>
                <a:cubicBezTo>
                  <a:pt x="128" y="0"/>
                  <a:pt x="142" y="0"/>
                  <a:pt x="156" y="0"/>
                </a:cubicBezTo>
                <a:cubicBezTo>
                  <a:pt x="157" y="0"/>
                  <a:pt x="157" y="0"/>
                  <a:pt x="157" y="0"/>
                </a:cubicBezTo>
                <a:cubicBezTo>
                  <a:pt x="158" y="0"/>
                  <a:pt x="158" y="1"/>
                  <a:pt x="158" y="1"/>
                </a:cubicBezTo>
                <a:cubicBezTo>
                  <a:pt x="159" y="8"/>
                  <a:pt x="161" y="14"/>
                  <a:pt x="163" y="20"/>
                </a:cubicBezTo>
                <a:cubicBezTo>
                  <a:pt x="168" y="38"/>
                  <a:pt x="173" y="55"/>
                  <a:pt x="178" y="72"/>
                </a:cubicBezTo>
                <a:cubicBezTo>
                  <a:pt x="181" y="83"/>
                  <a:pt x="183" y="92"/>
                  <a:pt x="186" y="102"/>
                </a:cubicBezTo>
                <a:cubicBezTo>
                  <a:pt x="187" y="104"/>
                  <a:pt x="185" y="105"/>
                  <a:pt x="184" y="105"/>
                </a:cubicBezTo>
                <a:cubicBezTo>
                  <a:pt x="177" y="105"/>
                  <a:pt x="170" y="105"/>
                  <a:pt x="163" y="105"/>
                </a:cubicBezTo>
                <a:cubicBezTo>
                  <a:pt x="145" y="105"/>
                  <a:pt x="126" y="105"/>
                  <a:pt x="109" y="105"/>
                </a:cubicBezTo>
                <a:cubicBezTo>
                  <a:pt x="101" y="105"/>
                  <a:pt x="95" y="105"/>
                  <a:pt x="88" y="105"/>
                </a:cubicBezTo>
                <a:cubicBezTo>
                  <a:pt x="71" y="105"/>
                  <a:pt x="54" y="105"/>
                  <a:pt x="38" y="105"/>
                </a:cubicBezTo>
                <a:cubicBezTo>
                  <a:pt x="26" y="105"/>
                  <a:pt x="14" y="105"/>
                  <a:pt x="3" y="105"/>
                </a:cubicBezTo>
                <a:cubicBezTo>
                  <a:pt x="2" y="105"/>
                  <a:pt x="0" y="104"/>
                  <a:pt x="1" y="102"/>
                </a:cubicBezTo>
                <a:close/>
                <a:moveTo>
                  <a:pt x="186" y="112"/>
                </a:moveTo>
                <a:cubicBezTo>
                  <a:pt x="186" y="122"/>
                  <a:pt x="186" y="131"/>
                  <a:pt x="186" y="141"/>
                </a:cubicBezTo>
                <a:cubicBezTo>
                  <a:pt x="186" y="141"/>
                  <a:pt x="186" y="142"/>
                  <a:pt x="186" y="142"/>
                </a:cubicBezTo>
                <a:cubicBezTo>
                  <a:pt x="185" y="143"/>
                  <a:pt x="185" y="143"/>
                  <a:pt x="184" y="143"/>
                </a:cubicBezTo>
                <a:cubicBezTo>
                  <a:pt x="180" y="143"/>
                  <a:pt x="176" y="143"/>
                  <a:pt x="172" y="143"/>
                </a:cubicBezTo>
                <a:cubicBezTo>
                  <a:pt x="158" y="143"/>
                  <a:pt x="143" y="143"/>
                  <a:pt x="128" y="143"/>
                </a:cubicBezTo>
                <a:cubicBezTo>
                  <a:pt x="109" y="143"/>
                  <a:pt x="91" y="143"/>
                  <a:pt x="72" y="143"/>
                </a:cubicBezTo>
                <a:cubicBezTo>
                  <a:pt x="56" y="143"/>
                  <a:pt x="40" y="143"/>
                  <a:pt x="24" y="143"/>
                </a:cubicBezTo>
                <a:cubicBezTo>
                  <a:pt x="17" y="143"/>
                  <a:pt x="10" y="143"/>
                  <a:pt x="3" y="143"/>
                </a:cubicBezTo>
                <a:cubicBezTo>
                  <a:pt x="2" y="143"/>
                  <a:pt x="1" y="142"/>
                  <a:pt x="1" y="141"/>
                </a:cubicBezTo>
                <a:cubicBezTo>
                  <a:pt x="1" y="131"/>
                  <a:pt x="1" y="122"/>
                  <a:pt x="1" y="112"/>
                </a:cubicBezTo>
                <a:cubicBezTo>
                  <a:pt x="1" y="110"/>
                  <a:pt x="2" y="110"/>
                  <a:pt x="3" y="110"/>
                </a:cubicBezTo>
                <a:cubicBezTo>
                  <a:pt x="7" y="110"/>
                  <a:pt x="11" y="110"/>
                  <a:pt x="15" y="110"/>
                </a:cubicBezTo>
                <a:cubicBezTo>
                  <a:pt x="30" y="110"/>
                  <a:pt x="44" y="110"/>
                  <a:pt x="59" y="110"/>
                </a:cubicBezTo>
                <a:cubicBezTo>
                  <a:pt x="78" y="110"/>
                  <a:pt x="96" y="110"/>
                  <a:pt x="115" y="110"/>
                </a:cubicBezTo>
                <a:cubicBezTo>
                  <a:pt x="131" y="110"/>
                  <a:pt x="147" y="110"/>
                  <a:pt x="164" y="110"/>
                </a:cubicBezTo>
                <a:cubicBezTo>
                  <a:pt x="170" y="110"/>
                  <a:pt x="177" y="110"/>
                  <a:pt x="184" y="110"/>
                </a:cubicBezTo>
                <a:cubicBezTo>
                  <a:pt x="185" y="110"/>
                  <a:pt x="186" y="110"/>
                  <a:pt x="186" y="112"/>
                </a:cubicBezTo>
                <a:close/>
                <a:moveTo>
                  <a:pt x="25" y="126"/>
                </a:moveTo>
                <a:cubicBezTo>
                  <a:pt x="25" y="123"/>
                  <a:pt x="22" y="120"/>
                  <a:pt x="19" y="120"/>
                </a:cubicBezTo>
                <a:cubicBezTo>
                  <a:pt x="16" y="120"/>
                  <a:pt x="13" y="123"/>
                  <a:pt x="13" y="126"/>
                </a:cubicBezTo>
                <a:cubicBezTo>
                  <a:pt x="13" y="130"/>
                  <a:pt x="16" y="132"/>
                  <a:pt x="19" y="132"/>
                </a:cubicBezTo>
                <a:cubicBezTo>
                  <a:pt x="22" y="132"/>
                  <a:pt x="25" y="130"/>
                  <a:pt x="25" y="126"/>
                </a:cubicBezTo>
                <a:close/>
                <a:moveTo>
                  <a:pt x="152" y="126"/>
                </a:moveTo>
                <a:cubicBezTo>
                  <a:pt x="152" y="125"/>
                  <a:pt x="151" y="123"/>
                  <a:pt x="149" y="123"/>
                </a:cubicBezTo>
                <a:cubicBezTo>
                  <a:pt x="38" y="123"/>
                  <a:pt x="38" y="123"/>
                  <a:pt x="38" y="123"/>
                </a:cubicBezTo>
                <a:cubicBezTo>
                  <a:pt x="37" y="123"/>
                  <a:pt x="35" y="125"/>
                  <a:pt x="35" y="126"/>
                </a:cubicBezTo>
                <a:cubicBezTo>
                  <a:pt x="35" y="128"/>
                  <a:pt x="37" y="129"/>
                  <a:pt x="38" y="129"/>
                </a:cubicBezTo>
                <a:cubicBezTo>
                  <a:pt x="149" y="129"/>
                  <a:pt x="149" y="129"/>
                  <a:pt x="149" y="129"/>
                </a:cubicBezTo>
                <a:cubicBezTo>
                  <a:pt x="151" y="129"/>
                  <a:pt x="152" y="128"/>
                  <a:pt x="152" y="126"/>
                </a:cubicBezTo>
                <a:close/>
                <a:moveTo>
                  <a:pt x="174" y="126"/>
                </a:moveTo>
                <a:cubicBezTo>
                  <a:pt x="174" y="123"/>
                  <a:pt x="172" y="120"/>
                  <a:pt x="168" y="120"/>
                </a:cubicBezTo>
                <a:cubicBezTo>
                  <a:pt x="165" y="120"/>
                  <a:pt x="162" y="123"/>
                  <a:pt x="162" y="126"/>
                </a:cubicBezTo>
                <a:cubicBezTo>
                  <a:pt x="162" y="130"/>
                  <a:pt x="165" y="132"/>
                  <a:pt x="168" y="132"/>
                </a:cubicBezTo>
                <a:cubicBezTo>
                  <a:pt x="172" y="132"/>
                  <a:pt x="174" y="130"/>
                  <a:pt x="174" y="126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/>
        </p:spPr>
        <p:txBody>
          <a:bodyPr vert="horz" wrap="square" lIns="91414" tIns="45706" rIns="91414" bIns="45706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224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505050"/>
              </a:solidFill>
              <a:effectLst/>
              <a:uLnTx/>
              <a:uFillTx/>
            </a:endParaRPr>
          </a:p>
        </p:txBody>
      </p:sp>
      <p:sp>
        <p:nvSpPr>
          <p:cNvPr id="57" name="Freeform 106"/>
          <p:cNvSpPr>
            <a:spLocks noChangeAspect="1"/>
          </p:cNvSpPr>
          <p:nvPr/>
        </p:nvSpPr>
        <p:spPr bwMode="black">
          <a:xfrm>
            <a:off x="9251363" y="5173662"/>
            <a:ext cx="767407" cy="762000"/>
          </a:xfrm>
          <a:custGeom>
            <a:avLst/>
            <a:gdLst>
              <a:gd name="connsiteX0" fmla="*/ 0 w 1208341"/>
              <a:gd name="connsiteY0" fmla="*/ 445145 h 1199827"/>
              <a:gd name="connsiteX1" fmla="*/ 16338 w 1208341"/>
              <a:gd name="connsiteY1" fmla="*/ 458290 h 1199827"/>
              <a:gd name="connsiteX2" fmla="*/ 604170 w 1208341"/>
              <a:gd name="connsiteY2" fmla="*/ 593891 h 1199827"/>
              <a:gd name="connsiteX3" fmla="*/ 1192003 w 1208341"/>
              <a:gd name="connsiteY3" fmla="*/ 458290 h 1199827"/>
              <a:gd name="connsiteX4" fmla="*/ 1208341 w 1208341"/>
              <a:gd name="connsiteY4" fmla="*/ 445145 h 1199827"/>
              <a:gd name="connsiteX5" fmla="*/ 1208341 w 1208341"/>
              <a:gd name="connsiteY5" fmla="*/ 965655 h 1199827"/>
              <a:gd name="connsiteX6" fmla="*/ 1208341 w 1208341"/>
              <a:gd name="connsiteY6" fmla="*/ 965659 h 1199827"/>
              <a:gd name="connsiteX7" fmla="*/ 604170 w 1208341"/>
              <a:gd name="connsiteY7" fmla="*/ 1199827 h 1199827"/>
              <a:gd name="connsiteX8" fmla="*/ 0 w 1208341"/>
              <a:gd name="connsiteY8" fmla="*/ 965659 h 1199827"/>
              <a:gd name="connsiteX9" fmla="*/ 603170 w 1208341"/>
              <a:gd name="connsiteY9" fmla="*/ 0 h 1199827"/>
              <a:gd name="connsiteX10" fmla="*/ 1206340 w 1208341"/>
              <a:gd name="connsiteY10" fmla="*/ 259109 h 1199827"/>
              <a:gd name="connsiteX11" fmla="*/ 603170 w 1208341"/>
              <a:gd name="connsiteY11" fmla="*/ 518218 h 1199827"/>
              <a:gd name="connsiteX12" fmla="*/ 0 w 1208341"/>
              <a:gd name="connsiteY12" fmla="*/ 259109 h 1199827"/>
              <a:gd name="connsiteX13" fmla="*/ 603170 w 1208341"/>
              <a:gd name="connsiteY13" fmla="*/ 0 h 11998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208341" h="1199827">
                <a:moveTo>
                  <a:pt x="0" y="445145"/>
                </a:moveTo>
                <a:lnTo>
                  <a:pt x="16338" y="458290"/>
                </a:lnTo>
                <a:cubicBezTo>
                  <a:pt x="129544" y="539061"/>
                  <a:pt x="350335" y="593891"/>
                  <a:pt x="604170" y="593891"/>
                </a:cubicBezTo>
                <a:cubicBezTo>
                  <a:pt x="858005" y="593891"/>
                  <a:pt x="1078797" y="539061"/>
                  <a:pt x="1192003" y="458290"/>
                </a:cubicBezTo>
                <a:lnTo>
                  <a:pt x="1208341" y="445145"/>
                </a:lnTo>
                <a:lnTo>
                  <a:pt x="1208341" y="965655"/>
                </a:lnTo>
                <a:lnTo>
                  <a:pt x="1208341" y="965659"/>
                </a:lnTo>
                <a:cubicBezTo>
                  <a:pt x="1208341" y="1094988"/>
                  <a:pt x="937845" y="1199827"/>
                  <a:pt x="604170" y="1199827"/>
                </a:cubicBezTo>
                <a:cubicBezTo>
                  <a:pt x="270495" y="1199827"/>
                  <a:pt x="0" y="1094988"/>
                  <a:pt x="0" y="965659"/>
                </a:cubicBezTo>
                <a:close/>
                <a:moveTo>
                  <a:pt x="603170" y="0"/>
                </a:moveTo>
                <a:cubicBezTo>
                  <a:pt x="936291" y="0"/>
                  <a:pt x="1206340" y="116007"/>
                  <a:pt x="1206340" y="259109"/>
                </a:cubicBezTo>
                <a:cubicBezTo>
                  <a:pt x="1206340" y="402211"/>
                  <a:pt x="936291" y="518218"/>
                  <a:pt x="603170" y="518218"/>
                </a:cubicBezTo>
                <a:cubicBezTo>
                  <a:pt x="270049" y="518218"/>
                  <a:pt x="0" y="402211"/>
                  <a:pt x="0" y="259109"/>
                </a:cubicBezTo>
                <a:cubicBezTo>
                  <a:pt x="0" y="116007"/>
                  <a:pt x="270049" y="0"/>
                  <a:pt x="60317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32472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0" cap="none" spc="0" normalizeH="0" baseline="0" noProof="0" dirty="0">
              <a:ln>
                <a:noFill/>
              </a:ln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ffectLst/>
              <a:uLnTx/>
              <a:uFillTx/>
              <a:ea typeface="Segoe UI" pitchFamily="34" charset="0"/>
              <a:cs typeface="Segoe UI" pitchFamily="34" charset="0"/>
            </a:endParaRPr>
          </a:p>
        </p:txBody>
      </p:sp>
      <p:sp>
        <p:nvSpPr>
          <p:cNvPr id="58" name="Freeform 106"/>
          <p:cNvSpPr>
            <a:spLocks noChangeAspect="1"/>
          </p:cNvSpPr>
          <p:nvPr/>
        </p:nvSpPr>
        <p:spPr bwMode="black">
          <a:xfrm>
            <a:off x="10928172" y="5173662"/>
            <a:ext cx="767407" cy="762000"/>
          </a:xfrm>
          <a:custGeom>
            <a:avLst/>
            <a:gdLst>
              <a:gd name="connsiteX0" fmla="*/ 0 w 1208341"/>
              <a:gd name="connsiteY0" fmla="*/ 445145 h 1199827"/>
              <a:gd name="connsiteX1" fmla="*/ 16338 w 1208341"/>
              <a:gd name="connsiteY1" fmla="*/ 458290 h 1199827"/>
              <a:gd name="connsiteX2" fmla="*/ 604170 w 1208341"/>
              <a:gd name="connsiteY2" fmla="*/ 593891 h 1199827"/>
              <a:gd name="connsiteX3" fmla="*/ 1192003 w 1208341"/>
              <a:gd name="connsiteY3" fmla="*/ 458290 h 1199827"/>
              <a:gd name="connsiteX4" fmla="*/ 1208341 w 1208341"/>
              <a:gd name="connsiteY4" fmla="*/ 445145 h 1199827"/>
              <a:gd name="connsiteX5" fmla="*/ 1208341 w 1208341"/>
              <a:gd name="connsiteY5" fmla="*/ 965655 h 1199827"/>
              <a:gd name="connsiteX6" fmla="*/ 1208341 w 1208341"/>
              <a:gd name="connsiteY6" fmla="*/ 965659 h 1199827"/>
              <a:gd name="connsiteX7" fmla="*/ 604170 w 1208341"/>
              <a:gd name="connsiteY7" fmla="*/ 1199827 h 1199827"/>
              <a:gd name="connsiteX8" fmla="*/ 0 w 1208341"/>
              <a:gd name="connsiteY8" fmla="*/ 965659 h 1199827"/>
              <a:gd name="connsiteX9" fmla="*/ 603170 w 1208341"/>
              <a:gd name="connsiteY9" fmla="*/ 0 h 1199827"/>
              <a:gd name="connsiteX10" fmla="*/ 1206340 w 1208341"/>
              <a:gd name="connsiteY10" fmla="*/ 259109 h 1199827"/>
              <a:gd name="connsiteX11" fmla="*/ 603170 w 1208341"/>
              <a:gd name="connsiteY11" fmla="*/ 518218 h 1199827"/>
              <a:gd name="connsiteX12" fmla="*/ 0 w 1208341"/>
              <a:gd name="connsiteY12" fmla="*/ 259109 h 1199827"/>
              <a:gd name="connsiteX13" fmla="*/ 603170 w 1208341"/>
              <a:gd name="connsiteY13" fmla="*/ 0 h 11998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208341" h="1199827">
                <a:moveTo>
                  <a:pt x="0" y="445145"/>
                </a:moveTo>
                <a:lnTo>
                  <a:pt x="16338" y="458290"/>
                </a:lnTo>
                <a:cubicBezTo>
                  <a:pt x="129544" y="539061"/>
                  <a:pt x="350335" y="593891"/>
                  <a:pt x="604170" y="593891"/>
                </a:cubicBezTo>
                <a:cubicBezTo>
                  <a:pt x="858005" y="593891"/>
                  <a:pt x="1078797" y="539061"/>
                  <a:pt x="1192003" y="458290"/>
                </a:cubicBezTo>
                <a:lnTo>
                  <a:pt x="1208341" y="445145"/>
                </a:lnTo>
                <a:lnTo>
                  <a:pt x="1208341" y="965655"/>
                </a:lnTo>
                <a:lnTo>
                  <a:pt x="1208341" y="965659"/>
                </a:lnTo>
                <a:cubicBezTo>
                  <a:pt x="1208341" y="1094988"/>
                  <a:pt x="937845" y="1199827"/>
                  <a:pt x="604170" y="1199827"/>
                </a:cubicBezTo>
                <a:cubicBezTo>
                  <a:pt x="270495" y="1199827"/>
                  <a:pt x="0" y="1094988"/>
                  <a:pt x="0" y="965659"/>
                </a:cubicBezTo>
                <a:close/>
                <a:moveTo>
                  <a:pt x="603170" y="0"/>
                </a:moveTo>
                <a:cubicBezTo>
                  <a:pt x="936291" y="0"/>
                  <a:pt x="1206340" y="116007"/>
                  <a:pt x="1206340" y="259109"/>
                </a:cubicBezTo>
                <a:cubicBezTo>
                  <a:pt x="1206340" y="402211"/>
                  <a:pt x="936291" y="518218"/>
                  <a:pt x="603170" y="518218"/>
                </a:cubicBezTo>
                <a:cubicBezTo>
                  <a:pt x="270049" y="518218"/>
                  <a:pt x="0" y="402211"/>
                  <a:pt x="0" y="259109"/>
                </a:cubicBezTo>
                <a:cubicBezTo>
                  <a:pt x="0" y="116007"/>
                  <a:pt x="270049" y="0"/>
                  <a:pt x="60317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32472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0" cap="none" spc="0" normalizeH="0" baseline="0" noProof="0" dirty="0">
              <a:ln>
                <a:noFill/>
              </a:ln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ffectLst/>
              <a:uLnTx/>
              <a:uFillTx/>
              <a:ea typeface="Segoe UI" pitchFamily="34" charset="0"/>
              <a:cs typeface="Segoe UI" pitchFamily="34" charset="0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9343537" y="5420294"/>
            <a:ext cx="627416" cy="627864"/>
          </a:xfrm>
          <a:prstGeom prst="rect">
            <a:avLst/>
          </a:prstGeom>
          <a:noFill/>
        </p:spPr>
        <p:txBody>
          <a:bodyPr wrap="none" lIns="182880" tIns="146304" rIns="182880" bIns="146304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2917">
                      <a:schemeClr val="tx1"/>
                    </a:gs>
                    <a:gs pos="30000">
                      <a:schemeClr val="tx1"/>
                    </a:gs>
                  </a:gsLst>
                  <a:lin ang="5400000" scaled="0"/>
                </a:gradFill>
                <a:effectLst/>
                <a:uLnTx/>
                <a:uFillTx/>
              </a:rPr>
              <a:t>C:</a:t>
            </a:r>
          </a:p>
        </p:txBody>
      </p:sp>
      <p:sp>
        <p:nvSpPr>
          <p:cNvPr id="60" name="TextBox 59"/>
          <p:cNvSpPr txBox="1"/>
          <p:nvPr/>
        </p:nvSpPr>
        <p:spPr>
          <a:xfrm>
            <a:off x="10998167" y="5420294"/>
            <a:ext cx="653064" cy="627864"/>
          </a:xfrm>
          <a:prstGeom prst="rect">
            <a:avLst/>
          </a:prstGeom>
          <a:noFill/>
        </p:spPr>
        <p:txBody>
          <a:bodyPr wrap="none" lIns="182880" tIns="146304" rIns="182880" bIns="146304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2917">
                      <a:schemeClr val="tx1"/>
                    </a:gs>
                    <a:gs pos="30000">
                      <a:schemeClr val="tx1"/>
                    </a:gs>
                  </a:gsLst>
                  <a:lin ang="5400000" scaled="0"/>
                </a:gradFill>
                <a:effectLst/>
                <a:uLnTx/>
                <a:uFillTx/>
              </a:rPr>
              <a:t>D:</a:t>
            </a:r>
          </a:p>
        </p:txBody>
      </p:sp>
      <p:grpSp>
        <p:nvGrpSpPr>
          <p:cNvPr id="2" name="Group 1"/>
          <p:cNvGrpSpPr/>
          <p:nvPr/>
        </p:nvGrpSpPr>
        <p:grpSpPr>
          <a:xfrm>
            <a:off x="10895079" y="6077284"/>
            <a:ext cx="1185261" cy="723040"/>
            <a:chOff x="10895079" y="6077284"/>
            <a:chExt cx="1185261" cy="723040"/>
          </a:xfrm>
        </p:grpSpPr>
        <p:sp>
          <p:nvSpPr>
            <p:cNvPr id="61" name="Freeform 79"/>
            <p:cNvSpPr>
              <a:spLocks noChangeAspect="1" noEditPoints="1"/>
            </p:cNvSpPr>
            <p:nvPr/>
          </p:nvSpPr>
          <p:spPr bwMode="black">
            <a:xfrm>
              <a:off x="11321170" y="6077284"/>
              <a:ext cx="333079" cy="413317"/>
            </a:xfrm>
            <a:custGeom>
              <a:avLst/>
              <a:gdLst>
                <a:gd name="T0" fmla="*/ 277 w 277"/>
                <a:gd name="T1" fmla="*/ 171 h 344"/>
                <a:gd name="T2" fmla="*/ 277 w 277"/>
                <a:gd name="T3" fmla="*/ 251 h 344"/>
                <a:gd name="T4" fmla="*/ 274 w 277"/>
                <a:gd name="T5" fmla="*/ 258 h 344"/>
                <a:gd name="T6" fmla="*/ 251 w 277"/>
                <a:gd name="T7" fmla="*/ 280 h 344"/>
                <a:gd name="T8" fmla="*/ 251 w 277"/>
                <a:gd name="T9" fmla="*/ 295 h 344"/>
                <a:gd name="T10" fmla="*/ 248 w 277"/>
                <a:gd name="T11" fmla="*/ 302 h 344"/>
                <a:gd name="T12" fmla="*/ 241 w 277"/>
                <a:gd name="T13" fmla="*/ 305 h 344"/>
                <a:gd name="T14" fmla="*/ 10 w 277"/>
                <a:gd name="T15" fmla="*/ 305 h 344"/>
                <a:gd name="T16" fmla="*/ 3 w 277"/>
                <a:gd name="T17" fmla="*/ 302 h 344"/>
                <a:gd name="T18" fmla="*/ 0 w 277"/>
                <a:gd name="T19" fmla="*/ 295 h 344"/>
                <a:gd name="T20" fmla="*/ 0 w 277"/>
                <a:gd name="T21" fmla="*/ 9 h 344"/>
                <a:gd name="T22" fmla="*/ 3 w 277"/>
                <a:gd name="T23" fmla="*/ 2 h 344"/>
                <a:gd name="T24" fmla="*/ 10 w 277"/>
                <a:gd name="T25" fmla="*/ 0 h 344"/>
                <a:gd name="T26" fmla="*/ 241 w 277"/>
                <a:gd name="T27" fmla="*/ 0 h 344"/>
                <a:gd name="T28" fmla="*/ 248 w 277"/>
                <a:gd name="T29" fmla="*/ 2 h 344"/>
                <a:gd name="T30" fmla="*/ 251 w 277"/>
                <a:gd name="T31" fmla="*/ 9 h 344"/>
                <a:gd name="T32" fmla="*/ 251 w 277"/>
                <a:gd name="T33" fmla="*/ 143 h 344"/>
                <a:gd name="T34" fmla="*/ 274 w 277"/>
                <a:gd name="T35" fmla="*/ 164 h 344"/>
                <a:gd name="T36" fmla="*/ 277 w 277"/>
                <a:gd name="T37" fmla="*/ 171 h 344"/>
                <a:gd name="T38" fmla="*/ 3 w 277"/>
                <a:gd name="T39" fmla="*/ 2 h 344"/>
                <a:gd name="T40" fmla="*/ 0 w 277"/>
                <a:gd name="T41" fmla="*/ 9 h 344"/>
                <a:gd name="T42" fmla="*/ 0 w 277"/>
                <a:gd name="T43" fmla="*/ 295 h 344"/>
                <a:gd name="T44" fmla="*/ 3 w 277"/>
                <a:gd name="T45" fmla="*/ 302 h 344"/>
                <a:gd name="T46" fmla="*/ 10 w 277"/>
                <a:gd name="T47" fmla="*/ 305 h 344"/>
                <a:gd name="T48" fmla="*/ 199 w 277"/>
                <a:gd name="T49" fmla="*/ 305 h 344"/>
                <a:gd name="T50" fmla="*/ 199 w 277"/>
                <a:gd name="T51" fmla="*/ 191 h 344"/>
                <a:gd name="T52" fmla="*/ 216 w 277"/>
                <a:gd name="T53" fmla="*/ 171 h 344"/>
                <a:gd name="T54" fmla="*/ 222 w 277"/>
                <a:gd name="T55" fmla="*/ 155 h 344"/>
                <a:gd name="T56" fmla="*/ 222 w 277"/>
                <a:gd name="T57" fmla="*/ 56 h 344"/>
                <a:gd name="T58" fmla="*/ 202 w 277"/>
                <a:gd name="T59" fmla="*/ 32 h 344"/>
                <a:gd name="T60" fmla="*/ 31 w 277"/>
                <a:gd name="T61" fmla="*/ 0 h 344"/>
                <a:gd name="T62" fmla="*/ 10 w 277"/>
                <a:gd name="T63" fmla="*/ 0 h 344"/>
                <a:gd name="T64" fmla="*/ 3 w 277"/>
                <a:gd name="T65" fmla="*/ 2 h 344"/>
                <a:gd name="T66" fmla="*/ 200 w 277"/>
                <a:gd name="T67" fmla="*/ 47 h 344"/>
                <a:gd name="T68" fmla="*/ 11 w 277"/>
                <a:gd name="T69" fmla="*/ 11 h 344"/>
                <a:gd name="T70" fmla="*/ 4 w 277"/>
                <a:gd name="T71" fmla="*/ 13 h 344"/>
                <a:gd name="T72" fmla="*/ 0 w 277"/>
                <a:gd name="T73" fmla="*/ 20 h 344"/>
                <a:gd name="T74" fmla="*/ 0 w 277"/>
                <a:gd name="T75" fmla="*/ 302 h 344"/>
                <a:gd name="T76" fmla="*/ 8 w 277"/>
                <a:gd name="T77" fmla="*/ 311 h 344"/>
                <a:gd name="T78" fmla="*/ 173 w 277"/>
                <a:gd name="T79" fmla="*/ 343 h 344"/>
                <a:gd name="T80" fmla="*/ 181 w 277"/>
                <a:gd name="T81" fmla="*/ 341 h 344"/>
                <a:gd name="T82" fmla="*/ 184 w 277"/>
                <a:gd name="T83" fmla="*/ 334 h 344"/>
                <a:gd name="T84" fmla="*/ 184 w 277"/>
                <a:gd name="T85" fmla="*/ 185 h 344"/>
                <a:gd name="T86" fmla="*/ 205 w 277"/>
                <a:gd name="T87" fmla="*/ 161 h 344"/>
                <a:gd name="T88" fmla="*/ 207 w 277"/>
                <a:gd name="T89" fmla="*/ 155 h 344"/>
                <a:gd name="T90" fmla="*/ 207 w 277"/>
                <a:gd name="T91" fmla="*/ 56 h 344"/>
                <a:gd name="T92" fmla="*/ 200 w 277"/>
                <a:gd name="T93" fmla="*/ 47 h 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77" h="344">
                  <a:moveTo>
                    <a:pt x="277" y="171"/>
                  </a:moveTo>
                  <a:cubicBezTo>
                    <a:pt x="277" y="251"/>
                    <a:pt x="277" y="251"/>
                    <a:pt x="277" y="251"/>
                  </a:cubicBezTo>
                  <a:cubicBezTo>
                    <a:pt x="277" y="254"/>
                    <a:pt x="276" y="256"/>
                    <a:pt x="274" y="258"/>
                  </a:cubicBezTo>
                  <a:cubicBezTo>
                    <a:pt x="251" y="280"/>
                    <a:pt x="251" y="280"/>
                    <a:pt x="251" y="280"/>
                  </a:cubicBezTo>
                  <a:cubicBezTo>
                    <a:pt x="251" y="295"/>
                    <a:pt x="251" y="295"/>
                    <a:pt x="251" y="295"/>
                  </a:cubicBezTo>
                  <a:cubicBezTo>
                    <a:pt x="251" y="298"/>
                    <a:pt x="250" y="300"/>
                    <a:pt x="248" y="302"/>
                  </a:cubicBezTo>
                  <a:cubicBezTo>
                    <a:pt x="246" y="304"/>
                    <a:pt x="244" y="305"/>
                    <a:pt x="241" y="305"/>
                  </a:cubicBezTo>
                  <a:cubicBezTo>
                    <a:pt x="10" y="305"/>
                    <a:pt x="10" y="305"/>
                    <a:pt x="10" y="305"/>
                  </a:cubicBezTo>
                  <a:cubicBezTo>
                    <a:pt x="7" y="305"/>
                    <a:pt x="5" y="304"/>
                    <a:pt x="3" y="302"/>
                  </a:cubicBezTo>
                  <a:cubicBezTo>
                    <a:pt x="1" y="300"/>
                    <a:pt x="0" y="298"/>
                    <a:pt x="0" y="295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6"/>
                    <a:pt x="1" y="4"/>
                    <a:pt x="3" y="2"/>
                  </a:cubicBezTo>
                  <a:cubicBezTo>
                    <a:pt x="5" y="1"/>
                    <a:pt x="7" y="0"/>
                    <a:pt x="10" y="0"/>
                  </a:cubicBezTo>
                  <a:cubicBezTo>
                    <a:pt x="241" y="0"/>
                    <a:pt x="241" y="0"/>
                    <a:pt x="241" y="0"/>
                  </a:cubicBezTo>
                  <a:cubicBezTo>
                    <a:pt x="244" y="0"/>
                    <a:pt x="246" y="1"/>
                    <a:pt x="248" y="2"/>
                  </a:cubicBezTo>
                  <a:cubicBezTo>
                    <a:pt x="250" y="4"/>
                    <a:pt x="251" y="6"/>
                    <a:pt x="251" y="9"/>
                  </a:cubicBezTo>
                  <a:cubicBezTo>
                    <a:pt x="251" y="143"/>
                    <a:pt x="251" y="143"/>
                    <a:pt x="251" y="143"/>
                  </a:cubicBezTo>
                  <a:cubicBezTo>
                    <a:pt x="274" y="164"/>
                    <a:pt x="274" y="164"/>
                    <a:pt x="274" y="164"/>
                  </a:cubicBezTo>
                  <a:cubicBezTo>
                    <a:pt x="276" y="166"/>
                    <a:pt x="277" y="169"/>
                    <a:pt x="277" y="171"/>
                  </a:cubicBezTo>
                  <a:close/>
                  <a:moveTo>
                    <a:pt x="3" y="2"/>
                  </a:moveTo>
                  <a:cubicBezTo>
                    <a:pt x="1" y="4"/>
                    <a:pt x="0" y="6"/>
                    <a:pt x="0" y="9"/>
                  </a:cubicBezTo>
                  <a:cubicBezTo>
                    <a:pt x="0" y="295"/>
                    <a:pt x="0" y="295"/>
                    <a:pt x="0" y="295"/>
                  </a:cubicBezTo>
                  <a:cubicBezTo>
                    <a:pt x="0" y="298"/>
                    <a:pt x="1" y="300"/>
                    <a:pt x="3" y="302"/>
                  </a:cubicBezTo>
                  <a:cubicBezTo>
                    <a:pt x="5" y="304"/>
                    <a:pt x="7" y="305"/>
                    <a:pt x="10" y="305"/>
                  </a:cubicBezTo>
                  <a:cubicBezTo>
                    <a:pt x="199" y="305"/>
                    <a:pt x="199" y="305"/>
                    <a:pt x="199" y="305"/>
                  </a:cubicBezTo>
                  <a:cubicBezTo>
                    <a:pt x="199" y="191"/>
                    <a:pt x="199" y="191"/>
                    <a:pt x="199" y="191"/>
                  </a:cubicBezTo>
                  <a:cubicBezTo>
                    <a:pt x="204" y="185"/>
                    <a:pt x="216" y="171"/>
                    <a:pt x="216" y="171"/>
                  </a:cubicBezTo>
                  <a:cubicBezTo>
                    <a:pt x="220" y="166"/>
                    <a:pt x="222" y="161"/>
                    <a:pt x="222" y="155"/>
                  </a:cubicBezTo>
                  <a:cubicBezTo>
                    <a:pt x="222" y="56"/>
                    <a:pt x="222" y="56"/>
                    <a:pt x="222" y="56"/>
                  </a:cubicBezTo>
                  <a:cubicBezTo>
                    <a:pt x="222" y="44"/>
                    <a:pt x="214" y="35"/>
                    <a:pt x="202" y="32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7" y="0"/>
                    <a:pt x="5" y="1"/>
                    <a:pt x="3" y="2"/>
                  </a:cubicBezTo>
                  <a:close/>
                  <a:moveTo>
                    <a:pt x="200" y="47"/>
                  </a:moveTo>
                  <a:cubicBezTo>
                    <a:pt x="11" y="11"/>
                    <a:pt x="11" y="11"/>
                    <a:pt x="11" y="11"/>
                  </a:cubicBezTo>
                  <a:cubicBezTo>
                    <a:pt x="9" y="10"/>
                    <a:pt x="6" y="11"/>
                    <a:pt x="4" y="13"/>
                  </a:cubicBezTo>
                  <a:cubicBezTo>
                    <a:pt x="2" y="14"/>
                    <a:pt x="0" y="17"/>
                    <a:pt x="0" y="20"/>
                  </a:cubicBezTo>
                  <a:cubicBezTo>
                    <a:pt x="0" y="302"/>
                    <a:pt x="0" y="302"/>
                    <a:pt x="0" y="302"/>
                  </a:cubicBezTo>
                  <a:cubicBezTo>
                    <a:pt x="0" y="307"/>
                    <a:pt x="4" y="311"/>
                    <a:pt x="8" y="311"/>
                  </a:cubicBezTo>
                  <a:cubicBezTo>
                    <a:pt x="173" y="343"/>
                    <a:pt x="173" y="343"/>
                    <a:pt x="173" y="343"/>
                  </a:cubicBezTo>
                  <a:cubicBezTo>
                    <a:pt x="176" y="344"/>
                    <a:pt x="179" y="343"/>
                    <a:pt x="181" y="341"/>
                  </a:cubicBezTo>
                  <a:cubicBezTo>
                    <a:pt x="183" y="339"/>
                    <a:pt x="184" y="337"/>
                    <a:pt x="184" y="334"/>
                  </a:cubicBezTo>
                  <a:cubicBezTo>
                    <a:pt x="184" y="185"/>
                    <a:pt x="184" y="185"/>
                    <a:pt x="184" y="185"/>
                  </a:cubicBezTo>
                  <a:cubicBezTo>
                    <a:pt x="205" y="161"/>
                    <a:pt x="205" y="161"/>
                    <a:pt x="205" y="161"/>
                  </a:cubicBezTo>
                  <a:cubicBezTo>
                    <a:pt x="206" y="159"/>
                    <a:pt x="207" y="157"/>
                    <a:pt x="207" y="155"/>
                  </a:cubicBezTo>
                  <a:cubicBezTo>
                    <a:pt x="207" y="56"/>
                    <a:pt x="207" y="56"/>
                    <a:pt x="207" y="56"/>
                  </a:cubicBezTo>
                  <a:cubicBezTo>
                    <a:pt x="207" y="51"/>
                    <a:pt x="204" y="48"/>
                    <a:pt x="200" y="4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  <a:headEnd type="none" w="med" len="med"/>
              <a:tailEnd type="none" w="med" len="med"/>
            </a:ln>
            <a:effectLst/>
            <a:ex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4911" tIns="75929" rIns="94911" bIns="75929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483924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1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62" name="TextBox 61"/>
            <p:cNvSpPr txBox="1"/>
            <p:nvPr/>
          </p:nvSpPr>
          <p:spPr>
            <a:xfrm>
              <a:off x="10895079" y="6366359"/>
              <a:ext cx="1185261" cy="433965"/>
            </a:xfrm>
            <a:prstGeom prst="rect">
              <a:avLst/>
            </a:prstGeom>
            <a:noFill/>
          </p:spPr>
          <p:txBody>
            <a:bodyPr wrap="none" lIns="182880" tIns="146304" rIns="182880" bIns="146304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rPr>
                <a:t>ContainerData</a:t>
              </a:r>
            </a:p>
          </p:txBody>
        </p:sp>
      </p:grpSp>
      <p:sp>
        <p:nvSpPr>
          <p:cNvPr id="5" name="Rectangle 4"/>
          <p:cNvSpPr/>
          <p:nvPr/>
        </p:nvSpPr>
        <p:spPr bwMode="auto">
          <a:xfrm>
            <a:off x="579437" y="1964364"/>
            <a:ext cx="2905564" cy="1538320"/>
          </a:xfrm>
          <a:prstGeom prst="rect">
            <a:avLst/>
          </a:prstGeom>
          <a:solidFill>
            <a:schemeClr val="accent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32472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ea typeface="Segoe UI" pitchFamily="34" charset="0"/>
                <a:cs typeface="Segoe UI" pitchFamily="34" charset="0"/>
              </a:rPr>
              <a:t>Running a Container</a:t>
            </a:r>
          </a:p>
          <a:p>
            <a:pPr marL="0" marR="0" lvl="0" indent="0" algn="ctr" defTabSz="932472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100" b="0" i="0" u="none" strike="noStrike" kern="0" cap="none" spc="0" normalizeH="0" baseline="0" noProof="0" dirty="0">
              <a:ln>
                <a:noFill/>
              </a:ln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ffectLst/>
              <a:uLnTx/>
              <a:uFillTx/>
              <a:latin typeface="Consolas" panose="020B0609020204030204" pitchFamily="49" charset="0"/>
              <a:ea typeface="Segoe UI" pitchFamily="34" charset="0"/>
              <a:cs typeface="Segoe UI" pitchFamily="34" charset="0"/>
            </a:endParaRPr>
          </a:p>
          <a:p>
            <a:pPr marL="0" marR="0" lvl="0" indent="0" algn="ctr" defTabSz="932472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latin typeface="Consolas" panose="020B0609020204030204" pitchFamily="49" charset="0"/>
                <a:ea typeface="Segoe UI" pitchFamily="34" charset="0"/>
                <a:cs typeface="Segoe UI" pitchFamily="34" charset="0"/>
              </a:rPr>
              <a:t>docker run </a:t>
            </a:r>
            <a:br>
              <a:rPr kumimoji="0" lang="en-US" sz="12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latin typeface="Consolas" panose="020B0609020204030204" pitchFamily="49" charset="0"/>
                <a:ea typeface="Segoe UI" pitchFamily="34" charset="0"/>
                <a:cs typeface="Segoe UI" pitchFamily="34" charset="0"/>
              </a:rPr>
            </a:br>
            <a:r>
              <a:rPr kumimoji="0" lang="en-US" sz="1200" b="1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latin typeface="Consolas" panose="020B0609020204030204" pitchFamily="49" charset="0"/>
                <a:ea typeface="Segoe UI" pitchFamily="34" charset="0"/>
                <a:cs typeface="Segoe UI" pitchFamily="34" charset="0"/>
              </a:rPr>
              <a:t>–v d:\ContainerData:c:\data</a:t>
            </a:r>
            <a:r>
              <a:rPr kumimoji="0" lang="en-US" sz="12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latin typeface="Consolas" panose="020B0609020204030204" pitchFamily="49" charset="0"/>
                <a:ea typeface="Segoe UI" pitchFamily="34" charset="0"/>
                <a:cs typeface="Segoe UI" pitchFamily="34" charset="0"/>
              </a:rPr>
              <a:t> mycontiner</a:t>
            </a:r>
          </a:p>
        </p:txBody>
      </p:sp>
      <p:sp>
        <p:nvSpPr>
          <p:cNvPr id="34" name="Rectangle 33"/>
          <p:cNvSpPr/>
          <p:nvPr/>
        </p:nvSpPr>
        <p:spPr bwMode="auto">
          <a:xfrm>
            <a:off x="584366" y="3836193"/>
            <a:ext cx="2891863" cy="2888748"/>
          </a:xfrm>
          <a:prstGeom prst="rect">
            <a:avLst/>
          </a:prstGeom>
          <a:solidFill>
            <a:schemeClr val="accent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32472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ea typeface="Segoe UI" pitchFamily="34" charset="0"/>
                <a:cs typeface="Segoe UI" pitchFamily="34" charset="0"/>
              </a:rPr>
              <a:t>Container View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828145" y="4844316"/>
            <a:ext cx="954427" cy="433965"/>
          </a:xfrm>
          <a:prstGeom prst="rect">
            <a:avLst/>
          </a:prstGeom>
          <a:noFill/>
        </p:spPr>
        <p:txBody>
          <a:bodyPr wrap="none" lIns="182880" tIns="146304" rIns="182880" bIns="146304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License.txt</a:t>
            </a:r>
          </a:p>
        </p:txBody>
      </p:sp>
      <p:sp>
        <p:nvSpPr>
          <p:cNvPr id="37" name="Freeform 5"/>
          <p:cNvSpPr>
            <a:spLocks noChangeAspect="1" noEditPoints="1"/>
          </p:cNvSpPr>
          <p:nvPr/>
        </p:nvSpPr>
        <p:spPr bwMode="black">
          <a:xfrm>
            <a:off x="1153777" y="4560770"/>
            <a:ext cx="323843" cy="418939"/>
          </a:xfrm>
          <a:custGeom>
            <a:avLst/>
            <a:gdLst>
              <a:gd name="T0" fmla="*/ 277 w 2806"/>
              <a:gd name="T1" fmla="*/ 288 h 3630"/>
              <a:gd name="T2" fmla="*/ 277 w 2806"/>
              <a:gd name="T3" fmla="*/ 3341 h 3630"/>
              <a:gd name="T4" fmla="*/ 2529 w 2806"/>
              <a:gd name="T5" fmla="*/ 3341 h 3630"/>
              <a:gd name="T6" fmla="*/ 2529 w 2806"/>
              <a:gd name="T7" fmla="*/ 1138 h 3630"/>
              <a:gd name="T8" fmla="*/ 1681 w 2806"/>
              <a:gd name="T9" fmla="*/ 288 h 3630"/>
              <a:gd name="T10" fmla="*/ 277 w 2806"/>
              <a:gd name="T11" fmla="*/ 288 h 3630"/>
              <a:gd name="T12" fmla="*/ 277 w 2806"/>
              <a:gd name="T13" fmla="*/ 288 h 3630"/>
              <a:gd name="T14" fmla="*/ 0 w 2806"/>
              <a:gd name="T15" fmla="*/ 0 h 3630"/>
              <a:gd name="T16" fmla="*/ 1392 w 2806"/>
              <a:gd name="T17" fmla="*/ 0 h 3630"/>
              <a:gd name="T18" fmla="*/ 1757 w 2806"/>
              <a:gd name="T19" fmla="*/ 0 h 3630"/>
              <a:gd name="T20" fmla="*/ 2806 w 2806"/>
              <a:gd name="T21" fmla="*/ 1048 h 3630"/>
              <a:gd name="T22" fmla="*/ 2806 w 2806"/>
              <a:gd name="T23" fmla="*/ 3630 h 3630"/>
              <a:gd name="T24" fmla="*/ 0 w 2806"/>
              <a:gd name="T25" fmla="*/ 3630 h 3630"/>
              <a:gd name="T26" fmla="*/ 0 w 2806"/>
              <a:gd name="T27" fmla="*/ 0 h 3630"/>
              <a:gd name="T28" fmla="*/ 0 w 2806"/>
              <a:gd name="T29" fmla="*/ 0 h 36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2806" h="3630">
                <a:moveTo>
                  <a:pt x="277" y="288"/>
                </a:moveTo>
                <a:lnTo>
                  <a:pt x="277" y="3341"/>
                </a:lnTo>
                <a:lnTo>
                  <a:pt x="2529" y="3341"/>
                </a:lnTo>
                <a:lnTo>
                  <a:pt x="2529" y="1138"/>
                </a:lnTo>
                <a:lnTo>
                  <a:pt x="1681" y="288"/>
                </a:lnTo>
                <a:lnTo>
                  <a:pt x="277" y="288"/>
                </a:lnTo>
                <a:lnTo>
                  <a:pt x="277" y="288"/>
                </a:lnTo>
                <a:close/>
                <a:moveTo>
                  <a:pt x="0" y="0"/>
                </a:moveTo>
                <a:lnTo>
                  <a:pt x="1392" y="0"/>
                </a:lnTo>
                <a:lnTo>
                  <a:pt x="1757" y="0"/>
                </a:lnTo>
                <a:lnTo>
                  <a:pt x="2806" y="1048"/>
                </a:lnTo>
                <a:lnTo>
                  <a:pt x="2806" y="3630"/>
                </a:lnTo>
                <a:lnTo>
                  <a:pt x="0" y="3630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8" name="Freeform 79"/>
          <p:cNvSpPr>
            <a:spLocks noChangeAspect="1" noEditPoints="1"/>
          </p:cNvSpPr>
          <p:nvPr/>
        </p:nvSpPr>
        <p:spPr bwMode="black">
          <a:xfrm>
            <a:off x="1953353" y="4560770"/>
            <a:ext cx="333079" cy="413317"/>
          </a:xfrm>
          <a:custGeom>
            <a:avLst/>
            <a:gdLst>
              <a:gd name="T0" fmla="*/ 277 w 277"/>
              <a:gd name="T1" fmla="*/ 171 h 344"/>
              <a:gd name="T2" fmla="*/ 277 w 277"/>
              <a:gd name="T3" fmla="*/ 251 h 344"/>
              <a:gd name="T4" fmla="*/ 274 w 277"/>
              <a:gd name="T5" fmla="*/ 258 h 344"/>
              <a:gd name="T6" fmla="*/ 251 w 277"/>
              <a:gd name="T7" fmla="*/ 280 h 344"/>
              <a:gd name="T8" fmla="*/ 251 w 277"/>
              <a:gd name="T9" fmla="*/ 295 h 344"/>
              <a:gd name="T10" fmla="*/ 248 w 277"/>
              <a:gd name="T11" fmla="*/ 302 h 344"/>
              <a:gd name="T12" fmla="*/ 241 w 277"/>
              <a:gd name="T13" fmla="*/ 305 h 344"/>
              <a:gd name="T14" fmla="*/ 10 w 277"/>
              <a:gd name="T15" fmla="*/ 305 h 344"/>
              <a:gd name="T16" fmla="*/ 3 w 277"/>
              <a:gd name="T17" fmla="*/ 302 h 344"/>
              <a:gd name="T18" fmla="*/ 0 w 277"/>
              <a:gd name="T19" fmla="*/ 295 h 344"/>
              <a:gd name="T20" fmla="*/ 0 w 277"/>
              <a:gd name="T21" fmla="*/ 9 h 344"/>
              <a:gd name="T22" fmla="*/ 3 w 277"/>
              <a:gd name="T23" fmla="*/ 2 h 344"/>
              <a:gd name="T24" fmla="*/ 10 w 277"/>
              <a:gd name="T25" fmla="*/ 0 h 344"/>
              <a:gd name="T26" fmla="*/ 241 w 277"/>
              <a:gd name="T27" fmla="*/ 0 h 344"/>
              <a:gd name="T28" fmla="*/ 248 w 277"/>
              <a:gd name="T29" fmla="*/ 2 h 344"/>
              <a:gd name="T30" fmla="*/ 251 w 277"/>
              <a:gd name="T31" fmla="*/ 9 h 344"/>
              <a:gd name="T32" fmla="*/ 251 w 277"/>
              <a:gd name="T33" fmla="*/ 143 h 344"/>
              <a:gd name="T34" fmla="*/ 274 w 277"/>
              <a:gd name="T35" fmla="*/ 164 h 344"/>
              <a:gd name="T36" fmla="*/ 277 w 277"/>
              <a:gd name="T37" fmla="*/ 171 h 344"/>
              <a:gd name="T38" fmla="*/ 3 w 277"/>
              <a:gd name="T39" fmla="*/ 2 h 344"/>
              <a:gd name="T40" fmla="*/ 0 w 277"/>
              <a:gd name="T41" fmla="*/ 9 h 344"/>
              <a:gd name="T42" fmla="*/ 0 w 277"/>
              <a:gd name="T43" fmla="*/ 295 h 344"/>
              <a:gd name="T44" fmla="*/ 3 w 277"/>
              <a:gd name="T45" fmla="*/ 302 h 344"/>
              <a:gd name="T46" fmla="*/ 10 w 277"/>
              <a:gd name="T47" fmla="*/ 305 h 344"/>
              <a:gd name="T48" fmla="*/ 199 w 277"/>
              <a:gd name="T49" fmla="*/ 305 h 344"/>
              <a:gd name="T50" fmla="*/ 199 w 277"/>
              <a:gd name="T51" fmla="*/ 191 h 344"/>
              <a:gd name="T52" fmla="*/ 216 w 277"/>
              <a:gd name="T53" fmla="*/ 171 h 344"/>
              <a:gd name="T54" fmla="*/ 222 w 277"/>
              <a:gd name="T55" fmla="*/ 155 h 344"/>
              <a:gd name="T56" fmla="*/ 222 w 277"/>
              <a:gd name="T57" fmla="*/ 56 h 344"/>
              <a:gd name="T58" fmla="*/ 202 w 277"/>
              <a:gd name="T59" fmla="*/ 32 h 344"/>
              <a:gd name="T60" fmla="*/ 31 w 277"/>
              <a:gd name="T61" fmla="*/ 0 h 344"/>
              <a:gd name="T62" fmla="*/ 10 w 277"/>
              <a:gd name="T63" fmla="*/ 0 h 344"/>
              <a:gd name="T64" fmla="*/ 3 w 277"/>
              <a:gd name="T65" fmla="*/ 2 h 344"/>
              <a:gd name="T66" fmla="*/ 200 w 277"/>
              <a:gd name="T67" fmla="*/ 47 h 344"/>
              <a:gd name="T68" fmla="*/ 11 w 277"/>
              <a:gd name="T69" fmla="*/ 11 h 344"/>
              <a:gd name="T70" fmla="*/ 4 w 277"/>
              <a:gd name="T71" fmla="*/ 13 h 344"/>
              <a:gd name="T72" fmla="*/ 0 w 277"/>
              <a:gd name="T73" fmla="*/ 20 h 344"/>
              <a:gd name="T74" fmla="*/ 0 w 277"/>
              <a:gd name="T75" fmla="*/ 302 h 344"/>
              <a:gd name="T76" fmla="*/ 8 w 277"/>
              <a:gd name="T77" fmla="*/ 311 h 344"/>
              <a:gd name="T78" fmla="*/ 173 w 277"/>
              <a:gd name="T79" fmla="*/ 343 h 344"/>
              <a:gd name="T80" fmla="*/ 181 w 277"/>
              <a:gd name="T81" fmla="*/ 341 h 344"/>
              <a:gd name="T82" fmla="*/ 184 w 277"/>
              <a:gd name="T83" fmla="*/ 334 h 344"/>
              <a:gd name="T84" fmla="*/ 184 w 277"/>
              <a:gd name="T85" fmla="*/ 185 h 344"/>
              <a:gd name="T86" fmla="*/ 205 w 277"/>
              <a:gd name="T87" fmla="*/ 161 h 344"/>
              <a:gd name="T88" fmla="*/ 207 w 277"/>
              <a:gd name="T89" fmla="*/ 155 h 344"/>
              <a:gd name="T90" fmla="*/ 207 w 277"/>
              <a:gd name="T91" fmla="*/ 56 h 344"/>
              <a:gd name="T92" fmla="*/ 200 w 277"/>
              <a:gd name="T93" fmla="*/ 47 h 3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277" h="344">
                <a:moveTo>
                  <a:pt x="277" y="171"/>
                </a:moveTo>
                <a:cubicBezTo>
                  <a:pt x="277" y="251"/>
                  <a:pt x="277" y="251"/>
                  <a:pt x="277" y="251"/>
                </a:cubicBezTo>
                <a:cubicBezTo>
                  <a:pt x="277" y="254"/>
                  <a:pt x="276" y="256"/>
                  <a:pt x="274" y="258"/>
                </a:cubicBezTo>
                <a:cubicBezTo>
                  <a:pt x="251" y="280"/>
                  <a:pt x="251" y="280"/>
                  <a:pt x="251" y="280"/>
                </a:cubicBezTo>
                <a:cubicBezTo>
                  <a:pt x="251" y="295"/>
                  <a:pt x="251" y="295"/>
                  <a:pt x="251" y="295"/>
                </a:cubicBezTo>
                <a:cubicBezTo>
                  <a:pt x="251" y="298"/>
                  <a:pt x="250" y="300"/>
                  <a:pt x="248" y="302"/>
                </a:cubicBezTo>
                <a:cubicBezTo>
                  <a:pt x="246" y="304"/>
                  <a:pt x="244" y="305"/>
                  <a:pt x="241" y="305"/>
                </a:cubicBezTo>
                <a:cubicBezTo>
                  <a:pt x="10" y="305"/>
                  <a:pt x="10" y="305"/>
                  <a:pt x="10" y="305"/>
                </a:cubicBezTo>
                <a:cubicBezTo>
                  <a:pt x="7" y="305"/>
                  <a:pt x="5" y="304"/>
                  <a:pt x="3" y="302"/>
                </a:cubicBezTo>
                <a:cubicBezTo>
                  <a:pt x="1" y="300"/>
                  <a:pt x="0" y="298"/>
                  <a:pt x="0" y="295"/>
                </a:cubicBezTo>
                <a:cubicBezTo>
                  <a:pt x="0" y="9"/>
                  <a:pt x="0" y="9"/>
                  <a:pt x="0" y="9"/>
                </a:cubicBezTo>
                <a:cubicBezTo>
                  <a:pt x="0" y="6"/>
                  <a:pt x="1" y="4"/>
                  <a:pt x="3" y="2"/>
                </a:cubicBezTo>
                <a:cubicBezTo>
                  <a:pt x="5" y="1"/>
                  <a:pt x="7" y="0"/>
                  <a:pt x="10" y="0"/>
                </a:cubicBezTo>
                <a:cubicBezTo>
                  <a:pt x="241" y="0"/>
                  <a:pt x="241" y="0"/>
                  <a:pt x="241" y="0"/>
                </a:cubicBezTo>
                <a:cubicBezTo>
                  <a:pt x="244" y="0"/>
                  <a:pt x="246" y="1"/>
                  <a:pt x="248" y="2"/>
                </a:cubicBezTo>
                <a:cubicBezTo>
                  <a:pt x="250" y="4"/>
                  <a:pt x="251" y="6"/>
                  <a:pt x="251" y="9"/>
                </a:cubicBezTo>
                <a:cubicBezTo>
                  <a:pt x="251" y="143"/>
                  <a:pt x="251" y="143"/>
                  <a:pt x="251" y="143"/>
                </a:cubicBezTo>
                <a:cubicBezTo>
                  <a:pt x="274" y="164"/>
                  <a:pt x="274" y="164"/>
                  <a:pt x="274" y="164"/>
                </a:cubicBezTo>
                <a:cubicBezTo>
                  <a:pt x="276" y="166"/>
                  <a:pt x="277" y="169"/>
                  <a:pt x="277" y="171"/>
                </a:cubicBezTo>
                <a:close/>
                <a:moveTo>
                  <a:pt x="3" y="2"/>
                </a:moveTo>
                <a:cubicBezTo>
                  <a:pt x="1" y="4"/>
                  <a:pt x="0" y="6"/>
                  <a:pt x="0" y="9"/>
                </a:cubicBezTo>
                <a:cubicBezTo>
                  <a:pt x="0" y="295"/>
                  <a:pt x="0" y="295"/>
                  <a:pt x="0" y="295"/>
                </a:cubicBezTo>
                <a:cubicBezTo>
                  <a:pt x="0" y="298"/>
                  <a:pt x="1" y="300"/>
                  <a:pt x="3" y="302"/>
                </a:cubicBezTo>
                <a:cubicBezTo>
                  <a:pt x="5" y="304"/>
                  <a:pt x="7" y="305"/>
                  <a:pt x="10" y="305"/>
                </a:cubicBezTo>
                <a:cubicBezTo>
                  <a:pt x="199" y="305"/>
                  <a:pt x="199" y="305"/>
                  <a:pt x="199" y="305"/>
                </a:cubicBezTo>
                <a:cubicBezTo>
                  <a:pt x="199" y="191"/>
                  <a:pt x="199" y="191"/>
                  <a:pt x="199" y="191"/>
                </a:cubicBezTo>
                <a:cubicBezTo>
                  <a:pt x="204" y="185"/>
                  <a:pt x="216" y="171"/>
                  <a:pt x="216" y="171"/>
                </a:cubicBezTo>
                <a:cubicBezTo>
                  <a:pt x="220" y="166"/>
                  <a:pt x="222" y="161"/>
                  <a:pt x="222" y="155"/>
                </a:cubicBezTo>
                <a:cubicBezTo>
                  <a:pt x="222" y="56"/>
                  <a:pt x="222" y="56"/>
                  <a:pt x="222" y="56"/>
                </a:cubicBezTo>
                <a:cubicBezTo>
                  <a:pt x="222" y="44"/>
                  <a:pt x="214" y="35"/>
                  <a:pt x="202" y="32"/>
                </a:cubicBezTo>
                <a:cubicBezTo>
                  <a:pt x="31" y="0"/>
                  <a:pt x="31" y="0"/>
                  <a:pt x="31" y="0"/>
                </a:cubicBezTo>
                <a:cubicBezTo>
                  <a:pt x="10" y="0"/>
                  <a:pt x="10" y="0"/>
                  <a:pt x="10" y="0"/>
                </a:cubicBezTo>
                <a:cubicBezTo>
                  <a:pt x="7" y="0"/>
                  <a:pt x="5" y="1"/>
                  <a:pt x="3" y="2"/>
                </a:cubicBezTo>
                <a:close/>
                <a:moveTo>
                  <a:pt x="200" y="47"/>
                </a:moveTo>
                <a:cubicBezTo>
                  <a:pt x="11" y="11"/>
                  <a:pt x="11" y="11"/>
                  <a:pt x="11" y="11"/>
                </a:cubicBezTo>
                <a:cubicBezTo>
                  <a:pt x="9" y="10"/>
                  <a:pt x="6" y="11"/>
                  <a:pt x="4" y="13"/>
                </a:cubicBezTo>
                <a:cubicBezTo>
                  <a:pt x="2" y="14"/>
                  <a:pt x="0" y="17"/>
                  <a:pt x="0" y="20"/>
                </a:cubicBezTo>
                <a:cubicBezTo>
                  <a:pt x="0" y="302"/>
                  <a:pt x="0" y="302"/>
                  <a:pt x="0" y="302"/>
                </a:cubicBezTo>
                <a:cubicBezTo>
                  <a:pt x="0" y="307"/>
                  <a:pt x="4" y="311"/>
                  <a:pt x="8" y="311"/>
                </a:cubicBezTo>
                <a:cubicBezTo>
                  <a:pt x="173" y="343"/>
                  <a:pt x="173" y="343"/>
                  <a:pt x="173" y="343"/>
                </a:cubicBezTo>
                <a:cubicBezTo>
                  <a:pt x="176" y="344"/>
                  <a:pt x="179" y="343"/>
                  <a:pt x="181" y="341"/>
                </a:cubicBezTo>
                <a:cubicBezTo>
                  <a:pt x="183" y="339"/>
                  <a:pt x="184" y="337"/>
                  <a:pt x="184" y="334"/>
                </a:cubicBezTo>
                <a:cubicBezTo>
                  <a:pt x="184" y="185"/>
                  <a:pt x="184" y="185"/>
                  <a:pt x="184" y="185"/>
                </a:cubicBezTo>
                <a:cubicBezTo>
                  <a:pt x="205" y="161"/>
                  <a:pt x="205" y="161"/>
                  <a:pt x="205" y="161"/>
                </a:cubicBezTo>
                <a:cubicBezTo>
                  <a:pt x="206" y="159"/>
                  <a:pt x="207" y="157"/>
                  <a:pt x="207" y="155"/>
                </a:cubicBezTo>
                <a:cubicBezTo>
                  <a:pt x="207" y="56"/>
                  <a:pt x="207" y="56"/>
                  <a:pt x="207" y="56"/>
                </a:cubicBezTo>
                <a:cubicBezTo>
                  <a:pt x="207" y="51"/>
                  <a:pt x="204" y="48"/>
                  <a:pt x="200" y="47"/>
                </a:cubicBezTo>
                <a:close/>
              </a:path>
            </a:pathLst>
          </a:custGeom>
          <a:solidFill>
            <a:schemeClr val="bg1"/>
          </a:solidFill>
          <a:ln>
            <a:noFill/>
            <a:headEnd type="none" w="med" len="med"/>
            <a:tailEnd type="none" w="med" len="med"/>
          </a:ln>
          <a:effectLst/>
          <a:ex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4911" tIns="75929" rIns="94911" bIns="75929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483924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100" b="0" i="0" u="none" strike="noStrike" kern="0" cap="none" spc="0" normalizeH="0" baseline="0" noProof="0" dirty="0">
              <a:ln>
                <a:noFill/>
              </a:ln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ffectLst/>
              <a:uLnTx/>
              <a:uFillTx/>
              <a:ea typeface="Segoe UI" pitchFamily="34" charset="0"/>
              <a:cs typeface="Segoe UI" pitchFamily="34" charset="0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1700595" y="4844832"/>
            <a:ext cx="859851" cy="433965"/>
          </a:xfrm>
          <a:prstGeom prst="rect">
            <a:avLst/>
          </a:prstGeom>
          <a:noFill/>
        </p:spPr>
        <p:txBody>
          <a:bodyPr wrap="none" lIns="182880" tIns="146304" rIns="182880" bIns="146304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PerfLogs</a:t>
            </a:r>
          </a:p>
        </p:txBody>
      </p:sp>
      <p:sp>
        <p:nvSpPr>
          <p:cNvPr id="44" name="Freeform 79"/>
          <p:cNvSpPr>
            <a:spLocks noChangeAspect="1" noEditPoints="1"/>
          </p:cNvSpPr>
          <p:nvPr/>
        </p:nvSpPr>
        <p:spPr bwMode="black">
          <a:xfrm>
            <a:off x="2740305" y="4560770"/>
            <a:ext cx="333079" cy="413317"/>
          </a:xfrm>
          <a:custGeom>
            <a:avLst/>
            <a:gdLst>
              <a:gd name="T0" fmla="*/ 277 w 277"/>
              <a:gd name="T1" fmla="*/ 171 h 344"/>
              <a:gd name="T2" fmla="*/ 277 w 277"/>
              <a:gd name="T3" fmla="*/ 251 h 344"/>
              <a:gd name="T4" fmla="*/ 274 w 277"/>
              <a:gd name="T5" fmla="*/ 258 h 344"/>
              <a:gd name="T6" fmla="*/ 251 w 277"/>
              <a:gd name="T7" fmla="*/ 280 h 344"/>
              <a:gd name="T8" fmla="*/ 251 w 277"/>
              <a:gd name="T9" fmla="*/ 295 h 344"/>
              <a:gd name="T10" fmla="*/ 248 w 277"/>
              <a:gd name="T11" fmla="*/ 302 h 344"/>
              <a:gd name="T12" fmla="*/ 241 w 277"/>
              <a:gd name="T13" fmla="*/ 305 h 344"/>
              <a:gd name="T14" fmla="*/ 10 w 277"/>
              <a:gd name="T15" fmla="*/ 305 h 344"/>
              <a:gd name="T16" fmla="*/ 3 w 277"/>
              <a:gd name="T17" fmla="*/ 302 h 344"/>
              <a:gd name="T18" fmla="*/ 0 w 277"/>
              <a:gd name="T19" fmla="*/ 295 h 344"/>
              <a:gd name="T20" fmla="*/ 0 w 277"/>
              <a:gd name="T21" fmla="*/ 9 h 344"/>
              <a:gd name="T22" fmla="*/ 3 w 277"/>
              <a:gd name="T23" fmla="*/ 2 h 344"/>
              <a:gd name="T24" fmla="*/ 10 w 277"/>
              <a:gd name="T25" fmla="*/ 0 h 344"/>
              <a:gd name="T26" fmla="*/ 241 w 277"/>
              <a:gd name="T27" fmla="*/ 0 h 344"/>
              <a:gd name="T28" fmla="*/ 248 w 277"/>
              <a:gd name="T29" fmla="*/ 2 h 344"/>
              <a:gd name="T30" fmla="*/ 251 w 277"/>
              <a:gd name="T31" fmla="*/ 9 h 344"/>
              <a:gd name="T32" fmla="*/ 251 w 277"/>
              <a:gd name="T33" fmla="*/ 143 h 344"/>
              <a:gd name="T34" fmla="*/ 274 w 277"/>
              <a:gd name="T35" fmla="*/ 164 h 344"/>
              <a:gd name="T36" fmla="*/ 277 w 277"/>
              <a:gd name="T37" fmla="*/ 171 h 344"/>
              <a:gd name="T38" fmla="*/ 3 w 277"/>
              <a:gd name="T39" fmla="*/ 2 h 344"/>
              <a:gd name="T40" fmla="*/ 0 w 277"/>
              <a:gd name="T41" fmla="*/ 9 h 344"/>
              <a:gd name="T42" fmla="*/ 0 w 277"/>
              <a:gd name="T43" fmla="*/ 295 h 344"/>
              <a:gd name="T44" fmla="*/ 3 w 277"/>
              <a:gd name="T45" fmla="*/ 302 h 344"/>
              <a:gd name="T46" fmla="*/ 10 w 277"/>
              <a:gd name="T47" fmla="*/ 305 h 344"/>
              <a:gd name="T48" fmla="*/ 199 w 277"/>
              <a:gd name="T49" fmla="*/ 305 h 344"/>
              <a:gd name="T50" fmla="*/ 199 w 277"/>
              <a:gd name="T51" fmla="*/ 191 h 344"/>
              <a:gd name="T52" fmla="*/ 216 w 277"/>
              <a:gd name="T53" fmla="*/ 171 h 344"/>
              <a:gd name="T54" fmla="*/ 222 w 277"/>
              <a:gd name="T55" fmla="*/ 155 h 344"/>
              <a:gd name="T56" fmla="*/ 222 w 277"/>
              <a:gd name="T57" fmla="*/ 56 h 344"/>
              <a:gd name="T58" fmla="*/ 202 w 277"/>
              <a:gd name="T59" fmla="*/ 32 h 344"/>
              <a:gd name="T60" fmla="*/ 31 w 277"/>
              <a:gd name="T61" fmla="*/ 0 h 344"/>
              <a:gd name="T62" fmla="*/ 10 w 277"/>
              <a:gd name="T63" fmla="*/ 0 h 344"/>
              <a:gd name="T64" fmla="*/ 3 w 277"/>
              <a:gd name="T65" fmla="*/ 2 h 344"/>
              <a:gd name="T66" fmla="*/ 200 w 277"/>
              <a:gd name="T67" fmla="*/ 47 h 344"/>
              <a:gd name="T68" fmla="*/ 11 w 277"/>
              <a:gd name="T69" fmla="*/ 11 h 344"/>
              <a:gd name="T70" fmla="*/ 4 w 277"/>
              <a:gd name="T71" fmla="*/ 13 h 344"/>
              <a:gd name="T72" fmla="*/ 0 w 277"/>
              <a:gd name="T73" fmla="*/ 20 h 344"/>
              <a:gd name="T74" fmla="*/ 0 w 277"/>
              <a:gd name="T75" fmla="*/ 302 h 344"/>
              <a:gd name="T76" fmla="*/ 8 w 277"/>
              <a:gd name="T77" fmla="*/ 311 h 344"/>
              <a:gd name="T78" fmla="*/ 173 w 277"/>
              <a:gd name="T79" fmla="*/ 343 h 344"/>
              <a:gd name="T80" fmla="*/ 181 w 277"/>
              <a:gd name="T81" fmla="*/ 341 h 344"/>
              <a:gd name="T82" fmla="*/ 184 w 277"/>
              <a:gd name="T83" fmla="*/ 334 h 344"/>
              <a:gd name="T84" fmla="*/ 184 w 277"/>
              <a:gd name="T85" fmla="*/ 185 h 344"/>
              <a:gd name="T86" fmla="*/ 205 w 277"/>
              <a:gd name="T87" fmla="*/ 161 h 344"/>
              <a:gd name="T88" fmla="*/ 207 w 277"/>
              <a:gd name="T89" fmla="*/ 155 h 344"/>
              <a:gd name="T90" fmla="*/ 207 w 277"/>
              <a:gd name="T91" fmla="*/ 56 h 344"/>
              <a:gd name="T92" fmla="*/ 200 w 277"/>
              <a:gd name="T93" fmla="*/ 47 h 3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277" h="344">
                <a:moveTo>
                  <a:pt x="277" y="171"/>
                </a:moveTo>
                <a:cubicBezTo>
                  <a:pt x="277" y="251"/>
                  <a:pt x="277" y="251"/>
                  <a:pt x="277" y="251"/>
                </a:cubicBezTo>
                <a:cubicBezTo>
                  <a:pt x="277" y="254"/>
                  <a:pt x="276" y="256"/>
                  <a:pt x="274" y="258"/>
                </a:cubicBezTo>
                <a:cubicBezTo>
                  <a:pt x="251" y="280"/>
                  <a:pt x="251" y="280"/>
                  <a:pt x="251" y="280"/>
                </a:cubicBezTo>
                <a:cubicBezTo>
                  <a:pt x="251" y="295"/>
                  <a:pt x="251" y="295"/>
                  <a:pt x="251" y="295"/>
                </a:cubicBezTo>
                <a:cubicBezTo>
                  <a:pt x="251" y="298"/>
                  <a:pt x="250" y="300"/>
                  <a:pt x="248" y="302"/>
                </a:cubicBezTo>
                <a:cubicBezTo>
                  <a:pt x="246" y="304"/>
                  <a:pt x="244" y="305"/>
                  <a:pt x="241" y="305"/>
                </a:cubicBezTo>
                <a:cubicBezTo>
                  <a:pt x="10" y="305"/>
                  <a:pt x="10" y="305"/>
                  <a:pt x="10" y="305"/>
                </a:cubicBezTo>
                <a:cubicBezTo>
                  <a:pt x="7" y="305"/>
                  <a:pt x="5" y="304"/>
                  <a:pt x="3" y="302"/>
                </a:cubicBezTo>
                <a:cubicBezTo>
                  <a:pt x="1" y="300"/>
                  <a:pt x="0" y="298"/>
                  <a:pt x="0" y="295"/>
                </a:cubicBezTo>
                <a:cubicBezTo>
                  <a:pt x="0" y="9"/>
                  <a:pt x="0" y="9"/>
                  <a:pt x="0" y="9"/>
                </a:cubicBezTo>
                <a:cubicBezTo>
                  <a:pt x="0" y="6"/>
                  <a:pt x="1" y="4"/>
                  <a:pt x="3" y="2"/>
                </a:cubicBezTo>
                <a:cubicBezTo>
                  <a:pt x="5" y="1"/>
                  <a:pt x="7" y="0"/>
                  <a:pt x="10" y="0"/>
                </a:cubicBezTo>
                <a:cubicBezTo>
                  <a:pt x="241" y="0"/>
                  <a:pt x="241" y="0"/>
                  <a:pt x="241" y="0"/>
                </a:cubicBezTo>
                <a:cubicBezTo>
                  <a:pt x="244" y="0"/>
                  <a:pt x="246" y="1"/>
                  <a:pt x="248" y="2"/>
                </a:cubicBezTo>
                <a:cubicBezTo>
                  <a:pt x="250" y="4"/>
                  <a:pt x="251" y="6"/>
                  <a:pt x="251" y="9"/>
                </a:cubicBezTo>
                <a:cubicBezTo>
                  <a:pt x="251" y="143"/>
                  <a:pt x="251" y="143"/>
                  <a:pt x="251" y="143"/>
                </a:cubicBezTo>
                <a:cubicBezTo>
                  <a:pt x="274" y="164"/>
                  <a:pt x="274" y="164"/>
                  <a:pt x="274" y="164"/>
                </a:cubicBezTo>
                <a:cubicBezTo>
                  <a:pt x="276" y="166"/>
                  <a:pt x="277" y="169"/>
                  <a:pt x="277" y="171"/>
                </a:cubicBezTo>
                <a:close/>
                <a:moveTo>
                  <a:pt x="3" y="2"/>
                </a:moveTo>
                <a:cubicBezTo>
                  <a:pt x="1" y="4"/>
                  <a:pt x="0" y="6"/>
                  <a:pt x="0" y="9"/>
                </a:cubicBezTo>
                <a:cubicBezTo>
                  <a:pt x="0" y="295"/>
                  <a:pt x="0" y="295"/>
                  <a:pt x="0" y="295"/>
                </a:cubicBezTo>
                <a:cubicBezTo>
                  <a:pt x="0" y="298"/>
                  <a:pt x="1" y="300"/>
                  <a:pt x="3" y="302"/>
                </a:cubicBezTo>
                <a:cubicBezTo>
                  <a:pt x="5" y="304"/>
                  <a:pt x="7" y="305"/>
                  <a:pt x="10" y="305"/>
                </a:cubicBezTo>
                <a:cubicBezTo>
                  <a:pt x="199" y="305"/>
                  <a:pt x="199" y="305"/>
                  <a:pt x="199" y="305"/>
                </a:cubicBezTo>
                <a:cubicBezTo>
                  <a:pt x="199" y="191"/>
                  <a:pt x="199" y="191"/>
                  <a:pt x="199" y="191"/>
                </a:cubicBezTo>
                <a:cubicBezTo>
                  <a:pt x="204" y="185"/>
                  <a:pt x="216" y="171"/>
                  <a:pt x="216" y="171"/>
                </a:cubicBezTo>
                <a:cubicBezTo>
                  <a:pt x="220" y="166"/>
                  <a:pt x="222" y="161"/>
                  <a:pt x="222" y="155"/>
                </a:cubicBezTo>
                <a:cubicBezTo>
                  <a:pt x="222" y="56"/>
                  <a:pt x="222" y="56"/>
                  <a:pt x="222" y="56"/>
                </a:cubicBezTo>
                <a:cubicBezTo>
                  <a:pt x="222" y="44"/>
                  <a:pt x="214" y="35"/>
                  <a:pt x="202" y="32"/>
                </a:cubicBezTo>
                <a:cubicBezTo>
                  <a:pt x="31" y="0"/>
                  <a:pt x="31" y="0"/>
                  <a:pt x="31" y="0"/>
                </a:cubicBezTo>
                <a:cubicBezTo>
                  <a:pt x="10" y="0"/>
                  <a:pt x="10" y="0"/>
                  <a:pt x="10" y="0"/>
                </a:cubicBezTo>
                <a:cubicBezTo>
                  <a:pt x="7" y="0"/>
                  <a:pt x="5" y="1"/>
                  <a:pt x="3" y="2"/>
                </a:cubicBezTo>
                <a:close/>
                <a:moveTo>
                  <a:pt x="200" y="47"/>
                </a:moveTo>
                <a:cubicBezTo>
                  <a:pt x="11" y="11"/>
                  <a:pt x="11" y="11"/>
                  <a:pt x="11" y="11"/>
                </a:cubicBezTo>
                <a:cubicBezTo>
                  <a:pt x="9" y="10"/>
                  <a:pt x="6" y="11"/>
                  <a:pt x="4" y="13"/>
                </a:cubicBezTo>
                <a:cubicBezTo>
                  <a:pt x="2" y="14"/>
                  <a:pt x="0" y="17"/>
                  <a:pt x="0" y="20"/>
                </a:cubicBezTo>
                <a:cubicBezTo>
                  <a:pt x="0" y="302"/>
                  <a:pt x="0" y="302"/>
                  <a:pt x="0" y="302"/>
                </a:cubicBezTo>
                <a:cubicBezTo>
                  <a:pt x="0" y="307"/>
                  <a:pt x="4" y="311"/>
                  <a:pt x="8" y="311"/>
                </a:cubicBezTo>
                <a:cubicBezTo>
                  <a:pt x="173" y="343"/>
                  <a:pt x="173" y="343"/>
                  <a:pt x="173" y="343"/>
                </a:cubicBezTo>
                <a:cubicBezTo>
                  <a:pt x="176" y="344"/>
                  <a:pt x="179" y="343"/>
                  <a:pt x="181" y="341"/>
                </a:cubicBezTo>
                <a:cubicBezTo>
                  <a:pt x="183" y="339"/>
                  <a:pt x="184" y="337"/>
                  <a:pt x="184" y="334"/>
                </a:cubicBezTo>
                <a:cubicBezTo>
                  <a:pt x="184" y="185"/>
                  <a:pt x="184" y="185"/>
                  <a:pt x="184" y="185"/>
                </a:cubicBezTo>
                <a:cubicBezTo>
                  <a:pt x="205" y="161"/>
                  <a:pt x="205" y="161"/>
                  <a:pt x="205" y="161"/>
                </a:cubicBezTo>
                <a:cubicBezTo>
                  <a:pt x="206" y="159"/>
                  <a:pt x="207" y="157"/>
                  <a:pt x="207" y="155"/>
                </a:cubicBezTo>
                <a:cubicBezTo>
                  <a:pt x="207" y="56"/>
                  <a:pt x="207" y="56"/>
                  <a:pt x="207" y="56"/>
                </a:cubicBezTo>
                <a:cubicBezTo>
                  <a:pt x="207" y="51"/>
                  <a:pt x="204" y="48"/>
                  <a:pt x="200" y="47"/>
                </a:cubicBezTo>
                <a:close/>
              </a:path>
            </a:pathLst>
          </a:custGeom>
          <a:solidFill>
            <a:schemeClr val="bg1"/>
          </a:solidFill>
          <a:ln>
            <a:noFill/>
            <a:headEnd type="none" w="med" len="med"/>
            <a:tailEnd type="none" w="med" len="med"/>
          </a:ln>
          <a:effectLst/>
          <a:ex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4911" tIns="75929" rIns="94911" bIns="75929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483924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100" b="0" i="0" u="none" strike="noStrike" kern="0" cap="none" spc="0" normalizeH="0" baseline="0" noProof="0" dirty="0">
              <a:ln>
                <a:noFill/>
              </a:ln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ffectLst/>
              <a:uLnTx/>
              <a:uFillTx/>
              <a:ea typeface="Segoe UI" pitchFamily="34" charset="0"/>
              <a:cs typeface="Segoe UI" pitchFamily="34" charset="0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2337456" y="4849845"/>
            <a:ext cx="1138773" cy="433965"/>
          </a:xfrm>
          <a:prstGeom prst="rect">
            <a:avLst/>
          </a:prstGeom>
          <a:noFill/>
        </p:spPr>
        <p:txBody>
          <a:bodyPr wrap="none" lIns="182880" tIns="146304" rIns="182880" bIns="146304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Program Files</a:t>
            </a:r>
          </a:p>
        </p:txBody>
      </p:sp>
      <p:sp>
        <p:nvSpPr>
          <p:cNvPr id="46" name="Freeform 79"/>
          <p:cNvSpPr>
            <a:spLocks noChangeAspect="1" noEditPoints="1"/>
          </p:cNvSpPr>
          <p:nvPr/>
        </p:nvSpPr>
        <p:spPr bwMode="black">
          <a:xfrm>
            <a:off x="1149159" y="5348617"/>
            <a:ext cx="333079" cy="413317"/>
          </a:xfrm>
          <a:custGeom>
            <a:avLst/>
            <a:gdLst>
              <a:gd name="T0" fmla="*/ 277 w 277"/>
              <a:gd name="T1" fmla="*/ 171 h 344"/>
              <a:gd name="T2" fmla="*/ 277 w 277"/>
              <a:gd name="T3" fmla="*/ 251 h 344"/>
              <a:gd name="T4" fmla="*/ 274 w 277"/>
              <a:gd name="T5" fmla="*/ 258 h 344"/>
              <a:gd name="T6" fmla="*/ 251 w 277"/>
              <a:gd name="T7" fmla="*/ 280 h 344"/>
              <a:gd name="T8" fmla="*/ 251 w 277"/>
              <a:gd name="T9" fmla="*/ 295 h 344"/>
              <a:gd name="T10" fmla="*/ 248 w 277"/>
              <a:gd name="T11" fmla="*/ 302 h 344"/>
              <a:gd name="T12" fmla="*/ 241 w 277"/>
              <a:gd name="T13" fmla="*/ 305 h 344"/>
              <a:gd name="T14" fmla="*/ 10 w 277"/>
              <a:gd name="T15" fmla="*/ 305 h 344"/>
              <a:gd name="T16" fmla="*/ 3 w 277"/>
              <a:gd name="T17" fmla="*/ 302 h 344"/>
              <a:gd name="T18" fmla="*/ 0 w 277"/>
              <a:gd name="T19" fmla="*/ 295 h 344"/>
              <a:gd name="T20" fmla="*/ 0 w 277"/>
              <a:gd name="T21" fmla="*/ 9 h 344"/>
              <a:gd name="T22" fmla="*/ 3 w 277"/>
              <a:gd name="T23" fmla="*/ 2 h 344"/>
              <a:gd name="T24" fmla="*/ 10 w 277"/>
              <a:gd name="T25" fmla="*/ 0 h 344"/>
              <a:gd name="T26" fmla="*/ 241 w 277"/>
              <a:gd name="T27" fmla="*/ 0 h 344"/>
              <a:gd name="T28" fmla="*/ 248 w 277"/>
              <a:gd name="T29" fmla="*/ 2 h 344"/>
              <a:gd name="T30" fmla="*/ 251 w 277"/>
              <a:gd name="T31" fmla="*/ 9 h 344"/>
              <a:gd name="T32" fmla="*/ 251 w 277"/>
              <a:gd name="T33" fmla="*/ 143 h 344"/>
              <a:gd name="T34" fmla="*/ 274 w 277"/>
              <a:gd name="T35" fmla="*/ 164 h 344"/>
              <a:gd name="T36" fmla="*/ 277 w 277"/>
              <a:gd name="T37" fmla="*/ 171 h 344"/>
              <a:gd name="T38" fmla="*/ 3 w 277"/>
              <a:gd name="T39" fmla="*/ 2 h 344"/>
              <a:gd name="T40" fmla="*/ 0 w 277"/>
              <a:gd name="T41" fmla="*/ 9 h 344"/>
              <a:gd name="T42" fmla="*/ 0 w 277"/>
              <a:gd name="T43" fmla="*/ 295 h 344"/>
              <a:gd name="T44" fmla="*/ 3 w 277"/>
              <a:gd name="T45" fmla="*/ 302 h 344"/>
              <a:gd name="T46" fmla="*/ 10 w 277"/>
              <a:gd name="T47" fmla="*/ 305 h 344"/>
              <a:gd name="T48" fmla="*/ 199 w 277"/>
              <a:gd name="T49" fmla="*/ 305 h 344"/>
              <a:gd name="T50" fmla="*/ 199 w 277"/>
              <a:gd name="T51" fmla="*/ 191 h 344"/>
              <a:gd name="T52" fmla="*/ 216 w 277"/>
              <a:gd name="T53" fmla="*/ 171 h 344"/>
              <a:gd name="T54" fmla="*/ 222 w 277"/>
              <a:gd name="T55" fmla="*/ 155 h 344"/>
              <a:gd name="T56" fmla="*/ 222 w 277"/>
              <a:gd name="T57" fmla="*/ 56 h 344"/>
              <a:gd name="T58" fmla="*/ 202 w 277"/>
              <a:gd name="T59" fmla="*/ 32 h 344"/>
              <a:gd name="T60" fmla="*/ 31 w 277"/>
              <a:gd name="T61" fmla="*/ 0 h 344"/>
              <a:gd name="T62" fmla="*/ 10 w 277"/>
              <a:gd name="T63" fmla="*/ 0 h 344"/>
              <a:gd name="T64" fmla="*/ 3 w 277"/>
              <a:gd name="T65" fmla="*/ 2 h 344"/>
              <a:gd name="T66" fmla="*/ 200 w 277"/>
              <a:gd name="T67" fmla="*/ 47 h 344"/>
              <a:gd name="T68" fmla="*/ 11 w 277"/>
              <a:gd name="T69" fmla="*/ 11 h 344"/>
              <a:gd name="T70" fmla="*/ 4 w 277"/>
              <a:gd name="T71" fmla="*/ 13 h 344"/>
              <a:gd name="T72" fmla="*/ 0 w 277"/>
              <a:gd name="T73" fmla="*/ 20 h 344"/>
              <a:gd name="T74" fmla="*/ 0 w 277"/>
              <a:gd name="T75" fmla="*/ 302 h 344"/>
              <a:gd name="T76" fmla="*/ 8 w 277"/>
              <a:gd name="T77" fmla="*/ 311 h 344"/>
              <a:gd name="T78" fmla="*/ 173 w 277"/>
              <a:gd name="T79" fmla="*/ 343 h 344"/>
              <a:gd name="T80" fmla="*/ 181 w 277"/>
              <a:gd name="T81" fmla="*/ 341 h 344"/>
              <a:gd name="T82" fmla="*/ 184 w 277"/>
              <a:gd name="T83" fmla="*/ 334 h 344"/>
              <a:gd name="T84" fmla="*/ 184 w 277"/>
              <a:gd name="T85" fmla="*/ 185 h 344"/>
              <a:gd name="T86" fmla="*/ 205 w 277"/>
              <a:gd name="T87" fmla="*/ 161 h 344"/>
              <a:gd name="T88" fmla="*/ 207 w 277"/>
              <a:gd name="T89" fmla="*/ 155 h 344"/>
              <a:gd name="T90" fmla="*/ 207 w 277"/>
              <a:gd name="T91" fmla="*/ 56 h 344"/>
              <a:gd name="T92" fmla="*/ 200 w 277"/>
              <a:gd name="T93" fmla="*/ 47 h 3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277" h="344">
                <a:moveTo>
                  <a:pt x="277" y="171"/>
                </a:moveTo>
                <a:cubicBezTo>
                  <a:pt x="277" y="251"/>
                  <a:pt x="277" y="251"/>
                  <a:pt x="277" y="251"/>
                </a:cubicBezTo>
                <a:cubicBezTo>
                  <a:pt x="277" y="254"/>
                  <a:pt x="276" y="256"/>
                  <a:pt x="274" y="258"/>
                </a:cubicBezTo>
                <a:cubicBezTo>
                  <a:pt x="251" y="280"/>
                  <a:pt x="251" y="280"/>
                  <a:pt x="251" y="280"/>
                </a:cubicBezTo>
                <a:cubicBezTo>
                  <a:pt x="251" y="295"/>
                  <a:pt x="251" y="295"/>
                  <a:pt x="251" y="295"/>
                </a:cubicBezTo>
                <a:cubicBezTo>
                  <a:pt x="251" y="298"/>
                  <a:pt x="250" y="300"/>
                  <a:pt x="248" y="302"/>
                </a:cubicBezTo>
                <a:cubicBezTo>
                  <a:pt x="246" y="304"/>
                  <a:pt x="244" y="305"/>
                  <a:pt x="241" y="305"/>
                </a:cubicBezTo>
                <a:cubicBezTo>
                  <a:pt x="10" y="305"/>
                  <a:pt x="10" y="305"/>
                  <a:pt x="10" y="305"/>
                </a:cubicBezTo>
                <a:cubicBezTo>
                  <a:pt x="7" y="305"/>
                  <a:pt x="5" y="304"/>
                  <a:pt x="3" y="302"/>
                </a:cubicBezTo>
                <a:cubicBezTo>
                  <a:pt x="1" y="300"/>
                  <a:pt x="0" y="298"/>
                  <a:pt x="0" y="295"/>
                </a:cubicBezTo>
                <a:cubicBezTo>
                  <a:pt x="0" y="9"/>
                  <a:pt x="0" y="9"/>
                  <a:pt x="0" y="9"/>
                </a:cubicBezTo>
                <a:cubicBezTo>
                  <a:pt x="0" y="6"/>
                  <a:pt x="1" y="4"/>
                  <a:pt x="3" y="2"/>
                </a:cubicBezTo>
                <a:cubicBezTo>
                  <a:pt x="5" y="1"/>
                  <a:pt x="7" y="0"/>
                  <a:pt x="10" y="0"/>
                </a:cubicBezTo>
                <a:cubicBezTo>
                  <a:pt x="241" y="0"/>
                  <a:pt x="241" y="0"/>
                  <a:pt x="241" y="0"/>
                </a:cubicBezTo>
                <a:cubicBezTo>
                  <a:pt x="244" y="0"/>
                  <a:pt x="246" y="1"/>
                  <a:pt x="248" y="2"/>
                </a:cubicBezTo>
                <a:cubicBezTo>
                  <a:pt x="250" y="4"/>
                  <a:pt x="251" y="6"/>
                  <a:pt x="251" y="9"/>
                </a:cubicBezTo>
                <a:cubicBezTo>
                  <a:pt x="251" y="143"/>
                  <a:pt x="251" y="143"/>
                  <a:pt x="251" y="143"/>
                </a:cubicBezTo>
                <a:cubicBezTo>
                  <a:pt x="274" y="164"/>
                  <a:pt x="274" y="164"/>
                  <a:pt x="274" y="164"/>
                </a:cubicBezTo>
                <a:cubicBezTo>
                  <a:pt x="276" y="166"/>
                  <a:pt x="277" y="169"/>
                  <a:pt x="277" y="171"/>
                </a:cubicBezTo>
                <a:close/>
                <a:moveTo>
                  <a:pt x="3" y="2"/>
                </a:moveTo>
                <a:cubicBezTo>
                  <a:pt x="1" y="4"/>
                  <a:pt x="0" y="6"/>
                  <a:pt x="0" y="9"/>
                </a:cubicBezTo>
                <a:cubicBezTo>
                  <a:pt x="0" y="295"/>
                  <a:pt x="0" y="295"/>
                  <a:pt x="0" y="295"/>
                </a:cubicBezTo>
                <a:cubicBezTo>
                  <a:pt x="0" y="298"/>
                  <a:pt x="1" y="300"/>
                  <a:pt x="3" y="302"/>
                </a:cubicBezTo>
                <a:cubicBezTo>
                  <a:pt x="5" y="304"/>
                  <a:pt x="7" y="305"/>
                  <a:pt x="10" y="305"/>
                </a:cubicBezTo>
                <a:cubicBezTo>
                  <a:pt x="199" y="305"/>
                  <a:pt x="199" y="305"/>
                  <a:pt x="199" y="305"/>
                </a:cubicBezTo>
                <a:cubicBezTo>
                  <a:pt x="199" y="191"/>
                  <a:pt x="199" y="191"/>
                  <a:pt x="199" y="191"/>
                </a:cubicBezTo>
                <a:cubicBezTo>
                  <a:pt x="204" y="185"/>
                  <a:pt x="216" y="171"/>
                  <a:pt x="216" y="171"/>
                </a:cubicBezTo>
                <a:cubicBezTo>
                  <a:pt x="220" y="166"/>
                  <a:pt x="222" y="161"/>
                  <a:pt x="222" y="155"/>
                </a:cubicBezTo>
                <a:cubicBezTo>
                  <a:pt x="222" y="56"/>
                  <a:pt x="222" y="56"/>
                  <a:pt x="222" y="56"/>
                </a:cubicBezTo>
                <a:cubicBezTo>
                  <a:pt x="222" y="44"/>
                  <a:pt x="214" y="35"/>
                  <a:pt x="202" y="32"/>
                </a:cubicBezTo>
                <a:cubicBezTo>
                  <a:pt x="31" y="0"/>
                  <a:pt x="31" y="0"/>
                  <a:pt x="31" y="0"/>
                </a:cubicBezTo>
                <a:cubicBezTo>
                  <a:pt x="10" y="0"/>
                  <a:pt x="10" y="0"/>
                  <a:pt x="10" y="0"/>
                </a:cubicBezTo>
                <a:cubicBezTo>
                  <a:pt x="7" y="0"/>
                  <a:pt x="5" y="1"/>
                  <a:pt x="3" y="2"/>
                </a:cubicBezTo>
                <a:close/>
                <a:moveTo>
                  <a:pt x="200" y="47"/>
                </a:moveTo>
                <a:cubicBezTo>
                  <a:pt x="11" y="11"/>
                  <a:pt x="11" y="11"/>
                  <a:pt x="11" y="11"/>
                </a:cubicBezTo>
                <a:cubicBezTo>
                  <a:pt x="9" y="10"/>
                  <a:pt x="6" y="11"/>
                  <a:pt x="4" y="13"/>
                </a:cubicBezTo>
                <a:cubicBezTo>
                  <a:pt x="2" y="14"/>
                  <a:pt x="0" y="17"/>
                  <a:pt x="0" y="20"/>
                </a:cubicBezTo>
                <a:cubicBezTo>
                  <a:pt x="0" y="302"/>
                  <a:pt x="0" y="302"/>
                  <a:pt x="0" y="302"/>
                </a:cubicBezTo>
                <a:cubicBezTo>
                  <a:pt x="0" y="307"/>
                  <a:pt x="4" y="311"/>
                  <a:pt x="8" y="311"/>
                </a:cubicBezTo>
                <a:cubicBezTo>
                  <a:pt x="173" y="343"/>
                  <a:pt x="173" y="343"/>
                  <a:pt x="173" y="343"/>
                </a:cubicBezTo>
                <a:cubicBezTo>
                  <a:pt x="176" y="344"/>
                  <a:pt x="179" y="343"/>
                  <a:pt x="181" y="341"/>
                </a:cubicBezTo>
                <a:cubicBezTo>
                  <a:pt x="183" y="339"/>
                  <a:pt x="184" y="337"/>
                  <a:pt x="184" y="334"/>
                </a:cubicBezTo>
                <a:cubicBezTo>
                  <a:pt x="184" y="185"/>
                  <a:pt x="184" y="185"/>
                  <a:pt x="184" y="185"/>
                </a:cubicBezTo>
                <a:cubicBezTo>
                  <a:pt x="205" y="161"/>
                  <a:pt x="205" y="161"/>
                  <a:pt x="205" y="161"/>
                </a:cubicBezTo>
                <a:cubicBezTo>
                  <a:pt x="206" y="159"/>
                  <a:pt x="207" y="157"/>
                  <a:pt x="207" y="155"/>
                </a:cubicBezTo>
                <a:cubicBezTo>
                  <a:pt x="207" y="56"/>
                  <a:pt x="207" y="56"/>
                  <a:pt x="207" y="56"/>
                </a:cubicBezTo>
                <a:cubicBezTo>
                  <a:pt x="207" y="51"/>
                  <a:pt x="204" y="48"/>
                  <a:pt x="200" y="47"/>
                </a:cubicBezTo>
                <a:close/>
              </a:path>
            </a:pathLst>
          </a:custGeom>
          <a:solidFill>
            <a:schemeClr val="bg1"/>
          </a:solidFill>
          <a:ln>
            <a:noFill/>
            <a:headEnd type="none" w="med" len="med"/>
            <a:tailEnd type="none" w="med" len="med"/>
          </a:ln>
          <a:effectLst/>
          <a:ex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4911" tIns="75929" rIns="94911" bIns="75929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483924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100" b="0" i="0" u="none" strike="noStrike" kern="0" cap="none" spc="0" normalizeH="0" baseline="0" noProof="0" dirty="0">
              <a:ln>
                <a:noFill/>
              </a:ln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ffectLst/>
              <a:uLnTx/>
              <a:uFillTx/>
              <a:ea typeface="Segoe UI" pitchFamily="34" charset="0"/>
              <a:cs typeface="Segoe UI" pitchFamily="34" charset="0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579340" y="5639344"/>
            <a:ext cx="1448153" cy="433965"/>
          </a:xfrm>
          <a:prstGeom prst="rect">
            <a:avLst/>
          </a:prstGeom>
          <a:noFill/>
        </p:spPr>
        <p:txBody>
          <a:bodyPr wrap="none" lIns="182880" tIns="146304" rIns="182880" bIns="146304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Program Files (x86)</a:t>
            </a:r>
          </a:p>
        </p:txBody>
      </p:sp>
      <p:sp>
        <p:nvSpPr>
          <p:cNvPr id="48" name="Freeform 79"/>
          <p:cNvSpPr>
            <a:spLocks noChangeAspect="1" noEditPoints="1"/>
          </p:cNvSpPr>
          <p:nvPr/>
        </p:nvSpPr>
        <p:spPr bwMode="black">
          <a:xfrm>
            <a:off x="1953353" y="5345088"/>
            <a:ext cx="333079" cy="413317"/>
          </a:xfrm>
          <a:custGeom>
            <a:avLst/>
            <a:gdLst>
              <a:gd name="T0" fmla="*/ 277 w 277"/>
              <a:gd name="T1" fmla="*/ 171 h 344"/>
              <a:gd name="T2" fmla="*/ 277 w 277"/>
              <a:gd name="T3" fmla="*/ 251 h 344"/>
              <a:gd name="T4" fmla="*/ 274 w 277"/>
              <a:gd name="T5" fmla="*/ 258 h 344"/>
              <a:gd name="T6" fmla="*/ 251 w 277"/>
              <a:gd name="T7" fmla="*/ 280 h 344"/>
              <a:gd name="T8" fmla="*/ 251 w 277"/>
              <a:gd name="T9" fmla="*/ 295 h 344"/>
              <a:gd name="T10" fmla="*/ 248 w 277"/>
              <a:gd name="T11" fmla="*/ 302 h 344"/>
              <a:gd name="T12" fmla="*/ 241 w 277"/>
              <a:gd name="T13" fmla="*/ 305 h 344"/>
              <a:gd name="T14" fmla="*/ 10 w 277"/>
              <a:gd name="T15" fmla="*/ 305 h 344"/>
              <a:gd name="T16" fmla="*/ 3 w 277"/>
              <a:gd name="T17" fmla="*/ 302 h 344"/>
              <a:gd name="T18" fmla="*/ 0 w 277"/>
              <a:gd name="T19" fmla="*/ 295 h 344"/>
              <a:gd name="T20" fmla="*/ 0 w 277"/>
              <a:gd name="T21" fmla="*/ 9 h 344"/>
              <a:gd name="T22" fmla="*/ 3 w 277"/>
              <a:gd name="T23" fmla="*/ 2 h 344"/>
              <a:gd name="T24" fmla="*/ 10 w 277"/>
              <a:gd name="T25" fmla="*/ 0 h 344"/>
              <a:gd name="T26" fmla="*/ 241 w 277"/>
              <a:gd name="T27" fmla="*/ 0 h 344"/>
              <a:gd name="T28" fmla="*/ 248 w 277"/>
              <a:gd name="T29" fmla="*/ 2 h 344"/>
              <a:gd name="T30" fmla="*/ 251 w 277"/>
              <a:gd name="T31" fmla="*/ 9 h 344"/>
              <a:gd name="T32" fmla="*/ 251 w 277"/>
              <a:gd name="T33" fmla="*/ 143 h 344"/>
              <a:gd name="T34" fmla="*/ 274 w 277"/>
              <a:gd name="T35" fmla="*/ 164 h 344"/>
              <a:gd name="T36" fmla="*/ 277 w 277"/>
              <a:gd name="T37" fmla="*/ 171 h 344"/>
              <a:gd name="T38" fmla="*/ 3 w 277"/>
              <a:gd name="T39" fmla="*/ 2 h 344"/>
              <a:gd name="T40" fmla="*/ 0 w 277"/>
              <a:gd name="T41" fmla="*/ 9 h 344"/>
              <a:gd name="T42" fmla="*/ 0 w 277"/>
              <a:gd name="T43" fmla="*/ 295 h 344"/>
              <a:gd name="T44" fmla="*/ 3 w 277"/>
              <a:gd name="T45" fmla="*/ 302 h 344"/>
              <a:gd name="T46" fmla="*/ 10 w 277"/>
              <a:gd name="T47" fmla="*/ 305 h 344"/>
              <a:gd name="T48" fmla="*/ 199 w 277"/>
              <a:gd name="T49" fmla="*/ 305 h 344"/>
              <a:gd name="T50" fmla="*/ 199 w 277"/>
              <a:gd name="T51" fmla="*/ 191 h 344"/>
              <a:gd name="T52" fmla="*/ 216 w 277"/>
              <a:gd name="T53" fmla="*/ 171 h 344"/>
              <a:gd name="T54" fmla="*/ 222 w 277"/>
              <a:gd name="T55" fmla="*/ 155 h 344"/>
              <a:gd name="T56" fmla="*/ 222 w 277"/>
              <a:gd name="T57" fmla="*/ 56 h 344"/>
              <a:gd name="T58" fmla="*/ 202 w 277"/>
              <a:gd name="T59" fmla="*/ 32 h 344"/>
              <a:gd name="T60" fmla="*/ 31 w 277"/>
              <a:gd name="T61" fmla="*/ 0 h 344"/>
              <a:gd name="T62" fmla="*/ 10 w 277"/>
              <a:gd name="T63" fmla="*/ 0 h 344"/>
              <a:gd name="T64" fmla="*/ 3 w 277"/>
              <a:gd name="T65" fmla="*/ 2 h 344"/>
              <a:gd name="T66" fmla="*/ 200 w 277"/>
              <a:gd name="T67" fmla="*/ 47 h 344"/>
              <a:gd name="T68" fmla="*/ 11 w 277"/>
              <a:gd name="T69" fmla="*/ 11 h 344"/>
              <a:gd name="T70" fmla="*/ 4 w 277"/>
              <a:gd name="T71" fmla="*/ 13 h 344"/>
              <a:gd name="T72" fmla="*/ 0 w 277"/>
              <a:gd name="T73" fmla="*/ 20 h 344"/>
              <a:gd name="T74" fmla="*/ 0 w 277"/>
              <a:gd name="T75" fmla="*/ 302 h 344"/>
              <a:gd name="T76" fmla="*/ 8 w 277"/>
              <a:gd name="T77" fmla="*/ 311 h 344"/>
              <a:gd name="T78" fmla="*/ 173 w 277"/>
              <a:gd name="T79" fmla="*/ 343 h 344"/>
              <a:gd name="T80" fmla="*/ 181 w 277"/>
              <a:gd name="T81" fmla="*/ 341 h 344"/>
              <a:gd name="T82" fmla="*/ 184 w 277"/>
              <a:gd name="T83" fmla="*/ 334 h 344"/>
              <a:gd name="T84" fmla="*/ 184 w 277"/>
              <a:gd name="T85" fmla="*/ 185 h 344"/>
              <a:gd name="T86" fmla="*/ 205 w 277"/>
              <a:gd name="T87" fmla="*/ 161 h 344"/>
              <a:gd name="T88" fmla="*/ 207 w 277"/>
              <a:gd name="T89" fmla="*/ 155 h 344"/>
              <a:gd name="T90" fmla="*/ 207 w 277"/>
              <a:gd name="T91" fmla="*/ 56 h 344"/>
              <a:gd name="T92" fmla="*/ 200 w 277"/>
              <a:gd name="T93" fmla="*/ 47 h 3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277" h="344">
                <a:moveTo>
                  <a:pt x="277" y="171"/>
                </a:moveTo>
                <a:cubicBezTo>
                  <a:pt x="277" y="251"/>
                  <a:pt x="277" y="251"/>
                  <a:pt x="277" y="251"/>
                </a:cubicBezTo>
                <a:cubicBezTo>
                  <a:pt x="277" y="254"/>
                  <a:pt x="276" y="256"/>
                  <a:pt x="274" y="258"/>
                </a:cubicBezTo>
                <a:cubicBezTo>
                  <a:pt x="251" y="280"/>
                  <a:pt x="251" y="280"/>
                  <a:pt x="251" y="280"/>
                </a:cubicBezTo>
                <a:cubicBezTo>
                  <a:pt x="251" y="295"/>
                  <a:pt x="251" y="295"/>
                  <a:pt x="251" y="295"/>
                </a:cubicBezTo>
                <a:cubicBezTo>
                  <a:pt x="251" y="298"/>
                  <a:pt x="250" y="300"/>
                  <a:pt x="248" y="302"/>
                </a:cubicBezTo>
                <a:cubicBezTo>
                  <a:pt x="246" y="304"/>
                  <a:pt x="244" y="305"/>
                  <a:pt x="241" y="305"/>
                </a:cubicBezTo>
                <a:cubicBezTo>
                  <a:pt x="10" y="305"/>
                  <a:pt x="10" y="305"/>
                  <a:pt x="10" y="305"/>
                </a:cubicBezTo>
                <a:cubicBezTo>
                  <a:pt x="7" y="305"/>
                  <a:pt x="5" y="304"/>
                  <a:pt x="3" y="302"/>
                </a:cubicBezTo>
                <a:cubicBezTo>
                  <a:pt x="1" y="300"/>
                  <a:pt x="0" y="298"/>
                  <a:pt x="0" y="295"/>
                </a:cubicBezTo>
                <a:cubicBezTo>
                  <a:pt x="0" y="9"/>
                  <a:pt x="0" y="9"/>
                  <a:pt x="0" y="9"/>
                </a:cubicBezTo>
                <a:cubicBezTo>
                  <a:pt x="0" y="6"/>
                  <a:pt x="1" y="4"/>
                  <a:pt x="3" y="2"/>
                </a:cubicBezTo>
                <a:cubicBezTo>
                  <a:pt x="5" y="1"/>
                  <a:pt x="7" y="0"/>
                  <a:pt x="10" y="0"/>
                </a:cubicBezTo>
                <a:cubicBezTo>
                  <a:pt x="241" y="0"/>
                  <a:pt x="241" y="0"/>
                  <a:pt x="241" y="0"/>
                </a:cubicBezTo>
                <a:cubicBezTo>
                  <a:pt x="244" y="0"/>
                  <a:pt x="246" y="1"/>
                  <a:pt x="248" y="2"/>
                </a:cubicBezTo>
                <a:cubicBezTo>
                  <a:pt x="250" y="4"/>
                  <a:pt x="251" y="6"/>
                  <a:pt x="251" y="9"/>
                </a:cubicBezTo>
                <a:cubicBezTo>
                  <a:pt x="251" y="143"/>
                  <a:pt x="251" y="143"/>
                  <a:pt x="251" y="143"/>
                </a:cubicBezTo>
                <a:cubicBezTo>
                  <a:pt x="274" y="164"/>
                  <a:pt x="274" y="164"/>
                  <a:pt x="274" y="164"/>
                </a:cubicBezTo>
                <a:cubicBezTo>
                  <a:pt x="276" y="166"/>
                  <a:pt x="277" y="169"/>
                  <a:pt x="277" y="171"/>
                </a:cubicBezTo>
                <a:close/>
                <a:moveTo>
                  <a:pt x="3" y="2"/>
                </a:moveTo>
                <a:cubicBezTo>
                  <a:pt x="1" y="4"/>
                  <a:pt x="0" y="6"/>
                  <a:pt x="0" y="9"/>
                </a:cubicBezTo>
                <a:cubicBezTo>
                  <a:pt x="0" y="295"/>
                  <a:pt x="0" y="295"/>
                  <a:pt x="0" y="295"/>
                </a:cubicBezTo>
                <a:cubicBezTo>
                  <a:pt x="0" y="298"/>
                  <a:pt x="1" y="300"/>
                  <a:pt x="3" y="302"/>
                </a:cubicBezTo>
                <a:cubicBezTo>
                  <a:pt x="5" y="304"/>
                  <a:pt x="7" y="305"/>
                  <a:pt x="10" y="305"/>
                </a:cubicBezTo>
                <a:cubicBezTo>
                  <a:pt x="199" y="305"/>
                  <a:pt x="199" y="305"/>
                  <a:pt x="199" y="305"/>
                </a:cubicBezTo>
                <a:cubicBezTo>
                  <a:pt x="199" y="191"/>
                  <a:pt x="199" y="191"/>
                  <a:pt x="199" y="191"/>
                </a:cubicBezTo>
                <a:cubicBezTo>
                  <a:pt x="204" y="185"/>
                  <a:pt x="216" y="171"/>
                  <a:pt x="216" y="171"/>
                </a:cubicBezTo>
                <a:cubicBezTo>
                  <a:pt x="220" y="166"/>
                  <a:pt x="222" y="161"/>
                  <a:pt x="222" y="155"/>
                </a:cubicBezTo>
                <a:cubicBezTo>
                  <a:pt x="222" y="56"/>
                  <a:pt x="222" y="56"/>
                  <a:pt x="222" y="56"/>
                </a:cubicBezTo>
                <a:cubicBezTo>
                  <a:pt x="222" y="44"/>
                  <a:pt x="214" y="35"/>
                  <a:pt x="202" y="32"/>
                </a:cubicBezTo>
                <a:cubicBezTo>
                  <a:pt x="31" y="0"/>
                  <a:pt x="31" y="0"/>
                  <a:pt x="31" y="0"/>
                </a:cubicBezTo>
                <a:cubicBezTo>
                  <a:pt x="10" y="0"/>
                  <a:pt x="10" y="0"/>
                  <a:pt x="10" y="0"/>
                </a:cubicBezTo>
                <a:cubicBezTo>
                  <a:pt x="7" y="0"/>
                  <a:pt x="5" y="1"/>
                  <a:pt x="3" y="2"/>
                </a:cubicBezTo>
                <a:close/>
                <a:moveTo>
                  <a:pt x="200" y="47"/>
                </a:moveTo>
                <a:cubicBezTo>
                  <a:pt x="11" y="11"/>
                  <a:pt x="11" y="11"/>
                  <a:pt x="11" y="11"/>
                </a:cubicBezTo>
                <a:cubicBezTo>
                  <a:pt x="9" y="10"/>
                  <a:pt x="6" y="11"/>
                  <a:pt x="4" y="13"/>
                </a:cubicBezTo>
                <a:cubicBezTo>
                  <a:pt x="2" y="14"/>
                  <a:pt x="0" y="17"/>
                  <a:pt x="0" y="20"/>
                </a:cubicBezTo>
                <a:cubicBezTo>
                  <a:pt x="0" y="302"/>
                  <a:pt x="0" y="302"/>
                  <a:pt x="0" y="302"/>
                </a:cubicBezTo>
                <a:cubicBezTo>
                  <a:pt x="0" y="307"/>
                  <a:pt x="4" y="311"/>
                  <a:pt x="8" y="311"/>
                </a:cubicBezTo>
                <a:cubicBezTo>
                  <a:pt x="173" y="343"/>
                  <a:pt x="173" y="343"/>
                  <a:pt x="173" y="343"/>
                </a:cubicBezTo>
                <a:cubicBezTo>
                  <a:pt x="176" y="344"/>
                  <a:pt x="179" y="343"/>
                  <a:pt x="181" y="341"/>
                </a:cubicBezTo>
                <a:cubicBezTo>
                  <a:pt x="183" y="339"/>
                  <a:pt x="184" y="337"/>
                  <a:pt x="184" y="334"/>
                </a:cubicBezTo>
                <a:cubicBezTo>
                  <a:pt x="184" y="185"/>
                  <a:pt x="184" y="185"/>
                  <a:pt x="184" y="185"/>
                </a:cubicBezTo>
                <a:cubicBezTo>
                  <a:pt x="205" y="161"/>
                  <a:pt x="205" y="161"/>
                  <a:pt x="205" y="161"/>
                </a:cubicBezTo>
                <a:cubicBezTo>
                  <a:pt x="206" y="159"/>
                  <a:pt x="207" y="157"/>
                  <a:pt x="207" y="155"/>
                </a:cubicBezTo>
                <a:cubicBezTo>
                  <a:pt x="207" y="56"/>
                  <a:pt x="207" y="56"/>
                  <a:pt x="207" y="56"/>
                </a:cubicBezTo>
                <a:cubicBezTo>
                  <a:pt x="207" y="51"/>
                  <a:pt x="204" y="48"/>
                  <a:pt x="200" y="47"/>
                </a:cubicBezTo>
                <a:close/>
              </a:path>
            </a:pathLst>
          </a:custGeom>
          <a:solidFill>
            <a:schemeClr val="bg1"/>
          </a:solidFill>
          <a:ln>
            <a:noFill/>
            <a:headEnd type="none" w="med" len="med"/>
            <a:tailEnd type="none" w="med" len="med"/>
          </a:ln>
          <a:effectLst/>
          <a:ex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4911" tIns="75929" rIns="94911" bIns="75929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483924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100" b="0" i="0" u="none" strike="noStrike" kern="0" cap="none" spc="0" normalizeH="0" baseline="0" noProof="0" dirty="0">
              <a:ln>
                <a:noFill/>
              </a:ln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ffectLst/>
              <a:uLnTx/>
              <a:uFillTx/>
              <a:ea typeface="Segoe UI" pitchFamily="34" charset="0"/>
              <a:cs typeface="Segoe UI" pitchFamily="34" charset="0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1791164" y="5631825"/>
            <a:ext cx="678711" cy="433965"/>
          </a:xfrm>
          <a:prstGeom prst="rect">
            <a:avLst/>
          </a:prstGeom>
          <a:noFill/>
        </p:spPr>
        <p:txBody>
          <a:bodyPr wrap="none" lIns="182880" tIns="146304" rIns="182880" bIns="146304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Users</a:t>
            </a:r>
          </a:p>
        </p:txBody>
      </p:sp>
      <p:sp>
        <p:nvSpPr>
          <p:cNvPr id="50" name="Freeform 79"/>
          <p:cNvSpPr>
            <a:spLocks noChangeAspect="1" noEditPoints="1"/>
          </p:cNvSpPr>
          <p:nvPr/>
        </p:nvSpPr>
        <p:spPr bwMode="black">
          <a:xfrm>
            <a:off x="2740305" y="5345088"/>
            <a:ext cx="333079" cy="413317"/>
          </a:xfrm>
          <a:custGeom>
            <a:avLst/>
            <a:gdLst>
              <a:gd name="T0" fmla="*/ 277 w 277"/>
              <a:gd name="T1" fmla="*/ 171 h 344"/>
              <a:gd name="T2" fmla="*/ 277 w 277"/>
              <a:gd name="T3" fmla="*/ 251 h 344"/>
              <a:gd name="T4" fmla="*/ 274 w 277"/>
              <a:gd name="T5" fmla="*/ 258 h 344"/>
              <a:gd name="T6" fmla="*/ 251 w 277"/>
              <a:gd name="T7" fmla="*/ 280 h 344"/>
              <a:gd name="T8" fmla="*/ 251 w 277"/>
              <a:gd name="T9" fmla="*/ 295 h 344"/>
              <a:gd name="T10" fmla="*/ 248 w 277"/>
              <a:gd name="T11" fmla="*/ 302 h 344"/>
              <a:gd name="T12" fmla="*/ 241 w 277"/>
              <a:gd name="T13" fmla="*/ 305 h 344"/>
              <a:gd name="T14" fmla="*/ 10 w 277"/>
              <a:gd name="T15" fmla="*/ 305 h 344"/>
              <a:gd name="T16" fmla="*/ 3 w 277"/>
              <a:gd name="T17" fmla="*/ 302 h 344"/>
              <a:gd name="T18" fmla="*/ 0 w 277"/>
              <a:gd name="T19" fmla="*/ 295 h 344"/>
              <a:gd name="T20" fmla="*/ 0 w 277"/>
              <a:gd name="T21" fmla="*/ 9 h 344"/>
              <a:gd name="T22" fmla="*/ 3 w 277"/>
              <a:gd name="T23" fmla="*/ 2 h 344"/>
              <a:gd name="T24" fmla="*/ 10 w 277"/>
              <a:gd name="T25" fmla="*/ 0 h 344"/>
              <a:gd name="T26" fmla="*/ 241 w 277"/>
              <a:gd name="T27" fmla="*/ 0 h 344"/>
              <a:gd name="T28" fmla="*/ 248 w 277"/>
              <a:gd name="T29" fmla="*/ 2 h 344"/>
              <a:gd name="T30" fmla="*/ 251 w 277"/>
              <a:gd name="T31" fmla="*/ 9 h 344"/>
              <a:gd name="T32" fmla="*/ 251 w 277"/>
              <a:gd name="T33" fmla="*/ 143 h 344"/>
              <a:gd name="T34" fmla="*/ 274 w 277"/>
              <a:gd name="T35" fmla="*/ 164 h 344"/>
              <a:gd name="T36" fmla="*/ 277 w 277"/>
              <a:gd name="T37" fmla="*/ 171 h 344"/>
              <a:gd name="T38" fmla="*/ 3 w 277"/>
              <a:gd name="T39" fmla="*/ 2 h 344"/>
              <a:gd name="T40" fmla="*/ 0 w 277"/>
              <a:gd name="T41" fmla="*/ 9 h 344"/>
              <a:gd name="T42" fmla="*/ 0 w 277"/>
              <a:gd name="T43" fmla="*/ 295 h 344"/>
              <a:gd name="T44" fmla="*/ 3 w 277"/>
              <a:gd name="T45" fmla="*/ 302 h 344"/>
              <a:gd name="T46" fmla="*/ 10 w 277"/>
              <a:gd name="T47" fmla="*/ 305 h 344"/>
              <a:gd name="T48" fmla="*/ 199 w 277"/>
              <a:gd name="T49" fmla="*/ 305 h 344"/>
              <a:gd name="T50" fmla="*/ 199 w 277"/>
              <a:gd name="T51" fmla="*/ 191 h 344"/>
              <a:gd name="T52" fmla="*/ 216 w 277"/>
              <a:gd name="T53" fmla="*/ 171 h 344"/>
              <a:gd name="T54" fmla="*/ 222 w 277"/>
              <a:gd name="T55" fmla="*/ 155 h 344"/>
              <a:gd name="T56" fmla="*/ 222 w 277"/>
              <a:gd name="T57" fmla="*/ 56 h 344"/>
              <a:gd name="T58" fmla="*/ 202 w 277"/>
              <a:gd name="T59" fmla="*/ 32 h 344"/>
              <a:gd name="T60" fmla="*/ 31 w 277"/>
              <a:gd name="T61" fmla="*/ 0 h 344"/>
              <a:gd name="T62" fmla="*/ 10 w 277"/>
              <a:gd name="T63" fmla="*/ 0 h 344"/>
              <a:gd name="T64" fmla="*/ 3 w 277"/>
              <a:gd name="T65" fmla="*/ 2 h 344"/>
              <a:gd name="T66" fmla="*/ 200 w 277"/>
              <a:gd name="T67" fmla="*/ 47 h 344"/>
              <a:gd name="T68" fmla="*/ 11 w 277"/>
              <a:gd name="T69" fmla="*/ 11 h 344"/>
              <a:gd name="T70" fmla="*/ 4 w 277"/>
              <a:gd name="T71" fmla="*/ 13 h 344"/>
              <a:gd name="T72" fmla="*/ 0 w 277"/>
              <a:gd name="T73" fmla="*/ 20 h 344"/>
              <a:gd name="T74" fmla="*/ 0 w 277"/>
              <a:gd name="T75" fmla="*/ 302 h 344"/>
              <a:gd name="T76" fmla="*/ 8 w 277"/>
              <a:gd name="T77" fmla="*/ 311 h 344"/>
              <a:gd name="T78" fmla="*/ 173 w 277"/>
              <a:gd name="T79" fmla="*/ 343 h 344"/>
              <a:gd name="T80" fmla="*/ 181 w 277"/>
              <a:gd name="T81" fmla="*/ 341 h 344"/>
              <a:gd name="T82" fmla="*/ 184 w 277"/>
              <a:gd name="T83" fmla="*/ 334 h 344"/>
              <a:gd name="T84" fmla="*/ 184 w 277"/>
              <a:gd name="T85" fmla="*/ 185 h 344"/>
              <a:gd name="T86" fmla="*/ 205 w 277"/>
              <a:gd name="T87" fmla="*/ 161 h 344"/>
              <a:gd name="T88" fmla="*/ 207 w 277"/>
              <a:gd name="T89" fmla="*/ 155 h 344"/>
              <a:gd name="T90" fmla="*/ 207 w 277"/>
              <a:gd name="T91" fmla="*/ 56 h 344"/>
              <a:gd name="T92" fmla="*/ 200 w 277"/>
              <a:gd name="T93" fmla="*/ 47 h 3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277" h="344">
                <a:moveTo>
                  <a:pt x="277" y="171"/>
                </a:moveTo>
                <a:cubicBezTo>
                  <a:pt x="277" y="251"/>
                  <a:pt x="277" y="251"/>
                  <a:pt x="277" y="251"/>
                </a:cubicBezTo>
                <a:cubicBezTo>
                  <a:pt x="277" y="254"/>
                  <a:pt x="276" y="256"/>
                  <a:pt x="274" y="258"/>
                </a:cubicBezTo>
                <a:cubicBezTo>
                  <a:pt x="251" y="280"/>
                  <a:pt x="251" y="280"/>
                  <a:pt x="251" y="280"/>
                </a:cubicBezTo>
                <a:cubicBezTo>
                  <a:pt x="251" y="295"/>
                  <a:pt x="251" y="295"/>
                  <a:pt x="251" y="295"/>
                </a:cubicBezTo>
                <a:cubicBezTo>
                  <a:pt x="251" y="298"/>
                  <a:pt x="250" y="300"/>
                  <a:pt x="248" y="302"/>
                </a:cubicBezTo>
                <a:cubicBezTo>
                  <a:pt x="246" y="304"/>
                  <a:pt x="244" y="305"/>
                  <a:pt x="241" y="305"/>
                </a:cubicBezTo>
                <a:cubicBezTo>
                  <a:pt x="10" y="305"/>
                  <a:pt x="10" y="305"/>
                  <a:pt x="10" y="305"/>
                </a:cubicBezTo>
                <a:cubicBezTo>
                  <a:pt x="7" y="305"/>
                  <a:pt x="5" y="304"/>
                  <a:pt x="3" y="302"/>
                </a:cubicBezTo>
                <a:cubicBezTo>
                  <a:pt x="1" y="300"/>
                  <a:pt x="0" y="298"/>
                  <a:pt x="0" y="295"/>
                </a:cubicBezTo>
                <a:cubicBezTo>
                  <a:pt x="0" y="9"/>
                  <a:pt x="0" y="9"/>
                  <a:pt x="0" y="9"/>
                </a:cubicBezTo>
                <a:cubicBezTo>
                  <a:pt x="0" y="6"/>
                  <a:pt x="1" y="4"/>
                  <a:pt x="3" y="2"/>
                </a:cubicBezTo>
                <a:cubicBezTo>
                  <a:pt x="5" y="1"/>
                  <a:pt x="7" y="0"/>
                  <a:pt x="10" y="0"/>
                </a:cubicBezTo>
                <a:cubicBezTo>
                  <a:pt x="241" y="0"/>
                  <a:pt x="241" y="0"/>
                  <a:pt x="241" y="0"/>
                </a:cubicBezTo>
                <a:cubicBezTo>
                  <a:pt x="244" y="0"/>
                  <a:pt x="246" y="1"/>
                  <a:pt x="248" y="2"/>
                </a:cubicBezTo>
                <a:cubicBezTo>
                  <a:pt x="250" y="4"/>
                  <a:pt x="251" y="6"/>
                  <a:pt x="251" y="9"/>
                </a:cubicBezTo>
                <a:cubicBezTo>
                  <a:pt x="251" y="143"/>
                  <a:pt x="251" y="143"/>
                  <a:pt x="251" y="143"/>
                </a:cubicBezTo>
                <a:cubicBezTo>
                  <a:pt x="274" y="164"/>
                  <a:pt x="274" y="164"/>
                  <a:pt x="274" y="164"/>
                </a:cubicBezTo>
                <a:cubicBezTo>
                  <a:pt x="276" y="166"/>
                  <a:pt x="277" y="169"/>
                  <a:pt x="277" y="171"/>
                </a:cubicBezTo>
                <a:close/>
                <a:moveTo>
                  <a:pt x="3" y="2"/>
                </a:moveTo>
                <a:cubicBezTo>
                  <a:pt x="1" y="4"/>
                  <a:pt x="0" y="6"/>
                  <a:pt x="0" y="9"/>
                </a:cubicBezTo>
                <a:cubicBezTo>
                  <a:pt x="0" y="295"/>
                  <a:pt x="0" y="295"/>
                  <a:pt x="0" y="295"/>
                </a:cubicBezTo>
                <a:cubicBezTo>
                  <a:pt x="0" y="298"/>
                  <a:pt x="1" y="300"/>
                  <a:pt x="3" y="302"/>
                </a:cubicBezTo>
                <a:cubicBezTo>
                  <a:pt x="5" y="304"/>
                  <a:pt x="7" y="305"/>
                  <a:pt x="10" y="305"/>
                </a:cubicBezTo>
                <a:cubicBezTo>
                  <a:pt x="199" y="305"/>
                  <a:pt x="199" y="305"/>
                  <a:pt x="199" y="305"/>
                </a:cubicBezTo>
                <a:cubicBezTo>
                  <a:pt x="199" y="191"/>
                  <a:pt x="199" y="191"/>
                  <a:pt x="199" y="191"/>
                </a:cubicBezTo>
                <a:cubicBezTo>
                  <a:pt x="204" y="185"/>
                  <a:pt x="216" y="171"/>
                  <a:pt x="216" y="171"/>
                </a:cubicBezTo>
                <a:cubicBezTo>
                  <a:pt x="220" y="166"/>
                  <a:pt x="222" y="161"/>
                  <a:pt x="222" y="155"/>
                </a:cubicBezTo>
                <a:cubicBezTo>
                  <a:pt x="222" y="56"/>
                  <a:pt x="222" y="56"/>
                  <a:pt x="222" y="56"/>
                </a:cubicBezTo>
                <a:cubicBezTo>
                  <a:pt x="222" y="44"/>
                  <a:pt x="214" y="35"/>
                  <a:pt x="202" y="32"/>
                </a:cubicBezTo>
                <a:cubicBezTo>
                  <a:pt x="31" y="0"/>
                  <a:pt x="31" y="0"/>
                  <a:pt x="31" y="0"/>
                </a:cubicBezTo>
                <a:cubicBezTo>
                  <a:pt x="10" y="0"/>
                  <a:pt x="10" y="0"/>
                  <a:pt x="10" y="0"/>
                </a:cubicBezTo>
                <a:cubicBezTo>
                  <a:pt x="7" y="0"/>
                  <a:pt x="5" y="1"/>
                  <a:pt x="3" y="2"/>
                </a:cubicBezTo>
                <a:close/>
                <a:moveTo>
                  <a:pt x="200" y="47"/>
                </a:moveTo>
                <a:cubicBezTo>
                  <a:pt x="11" y="11"/>
                  <a:pt x="11" y="11"/>
                  <a:pt x="11" y="11"/>
                </a:cubicBezTo>
                <a:cubicBezTo>
                  <a:pt x="9" y="10"/>
                  <a:pt x="6" y="11"/>
                  <a:pt x="4" y="13"/>
                </a:cubicBezTo>
                <a:cubicBezTo>
                  <a:pt x="2" y="14"/>
                  <a:pt x="0" y="17"/>
                  <a:pt x="0" y="20"/>
                </a:cubicBezTo>
                <a:cubicBezTo>
                  <a:pt x="0" y="302"/>
                  <a:pt x="0" y="302"/>
                  <a:pt x="0" y="302"/>
                </a:cubicBezTo>
                <a:cubicBezTo>
                  <a:pt x="0" y="307"/>
                  <a:pt x="4" y="311"/>
                  <a:pt x="8" y="311"/>
                </a:cubicBezTo>
                <a:cubicBezTo>
                  <a:pt x="173" y="343"/>
                  <a:pt x="173" y="343"/>
                  <a:pt x="173" y="343"/>
                </a:cubicBezTo>
                <a:cubicBezTo>
                  <a:pt x="176" y="344"/>
                  <a:pt x="179" y="343"/>
                  <a:pt x="181" y="341"/>
                </a:cubicBezTo>
                <a:cubicBezTo>
                  <a:pt x="183" y="339"/>
                  <a:pt x="184" y="337"/>
                  <a:pt x="184" y="334"/>
                </a:cubicBezTo>
                <a:cubicBezTo>
                  <a:pt x="184" y="185"/>
                  <a:pt x="184" y="185"/>
                  <a:pt x="184" y="185"/>
                </a:cubicBezTo>
                <a:cubicBezTo>
                  <a:pt x="205" y="161"/>
                  <a:pt x="205" y="161"/>
                  <a:pt x="205" y="161"/>
                </a:cubicBezTo>
                <a:cubicBezTo>
                  <a:pt x="206" y="159"/>
                  <a:pt x="207" y="157"/>
                  <a:pt x="207" y="155"/>
                </a:cubicBezTo>
                <a:cubicBezTo>
                  <a:pt x="207" y="56"/>
                  <a:pt x="207" y="56"/>
                  <a:pt x="207" y="56"/>
                </a:cubicBezTo>
                <a:cubicBezTo>
                  <a:pt x="207" y="51"/>
                  <a:pt x="204" y="48"/>
                  <a:pt x="200" y="47"/>
                </a:cubicBezTo>
                <a:close/>
              </a:path>
            </a:pathLst>
          </a:custGeom>
          <a:solidFill>
            <a:schemeClr val="bg1"/>
          </a:solidFill>
          <a:ln>
            <a:noFill/>
            <a:headEnd type="none" w="med" len="med"/>
            <a:tailEnd type="none" w="med" len="med"/>
          </a:ln>
          <a:effectLst/>
          <a:ex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4911" tIns="75929" rIns="94911" bIns="75929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483924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100" b="0" i="0" u="none" strike="noStrike" kern="0" cap="none" spc="0" normalizeH="0" baseline="0" noProof="0" dirty="0">
              <a:ln>
                <a:noFill/>
              </a:ln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ffectLst/>
              <a:uLnTx/>
              <a:uFillTx/>
              <a:ea typeface="Segoe UI" pitchFamily="34" charset="0"/>
              <a:cs typeface="Segoe UI" pitchFamily="34" charset="0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2458705" y="5636838"/>
            <a:ext cx="890307" cy="433965"/>
          </a:xfrm>
          <a:prstGeom prst="rect">
            <a:avLst/>
          </a:prstGeom>
          <a:noFill/>
        </p:spPr>
        <p:txBody>
          <a:bodyPr wrap="none" lIns="182880" tIns="146304" rIns="182880" bIns="146304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Windows</a:t>
            </a:r>
          </a:p>
        </p:txBody>
      </p:sp>
      <p:grpSp>
        <p:nvGrpSpPr>
          <p:cNvPr id="10" name="Group 9"/>
          <p:cNvGrpSpPr/>
          <p:nvPr/>
        </p:nvGrpSpPr>
        <p:grpSpPr>
          <a:xfrm>
            <a:off x="1812313" y="6045142"/>
            <a:ext cx="619401" cy="720702"/>
            <a:chOff x="1812313" y="6045142"/>
            <a:chExt cx="619401" cy="720702"/>
          </a:xfrm>
        </p:grpSpPr>
        <p:sp>
          <p:nvSpPr>
            <p:cNvPr id="52" name="Freeform 79"/>
            <p:cNvSpPr>
              <a:spLocks noChangeAspect="1" noEditPoints="1"/>
            </p:cNvSpPr>
            <p:nvPr/>
          </p:nvSpPr>
          <p:spPr bwMode="black">
            <a:xfrm>
              <a:off x="1944846" y="6045142"/>
              <a:ext cx="333079" cy="413317"/>
            </a:xfrm>
            <a:custGeom>
              <a:avLst/>
              <a:gdLst>
                <a:gd name="T0" fmla="*/ 277 w 277"/>
                <a:gd name="T1" fmla="*/ 171 h 344"/>
                <a:gd name="T2" fmla="*/ 277 w 277"/>
                <a:gd name="T3" fmla="*/ 251 h 344"/>
                <a:gd name="T4" fmla="*/ 274 w 277"/>
                <a:gd name="T5" fmla="*/ 258 h 344"/>
                <a:gd name="T6" fmla="*/ 251 w 277"/>
                <a:gd name="T7" fmla="*/ 280 h 344"/>
                <a:gd name="T8" fmla="*/ 251 w 277"/>
                <a:gd name="T9" fmla="*/ 295 h 344"/>
                <a:gd name="T10" fmla="*/ 248 w 277"/>
                <a:gd name="T11" fmla="*/ 302 h 344"/>
                <a:gd name="T12" fmla="*/ 241 w 277"/>
                <a:gd name="T13" fmla="*/ 305 h 344"/>
                <a:gd name="T14" fmla="*/ 10 w 277"/>
                <a:gd name="T15" fmla="*/ 305 h 344"/>
                <a:gd name="T16" fmla="*/ 3 w 277"/>
                <a:gd name="T17" fmla="*/ 302 h 344"/>
                <a:gd name="T18" fmla="*/ 0 w 277"/>
                <a:gd name="T19" fmla="*/ 295 h 344"/>
                <a:gd name="T20" fmla="*/ 0 w 277"/>
                <a:gd name="T21" fmla="*/ 9 h 344"/>
                <a:gd name="T22" fmla="*/ 3 w 277"/>
                <a:gd name="T23" fmla="*/ 2 h 344"/>
                <a:gd name="T24" fmla="*/ 10 w 277"/>
                <a:gd name="T25" fmla="*/ 0 h 344"/>
                <a:gd name="T26" fmla="*/ 241 w 277"/>
                <a:gd name="T27" fmla="*/ 0 h 344"/>
                <a:gd name="T28" fmla="*/ 248 w 277"/>
                <a:gd name="T29" fmla="*/ 2 h 344"/>
                <a:gd name="T30" fmla="*/ 251 w 277"/>
                <a:gd name="T31" fmla="*/ 9 h 344"/>
                <a:gd name="T32" fmla="*/ 251 w 277"/>
                <a:gd name="T33" fmla="*/ 143 h 344"/>
                <a:gd name="T34" fmla="*/ 274 w 277"/>
                <a:gd name="T35" fmla="*/ 164 h 344"/>
                <a:gd name="T36" fmla="*/ 277 w 277"/>
                <a:gd name="T37" fmla="*/ 171 h 344"/>
                <a:gd name="T38" fmla="*/ 3 w 277"/>
                <a:gd name="T39" fmla="*/ 2 h 344"/>
                <a:gd name="T40" fmla="*/ 0 w 277"/>
                <a:gd name="T41" fmla="*/ 9 h 344"/>
                <a:gd name="T42" fmla="*/ 0 w 277"/>
                <a:gd name="T43" fmla="*/ 295 h 344"/>
                <a:gd name="T44" fmla="*/ 3 w 277"/>
                <a:gd name="T45" fmla="*/ 302 h 344"/>
                <a:gd name="T46" fmla="*/ 10 w 277"/>
                <a:gd name="T47" fmla="*/ 305 h 344"/>
                <a:gd name="T48" fmla="*/ 199 w 277"/>
                <a:gd name="T49" fmla="*/ 305 h 344"/>
                <a:gd name="T50" fmla="*/ 199 w 277"/>
                <a:gd name="T51" fmla="*/ 191 h 344"/>
                <a:gd name="T52" fmla="*/ 216 w 277"/>
                <a:gd name="T53" fmla="*/ 171 h 344"/>
                <a:gd name="T54" fmla="*/ 222 w 277"/>
                <a:gd name="T55" fmla="*/ 155 h 344"/>
                <a:gd name="T56" fmla="*/ 222 w 277"/>
                <a:gd name="T57" fmla="*/ 56 h 344"/>
                <a:gd name="T58" fmla="*/ 202 w 277"/>
                <a:gd name="T59" fmla="*/ 32 h 344"/>
                <a:gd name="T60" fmla="*/ 31 w 277"/>
                <a:gd name="T61" fmla="*/ 0 h 344"/>
                <a:gd name="T62" fmla="*/ 10 w 277"/>
                <a:gd name="T63" fmla="*/ 0 h 344"/>
                <a:gd name="T64" fmla="*/ 3 w 277"/>
                <a:gd name="T65" fmla="*/ 2 h 344"/>
                <a:gd name="T66" fmla="*/ 200 w 277"/>
                <a:gd name="T67" fmla="*/ 47 h 344"/>
                <a:gd name="T68" fmla="*/ 11 w 277"/>
                <a:gd name="T69" fmla="*/ 11 h 344"/>
                <a:gd name="T70" fmla="*/ 4 w 277"/>
                <a:gd name="T71" fmla="*/ 13 h 344"/>
                <a:gd name="T72" fmla="*/ 0 w 277"/>
                <a:gd name="T73" fmla="*/ 20 h 344"/>
                <a:gd name="T74" fmla="*/ 0 w 277"/>
                <a:gd name="T75" fmla="*/ 302 h 344"/>
                <a:gd name="T76" fmla="*/ 8 w 277"/>
                <a:gd name="T77" fmla="*/ 311 h 344"/>
                <a:gd name="T78" fmla="*/ 173 w 277"/>
                <a:gd name="T79" fmla="*/ 343 h 344"/>
                <a:gd name="T80" fmla="*/ 181 w 277"/>
                <a:gd name="T81" fmla="*/ 341 h 344"/>
                <a:gd name="T82" fmla="*/ 184 w 277"/>
                <a:gd name="T83" fmla="*/ 334 h 344"/>
                <a:gd name="T84" fmla="*/ 184 w 277"/>
                <a:gd name="T85" fmla="*/ 185 h 344"/>
                <a:gd name="T86" fmla="*/ 205 w 277"/>
                <a:gd name="T87" fmla="*/ 161 h 344"/>
                <a:gd name="T88" fmla="*/ 207 w 277"/>
                <a:gd name="T89" fmla="*/ 155 h 344"/>
                <a:gd name="T90" fmla="*/ 207 w 277"/>
                <a:gd name="T91" fmla="*/ 56 h 344"/>
                <a:gd name="T92" fmla="*/ 200 w 277"/>
                <a:gd name="T93" fmla="*/ 47 h 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77" h="344">
                  <a:moveTo>
                    <a:pt x="277" y="171"/>
                  </a:moveTo>
                  <a:cubicBezTo>
                    <a:pt x="277" y="251"/>
                    <a:pt x="277" y="251"/>
                    <a:pt x="277" y="251"/>
                  </a:cubicBezTo>
                  <a:cubicBezTo>
                    <a:pt x="277" y="254"/>
                    <a:pt x="276" y="256"/>
                    <a:pt x="274" y="258"/>
                  </a:cubicBezTo>
                  <a:cubicBezTo>
                    <a:pt x="251" y="280"/>
                    <a:pt x="251" y="280"/>
                    <a:pt x="251" y="280"/>
                  </a:cubicBezTo>
                  <a:cubicBezTo>
                    <a:pt x="251" y="295"/>
                    <a:pt x="251" y="295"/>
                    <a:pt x="251" y="295"/>
                  </a:cubicBezTo>
                  <a:cubicBezTo>
                    <a:pt x="251" y="298"/>
                    <a:pt x="250" y="300"/>
                    <a:pt x="248" y="302"/>
                  </a:cubicBezTo>
                  <a:cubicBezTo>
                    <a:pt x="246" y="304"/>
                    <a:pt x="244" y="305"/>
                    <a:pt x="241" y="305"/>
                  </a:cubicBezTo>
                  <a:cubicBezTo>
                    <a:pt x="10" y="305"/>
                    <a:pt x="10" y="305"/>
                    <a:pt x="10" y="305"/>
                  </a:cubicBezTo>
                  <a:cubicBezTo>
                    <a:pt x="7" y="305"/>
                    <a:pt x="5" y="304"/>
                    <a:pt x="3" y="302"/>
                  </a:cubicBezTo>
                  <a:cubicBezTo>
                    <a:pt x="1" y="300"/>
                    <a:pt x="0" y="298"/>
                    <a:pt x="0" y="295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6"/>
                    <a:pt x="1" y="4"/>
                    <a:pt x="3" y="2"/>
                  </a:cubicBezTo>
                  <a:cubicBezTo>
                    <a:pt x="5" y="1"/>
                    <a:pt x="7" y="0"/>
                    <a:pt x="10" y="0"/>
                  </a:cubicBezTo>
                  <a:cubicBezTo>
                    <a:pt x="241" y="0"/>
                    <a:pt x="241" y="0"/>
                    <a:pt x="241" y="0"/>
                  </a:cubicBezTo>
                  <a:cubicBezTo>
                    <a:pt x="244" y="0"/>
                    <a:pt x="246" y="1"/>
                    <a:pt x="248" y="2"/>
                  </a:cubicBezTo>
                  <a:cubicBezTo>
                    <a:pt x="250" y="4"/>
                    <a:pt x="251" y="6"/>
                    <a:pt x="251" y="9"/>
                  </a:cubicBezTo>
                  <a:cubicBezTo>
                    <a:pt x="251" y="143"/>
                    <a:pt x="251" y="143"/>
                    <a:pt x="251" y="143"/>
                  </a:cubicBezTo>
                  <a:cubicBezTo>
                    <a:pt x="274" y="164"/>
                    <a:pt x="274" y="164"/>
                    <a:pt x="274" y="164"/>
                  </a:cubicBezTo>
                  <a:cubicBezTo>
                    <a:pt x="276" y="166"/>
                    <a:pt x="277" y="169"/>
                    <a:pt x="277" y="171"/>
                  </a:cubicBezTo>
                  <a:close/>
                  <a:moveTo>
                    <a:pt x="3" y="2"/>
                  </a:moveTo>
                  <a:cubicBezTo>
                    <a:pt x="1" y="4"/>
                    <a:pt x="0" y="6"/>
                    <a:pt x="0" y="9"/>
                  </a:cubicBezTo>
                  <a:cubicBezTo>
                    <a:pt x="0" y="295"/>
                    <a:pt x="0" y="295"/>
                    <a:pt x="0" y="295"/>
                  </a:cubicBezTo>
                  <a:cubicBezTo>
                    <a:pt x="0" y="298"/>
                    <a:pt x="1" y="300"/>
                    <a:pt x="3" y="302"/>
                  </a:cubicBezTo>
                  <a:cubicBezTo>
                    <a:pt x="5" y="304"/>
                    <a:pt x="7" y="305"/>
                    <a:pt x="10" y="305"/>
                  </a:cubicBezTo>
                  <a:cubicBezTo>
                    <a:pt x="199" y="305"/>
                    <a:pt x="199" y="305"/>
                    <a:pt x="199" y="305"/>
                  </a:cubicBezTo>
                  <a:cubicBezTo>
                    <a:pt x="199" y="191"/>
                    <a:pt x="199" y="191"/>
                    <a:pt x="199" y="191"/>
                  </a:cubicBezTo>
                  <a:cubicBezTo>
                    <a:pt x="204" y="185"/>
                    <a:pt x="216" y="171"/>
                    <a:pt x="216" y="171"/>
                  </a:cubicBezTo>
                  <a:cubicBezTo>
                    <a:pt x="220" y="166"/>
                    <a:pt x="222" y="161"/>
                    <a:pt x="222" y="155"/>
                  </a:cubicBezTo>
                  <a:cubicBezTo>
                    <a:pt x="222" y="56"/>
                    <a:pt x="222" y="56"/>
                    <a:pt x="222" y="56"/>
                  </a:cubicBezTo>
                  <a:cubicBezTo>
                    <a:pt x="222" y="44"/>
                    <a:pt x="214" y="35"/>
                    <a:pt x="202" y="32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7" y="0"/>
                    <a:pt x="5" y="1"/>
                    <a:pt x="3" y="2"/>
                  </a:cubicBezTo>
                  <a:close/>
                  <a:moveTo>
                    <a:pt x="200" y="47"/>
                  </a:moveTo>
                  <a:cubicBezTo>
                    <a:pt x="11" y="11"/>
                    <a:pt x="11" y="11"/>
                    <a:pt x="11" y="11"/>
                  </a:cubicBezTo>
                  <a:cubicBezTo>
                    <a:pt x="9" y="10"/>
                    <a:pt x="6" y="11"/>
                    <a:pt x="4" y="13"/>
                  </a:cubicBezTo>
                  <a:cubicBezTo>
                    <a:pt x="2" y="14"/>
                    <a:pt x="0" y="17"/>
                    <a:pt x="0" y="20"/>
                  </a:cubicBezTo>
                  <a:cubicBezTo>
                    <a:pt x="0" y="302"/>
                    <a:pt x="0" y="302"/>
                    <a:pt x="0" y="302"/>
                  </a:cubicBezTo>
                  <a:cubicBezTo>
                    <a:pt x="0" y="307"/>
                    <a:pt x="4" y="311"/>
                    <a:pt x="8" y="311"/>
                  </a:cubicBezTo>
                  <a:cubicBezTo>
                    <a:pt x="173" y="343"/>
                    <a:pt x="173" y="343"/>
                    <a:pt x="173" y="343"/>
                  </a:cubicBezTo>
                  <a:cubicBezTo>
                    <a:pt x="176" y="344"/>
                    <a:pt x="179" y="343"/>
                    <a:pt x="181" y="341"/>
                  </a:cubicBezTo>
                  <a:cubicBezTo>
                    <a:pt x="183" y="339"/>
                    <a:pt x="184" y="337"/>
                    <a:pt x="184" y="334"/>
                  </a:cubicBezTo>
                  <a:cubicBezTo>
                    <a:pt x="184" y="185"/>
                    <a:pt x="184" y="185"/>
                    <a:pt x="184" y="185"/>
                  </a:cubicBezTo>
                  <a:cubicBezTo>
                    <a:pt x="205" y="161"/>
                    <a:pt x="205" y="161"/>
                    <a:pt x="205" y="161"/>
                  </a:cubicBezTo>
                  <a:cubicBezTo>
                    <a:pt x="206" y="159"/>
                    <a:pt x="207" y="157"/>
                    <a:pt x="207" y="155"/>
                  </a:cubicBezTo>
                  <a:cubicBezTo>
                    <a:pt x="207" y="56"/>
                    <a:pt x="207" y="56"/>
                    <a:pt x="207" y="56"/>
                  </a:cubicBezTo>
                  <a:cubicBezTo>
                    <a:pt x="207" y="51"/>
                    <a:pt x="204" y="48"/>
                    <a:pt x="200" y="4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  <a:headEnd type="none" w="med" len="med"/>
              <a:tailEnd type="none" w="med" len="med"/>
            </a:ln>
            <a:effectLst/>
            <a:ex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4911" tIns="75929" rIns="94911" bIns="75929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483924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1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53" name="TextBox 52"/>
            <p:cNvSpPr txBox="1"/>
            <p:nvPr/>
          </p:nvSpPr>
          <p:spPr>
            <a:xfrm>
              <a:off x="1812313" y="6331879"/>
              <a:ext cx="619401" cy="433965"/>
            </a:xfrm>
            <a:prstGeom prst="rect">
              <a:avLst/>
            </a:prstGeom>
            <a:noFill/>
          </p:spPr>
          <p:txBody>
            <a:bodyPr wrap="none" lIns="182880" tIns="146304" rIns="182880" bIns="146304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rPr>
                <a:t>data</a:t>
              </a:r>
            </a:p>
          </p:txBody>
        </p:sp>
      </p:grpSp>
      <p:sp>
        <p:nvSpPr>
          <p:cNvPr id="54" name="TextBox 53"/>
          <p:cNvSpPr txBox="1"/>
          <p:nvPr/>
        </p:nvSpPr>
        <p:spPr>
          <a:xfrm>
            <a:off x="4898131" y="6330282"/>
            <a:ext cx="2627797" cy="544765"/>
          </a:xfrm>
          <a:prstGeom prst="rect">
            <a:avLst/>
          </a:prstGeom>
          <a:noFill/>
        </p:spPr>
        <p:txBody>
          <a:bodyPr wrap="square" lIns="182880" tIns="146304" rIns="182880" bIns="146304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Container Host</a:t>
            </a:r>
          </a:p>
        </p:txBody>
      </p:sp>
      <p:sp>
        <p:nvSpPr>
          <p:cNvPr id="12" name="Arrow: Left-Right 11"/>
          <p:cNvSpPr/>
          <p:nvPr/>
        </p:nvSpPr>
        <p:spPr bwMode="auto">
          <a:xfrm>
            <a:off x="2405694" y="5908379"/>
            <a:ext cx="8769662" cy="381000"/>
          </a:xfrm>
          <a:prstGeom prst="leftRightArrow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0" tIns="46637" rIns="0" bIns="46637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32472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0" cap="none" spc="0" normalizeH="0" baseline="0" noProof="0" dirty="0">
              <a:ln>
                <a:noFill/>
              </a:ln>
              <a:gradFill>
                <a:gsLst>
                  <a:gs pos="5439">
                    <a:srgbClr val="F8F8F8"/>
                  </a:gs>
                  <a:gs pos="10000">
                    <a:srgbClr val="F8F8F8"/>
                  </a:gs>
                </a:gsLst>
                <a:lin ang="5400000" scaled="0"/>
              </a:gradFill>
              <a:effectLst/>
              <a:uLnTx/>
              <a:uFillTx/>
            </a:endParaRPr>
          </a:p>
        </p:txBody>
      </p:sp>
      <p:grpSp>
        <p:nvGrpSpPr>
          <p:cNvPr id="56" name="Group 55"/>
          <p:cNvGrpSpPr/>
          <p:nvPr/>
        </p:nvGrpSpPr>
        <p:grpSpPr>
          <a:xfrm>
            <a:off x="5039146" y="2567139"/>
            <a:ext cx="2360553" cy="1237060"/>
            <a:chOff x="1951037" y="4049747"/>
            <a:chExt cx="2689850" cy="1409630"/>
          </a:xfrm>
        </p:grpSpPr>
        <p:sp>
          <p:nvSpPr>
            <p:cNvPr id="63" name="Rectangle 62"/>
            <p:cNvSpPr/>
            <p:nvPr/>
          </p:nvSpPr>
          <p:spPr bwMode="auto">
            <a:xfrm>
              <a:off x="1995803" y="4090922"/>
              <a:ext cx="2602474" cy="1326678"/>
            </a:xfrm>
            <a:prstGeom prst="rect">
              <a:avLst/>
            </a:prstGeom>
            <a:solidFill>
              <a:schemeClr val="accent1"/>
            </a:solidFill>
            <a:ln w="76200">
              <a:solidFill>
                <a:srgbClr val="F2F2F2"/>
              </a:solidFill>
              <a:prstDash val="solid"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="horz" wrap="square" lIns="182880" tIns="146304" rIns="182880" bIns="146304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3274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66371" algn="l" defTabSz="93274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32742" algn="l" defTabSz="93274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99113" algn="l" defTabSz="93274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65484" algn="l" defTabSz="93274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331856" algn="l" defTabSz="93274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98226" algn="l" defTabSz="93274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64597" algn="l" defTabSz="93274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730969" algn="l" defTabSz="93274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32472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0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effectLst/>
                  <a:uLnTx/>
                  <a:uFillTx/>
                  <a:latin typeface="+mn-lt"/>
                  <a:ea typeface="Segoe UI" pitchFamily="34" charset="0"/>
                  <a:cs typeface="Segoe UI" pitchFamily="34" charset="0"/>
                </a:rPr>
                <a:t>My Container</a:t>
              </a:r>
            </a:p>
          </p:txBody>
        </p:sp>
        <p:sp>
          <p:nvSpPr>
            <p:cNvPr id="64" name="Right Bracket 63"/>
            <p:cNvSpPr/>
            <p:nvPr/>
          </p:nvSpPr>
          <p:spPr>
            <a:xfrm>
              <a:off x="4447142" y="4049747"/>
              <a:ext cx="193745" cy="1409630"/>
            </a:xfrm>
            <a:prstGeom prst="rightBracket">
              <a:avLst/>
            </a:prstGeom>
            <a:ln w="76200">
              <a:solidFill>
                <a:schemeClr val="accent1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66371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32742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99113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65484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33185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9822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64597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730969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3274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5" name="Left Bracket 64"/>
            <p:cNvSpPr/>
            <p:nvPr/>
          </p:nvSpPr>
          <p:spPr>
            <a:xfrm>
              <a:off x="1951037" y="4049747"/>
              <a:ext cx="193745" cy="1409630"/>
            </a:xfrm>
            <a:prstGeom prst="leftBracket">
              <a:avLst/>
            </a:prstGeom>
            <a:ln w="76200">
              <a:solidFill>
                <a:schemeClr val="accent1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66371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32742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99113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65484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33185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9822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64597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730969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3274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309374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200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50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26" presetClass="emph" presetSubtype="0" repeatCount="2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10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" dur="50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Volume Driver Plug-In’s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274638" y="1212850"/>
            <a:ext cx="11887200" cy="738664"/>
          </a:xfrm>
        </p:spPr>
        <p:txBody>
          <a:bodyPr/>
          <a:lstStyle/>
          <a:p>
            <a:r>
              <a:rPr lang="en-US" dirty="0"/>
              <a:t>Automate mapping storage from into containers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3237" y="3382233"/>
            <a:ext cx="2292438" cy="9144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157794" y="3320830"/>
            <a:ext cx="3633752" cy="1037207"/>
          </a:xfrm>
          <a:prstGeom prst="rect">
            <a:avLst/>
          </a:prstGeom>
          <a:noFill/>
        </p:spPr>
        <p:txBody>
          <a:bodyPr wrap="none" lIns="182880" tIns="146304" rIns="182880" bIns="146304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2917">
                      <a:schemeClr val="tx1"/>
                    </a:gs>
                    <a:gs pos="30000">
                      <a:schemeClr val="tx1"/>
                    </a:gs>
                  </a:gsLst>
                  <a:lin ang="5400000" scaled="0"/>
                </a:gradFill>
                <a:effectLst/>
                <a:uLnTx/>
                <a:uFillTx/>
              </a:rPr>
              <a:t>Demo available at 1738</a:t>
            </a:r>
          </a:p>
          <a:p>
            <a:pPr marL="0" marR="0" lvl="0" indent="0" defTabSz="9144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2917">
                      <a:schemeClr val="tx1"/>
                    </a:gs>
                    <a:gs pos="30000">
                      <a:schemeClr val="tx1"/>
                    </a:gs>
                  </a:gsLst>
                  <a:lin ang="5400000" scaled="0"/>
                </a:gradFill>
                <a:effectLst/>
                <a:uLnTx/>
                <a:uFillTx/>
                <a:hlinkClick r:id="rId4"/>
              </a:rPr>
              <a:t>http://www.nimble.com</a:t>
            </a:r>
            <a:endParaRPr kumimoji="0" lang="en-US" sz="2400" b="0" i="0" u="none" strike="noStrike" kern="0" cap="none" spc="0" normalizeH="0" baseline="0" noProof="0" dirty="0">
              <a:ln>
                <a:noFill/>
              </a:ln>
              <a:gradFill>
                <a:gsLst>
                  <a:gs pos="2917">
                    <a:schemeClr val="tx1"/>
                  </a:gs>
                  <a:gs pos="30000">
                    <a:schemeClr val="tx1"/>
                  </a:gs>
                </a:gsLst>
                <a:lin ang="5400000" scaled="0"/>
              </a:gradFill>
              <a:effectLst/>
              <a:uLnTx/>
              <a:uFillTx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157794" y="4812893"/>
            <a:ext cx="3576044" cy="1037207"/>
          </a:xfrm>
          <a:prstGeom prst="rect">
            <a:avLst/>
          </a:prstGeom>
          <a:noFill/>
        </p:spPr>
        <p:txBody>
          <a:bodyPr wrap="none" lIns="182880" tIns="146304" rIns="182880" bIns="146304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2917">
                      <a:schemeClr val="tx1"/>
                    </a:gs>
                    <a:gs pos="30000">
                      <a:schemeClr val="tx1"/>
                    </a:gs>
                  </a:gsLst>
                  <a:lin ang="5400000" scaled="0"/>
                </a:gradFill>
                <a:effectLst/>
                <a:uLnTx/>
                <a:uFillTx/>
              </a:rPr>
              <a:t>Demo available at 427</a:t>
            </a:r>
          </a:p>
          <a:p>
            <a:pPr marL="0" marR="0" lvl="0" indent="0" defTabSz="9144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2917">
                      <a:schemeClr val="tx1"/>
                    </a:gs>
                    <a:gs pos="30000">
                      <a:schemeClr val="tx1"/>
                    </a:gs>
                  </a:gsLst>
                  <a:lin ang="5400000" scaled="0"/>
                </a:gradFill>
                <a:effectLst/>
                <a:uLnTx/>
                <a:uFillTx/>
                <a:hlinkClick r:id="rId5"/>
              </a:rPr>
              <a:t>http://www.netapp.com</a:t>
            </a:r>
            <a:endParaRPr kumimoji="0" lang="en-US" sz="2400" b="0" i="0" u="none" strike="noStrike" kern="0" cap="none" spc="0" normalizeH="0" baseline="0" noProof="0" dirty="0">
              <a:ln>
                <a:noFill/>
              </a:ln>
              <a:gradFill>
                <a:gsLst>
                  <a:gs pos="2917">
                    <a:schemeClr val="tx1"/>
                  </a:gs>
                  <a:gs pos="30000">
                    <a:schemeClr val="tx1"/>
                  </a:gs>
                </a:gsLst>
                <a:lin ang="5400000" scaled="0"/>
              </a:gradFill>
              <a:effectLst/>
              <a:uLnTx/>
              <a:uFillTx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274638" y="2619361"/>
            <a:ext cx="32319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Ecosystem Partners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72898" y="4509297"/>
            <a:ext cx="1553116" cy="164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7085787"/>
      </p:ext>
    </p:extLst>
  </p:cSld>
  <p:clrMapOvr>
    <a:masterClrMapping/>
  </p:clrMapOvr>
  <p:transition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81133" y="1746014"/>
            <a:ext cx="5783515" cy="4171141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6979721" y="7154862"/>
            <a:ext cx="511043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http://www.gettyimages.com/license/606349595</a:t>
            </a:r>
          </a:p>
        </p:txBody>
      </p:sp>
      <p:sp>
        <p:nvSpPr>
          <p:cNvPr id="7" name="Rectangle 6"/>
          <p:cNvSpPr/>
          <p:nvPr/>
        </p:nvSpPr>
        <p:spPr bwMode="auto">
          <a:xfrm>
            <a:off x="503237" y="2963862"/>
            <a:ext cx="5212080" cy="2057400"/>
          </a:xfrm>
          <a:prstGeom prst="rect">
            <a:avLst/>
          </a:prstGeom>
          <a:solidFill>
            <a:schemeClr val="accent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32472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ea typeface="Segoe UI" pitchFamily="34" charset="0"/>
                <a:cs typeface="Segoe UI" pitchFamily="34" charset="0"/>
              </a:rPr>
              <a:t>Containers Make It Much Easier…</a:t>
            </a:r>
          </a:p>
        </p:txBody>
      </p:sp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274320" y="292082"/>
            <a:ext cx="11887200" cy="946413"/>
          </a:xfrm>
        </p:spPr>
        <p:txBody>
          <a:bodyPr/>
          <a:lstStyle/>
          <a:p>
            <a:r>
              <a:rPr lang="en-US" sz="480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</a:rPr>
              <a:t>Why containers?</a:t>
            </a:r>
          </a:p>
        </p:txBody>
      </p:sp>
    </p:spTree>
    <p:extLst>
      <p:ext uri="{BB962C8B-B14F-4D97-AF65-F5344CB8AC3E}">
        <p14:creationId xmlns:p14="http://schemas.microsoft.com/office/powerpoint/2010/main" val="4998149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274639" y="1212849"/>
            <a:ext cx="11887200" cy="4592026"/>
          </a:xfrm>
        </p:spPr>
        <p:txBody>
          <a:bodyPr/>
          <a:lstStyle/>
          <a:p>
            <a:r>
              <a:rPr lang="en-US" dirty="0">
                <a:solidFill>
                  <a:schemeClr val="tx2"/>
                </a:solidFill>
              </a:rPr>
              <a:t>Ready for Enterprise Applications</a:t>
            </a:r>
          </a:p>
          <a:p>
            <a:pPr lvl="1"/>
            <a:r>
              <a:rPr lang="en-US" dirty="0"/>
              <a:t>No infrastructure changes to Active Directory required</a:t>
            </a:r>
          </a:p>
          <a:p>
            <a:pPr lvl="1"/>
            <a:r>
              <a:rPr lang="en-US" dirty="0"/>
              <a:t>Leverages Group Managed Service Accounts</a:t>
            </a:r>
          </a:p>
          <a:p>
            <a:pPr lvl="1"/>
            <a:r>
              <a:rPr lang="en-US" dirty="0"/>
              <a:t>Enables containerized applications to authenticate with SQL Server, file shares, and more</a:t>
            </a:r>
          </a:p>
          <a:p>
            <a:pPr lvl="1"/>
            <a:endParaRPr lang="en-US" dirty="0"/>
          </a:p>
          <a:p>
            <a:r>
              <a:rPr lang="en-US" dirty="0">
                <a:solidFill>
                  <a:schemeClr val="tx2"/>
                </a:solidFill>
              </a:rPr>
              <a:t>Simple and Secure</a:t>
            </a:r>
          </a:p>
          <a:p>
            <a:pPr lvl="1"/>
            <a:r>
              <a:rPr lang="en-US" dirty="0"/>
              <a:t>Identity specified at container start time</a:t>
            </a:r>
          </a:p>
          <a:p>
            <a:pPr lvl="1"/>
            <a:r>
              <a:rPr lang="en-US" dirty="0"/>
              <a:t>Credentials are not stored within the container image</a:t>
            </a:r>
          </a:p>
          <a:p>
            <a:pPr lvl="1"/>
            <a:r>
              <a:rPr lang="en-US" dirty="0"/>
              <a:t>No changes required to move across environments i.e. dev, test, prod, cloud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Active Directory Identity for Containers</a:t>
            </a:r>
          </a:p>
        </p:txBody>
      </p:sp>
    </p:spTree>
    <p:extLst>
      <p:ext uri="{BB962C8B-B14F-4D97-AF65-F5344CB8AC3E}">
        <p14:creationId xmlns:p14="http://schemas.microsoft.com/office/powerpoint/2010/main" val="2696757139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74638" y="1209973"/>
            <a:ext cx="10591799" cy="2179058"/>
          </a:xfrm>
        </p:spPr>
        <p:txBody>
          <a:bodyPr/>
          <a:lstStyle/>
          <a:p>
            <a:r>
              <a:rPr lang="en-US" dirty="0"/>
              <a:t>Demo</a:t>
            </a:r>
            <a:br>
              <a:rPr lang="en-US" dirty="0"/>
            </a:br>
            <a:r>
              <a:rPr lang="en-US" dirty="0"/>
              <a:t>	</a:t>
            </a:r>
            <a:r>
              <a:rPr lang="en-US" sz="5400" dirty="0"/>
              <a:t>active directory integration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37047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Active Directory Identity for Containers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duotone>
              <a:schemeClr val="accent3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980413" y="1564394"/>
            <a:ext cx="2274818" cy="1303395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491231" y="1707822"/>
            <a:ext cx="1190413" cy="614802"/>
          </a:xfrm>
          <a:prstGeom prst="rect">
            <a:avLst/>
          </a:prstGeom>
          <a:noFill/>
        </p:spPr>
        <p:txBody>
          <a:bodyPr wrap="none" lIns="179081" tIns="143265" rIns="179081" bIns="143265" rtlCol="0">
            <a:spAutoFit/>
          </a:bodyPr>
          <a:lstStyle/>
          <a:p>
            <a:pPr marL="0" marR="0" lvl="0" indent="0" algn="ctr" defTabSz="914367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587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35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2917">
                      <a:srgbClr val="FFFFFF"/>
                    </a:gs>
                    <a:gs pos="3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latin typeface="Segoe UI"/>
              </a:rPr>
              <a:t>Image</a:t>
            </a:r>
          </a:p>
        </p:txBody>
      </p:sp>
      <p:sp>
        <p:nvSpPr>
          <p:cNvPr id="6" name="Plus 5"/>
          <p:cNvSpPr/>
          <p:nvPr/>
        </p:nvSpPr>
        <p:spPr bwMode="auto">
          <a:xfrm>
            <a:off x="1591893" y="2959567"/>
            <a:ext cx="1051859" cy="1051859"/>
          </a:xfrm>
          <a:prstGeom prst="mathPlus">
            <a:avLst/>
          </a:prstGeom>
          <a:solidFill>
            <a:schemeClr val="accent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32472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0" cap="none" spc="0" normalizeH="0" baseline="0" noProof="0" dirty="0">
              <a:ln>
                <a:noFill/>
              </a:ln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ffectLst/>
              <a:uLnTx/>
              <a:uFillTx/>
              <a:ea typeface="Segoe UI" pitchFamily="34" charset="0"/>
              <a:cs typeface="Segoe UI" pitchFamily="34" charset="0"/>
            </a:endParaRPr>
          </a:p>
        </p:txBody>
      </p:sp>
      <p:sp>
        <p:nvSpPr>
          <p:cNvPr id="7" name="Flowchart: Document 6"/>
          <p:cNvSpPr/>
          <p:nvPr/>
        </p:nvSpPr>
        <p:spPr bwMode="auto">
          <a:xfrm>
            <a:off x="655637" y="4030662"/>
            <a:ext cx="2924373" cy="1676400"/>
          </a:xfrm>
          <a:prstGeom prst="flowChartDocument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32472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Credential Spec</a:t>
            </a:r>
          </a:p>
          <a:p>
            <a:pPr marL="0" marR="0" lvl="0" indent="0" algn="ctr" defTabSz="932472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  <a:p>
            <a:pPr marL="0" marR="0" lvl="0" indent="0" algn="ctr" defTabSz="932472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DefaultAccount: </a:t>
            </a:r>
            <a:r>
              <a:rPr kumimoji="0" 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</a:rPr>
              <a:t>Domain\MyWebApp1$</a:t>
            </a:r>
          </a:p>
          <a:p>
            <a:pPr marL="0" marR="0" lvl="0" indent="0" algn="ctr" defTabSz="932472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8" name="Cube 7"/>
          <p:cNvSpPr/>
          <p:nvPr/>
        </p:nvSpPr>
        <p:spPr bwMode="auto">
          <a:xfrm>
            <a:off x="1261113" y="2223247"/>
            <a:ext cx="1713418" cy="458969"/>
          </a:xfrm>
          <a:prstGeom prst="cube">
            <a:avLst/>
          </a:prstGeom>
          <a:solidFill>
            <a:schemeClr val="accent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32472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ea typeface="Segoe UI" pitchFamily="34" charset="0"/>
                <a:cs typeface="Segoe UI" pitchFamily="34" charset="0"/>
              </a:rPr>
              <a:t>IIS &amp; ASP.Net</a:t>
            </a:r>
          </a:p>
        </p:txBody>
      </p:sp>
      <p:sp>
        <p:nvSpPr>
          <p:cNvPr id="12" name="Double Bracket 11"/>
          <p:cNvSpPr/>
          <p:nvPr/>
        </p:nvSpPr>
        <p:spPr>
          <a:xfrm>
            <a:off x="427037" y="1363663"/>
            <a:ext cx="3352800" cy="4572000"/>
          </a:xfrm>
          <a:prstGeom prst="bracketPair">
            <a:avLst/>
          </a:prstGeom>
          <a:ln>
            <a:headEnd type="none"/>
            <a:tailEnd type="none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3" name="Right Arrow 12"/>
          <p:cNvSpPr/>
          <p:nvPr/>
        </p:nvSpPr>
        <p:spPr bwMode="auto">
          <a:xfrm>
            <a:off x="3906666" y="3364735"/>
            <a:ext cx="685800" cy="685800"/>
          </a:xfrm>
          <a:prstGeom prst="rightArrow">
            <a:avLst/>
          </a:prstGeom>
          <a:solidFill>
            <a:schemeClr val="accent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32472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0" cap="none" spc="0" normalizeH="0" baseline="0" noProof="0" dirty="0">
              <a:ln>
                <a:noFill/>
              </a:ln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ffectLst/>
              <a:uLnTx/>
              <a:uFillTx/>
              <a:ea typeface="Segoe UI" pitchFamily="34" charset="0"/>
              <a:cs typeface="Segoe UI" pitchFamily="34" charset="0"/>
            </a:endParaRPr>
          </a:p>
        </p:txBody>
      </p:sp>
      <p:sp>
        <p:nvSpPr>
          <p:cNvPr id="15" name="Rectangle 14"/>
          <p:cNvSpPr/>
          <p:nvPr/>
        </p:nvSpPr>
        <p:spPr bwMode="auto">
          <a:xfrm>
            <a:off x="4744866" y="2506662"/>
            <a:ext cx="3149771" cy="2466268"/>
          </a:xfrm>
          <a:prstGeom prst="rect">
            <a:avLst/>
          </a:prstGeom>
          <a:solidFill>
            <a:schemeClr val="accent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32472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ea typeface="Segoe UI" pitchFamily="34" charset="0"/>
                <a:cs typeface="Segoe UI" pitchFamily="34" charset="0"/>
              </a:rPr>
              <a:t>Running Container</a:t>
            </a:r>
          </a:p>
        </p:txBody>
      </p:sp>
      <p:sp>
        <p:nvSpPr>
          <p:cNvPr id="16" name="Rectangle 15"/>
          <p:cNvSpPr/>
          <p:nvPr/>
        </p:nvSpPr>
        <p:spPr bwMode="auto">
          <a:xfrm>
            <a:off x="4868393" y="3200215"/>
            <a:ext cx="2873845" cy="1403238"/>
          </a:xfrm>
          <a:prstGeom prst="rect">
            <a:avLst/>
          </a:prstGeom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defTabSz="932472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Service: IIS</a:t>
            </a:r>
          </a:p>
          <a:p>
            <a:pPr marL="0" marR="0" lvl="0" indent="0" defTabSz="932472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  <a:p>
            <a:pPr marL="0" marR="0" lvl="0" indent="0" defTabSz="932472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User: </a:t>
            </a:r>
          </a:p>
          <a:p>
            <a:pPr marL="0" marR="0" lvl="0" indent="0" defTabSz="932472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   LocalSystem</a:t>
            </a:r>
          </a:p>
        </p:txBody>
      </p:sp>
      <p:sp>
        <p:nvSpPr>
          <p:cNvPr id="18" name="Can 17"/>
          <p:cNvSpPr/>
          <p:nvPr/>
        </p:nvSpPr>
        <p:spPr bwMode="auto">
          <a:xfrm>
            <a:off x="10786536" y="3327919"/>
            <a:ext cx="1296786" cy="1147830"/>
          </a:xfrm>
          <a:prstGeom prst="can">
            <a:avLst/>
          </a:prstGeom>
          <a:solidFill>
            <a:schemeClr val="accent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32472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ea typeface="Segoe UI" pitchFamily="34" charset="0"/>
                <a:cs typeface="Segoe UI" pitchFamily="34" charset="0"/>
              </a:rPr>
              <a:t>SQL Server</a:t>
            </a:r>
          </a:p>
        </p:txBody>
      </p:sp>
      <p:cxnSp>
        <p:nvCxnSpPr>
          <p:cNvPr id="21" name="Straight Arrow Connector 20"/>
          <p:cNvCxnSpPr>
            <a:stCxn id="16" idx="3"/>
            <a:endCxn id="18" idx="2"/>
          </p:cNvCxnSpPr>
          <p:nvPr/>
        </p:nvCxnSpPr>
        <p:spPr>
          <a:xfrm>
            <a:off x="7742238" y="3901834"/>
            <a:ext cx="3044298" cy="0"/>
          </a:xfrm>
          <a:prstGeom prst="straightConnector1">
            <a:avLst/>
          </a:prstGeom>
          <a:ln w="101600" cap="flat" cmpd="sng" algn="ctr">
            <a:solidFill>
              <a:srgbClr val="7030A0"/>
            </a:solidFill>
            <a:prstDash val="sysDash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30" name="Rectangle 29"/>
          <p:cNvSpPr/>
          <p:nvPr/>
        </p:nvSpPr>
        <p:spPr>
          <a:xfrm>
            <a:off x="7875850" y="3444061"/>
            <a:ext cx="2688749" cy="3416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32472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</a:rPr>
              <a:t>Domain\MyWebApp1$</a:t>
            </a:r>
          </a:p>
        </p:txBody>
      </p:sp>
      <p:sp>
        <p:nvSpPr>
          <p:cNvPr id="2" name="Rectangular Callout 1"/>
          <p:cNvSpPr/>
          <p:nvPr/>
        </p:nvSpPr>
        <p:spPr bwMode="auto">
          <a:xfrm>
            <a:off x="4009289" y="1261655"/>
            <a:ext cx="5630006" cy="1066800"/>
          </a:xfrm>
          <a:prstGeom prst="wedgeRectCallout">
            <a:avLst>
              <a:gd name="adj1" fmla="val -61699"/>
              <a:gd name="adj2" fmla="val 43145"/>
            </a:avLst>
          </a:prstGeom>
          <a:ln>
            <a:headEnd type="none" w="med" len="med"/>
            <a:tailEnd type="none" w="med" len="med"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1) Use default accounts for services &amp; tasks (LocalSystem, Network Service)</a:t>
            </a:r>
          </a:p>
        </p:txBody>
      </p:sp>
      <p:sp>
        <p:nvSpPr>
          <p:cNvPr id="17" name="Rectangular Callout 16"/>
          <p:cNvSpPr/>
          <p:nvPr/>
        </p:nvSpPr>
        <p:spPr bwMode="auto">
          <a:xfrm>
            <a:off x="2736239" y="5770967"/>
            <a:ext cx="5630006" cy="1066800"/>
          </a:xfrm>
          <a:prstGeom prst="wedgeRectCallout">
            <a:avLst>
              <a:gd name="adj1" fmla="val -62485"/>
              <a:gd name="adj2" fmla="val -95104"/>
            </a:avLst>
          </a:prstGeom>
          <a:ln>
            <a:headEnd type="none" w="med" len="med"/>
            <a:tailEnd type="none" w="med" len="med"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2) Provide default service account to use when starting container</a:t>
            </a:r>
          </a:p>
        </p:txBody>
      </p:sp>
      <p:sp>
        <p:nvSpPr>
          <p:cNvPr id="19" name="Rectangular Callout 18"/>
          <p:cNvSpPr/>
          <p:nvPr/>
        </p:nvSpPr>
        <p:spPr bwMode="auto">
          <a:xfrm>
            <a:off x="9037637" y="5141149"/>
            <a:ext cx="2912120" cy="1565812"/>
          </a:xfrm>
          <a:prstGeom prst="wedgeRectCallout">
            <a:avLst>
              <a:gd name="adj1" fmla="val -31607"/>
              <a:gd name="adj2" fmla="val -113791"/>
            </a:avLst>
          </a:prstGeom>
          <a:ln>
            <a:headEnd type="none" w="med" len="med"/>
            <a:tailEnd type="none" w="med" len="med"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3) Container connects using service account</a:t>
            </a:r>
          </a:p>
        </p:txBody>
      </p:sp>
    </p:spTree>
    <p:extLst>
      <p:ext uri="{BB962C8B-B14F-4D97-AF65-F5344CB8AC3E}">
        <p14:creationId xmlns:p14="http://schemas.microsoft.com/office/powerpoint/2010/main" val="3359481481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12" grpId="0" animBg="1"/>
      <p:bldP spid="13" grpId="0" animBg="1"/>
      <p:bldP spid="15" grpId="0" animBg="1"/>
      <p:bldP spid="16" grpId="0" animBg="1"/>
      <p:bldP spid="30" grpId="0"/>
      <p:bldP spid="17" grpId="0" animBg="1"/>
      <p:bldP spid="19" grpId="0" animBg="1"/>
    </p:bld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Secure Deployment and Auditing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5637" y="1744662"/>
            <a:ext cx="3276600" cy="1843088"/>
          </a:xfrm>
          <a:prstGeom prst="rect">
            <a:avLst/>
          </a:prstGeom>
        </p:spPr>
      </p:pic>
      <p:pic>
        <p:nvPicPr>
          <p:cNvPr id="1026" name="C190202F-20FD-48F1-A795-E1FEE49723EF" descr="80DCE417-5A90-4DB9-BF73-6F8D63691F13@dogfood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04037" y="1516062"/>
            <a:ext cx="4953000" cy="16663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488623" y="3954462"/>
            <a:ext cx="5461596" cy="18773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269482"/>
      </p:ext>
    </p:extLst>
  </p:cSld>
  <p:clrMapOvr>
    <a:masterClrMapping/>
  </p:clrMapOvr>
  <p:transition>
    <p:fade/>
  </p:transition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037" y="3040062"/>
            <a:ext cx="12344400" cy="946413"/>
          </a:xfrm>
        </p:spPr>
        <p:txBody>
          <a:bodyPr/>
          <a:lstStyle/>
          <a:p>
            <a:pPr algn="ctr"/>
            <a:r>
              <a:rPr lang="en-US" sz="4800" dirty="0">
                <a:solidFill>
                  <a:schemeClr val="tx1"/>
                </a:solidFill>
              </a:rPr>
              <a:t>Automation and Management</a:t>
            </a:r>
          </a:p>
        </p:txBody>
      </p:sp>
    </p:spTree>
    <p:extLst>
      <p:ext uri="{BB962C8B-B14F-4D97-AF65-F5344CB8AC3E}">
        <p14:creationId xmlns:p14="http://schemas.microsoft.com/office/powerpoint/2010/main" val="239759862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Composition and Orchestration</a:t>
            </a:r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274638" y="1212850"/>
            <a:ext cx="11887200" cy="2769989"/>
          </a:xfrm>
        </p:spPr>
        <p:txBody>
          <a:bodyPr/>
          <a:lstStyle/>
          <a:p>
            <a:r>
              <a:rPr lang="en-US" dirty="0"/>
              <a:t>Applications typically comprised of multiple containers</a:t>
            </a:r>
          </a:p>
          <a:p>
            <a:pPr lvl="1"/>
            <a:endParaRPr lang="en-US" dirty="0"/>
          </a:p>
          <a:p>
            <a:r>
              <a:rPr lang="en-US" dirty="0"/>
              <a:t>Containers typically hosted across a cluster of nodes</a:t>
            </a:r>
          </a:p>
          <a:p>
            <a:pPr lvl="1"/>
            <a:endParaRPr lang="en-US" dirty="0"/>
          </a:p>
          <a:p>
            <a:r>
              <a:rPr lang="en-US" dirty="0"/>
              <a:t>Orchestration tooling automates this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46638" y="4088507"/>
            <a:ext cx="2743200" cy="2700093"/>
          </a:xfrm>
          <a:prstGeom prst="rect">
            <a:avLst/>
          </a:prstGeom>
        </p:spPr>
      </p:pic>
      <p:sp>
        <p:nvSpPr>
          <p:cNvPr id="10" name="Rectangle: Rounded Corners 9"/>
          <p:cNvSpPr/>
          <p:nvPr/>
        </p:nvSpPr>
        <p:spPr bwMode="auto">
          <a:xfrm>
            <a:off x="1417637" y="4867053"/>
            <a:ext cx="1828800" cy="1143000"/>
          </a:xfrm>
          <a:prstGeom prst="round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0" tIns="46637" rIns="0" bIns="46637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32472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0" cap="none" spc="0" normalizeH="0" baseline="0" noProof="0" dirty="0">
              <a:ln>
                <a:noFill/>
              </a:ln>
              <a:gradFill>
                <a:gsLst>
                  <a:gs pos="5439">
                    <a:srgbClr val="F8F8F8"/>
                  </a:gs>
                  <a:gs pos="10000">
                    <a:srgbClr val="F8F8F8"/>
                  </a:gs>
                </a:gsLst>
                <a:lin ang="5400000" scaled="0"/>
              </a:gradFill>
              <a:effectLst/>
              <a:uLnTx/>
              <a:uFillTx/>
            </a:endParaRPr>
          </a:p>
        </p:txBody>
      </p:sp>
      <p:grpSp>
        <p:nvGrpSpPr>
          <p:cNvPr id="24" name="Group 23"/>
          <p:cNvGrpSpPr/>
          <p:nvPr/>
        </p:nvGrpSpPr>
        <p:grpSpPr>
          <a:xfrm>
            <a:off x="1628718" y="4978525"/>
            <a:ext cx="700163" cy="366924"/>
            <a:chOff x="4999037" y="5516300"/>
            <a:chExt cx="700163" cy="366924"/>
          </a:xfrm>
        </p:grpSpPr>
        <p:sp>
          <p:nvSpPr>
            <p:cNvPr id="73" name="Rectangle 72"/>
            <p:cNvSpPr/>
            <p:nvPr/>
          </p:nvSpPr>
          <p:spPr bwMode="auto">
            <a:xfrm>
              <a:off x="5010689" y="5527018"/>
              <a:ext cx="677419" cy="345332"/>
            </a:xfrm>
            <a:prstGeom prst="rect">
              <a:avLst/>
            </a:prstGeom>
            <a:solidFill>
              <a:schemeClr val="accent2">
                <a:alpha val="75000"/>
              </a:schemeClr>
            </a:solidFill>
            <a:ln w="31750">
              <a:solidFill>
                <a:srgbClr val="F8F8F8"/>
              </a:solidFill>
              <a:prstDash val="solid"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="horz" wrap="square" lIns="182880" tIns="146304" rIns="182880" bIns="146304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3274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66371" algn="l" defTabSz="93274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32742" algn="l" defTabSz="93274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99113" algn="l" defTabSz="93274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65484" algn="l" defTabSz="93274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331856" algn="l" defTabSz="93274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98226" algn="l" defTabSz="93274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64597" algn="l" defTabSz="93274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730969" algn="l" defTabSz="93274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32472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latin typeface="+mn-lt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74" name="Right Bracket 73"/>
            <p:cNvSpPr/>
            <p:nvPr/>
          </p:nvSpPr>
          <p:spPr>
            <a:xfrm>
              <a:off x="5648769" y="5516300"/>
              <a:ext cx="50431" cy="366924"/>
            </a:xfrm>
            <a:prstGeom prst="rightBracket">
              <a:avLst/>
            </a:prstGeom>
            <a:ln w="28575">
              <a:solidFill>
                <a:schemeClr val="accent2">
                  <a:alpha val="75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66371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32742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99113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65484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33185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9822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64597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730969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3274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75" name="Left Bracket 74"/>
            <p:cNvSpPr/>
            <p:nvPr/>
          </p:nvSpPr>
          <p:spPr>
            <a:xfrm>
              <a:off x="4999037" y="5516300"/>
              <a:ext cx="50431" cy="366924"/>
            </a:xfrm>
            <a:prstGeom prst="leftBracket">
              <a:avLst/>
            </a:prstGeom>
            <a:ln w="28575">
              <a:solidFill>
                <a:schemeClr val="accent2">
                  <a:alpha val="75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66371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32742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99113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65484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33185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9822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64597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730969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3274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30" name="Group 29"/>
          <p:cNvGrpSpPr/>
          <p:nvPr/>
        </p:nvGrpSpPr>
        <p:grpSpPr>
          <a:xfrm>
            <a:off x="1614908" y="5478826"/>
            <a:ext cx="700163" cy="366924"/>
            <a:chOff x="6045114" y="6218870"/>
            <a:chExt cx="700163" cy="366924"/>
          </a:xfrm>
        </p:grpSpPr>
        <p:sp>
          <p:nvSpPr>
            <p:cNvPr id="55" name="Rectangle 54"/>
            <p:cNvSpPr/>
            <p:nvPr/>
          </p:nvSpPr>
          <p:spPr bwMode="auto">
            <a:xfrm>
              <a:off x="6056766" y="6229588"/>
              <a:ext cx="677419" cy="345332"/>
            </a:xfrm>
            <a:prstGeom prst="rect">
              <a:avLst/>
            </a:prstGeom>
            <a:solidFill>
              <a:schemeClr val="accent6"/>
            </a:solidFill>
            <a:ln w="31750">
              <a:solidFill>
                <a:srgbClr val="F8F8F8"/>
              </a:solidFill>
              <a:prstDash val="solid"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="horz" wrap="square" lIns="182880" tIns="146304" rIns="182880" bIns="146304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3274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66371" algn="l" defTabSz="93274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32742" algn="l" defTabSz="93274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99113" algn="l" defTabSz="93274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65484" algn="l" defTabSz="93274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331856" algn="l" defTabSz="93274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98226" algn="l" defTabSz="93274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64597" algn="l" defTabSz="93274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730969" algn="l" defTabSz="93274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32472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latin typeface="+mn-lt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56" name="Right Bracket 55"/>
            <p:cNvSpPr/>
            <p:nvPr/>
          </p:nvSpPr>
          <p:spPr>
            <a:xfrm>
              <a:off x="6694846" y="6218870"/>
              <a:ext cx="50431" cy="366924"/>
            </a:xfrm>
            <a:prstGeom prst="rightBracket">
              <a:avLst/>
            </a:prstGeom>
            <a:ln w="28575">
              <a:solidFill>
                <a:schemeClr val="accent6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66371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32742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99113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65484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33185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9822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64597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730969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3274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7" name="Left Bracket 56"/>
            <p:cNvSpPr/>
            <p:nvPr/>
          </p:nvSpPr>
          <p:spPr>
            <a:xfrm>
              <a:off x="6045114" y="6218870"/>
              <a:ext cx="50431" cy="366924"/>
            </a:xfrm>
            <a:prstGeom prst="leftBracket">
              <a:avLst/>
            </a:prstGeom>
            <a:ln w="28575">
              <a:solidFill>
                <a:schemeClr val="accent6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66371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32742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99113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65484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33185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9822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64597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730969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3274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35" name="Group 34"/>
          <p:cNvGrpSpPr/>
          <p:nvPr/>
        </p:nvGrpSpPr>
        <p:grpSpPr>
          <a:xfrm>
            <a:off x="2393875" y="5253361"/>
            <a:ext cx="700163" cy="366924"/>
            <a:chOff x="6065837" y="5505426"/>
            <a:chExt cx="700163" cy="366924"/>
          </a:xfrm>
        </p:grpSpPr>
        <p:sp>
          <p:nvSpPr>
            <p:cNvPr id="40" name="Rectangle 39"/>
            <p:cNvSpPr/>
            <p:nvPr/>
          </p:nvSpPr>
          <p:spPr bwMode="auto">
            <a:xfrm>
              <a:off x="6077489" y="5516144"/>
              <a:ext cx="677419" cy="345332"/>
            </a:xfrm>
            <a:prstGeom prst="rect">
              <a:avLst/>
            </a:prstGeom>
            <a:solidFill>
              <a:schemeClr val="accent5">
                <a:alpha val="75000"/>
              </a:schemeClr>
            </a:solidFill>
            <a:ln w="31750">
              <a:solidFill>
                <a:srgbClr val="F8F8F8"/>
              </a:solidFill>
              <a:prstDash val="solid"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="horz" wrap="square" lIns="182880" tIns="146304" rIns="182880" bIns="146304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3274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66371" algn="l" defTabSz="93274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32742" algn="l" defTabSz="93274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99113" algn="l" defTabSz="93274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65484" algn="l" defTabSz="93274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331856" algn="l" defTabSz="93274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98226" algn="l" defTabSz="93274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64597" algn="l" defTabSz="93274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730969" algn="l" defTabSz="93274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32472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latin typeface="+mn-lt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41" name="Right Bracket 40"/>
            <p:cNvSpPr/>
            <p:nvPr/>
          </p:nvSpPr>
          <p:spPr>
            <a:xfrm>
              <a:off x="6715569" y="5505426"/>
              <a:ext cx="50431" cy="366924"/>
            </a:xfrm>
            <a:prstGeom prst="rightBracket">
              <a:avLst/>
            </a:prstGeom>
            <a:ln w="28575">
              <a:solidFill>
                <a:schemeClr val="accent5">
                  <a:alpha val="75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66371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32742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99113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65484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33185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9822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64597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730969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3274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2" name="Left Bracket 41"/>
            <p:cNvSpPr/>
            <p:nvPr/>
          </p:nvSpPr>
          <p:spPr>
            <a:xfrm>
              <a:off x="6065837" y="5505426"/>
              <a:ext cx="50431" cy="366924"/>
            </a:xfrm>
            <a:prstGeom prst="leftBracket">
              <a:avLst/>
            </a:prstGeom>
            <a:ln w="28575">
              <a:solidFill>
                <a:schemeClr val="accent5">
                  <a:alpha val="75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66371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32742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99113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65484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33185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9822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64597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730969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3274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118" name="Arrow: Right 117"/>
          <p:cNvSpPr/>
          <p:nvPr/>
        </p:nvSpPr>
        <p:spPr bwMode="auto">
          <a:xfrm>
            <a:off x="3376326" y="5175946"/>
            <a:ext cx="1857323" cy="627195"/>
          </a:xfrm>
          <a:prstGeom prst="rightArrow">
            <a:avLst>
              <a:gd name="adj1" fmla="val 53471"/>
              <a:gd name="adj2" fmla="val 48264"/>
            </a:avLst>
          </a:prstGeom>
          <a:ln>
            <a:prstDash val="sysDot"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0" tIns="46637" rIns="0" bIns="46637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32472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0" cap="none" spc="0" normalizeH="0" baseline="0" noProof="0" dirty="0">
              <a:ln>
                <a:noFill/>
              </a:ln>
              <a:gradFill>
                <a:gsLst>
                  <a:gs pos="5439">
                    <a:srgbClr val="F8F8F8"/>
                  </a:gs>
                  <a:gs pos="10000">
                    <a:srgbClr val="F8F8F8"/>
                  </a:gs>
                </a:gsLst>
                <a:lin ang="5400000" scaled="0"/>
              </a:gradFill>
              <a:effectLst/>
              <a:uLnTx/>
              <a:uFillTx/>
            </a:endParaRPr>
          </a:p>
        </p:txBody>
      </p:sp>
      <p:sp>
        <p:nvSpPr>
          <p:cNvPr id="123" name="Arrow: Right 122"/>
          <p:cNvSpPr/>
          <p:nvPr/>
        </p:nvSpPr>
        <p:spPr bwMode="auto">
          <a:xfrm>
            <a:off x="7332716" y="5123147"/>
            <a:ext cx="1857323" cy="627195"/>
          </a:xfrm>
          <a:prstGeom prst="rightArrow">
            <a:avLst>
              <a:gd name="adj1" fmla="val 53471"/>
              <a:gd name="adj2" fmla="val 48264"/>
            </a:avLst>
          </a:prstGeom>
          <a:ln>
            <a:prstDash val="sysDot"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0" tIns="46637" rIns="0" bIns="46637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32472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0" cap="none" spc="0" normalizeH="0" baseline="0" noProof="0" dirty="0">
              <a:ln>
                <a:noFill/>
              </a:ln>
              <a:gradFill>
                <a:gsLst>
                  <a:gs pos="5439">
                    <a:srgbClr val="F8F8F8"/>
                  </a:gs>
                  <a:gs pos="10000">
                    <a:srgbClr val="F8F8F8"/>
                  </a:gs>
                </a:gsLst>
                <a:lin ang="5400000" scaled="0"/>
              </a:gradFill>
              <a:effectLst/>
              <a:uLnTx/>
              <a:uFillTx/>
            </a:endParaRPr>
          </a:p>
        </p:txBody>
      </p:sp>
      <p:sp>
        <p:nvSpPr>
          <p:cNvPr id="124" name="Freeform 7"/>
          <p:cNvSpPr>
            <a:spLocks noChangeAspect="1" noEditPoints="1"/>
          </p:cNvSpPr>
          <p:nvPr/>
        </p:nvSpPr>
        <p:spPr bwMode="auto">
          <a:xfrm>
            <a:off x="10527901" y="5317587"/>
            <a:ext cx="981874" cy="865509"/>
          </a:xfrm>
          <a:custGeom>
            <a:avLst/>
            <a:gdLst>
              <a:gd name="T0" fmla="*/ 1 w 187"/>
              <a:gd name="T1" fmla="*/ 102 h 143"/>
              <a:gd name="T2" fmla="*/ 6 w 187"/>
              <a:gd name="T3" fmla="*/ 84 h 143"/>
              <a:gd name="T4" fmla="*/ 21 w 187"/>
              <a:gd name="T5" fmla="*/ 32 h 143"/>
              <a:gd name="T6" fmla="*/ 29 w 187"/>
              <a:gd name="T7" fmla="*/ 1 h 143"/>
              <a:gd name="T8" fmla="*/ 31 w 187"/>
              <a:gd name="T9" fmla="*/ 0 h 143"/>
              <a:gd name="T10" fmla="*/ 36 w 187"/>
              <a:gd name="T11" fmla="*/ 0 h 143"/>
              <a:gd name="T12" fmla="*/ 86 w 187"/>
              <a:gd name="T13" fmla="*/ 0 h 143"/>
              <a:gd name="T14" fmla="*/ 114 w 187"/>
              <a:gd name="T15" fmla="*/ 0 h 143"/>
              <a:gd name="T16" fmla="*/ 156 w 187"/>
              <a:gd name="T17" fmla="*/ 0 h 143"/>
              <a:gd name="T18" fmla="*/ 157 w 187"/>
              <a:gd name="T19" fmla="*/ 0 h 143"/>
              <a:gd name="T20" fmla="*/ 158 w 187"/>
              <a:gd name="T21" fmla="*/ 1 h 143"/>
              <a:gd name="T22" fmla="*/ 163 w 187"/>
              <a:gd name="T23" fmla="*/ 20 h 143"/>
              <a:gd name="T24" fmla="*/ 178 w 187"/>
              <a:gd name="T25" fmla="*/ 72 h 143"/>
              <a:gd name="T26" fmla="*/ 186 w 187"/>
              <a:gd name="T27" fmla="*/ 102 h 143"/>
              <a:gd name="T28" fmla="*/ 184 w 187"/>
              <a:gd name="T29" fmla="*/ 105 h 143"/>
              <a:gd name="T30" fmla="*/ 163 w 187"/>
              <a:gd name="T31" fmla="*/ 105 h 143"/>
              <a:gd name="T32" fmla="*/ 109 w 187"/>
              <a:gd name="T33" fmla="*/ 105 h 143"/>
              <a:gd name="T34" fmla="*/ 88 w 187"/>
              <a:gd name="T35" fmla="*/ 105 h 143"/>
              <a:gd name="T36" fmla="*/ 38 w 187"/>
              <a:gd name="T37" fmla="*/ 105 h 143"/>
              <a:gd name="T38" fmla="*/ 3 w 187"/>
              <a:gd name="T39" fmla="*/ 105 h 143"/>
              <a:gd name="T40" fmla="*/ 1 w 187"/>
              <a:gd name="T41" fmla="*/ 102 h 143"/>
              <a:gd name="T42" fmla="*/ 186 w 187"/>
              <a:gd name="T43" fmla="*/ 112 h 143"/>
              <a:gd name="T44" fmla="*/ 186 w 187"/>
              <a:gd name="T45" fmla="*/ 141 h 143"/>
              <a:gd name="T46" fmla="*/ 186 w 187"/>
              <a:gd name="T47" fmla="*/ 142 h 143"/>
              <a:gd name="T48" fmla="*/ 184 w 187"/>
              <a:gd name="T49" fmla="*/ 143 h 143"/>
              <a:gd name="T50" fmla="*/ 172 w 187"/>
              <a:gd name="T51" fmla="*/ 143 h 143"/>
              <a:gd name="T52" fmla="*/ 128 w 187"/>
              <a:gd name="T53" fmla="*/ 143 h 143"/>
              <a:gd name="T54" fmla="*/ 72 w 187"/>
              <a:gd name="T55" fmla="*/ 143 h 143"/>
              <a:gd name="T56" fmla="*/ 24 w 187"/>
              <a:gd name="T57" fmla="*/ 143 h 143"/>
              <a:gd name="T58" fmla="*/ 3 w 187"/>
              <a:gd name="T59" fmla="*/ 143 h 143"/>
              <a:gd name="T60" fmla="*/ 1 w 187"/>
              <a:gd name="T61" fmla="*/ 141 h 143"/>
              <a:gd name="T62" fmla="*/ 1 w 187"/>
              <a:gd name="T63" fmla="*/ 112 h 143"/>
              <a:gd name="T64" fmla="*/ 3 w 187"/>
              <a:gd name="T65" fmla="*/ 110 h 143"/>
              <a:gd name="T66" fmla="*/ 15 w 187"/>
              <a:gd name="T67" fmla="*/ 110 h 143"/>
              <a:gd name="T68" fmla="*/ 59 w 187"/>
              <a:gd name="T69" fmla="*/ 110 h 143"/>
              <a:gd name="T70" fmla="*/ 115 w 187"/>
              <a:gd name="T71" fmla="*/ 110 h 143"/>
              <a:gd name="T72" fmla="*/ 164 w 187"/>
              <a:gd name="T73" fmla="*/ 110 h 143"/>
              <a:gd name="T74" fmla="*/ 184 w 187"/>
              <a:gd name="T75" fmla="*/ 110 h 143"/>
              <a:gd name="T76" fmla="*/ 186 w 187"/>
              <a:gd name="T77" fmla="*/ 112 h 143"/>
              <a:gd name="T78" fmla="*/ 25 w 187"/>
              <a:gd name="T79" fmla="*/ 126 h 143"/>
              <a:gd name="T80" fmla="*/ 19 w 187"/>
              <a:gd name="T81" fmla="*/ 120 h 143"/>
              <a:gd name="T82" fmla="*/ 13 w 187"/>
              <a:gd name="T83" fmla="*/ 126 h 143"/>
              <a:gd name="T84" fmla="*/ 19 w 187"/>
              <a:gd name="T85" fmla="*/ 132 h 143"/>
              <a:gd name="T86" fmla="*/ 25 w 187"/>
              <a:gd name="T87" fmla="*/ 126 h 143"/>
              <a:gd name="T88" fmla="*/ 152 w 187"/>
              <a:gd name="T89" fmla="*/ 126 h 143"/>
              <a:gd name="T90" fmla="*/ 149 w 187"/>
              <a:gd name="T91" fmla="*/ 123 h 143"/>
              <a:gd name="T92" fmla="*/ 38 w 187"/>
              <a:gd name="T93" fmla="*/ 123 h 143"/>
              <a:gd name="T94" fmla="*/ 35 w 187"/>
              <a:gd name="T95" fmla="*/ 126 h 143"/>
              <a:gd name="T96" fmla="*/ 38 w 187"/>
              <a:gd name="T97" fmla="*/ 129 h 143"/>
              <a:gd name="T98" fmla="*/ 149 w 187"/>
              <a:gd name="T99" fmla="*/ 129 h 143"/>
              <a:gd name="T100" fmla="*/ 152 w 187"/>
              <a:gd name="T101" fmla="*/ 126 h 143"/>
              <a:gd name="T102" fmla="*/ 174 w 187"/>
              <a:gd name="T103" fmla="*/ 126 h 143"/>
              <a:gd name="T104" fmla="*/ 168 w 187"/>
              <a:gd name="T105" fmla="*/ 120 h 143"/>
              <a:gd name="T106" fmla="*/ 162 w 187"/>
              <a:gd name="T107" fmla="*/ 126 h 143"/>
              <a:gd name="T108" fmla="*/ 168 w 187"/>
              <a:gd name="T109" fmla="*/ 132 h 143"/>
              <a:gd name="T110" fmla="*/ 174 w 187"/>
              <a:gd name="T111" fmla="*/ 126 h 1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87" h="143">
                <a:moveTo>
                  <a:pt x="1" y="102"/>
                </a:moveTo>
                <a:cubicBezTo>
                  <a:pt x="3" y="96"/>
                  <a:pt x="5" y="90"/>
                  <a:pt x="6" y="84"/>
                </a:cubicBezTo>
                <a:cubicBezTo>
                  <a:pt x="11" y="66"/>
                  <a:pt x="16" y="49"/>
                  <a:pt x="21" y="32"/>
                </a:cubicBezTo>
                <a:cubicBezTo>
                  <a:pt x="24" y="22"/>
                  <a:pt x="26" y="12"/>
                  <a:pt x="29" y="1"/>
                </a:cubicBezTo>
                <a:cubicBezTo>
                  <a:pt x="30" y="0"/>
                  <a:pt x="31" y="0"/>
                  <a:pt x="31" y="0"/>
                </a:cubicBezTo>
                <a:cubicBezTo>
                  <a:pt x="33" y="0"/>
                  <a:pt x="34" y="0"/>
                  <a:pt x="36" y="0"/>
                </a:cubicBezTo>
                <a:cubicBezTo>
                  <a:pt x="53" y="0"/>
                  <a:pt x="70" y="0"/>
                  <a:pt x="86" y="0"/>
                </a:cubicBezTo>
                <a:cubicBezTo>
                  <a:pt x="95" y="0"/>
                  <a:pt x="105" y="0"/>
                  <a:pt x="114" y="0"/>
                </a:cubicBezTo>
                <a:cubicBezTo>
                  <a:pt x="128" y="0"/>
                  <a:pt x="142" y="0"/>
                  <a:pt x="156" y="0"/>
                </a:cubicBezTo>
                <a:cubicBezTo>
                  <a:pt x="157" y="0"/>
                  <a:pt x="157" y="0"/>
                  <a:pt x="157" y="0"/>
                </a:cubicBezTo>
                <a:cubicBezTo>
                  <a:pt x="158" y="0"/>
                  <a:pt x="158" y="1"/>
                  <a:pt x="158" y="1"/>
                </a:cubicBezTo>
                <a:cubicBezTo>
                  <a:pt x="159" y="8"/>
                  <a:pt x="161" y="14"/>
                  <a:pt x="163" y="20"/>
                </a:cubicBezTo>
                <a:cubicBezTo>
                  <a:pt x="168" y="38"/>
                  <a:pt x="173" y="55"/>
                  <a:pt x="178" y="72"/>
                </a:cubicBezTo>
                <a:cubicBezTo>
                  <a:pt x="181" y="83"/>
                  <a:pt x="183" y="92"/>
                  <a:pt x="186" y="102"/>
                </a:cubicBezTo>
                <a:cubicBezTo>
                  <a:pt x="187" y="104"/>
                  <a:pt x="185" y="105"/>
                  <a:pt x="184" y="105"/>
                </a:cubicBezTo>
                <a:cubicBezTo>
                  <a:pt x="177" y="105"/>
                  <a:pt x="170" y="105"/>
                  <a:pt x="163" y="105"/>
                </a:cubicBezTo>
                <a:cubicBezTo>
                  <a:pt x="145" y="105"/>
                  <a:pt x="126" y="105"/>
                  <a:pt x="109" y="105"/>
                </a:cubicBezTo>
                <a:cubicBezTo>
                  <a:pt x="101" y="105"/>
                  <a:pt x="95" y="105"/>
                  <a:pt x="88" y="105"/>
                </a:cubicBezTo>
                <a:cubicBezTo>
                  <a:pt x="71" y="105"/>
                  <a:pt x="54" y="105"/>
                  <a:pt x="38" y="105"/>
                </a:cubicBezTo>
                <a:cubicBezTo>
                  <a:pt x="26" y="105"/>
                  <a:pt x="14" y="105"/>
                  <a:pt x="3" y="105"/>
                </a:cubicBezTo>
                <a:cubicBezTo>
                  <a:pt x="2" y="105"/>
                  <a:pt x="0" y="104"/>
                  <a:pt x="1" y="102"/>
                </a:cubicBezTo>
                <a:close/>
                <a:moveTo>
                  <a:pt x="186" y="112"/>
                </a:moveTo>
                <a:cubicBezTo>
                  <a:pt x="186" y="122"/>
                  <a:pt x="186" y="131"/>
                  <a:pt x="186" y="141"/>
                </a:cubicBezTo>
                <a:cubicBezTo>
                  <a:pt x="186" y="141"/>
                  <a:pt x="186" y="142"/>
                  <a:pt x="186" y="142"/>
                </a:cubicBezTo>
                <a:cubicBezTo>
                  <a:pt x="185" y="143"/>
                  <a:pt x="185" y="143"/>
                  <a:pt x="184" y="143"/>
                </a:cubicBezTo>
                <a:cubicBezTo>
                  <a:pt x="180" y="143"/>
                  <a:pt x="176" y="143"/>
                  <a:pt x="172" y="143"/>
                </a:cubicBezTo>
                <a:cubicBezTo>
                  <a:pt x="158" y="143"/>
                  <a:pt x="143" y="143"/>
                  <a:pt x="128" y="143"/>
                </a:cubicBezTo>
                <a:cubicBezTo>
                  <a:pt x="109" y="143"/>
                  <a:pt x="91" y="143"/>
                  <a:pt x="72" y="143"/>
                </a:cubicBezTo>
                <a:cubicBezTo>
                  <a:pt x="56" y="143"/>
                  <a:pt x="40" y="143"/>
                  <a:pt x="24" y="143"/>
                </a:cubicBezTo>
                <a:cubicBezTo>
                  <a:pt x="17" y="143"/>
                  <a:pt x="10" y="143"/>
                  <a:pt x="3" y="143"/>
                </a:cubicBezTo>
                <a:cubicBezTo>
                  <a:pt x="2" y="143"/>
                  <a:pt x="1" y="142"/>
                  <a:pt x="1" y="141"/>
                </a:cubicBezTo>
                <a:cubicBezTo>
                  <a:pt x="1" y="131"/>
                  <a:pt x="1" y="122"/>
                  <a:pt x="1" y="112"/>
                </a:cubicBezTo>
                <a:cubicBezTo>
                  <a:pt x="1" y="110"/>
                  <a:pt x="2" y="110"/>
                  <a:pt x="3" y="110"/>
                </a:cubicBezTo>
                <a:cubicBezTo>
                  <a:pt x="7" y="110"/>
                  <a:pt x="11" y="110"/>
                  <a:pt x="15" y="110"/>
                </a:cubicBezTo>
                <a:cubicBezTo>
                  <a:pt x="30" y="110"/>
                  <a:pt x="44" y="110"/>
                  <a:pt x="59" y="110"/>
                </a:cubicBezTo>
                <a:cubicBezTo>
                  <a:pt x="78" y="110"/>
                  <a:pt x="96" y="110"/>
                  <a:pt x="115" y="110"/>
                </a:cubicBezTo>
                <a:cubicBezTo>
                  <a:pt x="131" y="110"/>
                  <a:pt x="147" y="110"/>
                  <a:pt x="164" y="110"/>
                </a:cubicBezTo>
                <a:cubicBezTo>
                  <a:pt x="170" y="110"/>
                  <a:pt x="177" y="110"/>
                  <a:pt x="184" y="110"/>
                </a:cubicBezTo>
                <a:cubicBezTo>
                  <a:pt x="185" y="110"/>
                  <a:pt x="186" y="110"/>
                  <a:pt x="186" y="112"/>
                </a:cubicBezTo>
                <a:close/>
                <a:moveTo>
                  <a:pt x="25" y="126"/>
                </a:moveTo>
                <a:cubicBezTo>
                  <a:pt x="25" y="123"/>
                  <a:pt x="22" y="120"/>
                  <a:pt x="19" y="120"/>
                </a:cubicBezTo>
                <a:cubicBezTo>
                  <a:pt x="16" y="120"/>
                  <a:pt x="13" y="123"/>
                  <a:pt x="13" y="126"/>
                </a:cubicBezTo>
                <a:cubicBezTo>
                  <a:pt x="13" y="130"/>
                  <a:pt x="16" y="132"/>
                  <a:pt x="19" y="132"/>
                </a:cubicBezTo>
                <a:cubicBezTo>
                  <a:pt x="22" y="132"/>
                  <a:pt x="25" y="130"/>
                  <a:pt x="25" y="126"/>
                </a:cubicBezTo>
                <a:close/>
                <a:moveTo>
                  <a:pt x="152" y="126"/>
                </a:moveTo>
                <a:cubicBezTo>
                  <a:pt x="152" y="125"/>
                  <a:pt x="151" y="123"/>
                  <a:pt x="149" y="123"/>
                </a:cubicBezTo>
                <a:cubicBezTo>
                  <a:pt x="38" y="123"/>
                  <a:pt x="38" y="123"/>
                  <a:pt x="38" y="123"/>
                </a:cubicBezTo>
                <a:cubicBezTo>
                  <a:pt x="37" y="123"/>
                  <a:pt x="35" y="125"/>
                  <a:pt x="35" y="126"/>
                </a:cubicBezTo>
                <a:cubicBezTo>
                  <a:pt x="35" y="128"/>
                  <a:pt x="37" y="129"/>
                  <a:pt x="38" y="129"/>
                </a:cubicBezTo>
                <a:cubicBezTo>
                  <a:pt x="149" y="129"/>
                  <a:pt x="149" y="129"/>
                  <a:pt x="149" y="129"/>
                </a:cubicBezTo>
                <a:cubicBezTo>
                  <a:pt x="151" y="129"/>
                  <a:pt x="152" y="128"/>
                  <a:pt x="152" y="126"/>
                </a:cubicBezTo>
                <a:close/>
                <a:moveTo>
                  <a:pt x="174" y="126"/>
                </a:moveTo>
                <a:cubicBezTo>
                  <a:pt x="174" y="123"/>
                  <a:pt x="172" y="120"/>
                  <a:pt x="168" y="120"/>
                </a:cubicBezTo>
                <a:cubicBezTo>
                  <a:pt x="165" y="120"/>
                  <a:pt x="162" y="123"/>
                  <a:pt x="162" y="126"/>
                </a:cubicBezTo>
                <a:cubicBezTo>
                  <a:pt x="162" y="130"/>
                  <a:pt x="165" y="132"/>
                  <a:pt x="168" y="132"/>
                </a:cubicBezTo>
                <a:cubicBezTo>
                  <a:pt x="172" y="132"/>
                  <a:pt x="174" y="130"/>
                  <a:pt x="174" y="126"/>
                </a:cubicBezTo>
                <a:close/>
              </a:path>
            </a:pathLst>
          </a:custGeom>
          <a:solidFill>
            <a:schemeClr val="bg1">
              <a:alpha val="55000"/>
            </a:schemeClr>
          </a:solidFill>
          <a:ln w="12700">
            <a:solidFill>
              <a:schemeClr val="tx2"/>
            </a:solidFill>
          </a:ln>
          <a:extLst/>
        </p:spPr>
        <p:txBody>
          <a:bodyPr vert="horz" wrap="square" lIns="91414" tIns="45706" rIns="91414" bIns="45706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224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505050"/>
              </a:solidFill>
              <a:effectLst/>
              <a:uLnTx/>
              <a:uFillTx/>
            </a:endParaRPr>
          </a:p>
        </p:txBody>
      </p:sp>
      <p:sp>
        <p:nvSpPr>
          <p:cNvPr id="125" name="Freeform 7"/>
          <p:cNvSpPr>
            <a:spLocks noChangeAspect="1" noEditPoints="1"/>
          </p:cNvSpPr>
          <p:nvPr/>
        </p:nvSpPr>
        <p:spPr bwMode="auto">
          <a:xfrm>
            <a:off x="9481108" y="5312170"/>
            <a:ext cx="981874" cy="865509"/>
          </a:xfrm>
          <a:custGeom>
            <a:avLst/>
            <a:gdLst>
              <a:gd name="T0" fmla="*/ 1 w 187"/>
              <a:gd name="T1" fmla="*/ 102 h 143"/>
              <a:gd name="T2" fmla="*/ 6 w 187"/>
              <a:gd name="T3" fmla="*/ 84 h 143"/>
              <a:gd name="T4" fmla="*/ 21 w 187"/>
              <a:gd name="T5" fmla="*/ 32 h 143"/>
              <a:gd name="T6" fmla="*/ 29 w 187"/>
              <a:gd name="T7" fmla="*/ 1 h 143"/>
              <a:gd name="T8" fmla="*/ 31 w 187"/>
              <a:gd name="T9" fmla="*/ 0 h 143"/>
              <a:gd name="T10" fmla="*/ 36 w 187"/>
              <a:gd name="T11" fmla="*/ 0 h 143"/>
              <a:gd name="T12" fmla="*/ 86 w 187"/>
              <a:gd name="T13" fmla="*/ 0 h 143"/>
              <a:gd name="T14" fmla="*/ 114 w 187"/>
              <a:gd name="T15" fmla="*/ 0 h 143"/>
              <a:gd name="T16" fmla="*/ 156 w 187"/>
              <a:gd name="T17" fmla="*/ 0 h 143"/>
              <a:gd name="T18" fmla="*/ 157 w 187"/>
              <a:gd name="T19" fmla="*/ 0 h 143"/>
              <a:gd name="T20" fmla="*/ 158 w 187"/>
              <a:gd name="T21" fmla="*/ 1 h 143"/>
              <a:gd name="T22" fmla="*/ 163 w 187"/>
              <a:gd name="T23" fmla="*/ 20 h 143"/>
              <a:gd name="T24" fmla="*/ 178 w 187"/>
              <a:gd name="T25" fmla="*/ 72 h 143"/>
              <a:gd name="T26" fmla="*/ 186 w 187"/>
              <a:gd name="T27" fmla="*/ 102 h 143"/>
              <a:gd name="T28" fmla="*/ 184 w 187"/>
              <a:gd name="T29" fmla="*/ 105 h 143"/>
              <a:gd name="T30" fmla="*/ 163 w 187"/>
              <a:gd name="T31" fmla="*/ 105 h 143"/>
              <a:gd name="T32" fmla="*/ 109 w 187"/>
              <a:gd name="T33" fmla="*/ 105 h 143"/>
              <a:gd name="T34" fmla="*/ 88 w 187"/>
              <a:gd name="T35" fmla="*/ 105 h 143"/>
              <a:gd name="T36" fmla="*/ 38 w 187"/>
              <a:gd name="T37" fmla="*/ 105 h 143"/>
              <a:gd name="T38" fmla="*/ 3 w 187"/>
              <a:gd name="T39" fmla="*/ 105 h 143"/>
              <a:gd name="T40" fmla="*/ 1 w 187"/>
              <a:gd name="T41" fmla="*/ 102 h 143"/>
              <a:gd name="T42" fmla="*/ 186 w 187"/>
              <a:gd name="T43" fmla="*/ 112 h 143"/>
              <a:gd name="T44" fmla="*/ 186 w 187"/>
              <a:gd name="T45" fmla="*/ 141 h 143"/>
              <a:gd name="T46" fmla="*/ 186 w 187"/>
              <a:gd name="T47" fmla="*/ 142 h 143"/>
              <a:gd name="T48" fmla="*/ 184 w 187"/>
              <a:gd name="T49" fmla="*/ 143 h 143"/>
              <a:gd name="T50" fmla="*/ 172 w 187"/>
              <a:gd name="T51" fmla="*/ 143 h 143"/>
              <a:gd name="T52" fmla="*/ 128 w 187"/>
              <a:gd name="T53" fmla="*/ 143 h 143"/>
              <a:gd name="T54" fmla="*/ 72 w 187"/>
              <a:gd name="T55" fmla="*/ 143 h 143"/>
              <a:gd name="T56" fmla="*/ 24 w 187"/>
              <a:gd name="T57" fmla="*/ 143 h 143"/>
              <a:gd name="T58" fmla="*/ 3 w 187"/>
              <a:gd name="T59" fmla="*/ 143 h 143"/>
              <a:gd name="T60" fmla="*/ 1 w 187"/>
              <a:gd name="T61" fmla="*/ 141 h 143"/>
              <a:gd name="T62" fmla="*/ 1 w 187"/>
              <a:gd name="T63" fmla="*/ 112 h 143"/>
              <a:gd name="T64" fmla="*/ 3 w 187"/>
              <a:gd name="T65" fmla="*/ 110 h 143"/>
              <a:gd name="T66" fmla="*/ 15 w 187"/>
              <a:gd name="T67" fmla="*/ 110 h 143"/>
              <a:gd name="T68" fmla="*/ 59 w 187"/>
              <a:gd name="T69" fmla="*/ 110 h 143"/>
              <a:gd name="T70" fmla="*/ 115 w 187"/>
              <a:gd name="T71" fmla="*/ 110 h 143"/>
              <a:gd name="T72" fmla="*/ 164 w 187"/>
              <a:gd name="T73" fmla="*/ 110 h 143"/>
              <a:gd name="T74" fmla="*/ 184 w 187"/>
              <a:gd name="T75" fmla="*/ 110 h 143"/>
              <a:gd name="T76" fmla="*/ 186 w 187"/>
              <a:gd name="T77" fmla="*/ 112 h 143"/>
              <a:gd name="T78" fmla="*/ 25 w 187"/>
              <a:gd name="T79" fmla="*/ 126 h 143"/>
              <a:gd name="T80" fmla="*/ 19 w 187"/>
              <a:gd name="T81" fmla="*/ 120 h 143"/>
              <a:gd name="T82" fmla="*/ 13 w 187"/>
              <a:gd name="T83" fmla="*/ 126 h 143"/>
              <a:gd name="T84" fmla="*/ 19 w 187"/>
              <a:gd name="T85" fmla="*/ 132 h 143"/>
              <a:gd name="T86" fmla="*/ 25 w 187"/>
              <a:gd name="T87" fmla="*/ 126 h 143"/>
              <a:gd name="T88" fmla="*/ 152 w 187"/>
              <a:gd name="T89" fmla="*/ 126 h 143"/>
              <a:gd name="T90" fmla="*/ 149 w 187"/>
              <a:gd name="T91" fmla="*/ 123 h 143"/>
              <a:gd name="T92" fmla="*/ 38 w 187"/>
              <a:gd name="T93" fmla="*/ 123 h 143"/>
              <a:gd name="T94" fmla="*/ 35 w 187"/>
              <a:gd name="T95" fmla="*/ 126 h 143"/>
              <a:gd name="T96" fmla="*/ 38 w 187"/>
              <a:gd name="T97" fmla="*/ 129 h 143"/>
              <a:gd name="T98" fmla="*/ 149 w 187"/>
              <a:gd name="T99" fmla="*/ 129 h 143"/>
              <a:gd name="T100" fmla="*/ 152 w 187"/>
              <a:gd name="T101" fmla="*/ 126 h 143"/>
              <a:gd name="T102" fmla="*/ 174 w 187"/>
              <a:gd name="T103" fmla="*/ 126 h 143"/>
              <a:gd name="T104" fmla="*/ 168 w 187"/>
              <a:gd name="T105" fmla="*/ 120 h 143"/>
              <a:gd name="T106" fmla="*/ 162 w 187"/>
              <a:gd name="T107" fmla="*/ 126 h 143"/>
              <a:gd name="T108" fmla="*/ 168 w 187"/>
              <a:gd name="T109" fmla="*/ 132 h 143"/>
              <a:gd name="T110" fmla="*/ 174 w 187"/>
              <a:gd name="T111" fmla="*/ 126 h 1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87" h="143">
                <a:moveTo>
                  <a:pt x="1" y="102"/>
                </a:moveTo>
                <a:cubicBezTo>
                  <a:pt x="3" y="96"/>
                  <a:pt x="5" y="90"/>
                  <a:pt x="6" y="84"/>
                </a:cubicBezTo>
                <a:cubicBezTo>
                  <a:pt x="11" y="66"/>
                  <a:pt x="16" y="49"/>
                  <a:pt x="21" y="32"/>
                </a:cubicBezTo>
                <a:cubicBezTo>
                  <a:pt x="24" y="22"/>
                  <a:pt x="26" y="12"/>
                  <a:pt x="29" y="1"/>
                </a:cubicBezTo>
                <a:cubicBezTo>
                  <a:pt x="30" y="0"/>
                  <a:pt x="31" y="0"/>
                  <a:pt x="31" y="0"/>
                </a:cubicBezTo>
                <a:cubicBezTo>
                  <a:pt x="33" y="0"/>
                  <a:pt x="34" y="0"/>
                  <a:pt x="36" y="0"/>
                </a:cubicBezTo>
                <a:cubicBezTo>
                  <a:pt x="53" y="0"/>
                  <a:pt x="70" y="0"/>
                  <a:pt x="86" y="0"/>
                </a:cubicBezTo>
                <a:cubicBezTo>
                  <a:pt x="95" y="0"/>
                  <a:pt x="105" y="0"/>
                  <a:pt x="114" y="0"/>
                </a:cubicBezTo>
                <a:cubicBezTo>
                  <a:pt x="128" y="0"/>
                  <a:pt x="142" y="0"/>
                  <a:pt x="156" y="0"/>
                </a:cubicBezTo>
                <a:cubicBezTo>
                  <a:pt x="157" y="0"/>
                  <a:pt x="157" y="0"/>
                  <a:pt x="157" y="0"/>
                </a:cubicBezTo>
                <a:cubicBezTo>
                  <a:pt x="158" y="0"/>
                  <a:pt x="158" y="1"/>
                  <a:pt x="158" y="1"/>
                </a:cubicBezTo>
                <a:cubicBezTo>
                  <a:pt x="159" y="8"/>
                  <a:pt x="161" y="14"/>
                  <a:pt x="163" y="20"/>
                </a:cubicBezTo>
                <a:cubicBezTo>
                  <a:pt x="168" y="38"/>
                  <a:pt x="173" y="55"/>
                  <a:pt x="178" y="72"/>
                </a:cubicBezTo>
                <a:cubicBezTo>
                  <a:pt x="181" y="83"/>
                  <a:pt x="183" y="92"/>
                  <a:pt x="186" y="102"/>
                </a:cubicBezTo>
                <a:cubicBezTo>
                  <a:pt x="187" y="104"/>
                  <a:pt x="185" y="105"/>
                  <a:pt x="184" y="105"/>
                </a:cubicBezTo>
                <a:cubicBezTo>
                  <a:pt x="177" y="105"/>
                  <a:pt x="170" y="105"/>
                  <a:pt x="163" y="105"/>
                </a:cubicBezTo>
                <a:cubicBezTo>
                  <a:pt x="145" y="105"/>
                  <a:pt x="126" y="105"/>
                  <a:pt x="109" y="105"/>
                </a:cubicBezTo>
                <a:cubicBezTo>
                  <a:pt x="101" y="105"/>
                  <a:pt x="95" y="105"/>
                  <a:pt x="88" y="105"/>
                </a:cubicBezTo>
                <a:cubicBezTo>
                  <a:pt x="71" y="105"/>
                  <a:pt x="54" y="105"/>
                  <a:pt x="38" y="105"/>
                </a:cubicBezTo>
                <a:cubicBezTo>
                  <a:pt x="26" y="105"/>
                  <a:pt x="14" y="105"/>
                  <a:pt x="3" y="105"/>
                </a:cubicBezTo>
                <a:cubicBezTo>
                  <a:pt x="2" y="105"/>
                  <a:pt x="0" y="104"/>
                  <a:pt x="1" y="102"/>
                </a:cubicBezTo>
                <a:close/>
                <a:moveTo>
                  <a:pt x="186" y="112"/>
                </a:moveTo>
                <a:cubicBezTo>
                  <a:pt x="186" y="122"/>
                  <a:pt x="186" y="131"/>
                  <a:pt x="186" y="141"/>
                </a:cubicBezTo>
                <a:cubicBezTo>
                  <a:pt x="186" y="141"/>
                  <a:pt x="186" y="142"/>
                  <a:pt x="186" y="142"/>
                </a:cubicBezTo>
                <a:cubicBezTo>
                  <a:pt x="185" y="143"/>
                  <a:pt x="185" y="143"/>
                  <a:pt x="184" y="143"/>
                </a:cubicBezTo>
                <a:cubicBezTo>
                  <a:pt x="180" y="143"/>
                  <a:pt x="176" y="143"/>
                  <a:pt x="172" y="143"/>
                </a:cubicBezTo>
                <a:cubicBezTo>
                  <a:pt x="158" y="143"/>
                  <a:pt x="143" y="143"/>
                  <a:pt x="128" y="143"/>
                </a:cubicBezTo>
                <a:cubicBezTo>
                  <a:pt x="109" y="143"/>
                  <a:pt x="91" y="143"/>
                  <a:pt x="72" y="143"/>
                </a:cubicBezTo>
                <a:cubicBezTo>
                  <a:pt x="56" y="143"/>
                  <a:pt x="40" y="143"/>
                  <a:pt x="24" y="143"/>
                </a:cubicBezTo>
                <a:cubicBezTo>
                  <a:pt x="17" y="143"/>
                  <a:pt x="10" y="143"/>
                  <a:pt x="3" y="143"/>
                </a:cubicBezTo>
                <a:cubicBezTo>
                  <a:pt x="2" y="143"/>
                  <a:pt x="1" y="142"/>
                  <a:pt x="1" y="141"/>
                </a:cubicBezTo>
                <a:cubicBezTo>
                  <a:pt x="1" y="131"/>
                  <a:pt x="1" y="122"/>
                  <a:pt x="1" y="112"/>
                </a:cubicBezTo>
                <a:cubicBezTo>
                  <a:pt x="1" y="110"/>
                  <a:pt x="2" y="110"/>
                  <a:pt x="3" y="110"/>
                </a:cubicBezTo>
                <a:cubicBezTo>
                  <a:pt x="7" y="110"/>
                  <a:pt x="11" y="110"/>
                  <a:pt x="15" y="110"/>
                </a:cubicBezTo>
                <a:cubicBezTo>
                  <a:pt x="30" y="110"/>
                  <a:pt x="44" y="110"/>
                  <a:pt x="59" y="110"/>
                </a:cubicBezTo>
                <a:cubicBezTo>
                  <a:pt x="78" y="110"/>
                  <a:pt x="96" y="110"/>
                  <a:pt x="115" y="110"/>
                </a:cubicBezTo>
                <a:cubicBezTo>
                  <a:pt x="131" y="110"/>
                  <a:pt x="147" y="110"/>
                  <a:pt x="164" y="110"/>
                </a:cubicBezTo>
                <a:cubicBezTo>
                  <a:pt x="170" y="110"/>
                  <a:pt x="177" y="110"/>
                  <a:pt x="184" y="110"/>
                </a:cubicBezTo>
                <a:cubicBezTo>
                  <a:pt x="185" y="110"/>
                  <a:pt x="186" y="110"/>
                  <a:pt x="186" y="112"/>
                </a:cubicBezTo>
                <a:close/>
                <a:moveTo>
                  <a:pt x="25" y="126"/>
                </a:moveTo>
                <a:cubicBezTo>
                  <a:pt x="25" y="123"/>
                  <a:pt x="22" y="120"/>
                  <a:pt x="19" y="120"/>
                </a:cubicBezTo>
                <a:cubicBezTo>
                  <a:pt x="16" y="120"/>
                  <a:pt x="13" y="123"/>
                  <a:pt x="13" y="126"/>
                </a:cubicBezTo>
                <a:cubicBezTo>
                  <a:pt x="13" y="130"/>
                  <a:pt x="16" y="132"/>
                  <a:pt x="19" y="132"/>
                </a:cubicBezTo>
                <a:cubicBezTo>
                  <a:pt x="22" y="132"/>
                  <a:pt x="25" y="130"/>
                  <a:pt x="25" y="126"/>
                </a:cubicBezTo>
                <a:close/>
                <a:moveTo>
                  <a:pt x="152" y="126"/>
                </a:moveTo>
                <a:cubicBezTo>
                  <a:pt x="152" y="125"/>
                  <a:pt x="151" y="123"/>
                  <a:pt x="149" y="123"/>
                </a:cubicBezTo>
                <a:cubicBezTo>
                  <a:pt x="38" y="123"/>
                  <a:pt x="38" y="123"/>
                  <a:pt x="38" y="123"/>
                </a:cubicBezTo>
                <a:cubicBezTo>
                  <a:pt x="37" y="123"/>
                  <a:pt x="35" y="125"/>
                  <a:pt x="35" y="126"/>
                </a:cubicBezTo>
                <a:cubicBezTo>
                  <a:pt x="35" y="128"/>
                  <a:pt x="37" y="129"/>
                  <a:pt x="38" y="129"/>
                </a:cubicBezTo>
                <a:cubicBezTo>
                  <a:pt x="149" y="129"/>
                  <a:pt x="149" y="129"/>
                  <a:pt x="149" y="129"/>
                </a:cubicBezTo>
                <a:cubicBezTo>
                  <a:pt x="151" y="129"/>
                  <a:pt x="152" y="128"/>
                  <a:pt x="152" y="126"/>
                </a:cubicBezTo>
                <a:close/>
                <a:moveTo>
                  <a:pt x="174" y="126"/>
                </a:moveTo>
                <a:cubicBezTo>
                  <a:pt x="174" y="123"/>
                  <a:pt x="172" y="120"/>
                  <a:pt x="168" y="120"/>
                </a:cubicBezTo>
                <a:cubicBezTo>
                  <a:pt x="165" y="120"/>
                  <a:pt x="162" y="123"/>
                  <a:pt x="162" y="126"/>
                </a:cubicBezTo>
                <a:cubicBezTo>
                  <a:pt x="162" y="130"/>
                  <a:pt x="165" y="132"/>
                  <a:pt x="168" y="132"/>
                </a:cubicBezTo>
                <a:cubicBezTo>
                  <a:pt x="172" y="132"/>
                  <a:pt x="174" y="130"/>
                  <a:pt x="174" y="126"/>
                </a:cubicBezTo>
                <a:close/>
              </a:path>
            </a:pathLst>
          </a:custGeom>
          <a:solidFill>
            <a:schemeClr val="bg1">
              <a:alpha val="55000"/>
            </a:schemeClr>
          </a:solidFill>
          <a:ln w="12700">
            <a:solidFill>
              <a:schemeClr val="tx2"/>
            </a:solidFill>
          </a:ln>
          <a:extLst/>
        </p:spPr>
        <p:txBody>
          <a:bodyPr vert="horz" wrap="square" lIns="91414" tIns="45706" rIns="91414" bIns="45706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224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505050"/>
              </a:solidFill>
              <a:effectLst/>
              <a:uLnTx/>
              <a:uFillTx/>
            </a:endParaRPr>
          </a:p>
        </p:txBody>
      </p:sp>
      <p:sp>
        <p:nvSpPr>
          <p:cNvPr id="126" name="Freeform 7"/>
          <p:cNvSpPr>
            <a:spLocks noChangeAspect="1" noEditPoints="1"/>
          </p:cNvSpPr>
          <p:nvPr/>
        </p:nvSpPr>
        <p:spPr bwMode="auto">
          <a:xfrm>
            <a:off x="10036964" y="4387852"/>
            <a:ext cx="981874" cy="865509"/>
          </a:xfrm>
          <a:custGeom>
            <a:avLst/>
            <a:gdLst>
              <a:gd name="T0" fmla="*/ 1 w 187"/>
              <a:gd name="T1" fmla="*/ 102 h 143"/>
              <a:gd name="T2" fmla="*/ 6 w 187"/>
              <a:gd name="T3" fmla="*/ 84 h 143"/>
              <a:gd name="T4" fmla="*/ 21 w 187"/>
              <a:gd name="T5" fmla="*/ 32 h 143"/>
              <a:gd name="T6" fmla="*/ 29 w 187"/>
              <a:gd name="T7" fmla="*/ 1 h 143"/>
              <a:gd name="T8" fmla="*/ 31 w 187"/>
              <a:gd name="T9" fmla="*/ 0 h 143"/>
              <a:gd name="T10" fmla="*/ 36 w 187"/>
              <a:gd name="T11" fmla="*/ 0 h 143"/>
              <a:gd name="T12" fmla="*/ 86 w 187"/>
              <a:gd name="T13" fmla="*/ 0 h 143"/>
              <a:gd name="T14" fmla="*/ 114 w 187"/>
              <a:gd name="T15" fmla="*/ 0 h 143"/>
              <a:gd name="T16" fmla="*/ 156 w 187"/>
              <a:gd name="T17" fmla="*/ 0 h 143"/>
              <a:gd name="T18" fmla="*/ 157 w 187"/>
              <a:gd name="T19" fmla="*/ 0 h 143"/>
              <a:gd name="T20" fmla="*/ 158 w 187"/>
              <a:gd name="T21" fmla="*/ 1 h 143"/>
              <a:gd name="T22" fmla="*/ 163 w 187"/>
              <a:gd name="T23" fmla="*/ 20 h 143"/>
              <a:gd name="T24" fmla="*/ 178 w 187"/>
              <a:gd name="T25" fmla="*/ 72 h 143"/>
              <a:gd name="T26" fmla="*/ 186 w 187"/>
              <a:gd name="T27" fmla="*/ 102 h 143"/>
              <a:gd name="T28" fmla="*/ 184 w 187"/>
              <a:gd name="T29" fmla="*/ 105 h 143"/>
              <a:gd name="T30" fmla="*/ 163 w 187"/>
              <a:gd name="T31" fmla="*/ 105 h 143"/>
              <a:gd name="T32" fmla="*/ 109 w 187"/>
              <a:gd name="T33" fmla="*/ 105 h 143"/>
              <a:gd name="T34" fmla="*/ 88 w 187"/>
              <a:gd name="T35" fmla="*/ 105 h 143"/>
              <a:gd name="T36" fmla="*/ 38 w 187"/>
              <a:gd name="T37" fmla="*/ 105 h 143"/>
              <a:gd name="T38" fmla="*/ 3 w 187"/>
              <a:gd name="T39" fmla="*/ 105 h 143"/>
              <a:gd name="T40" fmla="*/ 1 w 187"/>
              <a:gd name="T41" fmla="*/ 102 h 143"/>
              <a:gd name="T42" fmla="*/ 186 w 187"/>
              <a:gd name="T43" fmla="*/ 112 h 143"/>
              <a:gd name="T44" fmla="*/ 186 w 187"/>
              <a:gd name="T45" fmla="*/ 141 h 143"/>
              <a:gd name="T46" fmla="*/ 186 w 187"/>
              <a:gd name="T47" fmla="*/ 142 h 143"/>
              <a:gd name="T48" fmla="*/ 184 w 187"/>
              <a:gd name="T49" fmla="*/ 143 h 143"/>
              <a:gd name="T50" fmla="*/ 172 w 187"/>
              <a:gd name="T51" fmla="*/ 143 h 143"/>
              <a:gd name="T52" fmla="*/ 128 w 187"/>
              <a:gd name="T53" fmla="*/ 143 h 143"/>
              <a:gd name="T54" fmla="*/ 72 w 187"/>
              <a:gd name="T55" fmla="*/ 143 h 143"/>
              <a:gd name="T56" fmla="*/ 24 w 187"/>
              <a:gd name="T57" fmla="*/ 143 h 143"/>
              <a:gd name="T58" fmla="*/ 3 w 187"/>
              <a:gd name="T59" fmla="*/ 143 h 143"/>
              <a:gd name="T60" fmla="*/ 1 w 187"/>
              <a:gd name="T61" fmla="*/ 141 h 143"/>
              <a:gd name="T62" fmla="*/ 1 w 187"/>
              <a:gd name="T63" fmla="*/ 112 h 143"/>
              <a:gd name="T64" fmla="*/ 3 w 187"/>
              <a:gd name="T65" fmla="*/ 110 h 143"/>
              <a:gd name="T66" fmla="*/ 15 w 187"/>
              <a:gd name="T67" fmla="*/ 110 h 143"/>
              <a:gd name="T68" fmla="*/ 59 w 187"/>
              <a:gd name="T69" fmla="*/ 110 h 143"/>
              <a:gd name="T70" fmla="*/ 115 w 187"/>
              <a:gd name="T71" fmla="*/ 110 h 143"/>
              <a:gd name="T72" fmla="*/ 164 w 187"/>
              <a:gd name="T73" fmla="*/ 110 h 143"/>
              <a:gd name="T74" fmla="*/ 184 w 187"/>
              <a:gd name="T75" fmla="*/ 110 h 143"/>
              <a:gd name="T76" fmla="*/ 186 w 187"/>
              <a:gd name="T77" fmla="*/ 112 h 143"/>
              <a:gd name="T78" fmla="*/ 25 w 187"/>
              <a:gd name="T79" fmla="*/ 126 h 143"/>
              <a:gd name="T80" fmla="*/ 19 w 187"/>
              <a:gd name="T81" fmla="*/ 120 h 143"/>
              <a:gd name="T82" fmla="*/ 13 w 187"/>
              <a:gd name="T83" fmla="*/ 126 h 143"/>
              <a:gd name="T84" fmla="*/ 19 w 187"/>
              <a:gd name="T85" fmla="*/ 132 h 143"/>
              <a:gd name="T86" fmla="*/ 25 w 187"/>
              <a:gd name="T87" fmla="*/ 126 h 143"/>
              <a:gd name="T88" fmla="*/ 152 w 187"/>
              <a:gd name="T89" fmla="*/ 126 h 143"/>
              <a:gd name="T90" fmla="*/ 149 w 187"/>
              <a:gd name="T91" fmla="*/ 123 h 143"/>
              <a:gd name="T92" fmla="*/ 38 w 187"/>
              <a:gd name="T93" fmla="*/ 123 h 143"/>
              <a:gd name="T94" fmla="*/ 35 w 187"/>
              <a:gd name="T95" fmla="*/ 126 h 143"/>
              <a:gd name="T96" fmla="*/ 38 w 187"/>
              <a:gd name="T97" fmla="*/ 129 h 143"/>
              <a:gd name="T98" fmla="*/ 149 w 187"/>
              <a:gd name="T99" fmla="*/ 129 h 143"/>
              <a:gd name="T100" fmla="*/ 152 w 187"/>
              <a:gd name="T101" fmla="*/ 126 h 143"/>
              <a:gd name="T102" fmla="*/ 174 w 187"/>
              <a:gd name="T103" fmla="*/ 126 h 143"/>
              <a:gd name="T104" fmla="*/ 168 w 187"/>
              <a:gd name="T105" fmla="*/ 120 h 143"/>
              <a:gd name="T106" fmla="*/ 162 w 187"/>
              <a:gd name="T107" fmla="*/ 126 h 143"/>
              <a:gd name="T108" fmla="*/ 168 w 187"/>
              <a:gd name="T109" fmla="*/ 132 h 143"/>
              <a:gd name="T110" fmla="*/ 174 w 187"/>
              <a:gd name="T111" fmla="*/ 126 h 1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87" h="143">
                <a:moveTo>
                  <a:pt x="1" y="102"/>
                </a:moveTo>
                <a:cubicBezTo>
                  <a:pt x="3" y="96"/>
                  <a:pt x="5" y="90"/>
                  <a:pt x="6" y="84"/>
                </a:cubicBezTo>
                <a:cubicBezTo>
                  <a:pt x="11" y="66"/>
                  <a:pt x="16" y="49"/>
                  <a:pt x="21" y="32"/>
                </a:cubicBezTo>
                <a:cubicBezTo>
                  <a:pt x="24" y="22"/>
                  <a:pt x="26" y="12"/>
                  <a:pt x="29" y="1"/>
                </a:cubicBezTo>
                <a:cubicBezTo>
                  <a:pt x="30" y="0"/>
                  <a:pt x="31" y="0"/>
                  <a:pt x="31" y="0"/>
                </a:cubicBezTo>
                <a:cubicBezTo>
                  <a:pt x="33" y="0"/>
                  <a:pt x="34" y="0"/>
                  <a:pt x="36" y="0"/>
                </a:cubicBezTo>
                <a:cubicBezTo>
                  <a:pt x="53" y="0"/>
                  <a:pt x="70" y="0"/>
                  <a:pt x="86" y="0"/>
                </a:cubicBezTo>
                <a:cubicBezTo>
                  <a:pt x="95" y="0"/>
                  <a:pt x="105" y="0"/>
                  <a:pt x="114" y="0"/>
                </a:cubicBezTo>
                <a:cubicBezTo>
                  <a:pt x="128" y="0"/>
                  <a:pt x="142" y="0"/>
                  <a:pt x="156" y="0"/>
                </a:cubicBezTo>
                <a:cubicBezTo>
                  <a:pt x="157" y="0"/>
                  <a:pt x="157" y="0"/>
                  <a:pt x="157" y="0"/>
                </a:cubicBezTo>
                <a:cubicBezTo>
                  <a:pt x="158" y="0"/>
                  <a:pt x="158" y="1"/>
                  <a:pt x="158" y="1"/>
                </a:cubicBezTo>
                <a:cubicBezTo>
                  <a:pt x="159" y="8"/>
                  <a:pt x="161" y="14"/>
                  <a:pt x="163" y="20"/>
                </a:cubicBezTo>
                <a:cubicBezTo>
                  <a:pt x="168" y="38"/>
                  <a:pt x="173" y="55"/>
                  <a:pt x="178" y="72"/>
                </a:cubicBezTo>
                <a:cubicBezTo>
                  <a:pt x="181" y="83"/>
                  <a:pt x="183" y="92"/>
                  <a:pt x="186" y="102"/>
                </a:cubicBezTo>
                <a:cubicBezTo>
                  <a:pt x="187" y="104"/>
                  <a:pt x="185" y="105"/>
                  <a:pt x="184" y="105"/>
                </a:cubicBezTo>
                <a:cubicBezTo>
                  <a:pt x="177" y="105"/>
                  <a:pt x="170" y="105"/>
                  <a:pt x="163" y="105"/>
                </a:cubicBezTo>
                <a:cubicBezTo>
                  <a:pt x="145" y="105"/>
                  <a:pt x="126" y="105"/>
                  <a:pt x="109" y="105"/>
                </a:cubicBezTo>
                <a:cubicBezTo>
                  <a:pt x="101" y="105"/>
                  <a:pt x="95" y="105"/>
                  <a:pt x="88" y="105"/>
                </a:cubicBezTo>
                <a:cubicBezTo>
                  <a:pt x="71" y="105"/>
                  <a:pt x="54" y="105"/>
                  <a:pt x="38" y="105"/>
                </a:cubicBezTo>
                <a:cubicBezTo>
                  <a:pt x="26" y="105"/>
                  <a:pt x="14" y="105"/>
                  <a:pt x="3" y="105"/>
                </a:cubicBezTo>
                <a:cubicBezTo>
                  <a:pt x="2" y="105"/>
                  <a:pt x="0" y="104"/>
                  <a:pt x="1" y="102"/>
                </a:cubicBezTo>
                <a:close/>
                <a:moveTo>
                  <a:pt x="186" y="112"/>
                </a:moveTo>
                <a:cubicBezTo>
                  <a:pt x="186" y="122"/>
                  <a:pt x="186" y="131"/>
                  <a:pt x="186" y="141"/>
                </a:cubicBezTo>
                <a:cubicBezTo>
                  <a:pt x="186" y="141"/>
                  <a:pt x="186" y="142"/>
                  <a:pt x="186" y="142"/>
                </a:cubicBezTo>
                <a:cubicBezTo>
                  <a:pt x="185" y="143"/>
                  <a:pt x="185" y="143"/>
                  <a:pt x="184" y="143"/>
                </a:cubicBezTo>
                <a:cubicBezTo>
                  <a:pt x="180" y="143"/>
                  <a:pt x="176" y="143"/>
                  <a:pt x="172" y="143"/>
                </a:cubicBezTo>
                <a:cubicBezTo>
                  <a:pt x="158" y="143"/>
                  <a:pt x="143" y="143"/>
                  <a:pt x="128" y="143"/>
                </a:cubicBezTo>
                <a:cubicBezTo>
                  <a:pt x="109" y="143"/>
                  <a:pt x="91" y="143"/>
                  <a:pt x="72" y="143"/>
                </a:cubicBezTo>
                <a:cubicBezTo>
                  <a:pt x="56" y="143"/>
                  <a:pt x="40" y="143"/>
                  <a:pt x="24" y="143"/>
                </a:cubicBezTo>
                <a:cubicBezTo>
                  <a:pt x="17" y="143"/>
                  <a:pt x="10" y="143"/>
                  <a:pt x="3" y="143"/>
                </a:cubicBezTo>
                <a:cubicBezTo>
                  <a:pt x="2" y="143"/>
                  <a:pt x="1" y="142"/>
                  <a:pt x="1" y="141"/>
                </a:cubicBezTo>
                <a:cubicBezTo>
                  <a:pt x="1" y="131"/>
                  <a:pt x="1" y="122"/>
                  <a:pt x="1" y="112"/>
                </a:cubicBezTo>
                <a:cubicBezTo>
                  <a:pt x="1" y="110"/>
                  <a:pt x="2" y="110"/>
                  <a:pt x="3" y="110"/>
                </a:cubicBezTo>
                <a:cubicBezTo>
                  <a:pt x="7" y="110"/>
                  <a:pt x="11" y="110"/>
                  <a:pt x="15" y="110"/>
                </a:cubicBezTo>
                <a:cubicBezTo>
                  <a:pt x="30" y="110"/>
                  <a:pt x="44" y="110"/>
                  <a:pt x="59" y="110"/>
                </a:cubicBezTo>
                <a:cubicBezTo>
                  <a:pt x="78" y="110"/>
                  <a:pt x="96" y="110"/>
                  <a:pt x="115" y="110"/>
                </a:cubicBezTo>
                <a:cubicBezTo>
                  <a:pt x="131" y="110"/>
                  <a:pt x="147" y="110"/>
                  <a:pt x="164" y="110"/>
                </a:cubicBezTo>
                <a:cubicBezTo>
                  <a:pt x="170" y="110"/>
                  <a:pt x="177" y="110"/>
                  <a:pt x="184" y="110"/>
                </a:cubicBezTo>
                <a:cubicBezTo>
                  <a:pt x="185" y="110"/>
                  <a:pt x="186" y="110"/>
                  <a:pt x="186" y="112"/>
                </a:cubicBezTo>
                <a:close/>
                <a:moveTo>
                  <a:pt x="25" y="126"/>
                </a:moveTo>
                <a:cubicBezTo>
                  <a:pt x="25" y="123"/>
                  <a:pt x="22" y="120"/>
                  <a:pt x="19" y="120"/>
                </a:cubicBezTo>
                <a:cubicBezTo>
                  <a:pt x="16" y="120"/>
                  <a:pt x="13" y="123"/>
                  <a:pt x="13" y="126"/>
                </a:cubicBezTo>
                <a:cubicBezTo>
                  <a:pt x="13" y="130"/>
                  <a:pt x="16" y="132"/>
                  <a:pt x="19" y="132"/>
                </a:cubicBezTo>
                <a:cubicBezTo>
                  <a:pt x="22" y="132"/>
                  <a:pt x="25" y="130"/>
                  <a:pt x="25" y="126"/>
                </a:cubicBezTo>
                <a:close/>
                <a:moveTo>
                  <a:pt x="152" y="126"/>
                </a:moveTo>
                <a:cubicBezTo>
                  <a:pt x="152" y="125"/>
                  <a:pt x="151" y="123"/>
                  <a:pt x="149" y="123"/>
                </a:cubicBezTo>
                <a:cubicBezTo>
                  <a:pt x="38" y="123"/>
                  <a:pt x="38" y="123"/>
                  <a:pt x="38" y="123"/>
                </a:cubicBezTo>
                <a:cubicBezTo>
                  <a:pt x="37" y="123"/>
                  <a:pt x="35" y="125"/>
                  <a:pt x="35" y="126"/>
                </a:cubicBezTo>
                <a:cubicBezTo>
                  <a:pt x="35" y="128"/>
                  <a:pt x="37" y="129"/>
                  <a:pt x="38" y="129"/>
                </a:cubicBezTo>
                <a:cubicBezTo>
                  <a:pt x="149" y="129"/>
                  <a:pt x="149" y="129"/>
                  <a:pt x="149" y="129"/>
                </a:cubicBezTo>
                <a:cubicBezTo>
                  <a:pt x="151" y="129"/>
                  <a:pt x="152" y="128"/>
                  <a:pt x="152" y="126"/>
                </a:cubicBezTo>
                <a:close/>
                <a:moveTo>
                  <a:pt x="174" y="126"/>
                </a:moveTo>
                <a:cubicBezTo>
                  <a:pt x="174" y="123"/>
                  <a:pt x="172" y="120"/>
                  <a:pt x="168" y="120"/>
                </a:cubicBezTo>
                <a:cubicBezTo>
                  <a:pt x="165" y="120"/>
                  <a:pt x="162" y="123"/>
                  <a:pt x="162" y="126"/>
                </a:cubicBezTo>
                <a:cubicBezTo>
                  <a:pt x="162" y="130"/>
                  <a:pt x="165" y="132"/>
                  <a:pt x="168" y="132"/>
                </a:cubicBezTo>
                <a:cubicBezTo>
                  <a:pt x="172" y="132"/>
                  <a:pt x="174" y="130"/>
                  <a:pt x="174" y="126"/>
                </a:cubicBezTo>
                <a:close/>
              </a:path>
            </a:pathLst>
          </a:custGeom>
          <a:solidFill>
            <a:schemeClr val="bg1">
              <a:alpha val="55000"/>
            </a:schemeClr>
          </a:solidFill>
          <a:ln w="12700">
            <a:solidFill>
              <a:schemeClr val="tx2"/>
            </a:solidFill>
          </a:ln>
          <a:extLst/>
        </p:spPr>
        <p:txBody>
          <a:bodyPr vert="horz" wrap="square" lIns="91414" tIns="45706" rIns="91414" bIns="45706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224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505050"/>
              </a:solidFill>
              <a:effectLst/>
              <a:uLnTx/>
              <a:uFillTx/>
            </a:endParaRPr>
          </a:p>
        </p:txBody>
      </p:sp>
      <p:grpSp>
        <p:nvGrpSpPr>
          <p:cNvPr id="140" name="Group 139"/>
          <p:cNvGrpSpPr/>
          <p:nvPr/>
        </p:nvGrpSpPr>
        <p:grpSpPr>
          <a:xfrm>
            <a:off x="10341764" y="4491629"/>
            <a:ext cx="372274" cy="195092"/>
            <a:chOff x="10341764" y="4491629"/>
            <a:chExt cx="372274" cy="195092"/>
          </a:xfrm>
        </p:grpSpPr>
        <p:sp>
          <p:nvSpPr>
            <p:cNvPr id="128" name="Rectangle 127"/>
            <p:cNvSpPr/>
            <p:nvPr/>
          </p:nvSpPr>
          <p:spPr bwMode="auto">
            <a:xfrm>
              <a:off x="10347959" y="4497328"/>
              <a:ext cx="360181" cy="183612"/>
            </a:xfrm>
            <a:prstGeom prst="rect">
              <a:avLst/>
            </a:prstGeom>
            <a:solidFill>
              <a:schemeClr val="accent2">
                <a:alpha val="75000"/>
              </a:schemeClr>
            </a:solidFill>
            <a:ln w="28575">
              <a:solidFill>
                <a:srgbClr val="F8F8F8"/>
              </a:solidFill>
              <a:prstDash val="solid"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="horz" wrap="square" lIns="182880" tIns="146304" rIns="182880" bIns="146304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3274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66371" algn="l" defTabSz="93274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32742" algn="l" defTabSz="93274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99113" algn="l" defTabSz="93274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65484" algn="l" defTabSz="93274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331856" algn="l" defTabSz="93274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98226" algn="l" defTabSz="93274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64597" algn="l" defTabSz="93274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730969" algn="l" defTabSz="93274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32472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latin typeface="+mn-lt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129" name="Right Bracket 128"/>
            <p:cNvSpPr/>
            <p:nvPr/>
          </p:nvSpPr>
          <p:spPr>
            <a:xfrm>
              <a:off x="10687224" y="4491629"/>
              <a:ext cx="26814" cy="195092"/>
            </a:xfrm>
            <a:prstGeom prst="rightBracket">
              <a:avLst/>
            </a:prstGeom>
            <a:ln w="22225">
              <a:solidFill>
                <a:schemeClr val="accent2">
                  <a:alpha val="75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66371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32742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99113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65484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33185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9822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64597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730969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3274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30" name="Left Bracket 129"/>
            <p:cNvSpPr/>
            <p:nvPr/>
          </p:nvSpPr>
          <p:spPr>
            <a:xfrm>
              <a:off x="10341764" y="4491629"/>
              <a:ext cx="26814" cy="195092"/>
            </a:xfrm>
            <a:prstGeom prst="leftBracket">
              <a:avLst/>
            </a:prstGeom>
            <a:ln w="22225">
              <a:solidFill>
                <a:schemeClr val="accent2">
                  <a:alpha val="75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66371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32742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99113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65484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33185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9822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64597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730969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3274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139" name="Group 138"/>
          <p:cNvGrpSpPr/>
          <p:nvPr/>
        </p:nvGrpSpPr>
        <p:grpSpPr>
          <a:xfrm>
            <a:off x="10145097" y="4792662"/>
            <a:ext cx="372274" cy="195092"/>
            <a:chOff x="10182292" y="4777880"/>
            <a:chExt cx="372274" cy="195092"/>
          </a:xfrm>
        </p:grpSpPr>
        <p:sp>
          <p:nvSpPr>
            <p:cNvPr id="132" name="Rectangle 131"/>
            <p:cNvSpPr/>
            <p:nvPr/>
          </p:nvSpPr>
          <p:spPr bwMode="auto">
            <a:xfrm>
              <a:off x="10188487" y="4783579"/>
              <a:ext cx="360181" cy="183612"/>
            </a:xfrm>
            <a:prstGeom prst="rect">
              <a:avLst/>
            </a:prstGeom>
            <a:solidFill>
              <a:srgbClr val="FFCB40"/>
            </a:solidFill>
            <a:ln w="28575">
              <a:solidFill>
                <a:srgbClr val="F8F8F8"/>
              </a:solidFill>
              <a:prstDash val="solid"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="horz" wrap="square" lIns="182880" tIns="146304" rIns="182880" bIns="146304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3274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66371" algn="l" defTabSz="93274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32742" algn="l" defTabSz="93274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99113" algn="l" defTabSz="93274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65484" algn="l" defTabSz="93274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331856" algn="l" defTabSz="93274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98226" algn="l" defTabSz="93274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64597" algn="l" defTabSz="93274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730969" algn="l" defTabSz="93274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32472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latin typeface="+mn-lt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133" name="Right Bracket 132"/>
            <p:cNvSpPr/>
            <p:nvPr/>
          </p:nvSpPr>
          <p:spPr>
            <a:xfrm>
              <a:off x="10527752" y="4777880"/>
              <a:ext cx="26814" cy="195092"/>
            </a:xfrm>
            <a:prstGeom prst="rightBracket">
              <a:avLst/>
            </a:prstGeom>
            <a:ln w="22225">
              <a:solidFill>
                <a:srgbClr val="FFCB40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66371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32742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99113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65484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33185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9822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64597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730969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3274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34" name="Left Bracket 133"/>
            <p:cNvSpPr/>
            <p:nvPr/>
          </p:nvSpPr>
          <p:spPr>
            <a:xfrm>
              <a:off x="10182292" y="4777880"/>
              <a:ext cx="26814" cy="195092"/>
            </a:xfrm>
            <a:prstGeom prst="leftBracket">
              <a:avLst/>
            </a:prstGeom>
            <a:ln w="22225">
              <a:solidFill>
                <a:srgbClr val="FFCB40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66371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32742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99113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65484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33185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9822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64597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730969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3274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138" name="Group 137"/>
          <p:cNvGrpSpPr/>
          <p:nvPr/>
        </p:nvGrpSpPr>
        <p:grpSpPr>
          <a:xfrm>
            <a:off x="10568360" y="4792662"/>
            <a:ext cx="372274" cy="195092"/>
            <a:chOff x="3995832" y="4582835"/>
            <a:chExt cx="372274" cy="195092"/>
          </a:xfrm>
        </p:grpSpPr>
        <p:sp>
          <p:nvSpPr>
            <p:cNvPr id="135" name="Rectangle 134"/>
            <p:cNvSpPr/>
            <p:nvPr/>
          </p:nvSpPr>
          <p:spPr bwMode="auto">
            <a:xfrm>
              <a:off x="4002027" y="4588534"/>
              <a:ext cx="360181" cy="183612"/>
            </a:xfrm>
            <a:prstGeom prst="rect">
              <a:avLst/>
            </a:prstGeom>
            <a:solidFill>
              <a:srgbClr val="FF8C00"/>
            </a:solidFill>
            <a:ln w="28575">
              <a:solidFill>
                <a:srgbClr val="F8F8F8"/>
              </a:solidFill>
              <a:prstDash val="solid"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="horz" wrap="square" lIns="182880" tIns="146304" rIns="182880" bIns="146304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3274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66371" algn="l" defTabSz="93274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32742" algn="l" defTabSz="93274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99113" algn="l" defTabSz="93274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65484" algn="l" defTabSz="93274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331856" algn="l" defTabSz="93274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98226" algn="l" defTabSz="93274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64597" algn="l" defTabSz="93274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730969" algn="l" defTabSz="93274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32472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latin typeface="+mn-lt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136" name="Right Bracket 135"/>
            <p:cNvSpPr/>
            <p:nvPr/>
          </p:nvSpPr>
          <p:spPr>
            <a:xfrm>
              <a:off x="4341292" y="4582835"/>
              <a:ext cx="26814" cy="195092"/>
            </a:xfrm>
            <a:prstGeom prst="rightBracket">
              <a:avLst/>
            </a:prstGeom>
            <a:ln w="22225">
              <a:solidFill>
                <a:srgbClr val="FF8C00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66371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32742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99113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65484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33185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9822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64597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730969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3274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37" name="Left Bracket 136"/>
            <p:cNvSpPr/>
            <p:nvPr/>
          </p:nvSpPr>
          <p:spPr>
            <a:xfrm>
              <a:off x="3995832" y="4582835"/>
              <a:ext cx="26814" cy="195092"/>
            </a:xfrm>
            <a:prstGeom prst="leftBracket">
              <a:avLst/>
            </a:prstGeom>
            <a:ln w="22225">
              <a:solidFill>
                <a:srgbClr val="FF8C00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66371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32742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99113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65484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33185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9822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64597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730969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3274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141" name="Group 140"/>
          <p:cNvGrpSpPr/>
          <p:nvPr/>
        </p:nvGrpSpPr>
        <p:grpSpPr>
          <a:xfrm>
            <a:off x="9799637" y="5375707"/>
            <a:ext cx="372274" cy="195092"/>
            <a:chOff x="10341764" y="4491629"/>
            <a:chExt cx="372274" cy="195092"/>
          </a:xfrm>
        </p:grpSpPr>
        <p:sp>
          <p:nvSpPr>
            <p:cNvPr id="142" name="Rectangle 141"/>
            <p:cNvSpPr/>
            <p:nvPr/>
          </p:nvSpPr>
          <p:spPr bwMode="auto">
            <a:xfrm>
              <a:off x="10347959" y="4497328"/>
              <a:ext cx="360181" cy="183612"/>
            </a:xfrm>
            <a:prstGeom prst="rect">
              <a:avLst/>
            </a:prstGeom>
            <a:solidFill>
              <a:schemeClr val="accent2">
                <a:alpha val="75000"/>
              </a:schemeClr>
            </a:solidFill>
            <a:ln w="28575">
              <a:solidFill>
                <a:srgbClr val="F8F8F8"/>
              </a:solidFill>
              <a:prstDash val="solid"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="horz" wrap="square" lIns="182880" tIns="146304" rIns="182880" bIns="146304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3274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66371" algn="l" defTabSz="93274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32742" algn="l" defTabSz="93274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99113" algn="l" defTabSz="93274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65484" algn="l" defTabSz="93274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331856" algn="l" defTabSz="93274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98226" algn="l" defTabSz="93274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64597" algn="l" defTabSz="93274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730969" algn="l" defTabSz="93274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32472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latin typeface="+mn-lt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143" name="Right Bracket 142"/>
            <p:cNvSpPr/>
            <p:nvPr/>
          </p:nvSpPr>
          <p:spPr>
            <a:xfrm>
              <a:off x="10687224" y="4491629"/>
              <a:ext cx="26814" cy="195092"/>
            </a:xfrm>
            <a:prstGeom prst="rightBracket">
              <a:avLst/>
            </a:prstGeom>
            <a:ln w="22225">
              <a:solidFill>
                <a:schemeClr val="accent2">
                  <a:alpha val="75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66371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32742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99113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65484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33185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9822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64597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730969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3274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44" name="Left Bracket 143"/>
            <p:cNvSpPr/>
            <p:nvPr/>
          </p:nvSpPr>
          <p:spPr>
            <a:xfrm>
              <a:off x="10341764" y="4491629"/>
              <a:ext cx="26814" cy="195092"/>
            </a:xfrm>
            <a:prstGeom prst="leftBracket">
              <a:avLst/>
            </a:prstGeom>
            <a:ln w="22225">
              <a:solidFill>
                <a:schemeClr val="accent2">
                  <a:alpha val="75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66371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32742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99113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65484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33185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9822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64597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730969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3274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145" name="Group 144"/>
          <p:cNvGrpSpPr/>
          <p:nvPr/>
        </p:nvGrpSpPr>
        <p:grpSpPr>
          <a:xfrm>
            <a:off x="9799637" y="5668304"/>
            <a:ext cx="372274" cy="195092"/>
            <a:chOff x="10182292" y="4777880"/>
            <a:chExt cx="372274" cy="195092"/>
          </a:xfrm>
        </p:grpSpPr>
        <p:sp>
          <p:nvSpPr>
            <p:cNvPr id="146" name="Rectangle 145"/>
            <p:cNvSpPr/>
            <p:nvPr/>
          </p:nvSpPr>
          <p:spPr bwMode="auto">
            <a:xfrm>
              <a:off x="10188487" y="4783579"/>
              <a:ext cx="360181" cy="183612"/>
            </a:xfrm>
            <a:prstGeom prst="rect">
              <a:avLst/>
            </a:prstGeom>
            <a:solidFill>
              <a:srgbClr val="FFCB40"/>
            </a:solidFill>
            <a:ln w="28575">
              <a:solidFill>
                <a:srgbClr val="F8F8F8"/>
              </a:solidFill>
              <a:prstDash val="solid"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="horz" wrap="square" lIns="182880" tIns="146304" rIns="182880" bIns="146304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3274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66371" algn="l" defTabSz="93274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32742" algn="l" defTabSz="93274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99113" algn="l" defTabSz="93274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65484" algn="l" defTabSz="93274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331856" algn="l" defTabSz="93274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98226" algn="l" defTabSz="93274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64597" algn="l" defTabSz="93274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730969" algn="l" defTabSz="93274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32472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latin typeface="+mn-lt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147" name="Right Bracket 146"/>
            <p:cNvSpPr/>
            <p:nvPr/>
          </p:nvSpPr>
          <p:spPr>
            <a:xfrm>
              <a:off x="10527752" y="4777880"/>
              <a:ext cx="26814" cy="195092"/>
            </a:xfrm>
            <a:prstGeom prst="rightBracket">
              <a:avLst/>
            </a:prstGeom>
            <a:ln w="22225">
              <a:solidFill>
                <a:srgbClr val="FFCB40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66371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32742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99113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65484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33185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9822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64597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730969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3274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48" name="Left Bracket 147"/>
            <p:cNvSpPr/>
            <p:nvPr/>
          </p:nvSpPr>
          <p:spPr>
            <a:xfrm>
              <a:off x="10182292" y="4777880"/>
              <a:ext cx="26814" cy="195092"/>
            </a:xfrm>
            <a:prstGeom prst="leftBracket">
              <a:avLst/>
            </a:prstGeom>
            <a:ln w="22225">
              <a:solidFill>
                <a:srgbClr val="FFCB40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66371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32742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99113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65484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33185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9822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64597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730969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3274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157" name="Group 156"/>
          <p:cNvGrpSpPr/>
          <p:nvPr/>
        </p:nvGrpSpPr>
        <p:grpSpPr>
          <a:xfrm>
            <a:off x="10832701" y="5570799"/>
            <a:ext cx="372274" cy="195092"/>
            <a:chOff x="3995832" y="4582835"/>
            <a:chExt cx="372274" cy="195092"/>
          </a:xfrm>
        </p:grpSpPr>
        <p:sp>
          <p:nvSpPr>
            <p:cNvPr id="158" name="Rectangle 157"/>
            <p:cNvSpPr/>
            <p:nvPr/>
          </p:nvSpPr>
          <p:spPr bwMode="auto">
            <a:xfrm>
              <a:off x="4002027" y="4588534"/>
              <a:ext cx="360181" cy="183612"/>
            </a:xfrm>
            <a:prstGeom prst="rect">
              <a:avLst/>
            </a:prstGeom>
            <a:solidFill>
              <a:srgbClr val="FF8C00"/>
            </a:solidFill>
            <a:ln w="28575">
              <a:solidFill>
                <a:srgbClr val="F8F8F8"/>
              </a:solidFill>
              <a:prstDash val="solid"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="horz" wrap="square" lIns="182880" tIns="146304" rIns="182880" bIns="146304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3274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66371" algn="l" defTabSz="93274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32742" algn="l" defTabSz="93274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99113" algn="l" defTabSz="93274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65484" algn="l" defTabSz="93274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331856" algn="l" defTabSz="93274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98226" algn="l" defTabSz="93274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64597" algn="l" defTabSz="93274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730969" algn="l" defTabSz="93274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32472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latin typeface="+mn-lt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159" name="Right Bracket 158"/>
            <p:cNvSpPr/>
            <p:nvPr/>
          </p:nvSpPr>
          <p:spPr>
            <a:xfrm>
              <a:off x="4341292" y="4582835"/>
              <a:ext cx="26814" cy="195092"/>
            </a:xfrm>
            <a:prstGeom prst="rightBracket">
              <a:avLst/>
            </a:prstGeom>
            <a:ln w="22225">
              <a:solidFill>
                <a:srgbClr val="FF8C00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66371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32742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99113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65484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33185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9822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64597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730969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3274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60" name="Left Bracket 159"/>
            <p:cNvSpPr/>
            <p:nvPr/>
          </p:nvSpPr>
          <p:spPr>
            <a:xfrm>
              <a:off x="3995832" y="4582835"/>
              <a:ext cx="26814" cy="195092"/>
            </a:xfrm>
            <a:prstGeom prst="leftBracket">
              <a:avLst/>
            </a:prstGeom>
            <a:ln w="22225">
              <a:solidFill>
                <a:srgbClr val="FF8C00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66371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32742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99113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65484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33185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9822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64597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730969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3274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10611098"/>
      </p:ext>
    </p:extLst>
  </p:cSld>
  <p:clrMapOvr>
    <a:masterClrMapping/>
  </p:clrMapOvr>
  <p:transition>
    <p:fade/>
  </p:transition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Composition and Orchestration</a:t>
            </a:r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274638" y="1212850"/>
            <a:ext cx="11887200" cy="3785652"/>
          </a:xfrm>
        </p:spPr>
        <p:txBody>
          <a:bodyPr/>
          <a:lstStyle/>
          <a:p>
            <a:r>
              <a:rPr lang="en-US" dirty="0"/>
              <a:t>Docker Compose</a:t>
            </a:r>
          </a:p>
          <a:p>
            <a:pPr lvl="1"/>
            <a:r>
              <a:rPr lang="en-US" dirty="0"/>
              <a:t>Define application as separate containers</a:t>
            </a:r>
          </a:p>
          <a:p>
            <a:pPr lvl="1"/>
            <a:r>
              <a:rPr lang="en-US" dirty="0"/>
              <a:t>Manage different containers as a unit</a:t>
            </a:r>
          </a:p>
          <a:p>
            <a:pPr lvl="1"/>
            <a:r>
              <a:rPr lang="en-US" dirty="0"/>
              <a:t>Scale parts of application as needed</a:t>
            </a:r>
          </a:p>
          <a:p>
            <a:pPr lvl="1"/>
            <a:endParaRPr lang="en-US" dirty="0"/>
          </a:p>
          <a:p>
            <a:r>
              <a:rPr lang="en-US" dirty="0"/>
              <a:t>Docker Swarm</a:t>
            </a:r>
          </a:p>
          <a:p>
            <a:pPr lvl="1"/>
            <a:r>
              <a:rPr lang="en-US" dirty="0"/>
              <a:t>Aggregate container hosts</a:t>
            </a:r>
          </a:p>
          <a:p>
            <a:pPr lvl="1"/>
            <a:r>
              <a:rPr lang="en-US" dirty="0"/>
              <a:t>Supports tagging, affinity/anti-affinity</a:t>
            </a:r>
          </a:p>
          <a:p>
            <a:pPr lvl="1"/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50199" y="1217611"/>
            <a:ext cx="4211639" cy="3360803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61513" y="4785924"/>
            <a:ext cx="2688686" cy="2238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8033104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Composition and Orchestration</a:t>
            </a:r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274638" y="1212850"/>
            <a:ext cx="11887200" cy="3447098"/>
          </a:xfrm>
        </p:spPr>
        <p:txBody>
          <a:bodyPr/>
          <a:lstStyle/>
          <a:p>
            <a:r>
              <a:rPr lang="en-US" dirty="0"/>
              <a:t>Azure Service Fabric</a:t>
            </a:r>
          </a:p>
          <a:p>
            <a:pPr lvl="1"/>
            <a:r>
              <a:rPr lang="en-US" dirty="0"/>
              <a:t>Microservice and orchestration platform </a:t>
            </a:r>
          </a:p>
          <a:p>
            <a:pPr lvl="1"/>
            <a:r>
              <a:rPr lang="en-US" dirty="0"/>
              <a:t>Build applications as containers </a:t>
            </a:r>
            <a:r>
              <a:rPr lang="en-US" b="1" dirty="0"/>
              <a:t>and/or</a:t>
            </a:r>
            <a:r>
              <a:rPr lang="en-US" dirty="0"/>
              <a:t> microservices</a:t>
            </a:r>
          </a:p>
          <a:p>
            <a:pPr lvl="1"/>
            <a:r>
              <a:rPr lang="en-US" dirty="0"/>
              <a:t>Available on Windows &amp; Linux</a:t>
            </a:r>
          </a:p>
          <a:p>
            <a:pPr lvl="1"/>
            <a:r>
              <a:rPr lang="en-US" dirty="0"/>
              <a:t>Built-in cross-container communication </a:t>
            </a:r>
          </a:p>
          <a:p>
            <a:pPr lvl="1"/>
            <a:r>
              <a:rPr lang="en-US" dirty="0"/>
              <a:t>Web based management UI</a:t>
            </a:r>
          </a:p>
          <a:p>
            <a:pPr lvl="1"/>
            <a:r>
              <a:rPr lang="en-US" dirty="0"/>
              <a:t>Available On-Prem, Azure or other Clouds</a:t>
            </a:r>
          </a:p>
          <a:p>
            <a:pPr lvl="1"/>
            <a:endParaRPr lang="en-US" dirty="0"/>
          </a:p>
          <a:p>
            <a:pPr lvl="1"/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46237" y="4564062"/>
            <a:ext cx="1625397" cy="1625397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32437" y="2910919"/>
            <a:ext cx="6858000" cy="40538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0125260"/>
      </p:ext>
    </p:extLst>
  </p:cSld>
  <p:clrMapOvr>
    <a:masterClrMapping/>
  </p:clrMapOvr>
  <p:transition>
    <p:fade/>
  </p:transition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Composition and Orchestration</a:t>
            </a:r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274638" y="1212850"/>
            <a:ext cx="6248399" cy="2369880"/>
          </a:xfrm>
        </p:spPr>
        <p:txBody>
          <a:bodyPr/>
          <a:lstStyle/>
          <a:p>
            <a:r>
              <a:rPr lang="en-US" dirty="0"/>
              <a:t>Kubernetes</a:t>
            </a:r>
          </a:p>
          <a:p>
            <a:pPr lvl="1"/>
            <a:r>
              <a:rPr lang="en-US" dirty="0"/>
              <a:t>Open source project started by Google</a:t>
            </a:r>
          </a:p>
          <a:p>
            <a:pPr lvl="1"/>
            <a:endParaRPr lang="en-US" dirty="0"/>
          </a:p>
          <a:p>
            <a:pPr lvl="1"/>
            <a:r>
              <a:rPr lang="en-US" dirty="0"/>
              <a:t>Windows support being added though community partnership spear headed by Apprenda</a:t>
            </a:r>
          </a:p>
          <a:p>
            <a:pPr lvl="1"/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93837" y="4106862"/>
            <a:ext cx="2156829" cy="2092723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16674" y="2735262"/>
            <a:ext cx="5717366" cy="38785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3740257"/>
      </p:ext>
    </p:extLst>
  </p:cSld>
  <p:clrMapOvr>
    <a:masterClrMapping/>
  </p:clrMapOvr>
  <p:transition>
    <p:fade/>
  </p:transition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Composition and Orchestration</a:t>
            </a:r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274638" y="1212850"/>
            <a:ext cx="11887200" cy="1754326"/>
          </a:xfrm>
        </p:spPr>
        <p:txBody>
          <a:bodyPr/>
          <a:lstStyle/>
          <a:p>
            <a:r>
              <a:rPr lang="en-US" dirty="0"/>
              <a:t>Mesos/Mesosphere + Marathon</a:t>
            </a:r>
          </a:p>
          <a:p>
            <a:pPr lvl="1"/>
            <a:r>
              <a:rPr lang="en-US" dirty="0"/>
              <a:t>Aggregates container hosts</a:t>
            </a:r>
          </a:p>
          <a:p>
            <a:pPr lvl="1"/>
            <a:r>
              <a:rPr lang="en-US" dirty="0"/>
              <a:t>Web based UI</a:t>
            </a:r>
          </a:p>
          <a:p>
            <a:pPr lvl="1"/>
            <a:r>
              <a:rPr lang="en-US" dirty="0"/>
              <a:t>Service Launch and Discovery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72500" y="754061"/>
            <a:ext cx="3622675" cy="586873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22837" y="4259262"/>
            <a:ext cx="2179987" cy="21799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3900214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037" y="3040062"/>
            <a:ext cx="12344400" cy="946413"/>
          </a:xfrm>
        </p:spPr>
        <p:txBody>
          <a:bodyPr/>
          <a:lstStyle/>
          <a:p>
            <a:pPr algn="ctr"/>
            <a:r>
              <a:rPr lang="en-US" sz="480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</a:rPr>
              <a:t>How do containers make it easier?</a:t>
            </a:r>
          </a:p>
        </p:txBody>
      </p:sp>
    </p:spTree>
    <p:extLst>
      <p:ext uri="{BB962C8B-B14F-4D97-AF65-F5344CB8AC3E}">
        <p14:creationId xmlns:p14="http://schemas.microsoft.com/office/powerpoint/2010/main" val="221331773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/>
          <p:cNvSpPr txBox="1">
            <a:spLocks/>
          </p:cNvSpPr>
          <p:nvPr/>
        </p:nvSpPr>
        <p:spPr>
          <a:xfrm>
            <a:off x="284772" y="1721652"/>
            <a:ext cx="5933466" cy="3825728"/>
          </a:xfrm>
          <a:prstGeom prst="rect">
            <a:avLst/>
          </a:prstGeom>
          <a:noFill/>
        </p:spPr>
        <p:txBody>
          <a:bodyPr vert="horz" wrap="square" lIns="182854" tIns="146283" rIns="182854" bIns="146283" rtlCol="0">
            <a:spAutoFit/>
          </a:bodyPr>
          <a:lstStyle>
            <a:lvl1pPr marL="342900" marR="0" indent="-342900" algn="l" defTabSz="93274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Wingdings" panose="05000000000000000000" pitchFamily="2" charset="2"/>
              <a:buChar char="§"/>
              <a:tabLst/>
              <a:defRPr sz="40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j-lt"/>
                <a:ea typeface="+mn-ea"/>
                <a:cs typeface="+mn-cs"/>
              </a:defRPr>
            </a:lvl1pPr>
            <a:lvl2pPr marL="584200" marR="0" indent="-241300" algn="l" defTabSz="93274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Wingdings" panose="05000000000000000000" pitchFamily="2" charset="2"/>
              <a:buChar char="§"/>
              <a:tabLst/>
              <a:defRPr sz="24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  <a:lvl3pPr marL="800100" marR="0" indent="-228600" algn="l" defTabSz="93274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Wingdings" panose="05000000000000000000" pitchFamily="2" charset="2"/>
              <a:buChar char="§"/>
              <a:tabLst/>
              <a:defRPr sz="24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3pPr>
            <a:lvl4pPr marL="1028700" marR="0" indent="-228600" algn="l" defTabSz="93274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Wingdings" panose="05000000000000000000" pitchFamily="2" charset="2"/>
              <a:buChar char="§"/>
              <a:tabLst/>
              <a:defRPr sz="20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1257300" marR="0" indent="-228600" algn="l" defTabSz="93274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Wingdings" panose="05000000000000000000" pitchFamily="2" charset="2"/>
              <a:buChar char="§"/>
              <a:tabLst/>
              <a:defRPr sz="20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  <a:lvl6pPr marL="2565040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31412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97783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964155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32324" rtl="0" eaLnBrk="1" fontAlgn="auto" latinLnBrk="0" hangingPunct="1">
              <a:lnSpc>
                <a:spcPct val="90000"/>
              </a:lnSpc>
              <a:spcBef>
                <a:spcPts val="612"/>
              </a:spcBef>
              <a:spcAft>
                <a:spcPts val="1199"/>
              </a:spcAft>
              <a:buClr>
                <a:srgbClr val="FFFFFF"/>
              </a:buClr>
              <a:buSzPct val="90000"/>
              <a:buFont typeface="Wingdings" panose="05000000000000000000" pitchFamily="2" charset="2"/>
              <a:buNone/>
              <a:tabLst/>
              <a:defRPr/>
            </a:pPr>
            <a:r>
              <a:rPr kumimoji="0" lang="en-US" sz="2856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n-ea"/>
                <a:cs typeface="Segoe UI Semibold" panose="020B0702040204020203" pitchFamily="34" charset="0"/>
              </a:rPr>
              <a:t>Standard Docker tooling </a:t>
            </a:r>
            <a:br>
              <a:rPr kumimoji="0" lang="en-US" sz="2856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n-ea"/>
                <a:cs typeface="Segoe UI Semibold" panose="020B0702040204020203" pitchFamily="34" charset="0"/>
              </a:rPr>
            </a:br>
            <a:r>
              <a:rPr kumimoji="0" lang="en-US" sz="2856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n-ea"/>
                <a:cs typeface="Segoe UI Semibold" panose="020B0702040204020203" pitchFamily="34" charset="0"/>
              </a:rPr>
              <a:t>and API support</a:t>
            </a:r>
          </a:p>
          <a:p>
            <a:pPr marL="0" marR="0" lvl="0" indent="0" algn="l" defTabSz="932324" rtl="0" eaLnBrk="1" fontAlgn="auto" latinLnBrk="0" hangingPunct="1">
              <a:lnSpc>
                <a:spcPct val="90000"/>
              </a:lnSpc>
              <a:spcBef>
                <a:spcPts val="612"/>
              </a:spcBef>
              <a:spcAft>
                <a:spcPts val="1199"/>
              </a:spcAft>
              <a:buClr>
                <a:srgbClr val="FFFFFF"/>
              </a:buClr>
              <a:buSzPct val="90000"/>
              <a:buFont typeface="Wingdings" panose="05000000000000000000" pitchFamily="2" charset="2"/>
              <a:buNone/>
              <a:tabLst/>
              <a:defRPr/>
            </a:pPr>
            <a:r>
              <a:rPr kumimoji="0" lang="en-US" sz="2856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n-ea"/>
                <a:cs typeface="Segoe UI Semibold" panose="020B0702040204020203" pitchFamily="34" charset="0"/>
              </a:rPr>
              <a:t>Streamlined provisioning </a:t>
            </a:r>
            <a:br>
              <a:rPr kumimoji="0" lang="en-US" sz="2856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n-ea"/>
                <a:cs typeface="Segoe UI Semibold" panose="020B0702040204020203" pitchFamily="34" charset="0"/>
              </a:rPr>
            </a:br>
            <a:r>
              <a:rPr kumimoji="0" lang="en-US" sz="2856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n-ea"/>
                <a:cs typeface="Segoe UI Semibold" panose="020B0702040204020203" pitchFamily="34" charset="0"/>
              </a:rPr>
              <a:t>of Docker Swarm and DCOS</a:t>
            </a:r>
          </a:p>
          <a:p>
            <a:pPr marL="0" marR="0" lvl="0" indent="0" algn="l" defTabSz="932324" rtl="0" eaLnBrk="1" fontAlgn="auto" latinLnBrk="0" hangingPunct="1">
              <a:lnSpc>
                <a:spcPct val="90000"/>
              </a:lnSpc>
              <a:spcBef>
                <a:spcPts val="612"/>
              </a:spcBef>
              <a:spcAft>
                <a:spcPts val="1199"/>
              </a:spcAft>
              <a:buClr>
                <a:srgbClr val="FFFFFF"/>
              </a:buClr>
              <a:buSzPct val="90000"/>
              <a:buFont typeface="Wingdings" panose="05000000000000000000" pitchFamily="2" charset="2"/>
              <a:buNone/>
              <a:tabLst/>
              <a:defRPr/>
            </a:pPr>
            <a:r>
              <a:rPr kumimoji="0" lang="en-US" sz="2856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n-ea"/>
                <a:cs typeface="Segoe UI Semibold" panose="020B0702040204020203" pitchFamily="34" charset="0"/>
              </a:rPr>
              <a:t>Linux and Windows Server containers</a:t>
            </a:r>
          </a:p>
          <a:p>
            <a:pPr marL="0" marR="0" lvl="0" indent="0" algn="l" defTabSz="932324" rtl="0" eaLnBrk="1" fontAlgn="auto" latinLnBrk="0" hangingPunct="1">
              <a:lnSpc>
                <a:spcPct val="90000"/>
              </a:lnSpc>
              <a:spcBef>
                <a:spcPts val="612"/>
              </a:spcBef>
              <a:spcAft>
                <a:spcPts val="1199"/>
              </a:spcAft>
              <a:buClr>
                <a:srgbClr val="FFFFFF"/>
              </a:buClr>
              <a:buSzPct val="90000"/>
              <a:buFont typeface="Wingdings" panose="05000000000000000000" pitchFamily="2" charset="2"/>
              <a:buNone/>
              <a:tabLst/>
              <a:defRPr/>
            </a:pPr>
            <a:r>
              <a:rPr kumimoji="0" lang="en-US" sz="2856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n-ea"/>
                <a:cs typeface="Segoe UI Semibold" panose="020B0702040204020203" pitchFamily="34" charset="0"/>
              </a:rPr>
              <a:t>Azure and Azure Stack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Azure Container Service</a:t>
            </a:r>
          </a:p>
        </p:txBody>
      </p:sp>
      <p:sp>
        <p:nvSpPr>
          <p:cNvPr id="36" name="Rounded Rectangle 21"/>
          <p:cNvSpPr/>
          <p:nvPr/>
        </p:nvSpPr>
        <p:spPr bwMode="auto">
          <a:xfrm>
            <a:off x="6760771" y="-1"/>
            <a:ext cx="5674822" cy="6994525"/>
          </a:xfrm>
          <a:prstGeom prst="rect">
            <a:avLst/>
          </a:prstGeom>
          <a:solidFill>
            <a:srgbClr val="EEEEEE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54" tIns="146283" rIns="182854" bIns="146283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32293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0" cap="none" spc="0" normalizeH="0" baseline="0" noProof="0" dirty="0">
              <a:ln>
                <a:noFill/>
              </a:ln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ffectLst/>
              <a:uLnTx/>
              <a:uFillTx/>
              <a:ea typeface="Segoe UI" pitchFamily="34" charset="0"/>
              <a:cs typeface="Segoe UI" pitchFamily="34" charset="0"/>
            </a:endParaRPr>
          </a:p>
        </p:txBody>
      </p:sp>
      <p:sp>
        <p:nvSpPr>
          <p:cNvPr id="37" name="Freeform 5"/>
          <p:cNvSpPr>
            <a:spLocks/>
          </p:cNvSpPr>
          <p:nvPr/>
        </p:nvSpPr>
        <p:spPr bwMode="auto">
          <a:xfrm>
            <a:off x="7886653" y="1302855"/>
            <a:ext cx="3177980" cy="1928507"/>
          </a:xfrm>
          <a:custGeom>
            <a:avLst/>
            <a:gdLst>
              <a:gd name="T0" fmla="*/ 1309 w 1309"/>
              <a:gd name="T1" fmla="*/ 660 h 812"/>
              <a:gd name="T2" fmla="*/ 1157 w 1309"/>
              <a:gd name="T3" fmla="*/ 509 h 812"/>
              <a:gd name="T4" fmla="*/ 1139 w 1309"/>
              <a:gd name="T5" fmla="*/ 510 h 812"/>
              <a:gd name="T6" fmla="*/ 1153 w 1309"/>
              <a:gd name="T7" fmla="*/ 403 h 812"/>
              <a:gd name="T8" fmla="*/ 749 w 1309"/>
              <a:gd name="T9" fmla="*/ 0 h 812"/>
              <a:gd name="T10" fmla="*/ 367 w 1309"/>
              <a:gd name="T11" fmla="*/ 275 h 812"/>
              <a:gd name="T12" fmla="*/ 276 w 1309"/>
              <a:gd name="T13" fmla="*/ 260 h 812"/>
              <a:gd name="T14" fmla="*/ 0 w 1309"/>
              <a:gd name="T15" fmla="*/ 536 h 812"/>
              <a:gd name="T16" fmla="*/ 276 w 1309"/>
              <a:gd name="T17" fmla="*/ 812 h 812"/>
              <a:gd name="T18" fmla="*/ 277 w 1309"/>
              <a:gd name="T19" fmla="*/ 812 h 812"/>
              <a:gd name="T20" fmla="*/ 277 w 1309"/>
              <a:gd name="T21" fmla="*/ 812 h 812"/>
              <a:gd name="T22" fmla="*/ 1170 w 1309"/>
              <a:gd name="T23" fmla="*/ 812 h 812"/>
              <a:gd name="T24" fmla="*/ 1169 w 1309"/>
              <a:gd name="T25" fmla="*/ 811 h 812"/>
              <a:gd name="T26" fmla="*/ 1309 w 1309"/>
              <a:gd name="T27" fmla="*/ 660 h 8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309" h="812">
                <a:moveTo>
                  <a:pt x="1309" y="660"/>
                </a:moveTo>
                <a:cubicBezTo>
                  <a:pt x="1309" y="577"/>
                  <a:pt x="1241" y="509"/>
                  <a:pt x="1157" y="509"/>
                </a:cubicBezTo>
                <a:cubicBezTo>
                  <a:pt x="1151" y="509"/>
                  <a:pt x="1145" y="509"/>
                  <a:pt x="1139" y="510"/>
                </a:cubicBezTo>
                <a:cubicBezTo>
                  <a:pt x="1148" y="476"/>
                  <a:pt x="1153" y="440"/>
                  <a:pt x="1153" y="403"/>
                </a:cubicBezTo>
                <a:cubicBezTo>
                  <a:pt x="1153" y="180"/>
                  <a:pt x="972" y="0"/>
                  <a:pt x="749" y="0"/>
                </a:cubicBezTo>
                <a:cubicBezTo>
                  <a:pt x="571" y="0"/>
                  <a:pt x="420" y="115"/>
                  <a:pt x="367" y="275"/>
                </a:cubicBezTo>
                <a:cubicBezTo>
                  <a:pt x="338" y="265"/>
                  <a:pt x="308" y="260"/>
                  <a:pt x="276" y="260"/>
                </a:cubicBezTo>
                <a:cubicBezTo>
                  <a:pt x="124" y="260"/>
                  <a:pt x="0" y="383"/>
                  <a:pt x="0" y="536"/>
                </a:cubicBezTo>
                <a:cubicBezTo>
                  <a:pt x="0" y="688"/>
                  <a:pt x="124" y="812"/>
                  <a:pt x="276" y="812"/>
                </a:cubicBezTo>
                <a:cubicBezTo>
                  <a:pt x="277" y="812"/>
                  <a:pt x="277" y="812"/>
                  <a:pt x="277" y="812"/>
                </a:cubicBezTo>
                <a:cubicBezTo>
                  <a:pt x="277" y="812"/>
                  <a:pt x="277" y="812"/>
                  <a:pt x="277" y="812"/>
                </a:cubicBezTo>
                <a:cubicBezTo>
                  <a:pt x="1170" y="812"/>
                  <a:pt x="1170" y="812"/>
                  <a:pt x="1170" y="812"/>
                </a:cubicBezTo>
                <a:cubicBezTo>
                  <a:pt x="1169" y="811"/>
                  <a:pt x="1169" y="811"/>
                  <a:pt x="1169" y="811"/>
                </a:cubicBezTo>
                <a:cubicBezTo>
                  <a:pt x="1247" y="805"/>
                  <a:pt x="1309" y="740"/>
                  <a:pt x="1309" y="660"/>
                </a:cubicBezTo>
                <a:close/>
              </a:path>
            </a:pathLst>
          </a:custGeom>
          <a:solidFill>
            <a:srgbClr val="00BCF2"/>
          </a:solidFill>
          <a:ln>
            <a:noFill/>
          </a:ln>
          <a:extLst/>
        </p:spPr>
        <p:txBody>
          <a:bodyPr vert="horz" wrap="square" lIns="91427" tIns="279781" rIns="91427" bIns="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224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56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rPr>
              <a:t>Azure</a:t>
            </a:r>
          </a:p>
        </p:txBody>
      </p:sp>
      <p:sp>
        <p:nvSpPr>
          <p:cNvPr id="39" name="Freeform 11"/>
          <p:cNvSpPr>
            <a:spLocks/>
          </p:cNvSpPr>
          <p:nvPr/>
        </p:nvSpPr>
        <p:spPr bwMode="auto">
          <a:xfrm>
            <a:off x="8446394" y="3141163"/>
            <a:ext cx="166664" cy="631736"/>
          </a:xfrm>
          <a:custGeom>
            <a:avLst/>
            <a:gdLst>
              <a:gd name="T0" fmla="*/ 105 w 105"/>
              <a:gd name="T1" fmla="*/ 0 h 398"/>
              <a:gd name="T2" fmla="*/ 3 w 105"/>
              <a:gd name="T3" fmla="*/ 0 h 398"/>
              <a:gd name="T4" fmla="*/ 0 w 105"/>
              <a:gd name="T5" fmla="*/ 398 h 398"/>
              <a:gd name="T6" fmla="*/ 102 w 105"/>
              <a:gd name="T7" fmla="*/ 398 h 398"/>
              <a:gd name="T8" fmla="*/ 105 w 105"/>
              <a:gd name="T9" fmla="*/ 0 h 3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5" h="398">
                <a:moveTo>
                  <a:pt x="105" y="0"/>
                </a:moveTo>
                <a:lnTo>
                  <a:pt x="3" y="0"/>
                </a:lnTo>
                <a:lnTo>
                  <a:pt x="0" y="398"/>
                </a:lnTo>
                <a:lnTo>
                  <a:pt x="102" y="398"/>
                </a:lnTo>
                <a:lnTo>
                  <a:pt x="105" y="0"/>
                </a:lnTo>
                <a:close/>
              </a:path>
            </a:pathLst>
          </a:custGeom>
          <a:solidFill>
            <a:srgbClr val="FF8C00"/>
          </a:solidFill>
          <a:ln>
            <a:noFill/>
          </a:ln>
          <a:extLst/>
        </p:spPr>
        <p:txBody>
          <a:bodyPr vert="horz" wrap="square" lIns="91427" tIns="45713" rIns="91427" bIns="45713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224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40" name="Freeform 12"/>
          <p:cNvSpPr>
            <a:spLocks/>
          </p:cNvSpPr>
          <p:nvPr/>
        </p:nvSpPr>
        <p:spPr bwMode="auto">
          <a:xfrm>
            <a:off x="8446395" y="3517346"/>
            <a:ext cx="161902" cy="255552"/>
          </a:xfrm>
          <a:custGeom>
            <a:avLst/>
            <a:gdLst>
              <a:gd name="T0" fmla="*/ 102 w 102"/>
              <a:gd name="T1" fmla="*/ 51 h 161"/>
              <a:gd name="T2" fmla="*/ 2 w 102"/>
              <a:gd name="T3" fmla="*/ 0 h 161"/>
              <a:gd name="T4" fmla="*/ 0 w 102"/>
              <a:gd name="T5" fmla="*/ 161 h 161"/>
              <a:gd name="T6" fmla="*/ 102 w 102"/>
              <a:gd name="T7" fmla="*/ 161 h 161"/>
              <a:gd name="T8" fmla="*/ 102 w 102"/>
              <a:gd name="T9" fmla="*/ 51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2" h="161">
                <a:moveTo>
                  <a:pt x="102" y="51"/>
                </a:moveTo>
                <a:lnTo>
                  <a:pt x="2" y="0"/>
                </a:lnTo>
                <a:lnTo>
                  <a:pt x="0" y="161"/>
                </a:lnTo>
                <a:lnTo>
                  <a:pt x="102" y="161"/>
                </a:lnTo>
                <a:lnTo>
                  <a:pt x="102" y="51"/>
                </a:lnTo>
                <a:close/>
              </a:path>
            </a:pathLst>
          </a:custGeom>
          <a:solidFill>
            <a:srgbClr val="DD5900"/>
          </a:solidFill>
          <a:ln>
            <a:noFill/>
          </a:ln>
          <a:extLst/>
        </p:spPr>
        <p:txBody>
          <a:bodyPr vert="horz" wrap="square" lIns="91427" tIns="45713" rIns="91427" bIns="45713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224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41" name="Freeform 13"/>
          <p:cNvSpPr>
            <a:spLocks/>
          </p:cNvSpPr>
          <p:nvPr/>
        </p:nvSpPr>
        <p:spPr bwMode="auto">
          <a:xfrm>
            <a:off x="8292429" y="2820532"/>
            <a:ext cx="479358" cy="406342"/>
          </a:xfrm>
          <a:custGeom>
            <a:avLst/>
            <a:gdLst>
              <a:gd name="T0" fmla="*/ 62 w 193"/>
              <a:gd name="T1" fmla="*/ 34 h 164"/>
              <a:gd name="T2" fmla="*/ 48 w 193"/>
              <a:gd name="T3" fmla="*/ 68 h 164"/>
              <a:gd name="T4" fmla="*/ 96 w 193"/>
              <a:gd name="T5" fmla="*/ 116 h 164"/>
              <a:gd name="T6" fmla="*/ 144 w 193"/>
              <a:gd name="T7" fmla="*/ 67 h 164"/>
              <a:gd name="T8" fmla="*/ 130 w 193"/>
              <a:gd name="T9" fmla="*/ 34 h 164"/>
              <a:gd name="T10" fmla="*/ 165 w 193"/>
              <a:gd name="T11" fmla="*/ 0 h 164"/>
              <a:gd name="T12" fmla="*/ 192 w 193"/>
              <a:gd name="T13" fmla="*/ 67 h 164"/>
              <a:gd name="T14" fmla="*/ 96 w 193"/>
              <a:gd name="T15" fmla="*/ 164 h 164"/>
              <a:gd name="T16" fmla="*/ 0 w 193"/>
              <a:gd name="T17" fmla="*/ 68 h 164"/>
              <a:gd name="T18" fmla="*/ 28 w 193"/>
              <a:gd name="T19" fmla="*/ 0 h 164"/>
              <a:gd name="T20" fmla="*/ 62 w 193"/>
              <a:gd name="T21" fmla="*/ 34 h 1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93" h="164">
                <a:moveTo>
                  <a:pt x="62" y="34"/>
                </a:moveTo>
                <a:cubicBezTo>
                  <a:pt x="54" y="43"/>
                  <a:pt x="48" y="55"/>
                  <a:pt x="48" y="68"/>
                </a:cubicBezTo>
                <a:cubicBezTo>
                  <a:pt x="48" y="94"/>
                  <a:pt x="70" y="116"/>
                  <a:pt x="96" y="116"/>
                </a:cubicBezTo>
                <a:cubicBezTo>
                  <a:pt x="123" y="116"/>
                  <a:pt x="144" y="94"/>
                  <a:pt x="144" y="67"/>
                </a:cubicBezTo>
                <a:cubicBezTo>
                  <a:pt x="144" y="54"/>
                  <a:pt x="139" y="43"/>
                  <a:pt x="130" y="34"/>
                </a:cubicBezTo>
                <a:cubicBezTo>
                  <a:pt x="165" y="0"/>
                  <a:pt x="165" y="0"/>
                  <a:pt x="165" y="0"/>
                </a:cubicBezTo>
                <a:cubicBezTo>
                  <a:pt x="182" y="18"/>
                  <a:pt x="192" y="41"/>
                  <a:pt x="192" y="67"/>
                </a:cubicBezTo>
                <a:cubicBezTo>
                  <a:pt x="193" y="120"/>
                  <a:pt x="150" y="164"/>
                  <a:pt x="96" y="164"/>
                </a:cubicBezTo>
                <a:cubicBezTo>
                  <a:pt x="43" y="164"/>
                  <a:pt x="0" y="121"/>
                  <a:pt x="0" y="68"/>
                </a:cubicBezTo>
                <a:cubicBezTo>
                  <a:pt x="0" y="41"/>
                  <a:pt x="11" y="17"/>
                  <a:pt x="28" y="0"/>
                </a:cubicBezTo>
                <a:lnTo>
                  <a:pt x="62" y="34"/>
                </a:lnTo>
                <a:close/>
              </a:path>
            </a:pathLst>
          </a:custGeom>
          <a:solidFill>
            <a:srgbClr val="FF8C00"/>
          </a:solidFill>
          <a:ln>
            <a:noFill/>
          </a:ln>
          <a:extLst/>
        </p:spPr>
        <p:txBody>
          <a:bodyPr vert="horz" wrap="square" lIns="91427" tIns="45713" rIns="91427" bIns="45713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224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42" name="Oval 14"/>
          <p:cNvSpPr>
            <a:spLocks noChangeArrowheads="1"/>
          </p:cNvSpPr>
          <p:nvPr/>
        </p:nvSpPr>
        <p:spPr bwMode="auto">
          <a:xfrm>
            <a:off x="9937302" y="3772897"/>
            <a:ext cx="1488864" cy="1487277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27" tIns="45713" rIns="91427" bIns="45713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224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43" name="Oval 16"/>
          <p:cNvSpPr>
            <a:spLocks noChangeArrowheads="1"/>
          </p:cNvSpPr>
          <p:nvPr/>
        </p:nvSpPr>
        <p:spPr bwMode="auto">
          <a:xfrm>
            <a:off x="8449569" y="2907833"/>
            <a:ext cx="163490" cy="163490"/>
          </a:xfrm>
          <a:prstGeom prst="ellipse">
            <a:avLst/>
          </a:prstGeom>
          <a:solidFill>
            <a:srgbClr val="FFFFFF"/>
          </a:solidFill>
          <a:ln>
            <a:noFill/>
          </a:ln>
          <a:extLst/>
        </p:spPr>
        <p:txBody>
          <a:bodyPr vert="horz" wrap="square" lIns="91427" tIns="45713" rIns="91427" bIns="45713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224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44" name="Freeform 17"/>
          <p:cNvSpPr>
            <a:spLocks/>
          </p:cNvSpPr>
          <p:nvPr/>
        </p:nvSpPr>
        <p:spPr bwMode="auto">
          <a:xfrm>
            <a:off x="9298762" y="3772897"/>
            <a:ext cx="212695" cy="1404739"/>
          </a:xfrm>
          <a:custGeom>
            <a:avLst/>
            <a:gdLst>
              <a:gd name="T0" fmla="*/ 0 w 134"/>
              <a:gd name="T1" fmla="*/ 0 h 885"/>
              <a:gd name="T2" fmla="*/ 134 w 134"/>
              <a:gd name="T3" fmla="*/ 0 h 885"/>
              <a:gd name="T4" fmla="*/ 134 w 134"/>
              <a:gd name="T5" fmla="*/ 885 h 885"/>
              <a:gd name="T6" fmla="*/ 0 w 134"/>
              <a:gd name="T7" fmla="*/ 885 h 8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34" h="885">
                <a:moveTo>
                  <a:pt x="0" y="0"/>
                </a:moveTo>
                <a:lnTo>
                  <a:pt x="134" y="0"/>
                </a:lnTo>
                <a:lnTo>
                  <a:pt x="134" y="885"/>
                </a:lnTo>
                <a:lnTo>
                  <a:pt x="0" y="885"/>
                </a:lnTo>
              </a:path>
            </a:pathLst>
          </a:custGeom>
          <a:noFill/>
          <a:ln w="88900" cap="flat">
            <a:solidFill>
              <a:srgbClr val="0078D7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27" tIns="45713" rIns="91427" bIns="45713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224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45" name="Freeform 18"/>
          <p:cNvSpPr>
            <a:spLocks/>
          </p:cNvSpPr>
          <p:nvPr/>
        </p:nvSpPr>
        <p:spPr bwMode="auto">
          <a:xfrm>
            <a:off x="7535298" y="3772897"/>
            <a:ext cx="214283" cy="1404739"/>
          </a:xfrm>
          <a:custGeom>
            <a:avLst/>
            <a:gdLst>
              <a:gd name="T0" fmla="*/ 135 w 135"/>
              <a:gd name="T1" fmla="*/ 0 h 885"/>
              <a:gd name="T2" fmla="*/ 0 w 135"/>
              <a:gd name="T3" fmla="*/ 0 h 885"/>
              <a:gd name="T4" fmla="*/ 0 w 135"/>
              <a:gd name="T5" fmla="*/ 885 h 885"/>
              <a:gd name="T6" fmla="*/ 135 w 135"/>
              <a:gd name="T7" fmla="*/ 885 h 8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35" h="885">
                <a:moveTo>
                  <a:pt x="135" y="0"/>
                </a:moveTo>
                <a:lnTo>
                  <a:pt x="0" y="0"/>
                </a:lnTo>
                <a:lnTo>
                  <a:pt x="0" y="885"/>
                </a:lnTo>
                <a:lnTo>
                  <a:pt x="135" y="885"/>
                </a:lnTo>
              </a:path>
            </a:pathLst>
          </a:custGeom>
          <a:noFill/>
          <a:ln w="88900" cap="flat">
            <a:solidFill>
              <a:srgbClr val="0078D7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27" tIns="45713" rIns="91427" bIns="45713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224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pic>
        <p:nvPicPr>
          <p:cNvPr id="46" name="Picture 10" descr="http://devopscube.com/wp-content/uploads/2015/01/SWARM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13647" y="3598913"/>
            <a:ext cx="2070761" cy="1724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7" name="Rectangle 46"/>
          <p:cNvSpPr/>
          <p:nvPr/>
        </p:nvSpPr>
        <p:spPr>
          <a:xfrm>
            <a:off x="7558228" y="5314266"/>
            <a:ext cx="2026180" cy="384205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/>
          <a:p>
            <a:pPr marL="0" marR="0" lvl="0" indent="0" algn="ctr" defTabSz="914224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48" b="0" i="0" u="none" strike="noStrike" kern="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cs typeface="Segoe UI Semibold" panose="020B0702040204020203" pitchFamily="34" charset="0"/>
              </a:rPr>
              <a:t>Swarm</a:t>
            </a:r>
            <a:endParaRPr kumimoji="0" lang="en-US" sz="2448" b="0" i="0" u="none" strike="noStrike" kern="0" cap="none" spc="0" normalizeH="0" baseline="0" noProof="0" dirty="0">
              <a:ln>
                <a:noFill/>
              </a:ln>
              <a:solidFill>
                <a:srgbClr val="333333"/>
              </a:solidFill>
              <a:effectLst/>
              <a:uLnTx/>
              <a:uFillTx/>
            </a:endParaRPr>
          </a:p>
        </p:txBody>
      </p:sp>
      <p:sp>
        <p:nvSpPr>
          <p:cNvPr id="48" name="Freeform 11"/>
          <p:cNvSpPr>
            <a:spLocks/>
          </p:cNvSpPr>
          <p:nvPr/>
        </p:nvSpPr>
        <p:spPr bwMode="auto">
          <a:xfrm>
            <a:off x="10601429" y="3141163"/>
            <a:ext cx="166664" cy="631736"/>
          </a:xfrm>
          <a:custGeom>
            <a:avLst/>
            <a:gdLst>
              <a:gd name="T0" fmla="*/ 105 w 105"/>
              <a:gd name="T1" fmla="*/ 0 h 398"/>
              <a:gd name="T2" fmla="*/ 3 w 105"/>
              <a:gd name="T3" fmla="*/ 0 h 398"/>
              <a:gd name="T4" fmla="*/ 0 w 105"/>
              <a:gd name="T5" fmla="*/ 398 h 398"/>
              <a:gd name="T6" fmla="*/ 102 w 105"/>
              <a:gd name="T7" fmla="*/ 398 h 398"/>
              <a:gd name="T8" fmla="*/ 105 w 105"/>
              <a:gd name="T9" fmla="*/ 0 h 3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5" h="398">
                <a:moveTo>
                  <a:pt x="105" y="0"/>
                </a:moveTo>
                <a:lnTo>
                  <a:pt x="3" y="0"/>
                </a:lnTo>
                <a:lnTo>
                  <a:pt x="0" y="398"/>
                </a:lnTo>
                <a:lnTo>
                  <a:pt x="102" y="398"/>
                </a:lnTo>
                <a:lnTo>
                  <a:pt x="105" y="0"/>
                </a:lnTo>
                <a:close/>
              </a:path>
            </a:pathLst>
          </a:custGeom>
          <a:solidFill>
            <a:srgbClr val="FF8C00"/>
          </a:solidFill>
          <a:ln>
            <a:noFill/>
          </a:ln>
          <a:extLst/>
        </p:spPr>
        <p:txBody>
          <a:bodyPr vert="horz" wrap="square" lIns="91427" tIns="45713" rIns="91427" bIns="45713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224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49" name="Freeform 12"/>
          <p:cNvSpPr>
            <a:spLocks/>
          </p:cNvSpPr>
          <p:nvPr/>
        </p:nvSpPr>
        <p:spPr bwMode="auto">
          <a:xfrm>
            <a:off x="10601429" y="3517346"/>
            <a:ext cx="161902" cy="255552"/>
          </a:xfrm>
          <a:custGeom>
            <a:avLst/>
            <a:gdLst>
              <a:gd name="T0" fmla="*/ 102 w 102"/>
              <a:gd name="T1" fmla="*/ 51 h 161"/>
              <a:gd name="T2" fmla="*/ 2 w 102"/>
              <a:gd name="T3" fmla="*/ 0 h 161"/>
              <a:gd name="T4" fmla="*/ 0 w 102"/>
              <a:gd name="T5" fmla="*/ 161 h 161"/>
              <a:gd name="T6" fmla="*/ 102 w 102"/>
              <a:gd name="T7" fmla="*/ 161 h 161"/>
              <a:gd name="T8" fmla="*/ 102 w 102"/>
              <a:gd name="T9" fmla="*/ 51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2" h="161">
                <a:moveTo>
                  <a:pt x="102" y="51"/>
                </a:moveTo>
                <a:lnTo>
                  <a:pt x="2" y="0"/>
                </a:lnTo>
                <a:lnTo>
                  <a:pt x="0" y="161"/>
                </a:lnTo>
                <a:lnTo>
                  <a:pt x="102" y="161"/>
                </a:lnTo>
                <a:lnTo>
                  <a:pt x="102" y="51"/>
                </a:lnTo>
                <a:close/>
              </a:path>
            </a:pathLst>
          </a:custGeom>
          <a:solidFill>
            <a:srgbClr val="DD5900"/>
          </a:solidFill>
          <a:ln>
            <a:noFill/>
          </a:ln>
          <a:extLst/>
        </p:spPr>
        <p:txBody>
          <a:bodyPr vert="horz" wrap="square" lIns="91427" tIns="45713" rIns="91427" bIns="45713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224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50" name="Freeform 13"/>
          <p:cNvSpPr>
            <a:spLocks/>
          </p:cNvSpPr>
          <p:nvPr/>
        </p:nvSpPr>
        <p:spPr bwMode="auto">
          <a:xfrm>
            <a:off x="10447464" y="2820532"/>
            <a:ext cx="479358" cy="406342"/>
          </a:xfrm>
          <a:custGeom>
            <a:avLst/>
            <a:gdLst>
              <a:gd name="T0" fmla="*/ 62 w 193"/>
              <a:gd name="T1" fmla="*/ 34 h 164"/>
              <a:gd name="T2" fmla="*/ 48 w 193"/>
              <a:gd name="T3" fmla="*/ 68 h 164"/>
              <a:gd name="T4" fmla="*/ 96 w 193"/>
              <a:gd name="T5" fmla="*/ 116 h 164"/>
              <a:gd name="T6" fmla="*/ 144 w 193"/>
              <a:gd name="T7" fmla="*/ 67 h 164"/>
              <a:gd name="T8" fmla="*/ 130 w 193"/>
              <a:gd name="T9" fmla="*/ 34 h 164"/>
              <a:gd name="T10" fmla="*/ 165 w 193"/>
              <a:gd name="T11" fmla="*/ 0 h 164"/>
              <a:gd name="T12" fmla="*/ 192 w 193"/>
              <a:gd name="T13" fmla="*/ 67 h 164"/>
              <a:gd name="T14" fmla="*/ 96 w 193"/>
              <a:gd name="T15" fmla="*/ 164 h 164"/>
              <a:gd name="T16" fmla="*/ 0 w 193"/>
              <a:gd name="T17" fmla="*/ 68 h 164"/>
              <a:gd name="T18" fmla="*/ 28 w 193"/>
              <a:gd name="T19" fmla="*/ 0 h 164"/>
              <a:gd name="T20" fmla="*/ 62 w 193"/>
              <a:gd name="T21" fmla="*/ 34 h 1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93" h="164">
                <a:moveTo>
                  <a:pt x="62" y="34"/>
                </a:moveTo>
                <a:cubicBezTo>
                  <a:pt x="54" y="43"/>
                  <a:pt x="48" y="55"/>
                  <a:pt x="48" y="68"/>
                </a:cubicBezTo>
                <a:cubicBezTo>
                  <a:pt x="48" y="94"/>
                  <a:pt x="70" y="116"/>
                  <a:pt x="96" y="116"/>
                </a:cubicBezTo>
                <a:cubicBezTo>
                  <a:pt x="123" y="116"/>
                  <a:pt x="144" y="94"/>
                  <a:pt x="144" y="67"/>
                </a:cubicBezTo>
                <a:cubicBezTo>
                  <a:pt x="144" y="54"/>
                  <a:pt x="139" y="43"/>
                  <a:pt x="130" y="34"/>
                </a:cubicBezTo>
                <a:cubicBezTo>
                  <a:pt x="165" y="0"/>
                  <a:pt x="165" y="0"/>
                  <a:pt x="165" y="0"/>
                </a:cubicBezTo>
                <a:cubicBezTo>
                  <a:pt x="182" y="18"/>
                  <a:pt x="192" y="41"/>
                  <a:pt x="192" y="67"/>
                </a:cubicBezTo>
                <a:cubicBezTo>
                  <a:pt x="193" y="120"/>
                  <a:pt x="150" y="164"/>
                  <a:pt x="96" y="164"/>
                </a:cubicBezTo>
                <a:cubicBezTo>
                  <a:pt x="43" y="164"/>
                  <a:pt x="0" y="121"/>
                  <a:pt x="0" y="68"/>
                </a:cubicBezTo>
                <a:cubicBezTo>
                  <a:pt x="0" y="41"/>
                  <a:pt x="11" y="17"/>
                  <a:pt x="28" y="0"/>
                </a:cubicBezTo>
                <a:lnTo>
                  <a:pt x="62" y="34"/>
                </a:lnTo>
                <a:close/>
              </a:path>
            </a:pathLst>
          </a:custGeom>
          <a:solidFill>
            <a:srgbClr val="FF8C00"/>
          </a:solidFill>
          <a:ln>
            <a:noFill/>
          </a:ln>
          <a:extLst/>
        </p:spPr>
        <p:txBody>
          <a:bodyPr vert="horz" wrap="square" lIns="91427" tIns="45713" rIns="91427" bIns="45713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224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51" name="Oval 16"/>
          <p:cNvSpPr>
            <a:spLocks noChangeArrowheads="1"/>
          </p:cNvSpPr>
          <p:nvPr/>
        </p:nvSpPr>
        <p:spPr bwMode="auto">
          <a:xfrm>
            <a:off x="10604604" y="2907833"/>
            <a:ext cx="163490" cy="163490"/>
          </a:xfrm>
          <a:prstGeom prst="ellipse">
            <a:avLst/>
          </a:prstGeom>
          <a:solidFill>
            <a:srgbClr val="FFFFFF"/>
          </a:solidFill>
          <a:ln>
            <a:noFill/>
          </a:ln>
          <a:extLst/>
        </p:spPr>
        <p:txBody>
          <a:bodyPr vert="horz" wrap="square" lIns="91427" tIns="45713" rIns="91427" bIns="45713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224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52" name="Freeform 17"/>
          <p:cNvSpPr>
            <a:spLocks/>
          </p:cNvSpPr>
          <p:nvPr/>
        </p:nvSpPr>
        <p:spPr bwMode="auto">
          <a:xfrm>
            <a:off x="11453796" y="3772897"/>
            <a:ext cx="212695" cy="1404739"/>
          </a:xfrm>
          <a:custGeom>
            <a:avLst/>
            <a:gdLst>
              <a:gd name="T0" fmla="*/ 0 w 134"/>
              <a:gd name="T1" fmla="*/ 0 h 885"/>
              <a:gd name="T2" fmla="*/ 134 w 134"/>
              <a:gd name="T3" fmla="*/ 0 h 885"/>
              <a:gd name="T4" fmla="*/ 134 w 134"/>
              <a:gd name="T5" fmla="*/ 885 h 885"/>
              <a:gd name="T6" fmla="*/ 0 w 134"/>
              <a:gd name="T7" fmla="*/ 885 h 8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34" h="885">
                <a:moveTo>
                  <a:pt x="0" y="0"/>
                </a:moveTo>
                <a:lnTo>
                  <a:pt x="134" y="0"/>
                </a:lnTo>
                <a:lnTo>
                  <a:pt x="134" y="885"/>
                </a:lnTo>
                <a:lnTo>
                  <a:pt x="0" y="885"/>
                </a:lnTo>
              </a:path>
            </a:pathLst>
          </a:custGeom>
          <a:noFill/>
          <a:ln w="88900" cap="flat">
            <a:solidFill>
              <a:srgbClr val="0078D7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27" tIns="45713" rIns="91427" bIns="45713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224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53" name="Freeform 18"/>
          <p:cNvSpPr>
            <a:spLocks/>
          </p:cNvSpPr>
          <p:nvPr/>
        </p:nvSpPr>
        <p:spPr bwMode="auto">
          <a:xfrm>
            <a:off x="9690333" y="3772897"/>
            <a:ext cx="214283" cy="1404739"/>
          </a:xfrm>
          <a:custGeom>
            <a:avLst/>
            <a:gdLst>
              <a:gd name="T0" fmla="*/ 135 w 135"/>
              <a:gd name="T1" fmla="*/ 0 h 885"/>
              <a:gd name="T2" fmla="*/ 0 w 135"/>
              <a:gd name="T3" fmla="*/ 0 h 885"/>
              <a:gd name="T4" fmla="*/ 0 w 135"/>
              <a:gd name="T5" fmla="*/ 885 h 885"/>
              <a:gd name="T6" fmla="*/ 135 w 135"/>
              <a:gd name="T7" fmla="*/ 885 h 8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35" h="885">
                <a:moveTo>
                  <a:pt x="135" y="0"/>
                </a:moveTo>
                <a:lnTo>
                  <a:pt x="0" y="0"/>
                </a:lnTo>
                <a:lnTo>
                  <a:pt x="0" y="885"/>
                </a:lnTo>
                <a:lnTo>
                  <a:pt x="135" y="885"/>
                </a:lnTo>
              </a:path>
            </a:pathLst>
          </a:custGeom>
          <a:noFill/>
          <a:ln w="88900" cap="flat">
            <a:solidFill>
              <a:srgbClr val="0078D7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27" tIns="45713" rIns="91427" bIns="45713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224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pic>
        <p:nvPicPr>
          <p:cNvPr id="54" name="Picture 2" descr="https://mesosphere.com/wp-content/uploads/2016/04/logo-horizontal-styled.png"/>
          <p:cNvPicPr>
            <a:picLocks noChangeAspect="1" noChangeArrowheads="1"/>
          </p:cNvPicPr>
          <p:nvPr/>
        </p:nvPicPr>
        <p:blipFill rotWithShape="1"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72" t="28232" r="59508" b="22874"/>
          <a:stretch/>
        </p:blipFill>
        <p:spPr bwMode="auto">
          <a:xfrm>
            <a:off x="10213524" y="3993249"/>
            <a:ext cx="970530" cy="1129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5" name="Rectangle 54"/>
          <p:cNvSpPr/>
          <p:nvPr/>
        </p:nvSpPr>
        <p:spPr>
          <a:xfrm>
            <a:off x="9635829" y="5393763"/>
            <a:ext cx="2075983" cy="384205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/>
          <a:p>
            <a:pPr marL="0" marR="0" lvl="0" indent="0" algn="ctr" defTabSz="914224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48" b="0" i="0" u="none" strike="noStrike" kern="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cs typeface="Segoe UI Semibold" panose="020B0702040204020203" pitchFamily="34" charset="0"/>
              </a:rPr>
              <a:t>DC/OS</a:t>
            </a:r>
            <a:endParaRPr kumimoji="0" lang="en-US" sz="2448" b="0" i="0" u="none" strike="noStrike" kern="0" cap="none" spc="0" normalizeH="0" baseline="0" noProof="0" dirty="0">
              <a:ln>
                <a:noFill/>
              </a:ln>
              <a:solidFill>
                <a:srgbClr val="333333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3701528373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5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875E-6 7.40741E-7 L -0.05287 7.40741E-7 " pathEditMode="relative" rAng="0" ptsTypes="AA">
                                      <p:cBhvr>
                                        <p:cTn id="9" dur="750" spd="-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43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</p:bld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Management and Monitoring Tools</a:t>
            </a:r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274638" y="1212850"/>
            <a:ext cx="11887200" cy="5637212"/>
          </a:xfrm>
        </p:spPr>
        <p:txBody>
          <a:bodyPr>
            <a:normAutofit/>
          </a:bodyPr>
          <a:lstStyle/>
          <a:p>
            <a:r>
              <a:rPr lang="en-US" dirty="0"/>
              <a:t>Docker Datacenter</a:t>
            </a:r>
          </a:p>
          <a:p>
            <a:pPr lvl="1"/>
            <a:endParaRPr lang="en-US" dirty="0"/>
          </a:p>
        </p:txBody>
      </p:sp>
      <p:sp>
        <p:nvSpPr>
          <p:cNvPr id="4" name="Rectangle 3"/>
          <p:cNvSpPr/>
          <p:nvPr/>
        </p:nvSpPr>
        <p:spPr bwMode="auto">
          <a:xfrm>
            <a:off x="2713037" y="2008187"/>
            <a:ext cx="6879354" cy="4953000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32472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</a:endParaRPr>
          </a:p>
        </p:txBody>
      </p:sp>
      <p:sp>
        <p:nvSpPr>
          <p:cNvPr id="5" name="Rounded Rectangle 3"/>
          <p:cNvSpPr/>
          <p:nvPr/>
        </p:nvSpPr>
        <p:spPr bwMode="auto">
          <a:xfrm>
            <a:off x="3137541" y="5791837"/>
            <a:ext cx="6019799" cy="1081245"/>
          </a:xfrm>
          <a:prstGeom prst="roundRect">
            <a:avLst>
              <a:gd name="adj" fmla="val 0"/>
            </a:avLst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32472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Compute</a:t>
            </a:r>
          </a:p>
        </p:txBody>
      </p:sp>
      <p:sp>
        <p:nvSpPr>
          <p:cNvPr id="6" name="Rectangle 5"/>
          <p:cNvSpPr/>
          <p:nvPr/>
        </p:nvSpPr>
        <p:spPr bwMode="auto">
          <a:xfrm>
            <a:off x="3360189" y="5897315"/>
            <a:ext cx="2103120" cy="5334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32472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ea typeface="Segoe UI" pitchFamily="34" charset="0"/>
                <a:cs typeface="Segoe UI" pitchFamily="34" charset="0"/>
              </a:rPr>
              <a:t>Private Cloud</a:t>
            </a:r>
          </a:p>
        </p:txBody>
      </p:sp>
      <p:sp>
        <p:nvSpPr>
          <p:cNvPr id="7" name="Rectangle 6"/>
          <p:cNvSpPr/>
          <p:nvPr/>
        </p:nvSpPr>
        <p:spPr bwMode="auto">
          <a:xfrm>
            <a:off x="6793643" y="5894387"/>
            <a:ext cx="2103120" cy="5334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32472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ea typeface="Segoe UI" pitchFamily="34" charset="0"/>
                <a:cs typeface="Segoe UI" pitchFamily="34" charset="0"/>
              </a:rPr>
              <a:t>Public Cloud</a:t>
            </a:r>
          </a:p>
        </p:txBody>
      </p:sp>
      <p:sp>
        <p:nvSpPr>
          <p:cNvPr id="8" name="Rectangle 7"/>
          <p:cNvSpPr/>
          <p:nvPr/>
        </p:nvSpPr>
        <p:spPr bwMode="auto">
          <a:xfrm>
            <a:off x="4964566" y="3683491"/>
            <a:ext cx="2362197" cy="844207"/>
          </a:xfrm>
          <a:prstGeom prst="rect">
            <a:avLst/>
          </a:prstGeom>
          <a:solidFill>
            <a:schemeClr val="accent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32472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ea typeface="Segoe UI" pitchFamily="34" charset="0"/>
                <a:cs typeface="Segoe UI" pitchFamily="34" charset="0"/>
              </a:rPr>
              <a:t>Docker Swarm</a:t>
            </a:r>
          </a:p>
        </p:txBody>
      </p:sp>
      <p:sp>
        <p:nvSpPr>
          <p:cNvPr id="9" name="Rectangle 8"/>
          <p:cNvSpPr/>
          <p:nvPr/>
        </p:nvSpPr>
        <p:spPr bwMode="auto">
          <a:xfrm>
            <a:off x="3213740" y="2170776"/>
            <a:ext cx="2743200" cy="1295400"/>
          </a:xfrm>
          <a:prstGeom prst="rect">
            <a:avLst/>
          </a:prstGeom>
          <a:solidFill>
            <a:schemeClr val="accent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32472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ea typeface="Segoe UI" pitchFamily="34" charset="0"/>
                <a:cs typeface="Segoe UI" pitchFamily="34" charset="0"/>
              </a:rPr>
              <a:t>Docker Trusted Registry</a:t>
            </a:r>
          </a:p>
        </p:txBody>
      </p:sp>
      <p:sp>
        <p:nvSpPr>
          <p:cNvPr id="10" name="Rectangle 9"/>
          <p:cNvSpPr/>
          <p:nvPr/>
        </p:nvSpPr>
        <p:spPr bwMode="auto">
          <a:xfrm>
            <a:off x="6341337" y="2170776"/>
            <a:ext cx="2743200" cy="1289568"/>
          </a:xfrm>
          <a:prstGeom prst="rect">
            <a:avLst/>
          </a:prstGeom>
          <a:solidFill>
            <a:schemeClr val="accent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32472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ea typeface="Segoe UI" pitchFamily="34" charset="0"/>
                <a:cs typeface="Segoe UI" pitchFamily="34" charset="0"/>
              </a:rPr>
              <a:t>Docker Universal Control Plane</a:t>
            </a:r>
          </a:p>
        </p:txBody>
      </p:sp>
      <p:grpSp>
        <p:nvGrpSpPr>
          <p:cNvPr id="11" name="Group 10"/>
          <p:cNvGrpSpPr/>
          <p:nvPr/>
        </p:nvGrpSpPr>
        <p:grpSpPr>
          <a:xfrm>
            <a:off x="3137540" y="4814917"/>
            <a:ext cx="6019800" cy="888049"/>
            <a:chOff x="3170237" y="4712494"/>
            <a:chExt cx="6019800" cy="888049"/>
          </a:xfrm>
        </p:grpSpPr>
        <p:sp>
          <p:nvSpPr>
            <p:cNvPr id="12" name="Rectangle 11"/>
            <p:cNvSpPr/>
            <p:nvPr/>
          </p:nvSpPr>
          <p:spPr bwMode="auto">
            <a:xfrm>
              <a:off x="3170237" y="4712494"/>
              <a:ext cx="6019800" cy="888049"/>
            </a:xfrm>
            <a:prstGeom prst="rect">
              <a:avLst/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182880" tIns="146304" rIns="182880" bIns="91440" numCol="1" spcCol="0" rtlCol="0" fromWordArt="0" anchor="b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32472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</a:rPr>
                <a:t>Commercially Supported Docker Engines</a:t>
              </a:r>
            </a:p>
          </p:txBody>
        </p:sp>
        <p:grpSp>
          <p:nvGrpSpPr>
            <p:cNvPr id="13" name="Group 12"/>
            <p:cNvGrpSpPr/>
            <p:nvPr/>
          </p:nvGrpSpPr>
          <p:grpSpPr>
            <a:xfrm>
              <a:off x="3246437" y="4788694"/>
              <a:ext cx="5876218" cy="461395"/>
              <a:chOff x="3246437" y="4788694"/>
              <a:chExt cx="5876218" cy="461395"/>
            </a:xfrm>
          </p:grpSpPr>
          <p:sp>
            <p:nvSpPr>
              <p:cNvPr id="14" name="Rectangle 13"/>
              <p:cNvSpPr/>
              <p:nvPr/>
            </p:nvSpPr>
            <p:spPr bwMode="auto">
              <a:xfrm>
                <a:off x="5642455" y="4788694"/>
                <a:ext cx="1084181" cy="454462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32472" eaLnBrk="1" fontAlgn="base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200" b="0" i="0" u="none" strike="noStrike" kern="0" cap="none" spc="0" normalizeH="0" baseline="0" noProof="0" dirty="0">
                    <a:ln>
                      <a:noFill/>
                    </a:ln>
                    <a:gradFill>
                      <a:gsLst>
                        <a:gs pos="0">
                          <a:srgbClr val="FFFFFF"/>
                        </a:gs>
                        <a:gs pos="100000">
                          <a:srgbClr val="FFFFFF"/>
                        </a:gs>
                      </a:gsLst>
                      <a:lin ang="5400000" scaled="0"/>
                    </a:gradFill>
                    <a:effectLst/>
                    <a:uLnTx/>
                    <a:uFillTx/>
                    <a:ea typeface="Segoe UI" pitchFamily="34" charset="0"/>
                    <a:cs typeface="Segoe UI" pitchFamily="34" charset="0"/>
                  </a:rPr>
                  <a:t>Docker Engine</a:t>
                </a:r>
              </a:p>
            </p:txBody>
          </p:sp>
          <p:sp>
            <p:nvSpPr>
              <p:cNvPr id="15" name="Rectangle 14"/>
              <p:cNvSpPr/>
              <p:nvPr/>
            </p:nvSpPr>
            <p:spPr bwMode="auto">
              <a:xfrm>
                <a:off x="8038474" y="4795627"/>
                <a:ext cx="1084181" cy="454462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32472" eaLnBrk="1" fontAlgn="base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200" b="0" i="0" u="none" strike="noStrike" kern="0" cap="none" spc="0" normalizeH="0" baseline="0" noProof="0" dirty="0">
                    <a:ln>
                      <a:noFill/>
                    </a:ln>
                    <a:gradFill>
                      <a:gsLst>
                        <a:gs pos="0">
                          <a:srgbClr val="FFFFFF"/>
                        </a:gs>
                        <a:gs pos="100000">
                          <a:srgbClr val="FFFFFF"/>
                        </a:gs>
                      </a:gsLst>
                      <a:lin ang="5400000" scaled="0"/>
                    </a:gradFill>
                    <a:effectLst/>
                    <a:uLnTx/>
                    <a:uFillTx/>
                    <a:ea typeface="Segoe UI" pitchFamily="34" charset="0"/>
                    <a:cs typeface="Segoe UI" pitchFamily="34" charset="0"/>
                  </a:rPr>
                  <a:t>Docker Engine</a:t>
                </a:r>
              </a:p>
            </p:txBody>
          </p:sp>
          <p:sp>
            <p:nvSpPr>
              <p:cNvPr id="16" name="Rectangle 15"/>
              <p:cNvSpPr/>
              <p:nvPr/>
            </p:nvSpPr>
            <p:spPr bwMode="auto">
              <a:xfrm>
                <a:off x="6840464" y="4795627"/>
                <a:ext cx="1084181" cy="454462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32472" eaLnBrk="1" fontAlgn="base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200" b="0" i="0" u="none" strike="noStrike" kern="0" cap="none" spc="0" normalizeH="0" baseline="0" noProof="0" dirty="0">
                    <a:ln>
                      <a:noFill/>
                    </a:ln>
                    <a:gradFill>
                      <a:gsLst>
                        <a:gs pos="0">
                          <a:srgbClr val="FFFFFF"/>
                        </a:gs>
                        <a:gs pos="100000">
                          <a:srgbClr val="FFFFFF"/>
                        </a:gs>
                      </a:gsLst>
                      <a:lin ang="5400000" scaled="0"/>
                    </a:gradFill>
                    <a:effectLst/>
                    <a:uLnTx/>
                    <a:uFillTx/>
                    <a:ea typeface="Segoe UI" pitchFamily="34" charset="0"/>
                    <a:cs typeface="Segoe UI" pitchFamily="34" charset="0"/>
                  </a:rPr>
                  <a:t>Docker Engine</a:t>
                </a:r>
              </a:p>
            </p:txBody>
          </p:sp>
          <p:sp>
            <p:nvSpPr>
              <p:cNvPr id="17" name="Rectangle 16"/>
              <p:cNvSpPr/>
              <p:nvPr/>
            </p:nvSpPr>
            <p:spPr bwMode="auto">
              <a:xfrm>
                <a:off x="3246437" y="4788694"/>
                <a:ext cx="1084181" cy="454462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32472" eaLnBrk="1" fontAlgn="base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200" b="0" i="0" u="none" strike="noStrike" kern="0" cap="none" spc="0" normalizeH="0" baseline="0" noProof="0" dirty="0">
                    <a:ln>
                      <a:noFill/>
                    </a:ln>
                    <a:gradFill>
                      <a:gsLst>
                        <a:gs pos="0">
                          <a:srgbClr val="FFFFFF"/>
                        </a:gs>
                        <a:gs pos="100000">
                          <a:srgbClr val="FFFFFF"/>
                        </a:gs>
                      </a:gsLst>
                      <a:lin ang="5400000" scaled="0"/>
                    </a:gradFill>
                    <a:effectLst/>
                    <a:uLnTx/>
                    <a:uFillTx/>
                    <a:ea typeface="Segoe UI" pitchFamily="34" charset="0"/>
                    <a:cs typeface="Segoe UI" pitchFamily="34" charset="0"/>
                  </a:rPr>
                  <a:t>Docker Engine</a:t>
                </a:r>
              </a:p>
            </p:txBody>
          </p:sp>
          <p:sp>
            <p:nvSpPr>
              <p:cNvPr id="18" name="Rectangle 17"/>
              <p:cNvSpPr/>
              <p:nvPr/>
            </p:nvSpPr>
            <p:spPr bwMode="auto">
              <a:xfrm>
                <a:off x="4444446" y="4795627"/>
                <a:ext cx="1084181" cy="454462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32472" eaLnBrk="1" fontAlgn="base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200" b="0" i="0" u="none" strike="noStrike" kern="0" cap="none" spc="0" normalizeH="0" baseline="0" noProof="0" dirty="0">
                    <a:ln>
                      <a:noFill/>
                    </a:ln>
                    <a:gradFill>
                      <a:gsLst>
                        <a:gs pos="0">
                          <a:srgbClr val="FFFFFF"/>
                        </a:gs>
                        <a:gs pos="100000">
                          <a:srgbClr val="FFFFFF"/>
                        </a:gs>
                      </a:gsLst>
                      <a:lin ang="5400000" scaled="0"/>
                    </a:gradFill>
                    <a:effectLst/>
                    <a:uLnTx/>
                    <a:uFillTx/>
                    <a:ea typeface="Segoe UI" pitchFamily="34" charset="0"/>
                    <a:cs typeface="Segoe UI" pitchFamily="34" charset="0"/>
                  </a:rPr>
                  <a:t>Docker Engine</a:t>
                </a:r>
              </a:p>
            </p:txBody>
          </p:sp>
        </p:grpSp>
      </p:grpSp>
      <p:cxnSp>
        <p:nvCxnSpPr>
          <p:cNvPr id="19" name="Straight Connector 18"/>
          <p:cNvCxnSpPr>
            <a:stCxn id="8" idx="2"/>
            <a:endCxn id="17" idx="0"/>
          </p:cNvCxnSpPr>
          <p:nvPr/>
        </p:nvCxnSpPr>
        <p:spPr>
          <a:xfrm flipH="1">
            <a:off x="3755832" y="4527698"/>
            <a:ext cx="2389833" cy="363419"/>
          </a:xfrm>
          <a:prstGeom prst="line">
            <a:avLst/>
          </a:prstGeom>
          <a:ln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>
            <a:cxnSpLocks/>
            <a:stCxn id="8" idx="2"/>
            <a:endCxn id="18" idx="0"/>
          </p:cNvCxnSpPr>
          <p:nvPr/>
        </p:nvCxnSpPr>
        <p:spPr>
          <a:xfrm flipH="1">
            <a:off x="4953840" y="4527697"/>
            <a:ext cx="1191824" cy="370352"/>
          </a:xfrm>
          <a:prstGeom prst="line">
            <a:avLst/>
          </a:prstGeom>
          <a:ln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>
            <a:stCxn id="8" idx="2"/>
            <a:endCxn id="14" idx="0"/>
          </p:cNvCxnSpPr>
          <p:nvPr/>
        </p:nvCxnSpPr>
        <p:spPr>
          <a:xfrm>
            <a:off x="6145665" y="4527698"/>
            <a:ext cx="6185" cy="363419"/>
          </a:xfrm>
          <a:prstGeom prst="line">
            <a:avLst/>
          </a:prstGeom>
          <a:ln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>
            <a:stCxn id="8" idx="2"/>
            <a:endCxn id="16" idx="0"/>
          </p:cNvCxnSpPr>
          <p:nvPr/>
        </p:nvCxnSpPr>
        <p:spPr>
          <a:xfrm>
            <a:off x="6145664" y="4527697"/>
            <a:ext cx="1204194" cy="370352"/>
          </a:xfrm>
          <a:prstGeom prst="line">
            <a:avLst/>
          </a:prstGeom>
          <a:ln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>
            <a:stCxn id="8" idx="2"/>
            <a:endCxn id="15" idx="0"/>
          </p:cNvCxnSpPr>
          <p:nvPr/>
        </p:nvCxnSpPr>
        <p:spPr>
          <a:xfrm>
            <a:off x="6145664" y="4527697"/>
            <a:ext cx="2402204" cy="370352"/>
          </a:xfrm>
          <a:prstGeom prst="line">
            <a:avLst/>
          </a:prstGeom>
          <a:ln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51118279"/>
      </p:ext>
    </p:extLst>
  </p:cSld>
  <p:clrMapOvr>
    <a:masterClrMapping/>
  </p:clrMapOvr>
  <p:transition>
    <p:fade/>
  </p:transition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Management and Monitoring Tools</a:t>
            </a:r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274638" y="1212850"/>
            <a:ext cx="11887200" cy="5637212"/>
          </a:xfrm>
        </p:spPr>
        <p:txBody>
          <a:bodyPr>
            <a:normAutofit/>
          </a:bodyPr>
          <a:lstStyle/>
          <a:p>
            <a:r>
              <a:rPr lang="en-US" dirty="0"/>
              <a:t>Docker Datacenter</a:t>
            </a:r>
          </a:p>
          <a:p>
            <a:pPr lvl="1"/>
            <a:endParaRPr lang="en-US" dirty="0"/>
          </a:p>
        </p:txBody>
      </p:sp>
      <p:pic>
        <p:nvPicPr>
          <p:cNvPr id="26" name="Picture 2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7483" y="2201862"/>
            <a:ext cx="7281509" cy="4401848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72721" y="2198983"/>
            <a:ext cx="7286272" cy="44047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1702663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Microsoft Operations Management Suite</a:t>
            </a:r>
            <a:br>
              <a:rPr lang="en-US" dirty="0"/>
            </a:br>
            <a:endParaRPr lang="en-US" dirty="0"/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274638" y="1212850"/>
            <a:ext cx="11887200" cy="2431435"/>
          </a:xfrm>
        </p:spPr>
        <p:txBody>
          <a:bodyPr/>
          <a:lstStyle/>
          <a:p>
            <a:r>
              <a:rPr lang="en-US" dirty="0"/>
              <a:t>Monitoring Solution for Docker</a:t>
            </a:r>
          </a:p>
          <a:p>
            <a:pPr lvl="2"/>
            <a:r>
              <a:rPr lang="en-US" dirty="0"/>
              <a:t>Syslog events</a:t>
            </a:r>
          </a:p>
          <a:p>
            <a:pPr lvl="2"/>
            <a:r>
              <a:rPr lang="en-US" dirty="0"/>
              <a:t>Performance metrics</a:t>
            </a:r>
          </a:p>
          <a:p>
            <a:pPr lvl="2"/>
            <a:r>
              <a:rPr lang="en-US" dirty="0"/>
              <a:t>Container data</a:t>
            </a:r>
          </a:p>
          <a:p>
            <a:endParaRPr lang="en-US" dirty="0"/>
          </a:p>
        </p:txBody>
      </p:sp>
      <p:pic>
        <p:nvPicPr>
          <p:cNvPr id="10" name="Content Placeholder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9437" y="2963862"/>
            <a:ext cx="5017193" cy="2146301"/>
          </a:xfrm>
          <a:prstGeom prst="rect">
            <a:avLst/>
          </a:prstGeom>
        </p:spPr>
      </p:pic>
      <p:pic>
        <p:nvPicPr>
          <p:cNvPr id="11" name="Content Placeholder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80037" y="4259262"/>
            <a:ext cx="6599237" cy="26763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4560069"/>
      </p:ext>
    </p:extLst>
  </p:cSld>
  <p:clrMapOvr>
    <a:masterClrMapping/>
  </p:clrMapOvr>
  <p:transition>
    <p:fade/>
  </p:transition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037" y="3040062"/>
            <a:ext cx="12344400" cy="946413"/>
          </a:xfrm>
        </p:spPr>
        <p:txBody>
          <a:bodyPr/>
          <a:lstStyle/>
          <a:p>
            <a:pPr algn="ctr"/>
            <a:r>
              <a:rPr lang="en-US" sz="4800" dirty="0">
                <a:solidFill>
                  <a:schemeClr val="tx1"/>
                </a:solidFill>
              </a:rPr>
              <a:t>Development Tools</a:t>
            </a:r>
          </a:p>
        </p:txBody>
      </p:sp>
    </p:spTree>
    <p:extLst>
      <p:ext uri="{BB962C8B-B14F-4D97-AF65-F5344CB8AC3E}">
        <p14:creationId xmlns:p14="http://schemas.microsoft.com/office/powerpoint/2010/main" val="71296547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/>
          <p:cNvSpPr txBox="1">
            <a:spLocks/>
          </p:cNvSpPr>
          <p:nvPr/>
        </p:nvSpPr>
        <p:spPr>
          <a:xfrm>
            <a:off x="1225621" y="295730"/>
            <a:ext cx="10668853" cy="917444"/>
          </a:xfrm>
          <a:prstGeom prst="rect">
            <a:avLst/>
          </a:prstGeom>
        </p:spPr>
        <p:txBody>
          <a:bodyPr vert="horz" wrap="square" lIns="146283" tIns="91427" rIns="146283" bIns="91427" rtlCol="0" anchor="t">
            <a:no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4800" b="0" kern="1200" cap="none" spc="-102" baseline="0" dirty="0" smtClean="0">
                <a:ln w="3175">
                  <a:noFill/>
                </a:ln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pPr marL="0" marR="0" lvl="0" indent="0" algn="l" defTabSz="932563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999" b="1" i="0" u="none" strike="noStrike" kern="1200" cap="none" spc="-102" normalizeH="0" baseline="0" noProof="0" dirty="0">
                <a:ln w="3175">
                  <a:noFill/>
                </a:ln>
                <a:solidFill>
                  <a:srgbClr val="9B4F96"/>
                </a:solidFill>
                <a:effectLst/>
                <a:uLnTx/>
                <a:uFillTx/>
                <a:latin typeface="+mj-lt"/>
                <a:ea typeface="+mn-ea"/>
                <a:cs typeface="Segoe UI" pitchFamily="34" charset="0"/>
              </a:rPr>
              <a:t>Visual Studio Docker Tools</a:t>
            </a:r>
          </a:p>
        </p:txBody>
      </p:sp>
      <p:sp>
        <p:nvSpPr>
          <p:cNvPr id="15" name="Text Placeholder 2"/>
          <p:cNvSpPr txBox="1">
            <a:spLocks/>
          </p:cNvSpPr>
          <p:nvPr/>
        </p:nvSpPr>
        <p:spPr>
          <a:xfrm>
            <a:off x="276324" y="1734916"/>
            <a:ext cx="7312627" cy="2058732"/>
          </a:xfrm>
        </p:spPr>
        <p:txBody>
          <a:bodyPr>
            <a:noAutofit/>
          </a:bodyPr>
          <a:lstStyle>
            <a:lvl1pPr marL="342900" marR="0" indent="-342900" algn="l" defTabSz="93274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40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j-lt"/>
                <a:ea typeface="+mn-ea"/>
                <a:cs typeface="+mn-cs"/>
              </a:defRPr>
            </a:lvl1pPr>
            <a:lvl2pPr marL="584200" marR="0" indent="-241300" algn="l" defTabSz="93274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24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  <a:lvl3pPr marL="800100" marR="0" indent="-228600" algn="l" defTabSz="93274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20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3pPr>
            <a:lvl4pPr marL="1028700" marR="0" indent="-228600" algn="l" defTabSz="93274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18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1257300" marR="0" indent="-228600" algn="l" defTabSz="93274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18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  <a:lvl6pPr marL="2565040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31412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97783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964155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621627" marR="0" lvl="0" indent="-621627" algn="l" defTabSz="932563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/>
            </a:pPr>
            <a:r>
              <a:rPr kumimoji="0" lang="en-US" sz="3264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effectLst/>
                <a:uLnTx/>
                <a:uFillTx/>
                <a:latin typeface="+mj-lt"/>
                <a:ea typeface="+mn-ea"/>
                <a:cs typeface="+mn-cs"/>
              </a:rPr>
              <a:t>Run, Debug, Test Web &amp; Console apps in docker containers</a:t>
            </a:r>
          </a:p>
          <a:p>
            <a:pPr marL="777033" marR="0" lvl="1" indent="-155407" algn="l" defTabSz="932563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/>
            </a:pPr>
            <a:r>
              <a:rPr kumimoji="0" lang="en-US" sz="1496" b="0" i="1" u="none" strike="noStrike" kern="1200" cap="none" spc="0" normalizeH="0" baseline="0" noProof="0" dirty="0">
                <a:ln>
                  <a:noFill/>
                </a:ln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effectLst/>
                <a:uLnTx/>
                <a:uFillTx/>
                <a:latin typeface="+mn-lt"/>
                <a:ea typeface="+mn-ea"/>
                <a:cs typeface="+mn-cs"/>
              </a:rPr>
              <a:t>Linux today, Windows Server &amp; Nano Server coming soon</a:t>
            </a:r>
          </a:p>
          <a:p>
            <a:pPr marL="621627" marR="0" lvl="0" indent="-621627" algn="l" defTabSz="932563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/>
            </a:pPr>
            <a:r>
              <a:rPr kumimoji="0" lang="en-US" sz="3264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effectLst/>
                <a:uLnTx/>
                <a:uFillTx/>
                <a:latin typeface="+mj-lt"/>
                <a:ea typeface="+mn-ea"/>
                <a:cs typeface="+mn-cs"/>
              </a:rPr>
              <a:t>F5 Debugging</a:t>
            </a:r>
          </a:p>
          <a:p>
            <a:pPr marL="621627" marR="0" lvl="0" indent="-621627" algn="l" defTabSz="932563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/>
            </a:pPr>
            <a:r>
              <a:rPr kumimoji="0" lang="en-US" sz="3264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effectLst/>
                <a:uLnTx/>
                <a:uFillTx/>
                <a:latin typeface="+mj-lt"/>
                <a:ea typeface="+mn-ea"/>
                <a:cs typeface="+mn-cs"/>
              </a:rPr>
              <a:t>Edit &amp; Refresh of code</a:t>
            </a:r>
          </a:p>
          <a:p>
            <a:pPr marL="621627" marR="0" lvl="0" indent="-621627" algn="l" defTabSz="932563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/>
            </a:pPr>
            <a:r>
              <a:rPr kumimoji="0" lang="en-US" sz="3264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effectLst/>
                <a:uLnTx/>
                <a:uFillTx/>
                <a:latin typeface="+mj-lt"/>
                <a:ea typeface="+mn-ea"/>
                <a:cs typeface="+mn-cs"/>
              </a:rPr>
              <a:t>Scaffolds docker assets</a:t>
            </a:r>
          </a:p>
          <a:p>
            <a:pPr marL="777033" marR="0" lvl="1" indent="-228793" algn="l" defTabSz="932563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>
                <a:tab pos="1243254" algn="l"/>
              </a:tabLst>
              <a:defRPr/>
            </a:pPr>
            <a:r>
              <a:rPr kumimoji="0" lang="en-US" sz="1903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effectLst/>
                <a:uLnTx/>
                <a:uFillTx/>
                <a:latin typeface="+mn-lt"/>
                <a:ea typeface="+mn-ea"/>
                <a:cs typeface="+mn-cs"/>
              </a:rPr>
              <a:t>Dockerfile, docker-compose.yml</a:t>
            </a:r>
          </a:p>
        </p:txBody>
      </p:sp>
      <p:grpSp>
        <p:nvGrpSpPr>
          <p:cNvPr id="16" name="Group 15"/>
          <p:cNvGrpSpPr/>
          <p:nvPr/>
        </p:nvGrpSpPr>
        <p:grpSpPr>
          <a:xfrm rot="446270">
            <a:off x="6636321" y="5001938"/>
            <a:ext cx="3392734" cy="1566866"/>
            <a:chOff x="3779912" y="3698066"/>
            <a:chExt cx="2495238" cy="1152376"/>
          </a:xfrm>
        </p:grpSpPr>
        <p:pic>
          <p:nvPicPr>
            <p:cNvPr id="17" name="Picture 16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3779912" y="3931627"/>
              <a:ext cx="2495238" cy="918815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18" name="Picture 17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484674" y="3698066"/>
              <a:ext cx="790476" cy="257143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</p:grpSp>
      <p:sp>
        <p:nvSpPr>
          <p:cNvPr id="19" name="TextBox 18"/>
          <p:cNvSpPr txBox="1"/>
          <p:nvPr/>
        </p:nvSpPr>
        <p:spPr>
          <a:xfrm>
            <a:off x="2987269" y="6498820"/>
            <a:ext cx="4112140" cy="4783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224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48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hlinkClick r:id="rId4"/>
              </a:rPr>
              <a:t>aka.ms/</a:t>
            </a:r>
            <a:r>
              <a:rPr kumimoji="0" lang="en-US" sz="2448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hlinkClick r:id="rId4"/>
              </a:rPr>
              <a:t>DockerToolsForVS</a:t>
            </a:r>
            <a:endParaRPr kumimoji="0" lang="en-US" sz="2448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pic>
        <p:nvPicPr>
          <p:cNvPr id="20" name="Picture 19"/>
          <p:cNvPicPr>
            <a:picLocks noChangeAspect="1"/>
          </p:cNvPicPr>
          <p:nvPr/>
        </p:nvPicPr>
        <p:blipFill rotWithShape="1">
          <a:blip r:embed="rId5"/>
          <a:srcRect l="19583" t="6961" r="36613" b="43001"/>
          <a:stretch/>
        </p:blipFill>
        <p:spPr>
          <a:xfrm rot="203434">
            <a:off x="7002652" y="1424236"/>
            <a:ext cx="5446125" cy="349934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1" name="Picture 20"/>
          <p:cNvPicPr>
            <a:picLocks noChangeAspect="1"/>
          </p:cNvPicPr>
          <p:nvPr/>
        </p:nvPicPr>
        <p:blipFill rotWithShape="1">
          <a:blip r:embed="rId6"/>
          <a:srcRect l="1806" t="9549" r="66538" b="68871"/>
          <a:stretch/>
        </p:blipFill>
        <p:spPr>
          <a:xfrm>
            <a:off x="3219277" y="5318286"/>
            <a:ext cx="2526105" cy="93417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2" name="Picture 21"/>
          <p:cNvPicPr>
            <a:picLocks noChangeAspect="1"/>
          </p:cNvPicPr>
          <p:nvPr/>
        </p:nvPicPr>
        <p:blipFill rotWithShape="1">
          <a:blip r:embed="rId7"/>
          <a:srcRect l="1823" t="9306" r="69687" b="66800"/>
          <a:stretch/>
        </p:blipFill>
        <p:spPr>
          <a:xfrm rot="21288654">
            <a:off x="275089" y="5408087"/>
            <a:ext cx="2442380" cy="115225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3" name="Picture 4" descr="https://zapier.cachefly.net/storage/services/59152a3a91bfe0ddd2fc9b978448593a.128x128.png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704" t="22115" r="21627" b="23287"/>
          <a:stretch/>
        </p:blipFill>
        <p:spPr bwMode="auto">
          <a:xfrm>
            <a:off x="237927" y="295729"/>
            <a:ext cx="989615" cy="9209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61822338"/>
      </p:ext>
    </p:extLst>
  </p:cSld>
  <p:clrMapOvr>
    <a:masterClrMapping/>
  </p:clrMapOvr>
  <p:transition>
    <p:fade/>
  </p:transition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Build Once, Run Anywhere</a:t>
            </a:r>
            <a:br>
              <a:rPr lang="en-US" dirty="0"/>
            </a:br>
            <a:endParaRPr lang="en-US" dirty="0"/>
          </a:p>
        </p:txBody>
      </p:sp>
      <p:grpSp>
        <p:nvGrpSpPr>
          <p:cNvPr id="4" name="Group 3"/>
          <p:cNvGrpSpPr/>
          <p:nvPr/>
        </p:nvGrpSpPr>
        <p:grpSpPr>
          <a:xfrm>
            <a:off x="4770643" y="2339312"/>
            <a:ext cx="2689468" cy="1409430"/>
            <a:chOff x="4732963" y="5532117"/>
            <a:chExt cx="1882150" cy="951832"/>
          </a:xfrm>
        </p:grpSpPr>
        <p:sp>
          <p:nvSpPr>
            <p:cNvPr id="5" name="Rectangle 4"/>
            <p:cNvSpPr/>
            <p:nvPr/>
          </p:nvSpPr>
          <p:spPr bwMode="auto">
            <a:xfrm>
              <a:off x="4764287" y="5559920"/>
              <a:ext cx="1821011" cy="895820"/>
            </a:xfrm>
            <a:prstGeom prst="rect">
              <a:avLst/>
            </a:prstGeom>
            <a:solidFill>
              <a:schemeClr val="accent1"/>
            </a:solidFill>
            <a:ln w="76200">
              <a:solidFill>
                <a:srgbClr val="F2F2F2"/>
              </a:solidFill>
              <a:prstDash val="solid"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="horz" wrap="square" lIns="182854" tIns="146283" rIns="182854" bIns="146283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3274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66371" algn="l" defTabSz="93274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32742" algn="l" defTabSz="93274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99113" algn="l" defTabSz="93274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65484" algn="l" defTabSz="93274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331856" algn="l" defTabSz="93274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98226" algn="l" defTabSz="93274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64597" algn="l" defTabSz="93274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730969" algn="l" defTabSz="93274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32293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 dirty="0" err="1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latin typeface="Segoe UI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6" name="Right Bracket 5"/>
            <p:cNvSpPr/>
            <p:nvPr/>
          </p:nvSpPr>
          <p:spPr>
            <a:xfrm>
              <a:off x="6479545" y="5532117"/>
              <a:ext cx="135568" cy="951832"/>
            </a:xfrm>
            <a:prstGeom prst="rightBracket">
              <a:avLst/>
            </a:prstGeom>
            <a:ln w="76200">
              <a:solidFill>
                <a:schemeClr val="accent1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66371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32742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99113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65484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33185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9822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64597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730969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325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505050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7" name="Left Bracket 6"/>
            <p:cNvSpPr/>
            <p:nvPr/>
          </p:nvSpPr>
          <p:spPr>
            <a:xfrm>
              <a:off x="4732963" y="5532117"/>
              <a:ext cx="135568" cy="951832"/>
            </a:xfrm>
            <a:prstGeom prst="leftBracket">
              <a:avLst/>
            </a:prstGeom>
            <a:ln w="76200">
              <a:solidFill>
                <a:schemeClr val="accent1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66371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32742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99113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65484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33185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9822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64597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730969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325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505050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cxnSp>
          <p:nvCxnSpPr>
            <p:cNvPr id="8" name="Straight Connector 7"/>
            <p:cNvCxnSpPr/>
            <p:nvPr/>
          </p:nvCxnSpPr>
          <p:spPr>
            <a:xfrm>
              <a:off x="6468293" y="5699331"/>
              <a:ext cx="0" cy="617405"/>
            </a:xfrm>
            <a:prstGeom prst="line">
              <a:avLst/>
            </a:prstGeom>
            <a:ln w="76200">
              <a:solidFill>
                <a:schemeClr val="accent1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>
              <a:off x="6377592" y="5699331"/>
              <a:ext cx="0" cy="617405"/>
            </a:xfrm>
            <a:prstGeom prst="line">
              <a:avLst/>
            </a:prstGeom>
            <a:ln w="76200">
              <a:solidFill>
                <a:schemeClr val="accent1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>
              <a:off x="6286893" y="5699331"/>
              <a:ext cx="0" cy="617405"/>
            </a:xfrm>
            <a:prstGeom prst="line">
              <a:avLst/>
            </a:prstGeom>
            <a:ln w="76200">
              <a:solidFill>
                <a:schemeClr val="accent1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>
              <a:off x="6196193" y="5699331"/>
              <a:ext cx="0" cy="617405"/>
            </a:xfrm>
            <a:prstGeom prst="line">
              <a:avLst/>
            </a:prstGeom>
            <a:ln w="76200">
              <a:solidFill>
                <a:schemeClr val="accent1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2" name="Picture 11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41603" y="5803932"/>
              <a:ext cx="1773510" cy="407795"/>
            </a:xfrm>
            <a:prstGeom prst="rect">
              <a:avLst/>
            </a:prstGeom>
          </p:spPr>
        </p:pic>
      </p:grpSp>
      <p:grpSp>
        <p:nvGrpSpPr>
          <p:cNvPr id="13" name="Group 12"/>
          <p:cNvGrpSpPr/>
          <p:nvPr/>
        </p:nvGrpSpPr>
        <p:grpSpPr>
          <a:xfrm>
            <a:off x="367352" y="2412347"/>
            <a:ext cx="2009620" cy="1289742"/>
            <a:chOff x="1036637" y="4547514"/>
            <a:chExt cx="1600200" cy="1026982"/>
          </a:xfrm>
        </p:grpSpPr>
        <p:sp>
          <p:nvSpPr>
            <p:cNvPr id="14" name="TextBox 568"/>
            <p:cNvSpPr txBox="1"/>
            <p:nvPr/>
          </p:nvSpPr>
          <p:spPr>
            <a:xfrm>
              <a:off x="1255077" y="4621054"/>
              <a:ext cx="1229360" cy="646926"/>
            </a:xfrm>
            <a:prstGeom prst="rect">
              <a:avLst/>
            </a:prstGeom>
            <a:solidFill>
              <a:schemeClr val="bg2"/>
            </a:solidFill>
          </p:spPr>
          <p:txBody>
            <a:bodyPr wrap="square" lIns="91427" tIns="91427" rIns="91427" bIns="91427" rtlCol="0">
              <a:spAutoFit/>
            </a:bodyPr>
            <a:lstStyle>
              <a:defPPr>
                <a:defRPr lang="en-US"/>
              </a:defPPr>
              <a:lvl1pPr marL="0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66371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32742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99113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65484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33185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9822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64597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730969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325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500" b="0" i="0" u="none" strike="noStrike" kern="1200" cap="none" spc="0" normalizeH="0" baseline="0" noProof="0" dirty="0">
                  <a:ln>
                    <a:noFill/>
                  </a:ln>
                  <a:solidFill>
                    <a:srgbClr val="505050">
                      <a:lumMod val="50000"/>
                    </a:srgbClr>
                  </a:solidFill>
                  <a:effectLst/>
                  <a:uLnTx/>
                  <a:uFillTx/>
                  <a:latin typeface="Consolas" panose="020B0609020204030204" pitchFamily="49" charset="0"/>
                  <a:ea typeface="+mn-ea"/>
                  <a:cs typeface="Consolas" panose="020B0609020204030204" pitchFamily="49" charset="0"/>
                </a:rPr>
                <a:t>using System;</a:t>
              </a:r>
            </a:p>
            <a:p>
              <a:pPr marL="0" marR="0" lvl="0" indent="0" algn="l" defTabSz="9325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500" b="0" i="0" u="none" strike="noStrike" kern="1200" cap="none" spc="0" normalizeH="0" baseline="0" noProof="0" dirty="0">
                  <a:ln>
                    <a:noFill/>
                  </a:ln>
                  <a:solidFill>
                    <a:srgbClr val="505050">
                      <a:lumMod val="50000"/>
                    </a:srgbClr>
                  </a:solidFill>
                  <a:effectLst/>
                  <a:uLnTx/>
                  <a:uFillTx/>
                  <a:latin typeface="Consolas" panose="020B0609020204030204" pitchFamily="49" charset="0"/>
                  <a:ea typeface="+mn-ea"/>
                  <a:cs typeface="Consolas" panose="020B0609020204030204" pitchFamily="49" charset="0"/>
                </a:rPr>
                <a:t>class Program</a:t>
              </a:r>
            </a:p>
            <a:p>
              <a:pPr marL="0" marR="0" lvl="0" indent="0" algn="l" defTabSz="9325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500" b="0" i="0" u="none" strike="noStrike" kern="1200" cap="none" spc="0" normalizeH="0" baseline="0" noProof="0" dirty="0">
                  <a:ln>
                    <a:noFill/>
                  </a:ln>
                  <a:solidFill>
                    <a:srgbClr val="505050">
                      <a:lumMod val="50000"/>
                    </a:srgbClr>
                  </a:solidFill>
                  <a:effectLst/>
                  <a:uLnTx/>
                  <a:uFillTx/>
                  <a:latin typeface="Consolas" panose="020B0609020204030204" pitchFamily="49" charset="0"/>
                  <a:ea typeface="+mn-ea"/>
                  <a:cs typeface="Consolas" panose="020B0609020204030204" pitchFamily="49" charset="0"/>
                </a:rPr>
                <a:t>{</a:t>
              </a:r>
            </a:p>
            <a:p>
              <a:pPr marL="0" marR="0" lvl="0" indent="0" algn="l" defTabSz="9325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500" b="0" i="0" u="none" strike="noStrike" kern="1200" cap="none" spc="0" normalizeH="0" baseline="0" noProof="0" dirty="0">
                  <a:ln>
                    <a:noFill/>
                  </a:ln>
                  <a:solidFill>
                    <a:srgbClr val="505050">
                      <a:lumMod val="50000"/>
                    </a:srgbClr>
                  </a:solidFill>
                  <a:effectLst/>
                  <a:uLnTx/>
                  <a:uFillTx/>
                  <a:latin typeface="Consolas" panose="020B0609020204030204" pitchFamily="49" charset="0"/>
                  <a:ea typeface="+mn-ea"/>
                  <a:cs typeface="Consolas" panose="020B0609020204030204" pitchFamily="49" charset="0"/>
                </a:rPr>
                <a:t>    static void Main()</a:t>
              </a:r>
            </a:p>
            <a:p>
              <a:pPr marL="0" marR="0" lvl="0" indent="0" algn="l" defTabSz="9325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500" b="0" i="0" u="none" strike="noStrike" kern="1200" cap="none" spc="0" normalizeH="0" baseline="0" noProof="0" dirty="0">
                  <a:ln>
                    <a:noFill/>
                  </a:ln>
                  <a:solidFill>
                    <a:srgbClr val="505050">
                      <a:lumMod val="50000"/>
                    </a:srgbClr>
                  </a:solidFill>
                  <a:effectLst/>
                  <a:uLnTx/>
                  <a:uFillTx/>
                  <a:latin typeface="Consolas" panose="020B0609020204030204" pitchFamily="49" charset="0"/>
                  <a:ea typeface="+mn-ea"/>
                  <a:cs typeface="Consolas" panose="020B0609020204030204" pitchFamily="49" charset="0"/>
                </a:rPr>
                <a:t>    {</a:t>
              </a:r>
            </a:p>
            <a:p>
              <a:pPr marL="0" marR="0" lvl="0" indent="0" algn="l" defTabSz="9325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500" b="0" i="0" u="none" strike="noStrike" kern="1200" cap="none" spc="0" normalizeH="0" baseline="0" noProof="0" dirty="0">
                <a:ln>
                  <a:noFill/>
                </a:ln>
                <a:solidFill>
                  <a:srgbClr val="505050">
                    <a:lumMod val="50000"/>
                  </a:srgbClr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Consolas" panose="020B0609020204030204" pitchFamily="49" charset="0"/>
              </a:endParaRPr>
            </a:p>
            <a:p>
              <a:pPr marL="0" marR="0" lvl="0" indent="0" algn="l" defTabSz="9325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500" b="0" i="0" u="none" strike="noStrike" kern="1200" cap="none" spc="0" normalizeH="0" baseline="0" noProof="0" dirty="0">
                  <a:ln>
                    <a:noFill/>
                  </a:ln>
                  <a:solidFill>
                    <a:srgbClr val="505050">
                      <a:lumMod val="50000"/>
                    </a:srgbClr>
                  </a:solidFill>
                  <a:effectLst/>
                  <a:uLnTx/>
                  <a:uFillTx/>
                  <a:latin typeface="Consolas" panose="020B0609020204030204" pitchFamily="49" charset="0"/>
                  <a:ea typeface="+mn-ea"/>
                  <a:cs typeface="Consolas" panose="020B0609020204030204" pitchFamily="49" charset="0"/>
                </a:rPr>
                <a:t>    }</a:t>
              </a:r>
            </a:p>
            <a:p>
              <a:pPr marL="0" marR="0" lvl="0" indent="0" algn="l" defTabSz="9325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500" b="0" i="0" u="none" strike="noStrike" kern="1200" cap="none" spc="0" normalizeH="0" baseline="0" noProof="0" dirty="0">
                  <a:ln>
                    <a:noFill/>
                  </a:ln>
                  <a:solidFill>
                    <a:srgbClr val="505050">
                      <a:lumMod val="50000"/>
                    </a:srgbClr>
                  </a:solidFill>
                  <a:effectLst/>
                  <a:uLnTx/>
                  <a:uFillTx/>
                  <a:latin typeface="Consolas" panose="020B0609020204030204" pitchFamily="49" charset="0"/>
                  <a:ea typeface="+mn-ea"/>
                  <a:cs typeface="Consolas" panose="020B0609020204030204" pitchFamily="49" charset="0"/>
                </a:rPr>
                <a:t>}</a:t>
              </a:r>
              <a:endPara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505050">
                    <a:lumMod val="50000"/>
                  </a:srgbClr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Consolas" panose="020B0609020204030204" pitchFamily="49" charset="0"/>
              </a:endParaRPr>
            </a:p>
          </p:txBody>
        </p:sp>
        <p:sp>
          <p:nvSpPr>
            <p:cNvPr id="15" name="Freeform 14"/>
            <p:cNvSpPr>
              <a:spLocks noChangeAspect="1"/>
            </p:cNvSpPr>
            <p:nvPr/>
          </p:nvSpPr>
          <p:spPr bwMode="black">
            <a:xfrm flipH="1">
              <a:off x="1036637" y="4547514"/>
              <a:ext cx="1600200" cy="1026982"/>
            </a:xfrm>
            <a:custGeom>
              <a:avLst/>
              <a:gdLst>
                <a:gd name="connsiteX0" fmla="*/ 4635324 w 4635324"/>
                <a:gd name="connsiteY0" fmla="*/ 2786728 h 2974887"/>
                <a:gd name="connsiteX1" fmla="*/ 0 w 4635324"/>
                <a:gd name="connsiteY1" fmla="*/ 2786728 h 2974887"/>
                <a:gd name="connsiteX2" fmla="*/ 0 w 4635324"/>
                <a:gd name="connsiteY2" fmla="*/ 2813608 h 2974887"/>
                <a:gd name="connsiteX3" fmla="*/ 185413 w 4635324"/>
                <a:gd name="connsiteY3" fmla="*/ 2974887 h 2974887"/>
                <a:gd name="connsiteX4" fmla="*/ 4449911 w 4635324"/>
                <a:gd name="connsiteY4" fmla="*/ 2974887 h 2974887"/>
                <a:gd name="connsiteX5" fmla="*/ 4635324 w 4635324"/>
                <a:gd name="connsiteY5" fmla="*/ 2813608 h 2974887"/>
                <a:gd name="connsiteX6" fmla="*/ 4635324 w 4635324"/>
                <a:gd name="connsiteY6" fmla="*/ 2786728 h 2974887"/>
                <a:gd name="connsiteX7" fmla="*/ 4005331 w 4635324"/>
                <a:gd name="connsiteY7" fmla="*/ 205988 h 2974887"/>
                <a:gd name="connsiteX8" fmla="*/ 4005331 w 4635324"/>
                <a:gd name="connsiteY8" fmla="*/ 2473188 h 2974887"/>
                <a:gd name="connsiteX9" fmla="*/ 630009 w 4635324"/>
                <a:gd name="connsiteY9" fmla="*/ 2473188 h 2974887"/>
                <a:gd name="connsiteX10" fmla="*/ 630009 w 4635324"/>
                <a:gd name="connsiteY10" fmla="*/ 205988 h 2974887"/>
                <a:gd name="connsiteX11" fmla="*/ 4115213 w 4635324"/>
                <a:gd name="connsiteY11" fmla="*/ 0 h 2974887"/>
                <a:gd name="connsiteX12" fmla="*/ 520123 w 4635324"/>
                <a:gd name="connsiteY12" fmla="*/ 0 h 2974887"/>
                <a:gd name="connsiteX13" fmla="*/ 391787 w 4635324"/>
                <a:gd name="connsiteY13" fmla="*/ 128336 h 2974887"/>
                <a:gd name="connsiteX14" fmla="*/ 391787 w 4635324"/>
                <a:gd name="connsiteY14" fmla="*/ 2548645 h 2974887"/>
                <a:gd name="connsiteX15" fmla="*/ 520123 w 4635324"/>
                <a:gd name="connsiteY15" fmla="*/ 2676981 h 2974887"/>
                <a:gd name="connsiteX16" fmla="*/ 4115213 w 4635324"/>
                <a:gd name="connsiteY16" fmla="*/ 2676981 h 2974887"/>
                <a:gd name="connsiteX17" fmla="*/ 4243549 w 4635324"/>
                <a:gd name="connsiteY17" fmla="*/ 2548645 h 2974887"/>
                <a:gd name="connsiteX18" fmla="*/ 4243549 w 4635324"/>
                <a:gd name="connsiteY18" fmla="*/ 128336 h 2974887"/>
                <a:gd name="connsiteX19" fmla="*/ 4115213 w 4635324"/>
                <a:gd name="connsiteY19" fmla="*/ 0 h 29748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4635324" h="2974887">
                  <a:moveTo>
                    <a:pt x="4635324" y="2786728"/>
                  </a:moveTo>
                  <a:lnTo>
                    <a:pt x="0" y="2786728"/>
                  </a:lnTo>
                  <a:cubicBezTo>
                    <a:pt x="0" y="2813608"/>
                    <a:pt x="0" y="2813608"/>
                    <a:pt x="0" y="2813608"/>
                  </a:cubicBezTo>
                  <a:cubicBezTo>
                    <a:pt x="0" y="2894248"/>
                    <a:pt x="79463" y="2974887"/>
                    <a:pt x="185413" y="2974887"/>
                  </a:cubicBezTo>
                  <a:cubicBezTo>
                    <a:pt x="4449911" y="2974887"/>
                    <a:pt x="4449911" y="2974887"/>
                    <a:pt x="4449911" y="2974887"/>
                  </a:cubicBezTo>
                  <a:cubicBezTo>
                    <a:pt x="4555862" y="2974887"/>
                    <a:pt x="4635324" y="2894248"/>
                    <a:pt x="4635324" y="2813608"/>
                  </a:cubicBezTo>
                  <a:cubicBezTo>
                    <a:pt x="4635324" y="2786728"/>
                    <a:pt x="4635324" y="2786728"/>
                    <a:pt x="4635324" y="2786728"/>
                  </a:cubicBezTo>
                  <a:close/>
                  <a:moveTo>
                    <a:pt x="4005331" y="205988"/>
                  </a:moveTo>
                  <a:lnTo>
                    <a:pt x="4005331" y="2473188"/>
                  </a:lnTo>
                  <a:lnTo>
                    <a:pt x="630009" y="2473188"/>
                  </a:lnTo>
                  <a:lnTo>
                    <a:pt x="630009" y="205988"/>
                  </a:lnTo>
                  <a:close/>
                  <a:moveTo>
                    <a:pt x="4115213" y="0"/>
                  </a:moveTo>
                  <a:lnTo>
                    <a:pt x="520123" y="0"/>
                  </a:lnTo>
                  <a:cubicBezTo>
                    <a:pt x="449244" y="0"/>
                    <a:pt x="391787" y="57457"/>
                    <a:pt x="391787" y="128336"/>
                  </a:cubicBezTo>
                  <a:lnTo>
                    <a:pt x="391787" y="2548645"/>
                  </a:lnTo>
                  <a:cubicBezTo>
                    <a:pt x="391787" y="2619524"/>
                    <a:pt x="449244" y="2676981"/>
                    <a:pt x="520123" y="2676981"/>
                  </a:cubicBezTo>
                  <a:lnTo>
                    <a:pt x="4115213" y="2676981"/>
                  </a:lnTo>
                  <a:cubicBezTo>
                    <a:pt x="4186092" y="2676981"/>
                    <a:pt x="4243549" y="2619524"/>
                    <a:pt x="4243549" y="2548645"/>
                  </a:cubicBezTo>
                  <a:lnTo>
                    <a:pt x="4243549" y="128336"/>
                  </a:lnTo>
                  <a:cubicBezTo>
                    <a:pt x="4243549" y="57457"/>
                    <a:pt x="4186092" y="0"/>
                    <a:pt x="4115213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27" tIns="45713" rIns="91427" bIns="45713" numCol="1" anchor="t" anchorCtr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66371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32742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99113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65484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33185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9822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64597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730969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325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505050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</p:grpSp>
      <p:sp>
        <p:nvSpPr>
          <p:cNvPr id="18" name="Freeform 21"/>
          <p:cNvSpPr>
            <a:spLocks noChangeAspect="1" noEditPoints="1"/>
          </p:cNvSpPr>
          <p:nvPr/>
        </p:nvSpPr>
        <p:spPr bwMode="black">
          <a:xfrm>
            <a:off x="10450940" y="1363662"/>
            <a:ext cx="1467957" cy="914270"/>
          </a:xfrm>
          <a:custGeom>
            <a:avLst/>
            <a:gdLst>
              <a:gd name="T0" fmla="*/ 1277 w 1355"/>
              <a:gd name="T1" fmla="*/ 371 h 843"/>
              <a:gd name="T2" fmla="*/ 1157 w 1355"/>
              <a:gd name="T3" fmla="*/ 298 h 843"/>
              <a:gd name="T4" fmla="*/ 1157 w 1355"/>
              <a:gd name="T5" fmla="*/ 277 h 843"/>
              <a:gd name="T6" fmla="*/ 1080 w 1355"/>
              <a:gd name="T7" fmla="*/ 83 h 843"/>
              <a:gd name="T8" fmla="*/ 888 w 1355"/>
              <a:gd name="T9" fmla="*/ 0 h 843"/>
              <a:gd name="T10" fmla="*/ 650 w 1355"/>
              <a:gd name="T11" fmla="*/ 135 h 843"/>
              <a:gd name="T12" fmla="*/ 544 w 1355"/>
              <a:gd name="T13" fmla="*/ 114 h 843"/>
              <a:gd name="T14" fmla="*/ 353 w 1355"/>
              <a:gd name="T15" fmla="*/ 189 h 843"/>
              <a:gd name="T16" fmla="*/ 287 w 1355"/>
              <a:gd name="T17" fmla="*/ 287 h 843"/>
              <a:gd name="T18" fmla="*/ 275 w 1355"/>
              <a:gd name="T19" fmla="*/ 287 h 843"/>
              <a:gd name="T20" fmla="*/ 82 w 1355"/>
              <a:gd name="T21" fmla="*/ 370 h 843"/>
              <a:gd name="T22" fmla="*/ 0 w 1355"/>
              <a:gd name="T23" fmla="*/ 565 h 843"/>
              <a:gd name="T24" fmla="*/ 82 w 1355"/>
              <a:gd name="T25" fmla="*/ 760 h 843"/>
              <a:gd name="T26" fmla="*/ 275 w 1355"/>
              <a:gd name="T27" fmla="*/ 843 h 843"/>
              <a:gd name="T28" fmla="*/ 1080 w 1355"/>
              <a:gd name="T29" fmla="*/ 843 h 843"/>
              <a:gd name="T30" fmla="*/ 1277 w 1355"/>
              <a:gd name="T31" fmla="*/ 760 h 843"/>
              <a:gd name="T32" fmla="*/ 1355 w 1355"/>
              <a:gd name="T33" fmla="*/ 565 h 843"/>
              <a:gd name="T34" fmla="*/ 1277 w 1355"/>
              <a:gd name="T35" fmla="*/ 371 h 843"/>
              <a:gd name="T36" fmla="*/ 1080 w 1355"/>
              <a:gd name="T37" fmla="*/ 766 h 843"/>
              <a:gd name="T38" fmla="*/ 275 w 1355"/>
              <a:gd name="T39" fmla="*/ 766 h 843"/>
              <a:gd name="T40" fmla="*/ 76 w 1355"/>
              <a:gd name="T41" fmla="*/ 565 h 843"/>
              <a:gd name="T42" fmla="*/ 275 w 1355"/>
              <a:gd name="T43" fmla="*/ 364 h 843"/>
              <a:gd name="T44" fmla="*/ 346 w 1355"/>
              <a:gd name="T45" fmla="*/ 381 h 843"/>
              <a:gd name="T46" fmla="*/ 544 w 1355"/>
              <a:gd name="T47" fmla="*/ 191 h 843"/>
              <a:gd name="T48" fmla="*/ 689 w 1355"/>
              <a:gd name="T49" fmla="*/ 255 h 843"/>
              <a:gd name="T50" fmla="*/ 888 w 1355"/>
              <a:gd name="T51" fmla="*/ 77 h 843"/>
              <a:gd name="T52" fmla="*/ 1080 w 1355"/>
              <a:gd name="T53" fmla="*/ 277 h 843"/>
              <a:gd name="T54" fmla="*/ 1064 w 1355"/>
              <a:gd name="T55" fmla="*/ 370 h 843"/>
              <a:gd name="T56" fmla="*/ 1080 w 1355"/>
              <a:gd name="T57" fmla="*/ 364 h 843"/>
              <a:gd name="T58" fmla="*/ 1278 w 1355"/>
              <a:gd name="T59" fmla="*/ 565 h 843"/>
              <a:gd name="T60" fmla="*/ 1080 w 1355"/>
              <a:gd name="T61" fmla="*/ 766 h 8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1355" h="843">
                <a:moveTo>
                  <a:pt x="1277" y="371"/>
                </a:moveTo>
                <a:cubicBezTo>
                  <a:pt x="1242" y="335"/>
                  <a:pt x="1201" y="311"/>
                  <a:pt x="1157" y="298"/>
                </a:cubicBezTo>
                <a:cubicBezTo>
                  <a:pt x="1157" y="291"/>
                  <a:pt x="1157" y="285"/>
                  <a:pt x="1157" y="277"/>
                </a:cubicBezTo>
                <a:cubicBezTo>
                  <a:pt x="1157" y="205"/>
                  <a:pt x="1130" y="136"/>
                  <a:pt x="1080" y="83"/>
                </a:cubicBezTo>
                <a:cubicBezTo>
                  <a:pt x="1028" y="29"/>
                  <a:pt x="959" y="0"/>
                  <a:pt x="888" y="0"/>
                </a:cubicBezTo>
                <a:cubicBezTo>
                  <a:pt x="789" y="0"/>
                  <a:pt x="700" y="54"/>
                  <a:pt x="650" y="135"/>
                </a:cubicBezTo>
                <a:cubicBezTo>
                  <a:pt x="618" y="121"/>
                  <a:pt x="581" y="114"/>
                  <a:pt x="544" y="114"/>
                </a:cubicBezTo>
                <a:cubicBezTo>
                  <a:pt x="471" y="114"/>
                  <a:pt x="404" y="141"/>
                  <a:pt x="353" y="189"/>
                </a:cubicBezTo>
                <a:cubicBezTo>
                  <a:pt x="324" y="217"/>
                  <a:pt x="302" y="250"/>
                  <a:pt x="287" y="287"/>
                </a:cubicBezTo>
                <a:cubicBezTo>
                  <a:pt x="283" y="287"/>
                  <a:pt x="279" y="287"/>
                  <a:pt x="275" y="287"/>
                </a:cubicBezTo>
                <a:cubicBezTo>
                  <a:pt x="203" y="287"/>
                  <a:pt x="134" y="317"/>
                  <a:pt x="82" y="370"/>
                </a:cubicBezTo>
                <a:cubicBezTo>
                  <a:pt x="29" y="422"/>
                  <a:pt x="0" y="492"/>
                  <a:pt x="0" y="565"/>
                </a:cubicBezTo>
                <a:cubicBezTo>
                  <a:pt x="0" y="638"/>
                  <a:pt x="29" y="707"/>
                  <a:pt x="82" y="760"/>
                </a:cubicBezTo>
                <a:cubicBezTo>
                  <a:pt x="134" y="814"/>
                  <a:pt x="203" y="843"/>
                  <a:pt x="275" y="843"/>
                </a:cubicBezTo>
                <a:cubicBezTo>
                  <a:pt x="1080" y="843"/>
                  <a:pt x="1080" y="843"/>
                  <a:pt x="1080" y="843"/>
                </a:cubicBezTo>
                <a:cubicBezTo>
                  <a:pt x="1155" y="843"/>
                  <a:pt x="1224" y="814"/>
                  <a:pt x="1277" y="760"/>
                </a:cubicBezTo>
                <a:cubicBezTo>
                  <a:pt x="1327" y="707"/>
                  <a:pt x="1355" y="638"/>
                  <a:pt x="1355" y="565"/>
                </a:cubicBezTo>
                <a:cubicBezTo>
                  <a:pt x="1355" y="492"/>
                  <a:pt x="1327" y="422"/>
                  <a:pt x="1277" y="371"/>
                </a:cubicBezTo>
                <a:close/>
                <a:moveTo>
                  <a:pt x="1080" y="766"/>
                </a:moveTo>
                <a:cubicBezTo>
                  <a:pt x="1080" y="766"/>
                  <a:pt x="437" y="766"/>
                  <a:pt x="275" y="766"/>
                </a:cubicBezTo>
                <a:cubicBezTo>
                  <a:pt x="167" y="766"/>
                  <a:pt x="76" y="674"/>
                  <a:pt x="76" y="565"/>
                </a:cubicBezTo>
                <a:cubicBezTo>
                  <a:pt x="76" y="457"/>
                  <a:pt x="167" y="364"/>
                  <a:pt x="275" y="364"/>
                </a:cubicBezTo>
                <a:cubicBezTo>
                  <a:pt x="302" y="364"/>
                  <a:pt x="324" y="370"/>
                  <a:pt x="346" y="381"/>
                </a:cubicBezTo>
                <a:cubicBezTo>
                  <a:pt x="351" y="272"/>
                  <a:pt x="437" y="191"/>
                  <a:pt x="544" y="191"/>
                </a:cubicBezTo>
                <a:cubicBezTo>
                  <a:pt x="603" y="191"/>
                  <a:pt x="650" y="213"/>
                  <a:pt x="689" y="255"/>
                </a:cubicBezTo>
                <a:cubicBezTo>
                  <a:pt x="699" y="158"/>
                  <a:pt x="785" y="77"/>
                  <a:pt x="888" y="77"/>
                </a:cubicBezTo>
                <a:cubicBezTo>
                  <a:pt x="994" y="77"/>
                  <a:pt x="1080" y="169"/>
                  <a:pt x="1080" y="277"/>
                </a:cubicBezTo>
                <a:cubicBezTo>
                  <a:pt x="1080" y="311"/>
                  <a:pt x="1075" y="343"/>
                  <a:pt x="1064" y="370"/>
                </a:cubicBezTo>
                <a:cubicBezTo>
                  <a:pt x="1069" y="364"/>
                  <a:pt x="1075" y="364"/>
                  <a:pt x="1080" y="364"/>
                </a:cubicBezTo>
                <a:cubicBezTo>
                  <a:pt x="1192" y="364"/>
                  <a:pt x="1278" y="457"/>
                  <a:pt x="1278" y="565"/>
                </a:cubicBezTo>
                <a:cubicBezTo>
                  <a:pt x="1278" y="674"/>
                  <a:pt x="1192" y="766"/>
                  <a:pt x="1080" y="766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27" tIns="45713" rIns="91427" bIns="45713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325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505050"/>
              </a:solidFill>
              <a:effectLst/>
              <a:uLnTx/>
              <a:uFillTx/>
              <a:latin typeface="Segoe UI"/>
            </a:endParaRPr>
          </a:p>
        </p:txBody>
      </p:sp>
      <p:sp>
        <p:nvSpPr>
          <p:cNvPr id="20" name="Freeform 19"/>
          <p:cNvSpPr>
            <a:spLocks noChangeAspect="1"/>
          </p:cNvSpPr>
          <p:nvPr/>
        </p:nvSpPr>
        <p:spPr bwMode="black">
          <a:xfrm>
            <a:off x="10722854" y="2580048"/>
            <a:ext cx="914270" cy="884054"/>
          </a:xfrm>
          <a:custGeom>
            <a:avLst/>
            <a:gdLst>
              <a:gd name="connsiteX0" fmla="*/ 472753 w 3511879"/>
              <a:gd name="connsiteY0" fmla="*/ 2812993 h 3395812"/>
              <a:gd name="connsiteX1" fmla="*/ 2982396 w 3511879"/>
              <a:gd name="connsiteY1" fmla="*/ 2812993 h 3395812"/>
              <a:gd name="connsiteX2" fmla="*/ 3511879 w 3511879"/>
              <a:gd name="connsiteY2" fmla="*/ 3395812 h 3395812"/>
              <a:gd name="connsiteX3" fmla="*/ 0 w 3511879"/>
              <a:gd name="connsiteY3" fmla="*/ 3395812 h 3395812"/>
              <a:gd name="connsiteX4" fmla="*/ 805029 w 3511879"/>
              <a:gd name="connsiteY4" fmla="*/ 2575107 h 3395812"/>
              <a:gd name="connsiteX5" fmla="*/ 2706847 w 3511879"/>
              <a:gd name="connsiteY5" fmla="*/ 2575107 h 3395812"/>
              <a:gd name="connsiteX6" fmla="*/ 2706847 w 3511879"/>
              <a:gd name="connsiteY6" fmla="*/ 2640526 h 3395812"/>
              <a:gd name="connsiteX7" fmla="*/ 805029 w 3511879"/>
              <a:gd name="connsiteY7" fmla="*/ 2640526 h 3395812"/>
              <a:gd name="connsiteX8" fmla="*/ 256639 w 3511879"/>
              <a:gd name="connsiteY8" fmla="*/ 196255 h 3395812"/>
              <a:gd name="connsiteX9" fmla="*/ 256639 w 3511879"/>
              <a:gd name="connsiteY9" fmla="*/ 1926870 h 3395812"/>
              <a:gd name="connsiteX10" fmla="*/ 1375035 w 3511879"/>
              <a:gd name="connsiteY10" fmla="*/ 1926870 h 3395812"/>
              <a:gd name="connsiteX11" fmla="*/ 2117934 w 3511879"/>
              <a:gd name="connsiteY11" fmla="*/ 1926870 h 3395812"/>
              <a:gd name="connsiteX12" fmla="*/ 3276854 w 3511879"/>
              <a:gd name="connsiteY12" fmla="*/ 1926870 h 3395812"/>
              <a:gd name="connsiteX13" fmla="*/ 3276854 w 3511879"/>
              <a:gd name="connsiteY13" fmla="*/ 196255 h 3395812"/>
              <a:gd name="connsiteX14" fmla="*/ 1755940 w 3511879"/>
              <a:gd name="connsiteY14" fmla="*/ 44602 h 3395812"/>
              <a:gd name="connsiteX15" fmla="*/ 1707314 w 3511879"/>
              <a:gd name="connsiteY15" fmla="*/ 87720 h 3395812"/>
              <a:gd name="connsiteX16" fmla="*/ 1755940 w 3511879"/>
              <a:gd name="connsiteY16" fmla="*/ 130837 h 3395812"/>
              <a:gd name="connsiteX17" fmla="*/ 1804566 w 3511879"/>
              <a:gd name="connsiteY17" fmla="*/ 87720 h 3395812"/>
              <a:gd name="connsiteX18" fmla="*/ 1755940 w 3511879"/>
              <a:gd name="connsiteY18" fmla="*/ 44602 h 3395812"/>
              <a:gd name="connsiteX19" fmla="*/ 254932 w 3511879"/>
              <a:gd name="connsiteY19" fmla="*/ 0 h 3395812"/>
              <a:gd name="connsiteX20" fmla="*/ 3237327 w 3511879"/>
              <a:gd name="connsiteY20" fmla="*/ 0 h 3395812"/>
              <a:gd name="connsiteX21" fmla="*/ 3433538 w 3511879"/>
              <a:gd name="connsiteY21" fmla="*/ 194633 h 3395812"/>
              <a:gd name="connsiteX22" fmla="*/ 3433538 w 3511879"/>
              <a:gd name="connsiteY22" fmla="*/ 1924709 h 3395812"/>
              <a:gd name="connsiteX23" fmla="*/ 3237327 w 3511879"/>
              <a:gd name="connsiteY23" fmla="*/ 2140967 h 3395812"/>
              <a:gd name="connsiteX24" fmla="*/ 2252904 w 3511879"/>
              <a:gd name="connsiteY24" fmla="*/ 2140967 h 3395812"/>
              <a:gd name="connsiteX25" fmla="*/ 2117934 w 3511879"/>
              <a:gd name="connsiteY25" fmla="*/ 2140967 h 3395812"/>
              <a:gd name="connsiteX26" fmla="*/ 2117934 w 3511879"/>
              <a:gd name="connsiteY26" fmla="*/ 2271804 h 3395812"/>
              <a:gd name="connsiteX27" fmla="*/ 2117934 w 3511879"/>
              <a:gd name="connsiteY27" fmla="*/ 2358036 h 3395812"/>
              <a:gd name="connsiteX28" fmla="*/ 2550163 w 3511879"/>
              <a:gd name="connsiteY28" fmla="*/ 2358036 h 3395812"/>
              <a:gd name="connsiteX29" fmla="*/ 2706847 w 3511879"/>
              <a:gd name="connsiteY29" fmla="*/ 2575106 h 3395812"/>
              <a:gd name="connsiteX30" fmla="*/ 805029 w 3511879"/>
              <a:gd name="connsiteY30" fmla="*/ 2575106 h 3395812"/>
              <a:gd name="connsiteX31" fmla="*/ 961713 w 3511879"/>
              <a:gd name="connsiteY31" fmla="*/ 2358036 h 3395812"/>
              <a:gd name="connsiteX32" fmla="*/ 1375035 w 3511879"/>
              <a:gd name="connsiteY32" fmla="*/ 2358036 h 3395812"/>
              <a:gd name="connsiteX33" fmla="*/ 1375035 w 3511879"/>
              <a:gd name="connsiteY33" fmla="*/ 2271804 h 3395812"/>
              <a:gd name="connsiteX34" fmla="*/ 1375035 w 3511879"/>
              <a:gd name="connsiteY34" fmla="*/ 2140967 h 3395812"/>
              <a:gd name="connsiteX35" fmla="*/ 1224064 w 3511879"/>
              <a:gd name="connsiteY35" fmla="*/ 2140967 h 3395812"/>
              <a:gd name="connsiteX36" fmla="*/ 254932 w 3511879"/>
              <a:gd name="connsiteY36" fmla="*/ 2140967 h 3395812"/>
              <a:gd name="connsiteX37" fmla="*/ 78343 w 3511879"/>
              <a:gd name="connsiteY37" fmla="*/ 1924709 h 3395812"/>
              <a:gd name="connsiteX38" fmla="*/ 78343 w 3511879"/>
              <a:gd name="connsiteY38" fmla="*/ 194633 h 3395812"/>
              <a:gd name="connsiteX39" fmla="*/ 254932 w 3511879"/>
              <a:gd name="connsiteY39" fmla="*/ 0 h 33958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3511879" h="3395812">
                <a:moveTo>
                  <a:pt x="472753" y="2812993"/>
                </a:moveTo>
                <a:lnTo>
                  <a:pt x="2982396" y="2812993"/>
                </a:lnTo>
                <a:lnTo>
                  <a:pt x="3511879" y="3395812"/>
                </a:lnTo>
                <a:lnTo>
                  <a:pt x="0" y="3395812"/>
                </a:lnTo>
                <a:close/>
                <a:moveTo>
                  <a:pt x="805029" y="2575107"/>
                </a:moveTo>
                <a:lnTo>
                  <a:pt x="2706847" y="2575107"/>
                </a:lnTo>
                <a:lnTo>
                  <a:pt x="2706847" y="2640526"/>
                </a:lnTo>
                <a:lnTo>
                  <a:pt x="805029" y="2640526"/>
                </a:lnTo>
                <a:close/>
                <a:moveTo>
                  <a:pt x="256639" y="196255"/>
                </a:moveTo>
                <a:lnTo>
                  <a:pt x="256639" y="1926870"/>
                </a:lnTo>
                <a:lnTo>
                  <a:pt x="1375035" y="1926870"/>
                </a:lnTo>
                <a:lnTo>
                  <a:pt x="2117934" y="1926870"/>
                </a:lnTo>
                <a:lnTo>
                  <a:pt x="3276854" y="1926870"/>
                </a:lnTo>
                <a:lnTo>
                  <a:pt x="3276854" y="196255"/>
                </a:lnTo>
                <a:close/>
                <a:moveTo>
                  <a:pt x="1755940" y="44602"/>
                </a:moveTo>
                <a:cubicBezTo>
                  <a:pt x="1729084" y="44602"/>
                  <a:pt x="1707314" y="63907"/>
                  <a:pt x="1707314" y="87720"/>
                </a:cubicBezTo>
                <a:cubicBezTo>
                  <a:pt x="1707314" y="111532"/>
                  <a:pt x="1729084" y="130837"/>
                  <a:pt x="1755940" y="130837"/>
                </a:cubicBezTo>
                <a:cubicBezTo>
                  <a:pt x="1782796" y="130837"/>
                  <a:pt x="1804566" y="111532"/>
                  <a:pt x="1804566" y="87720"/>
                </a:cubicBezTo>
                <a:cubicBezTo>
                  <a:pt x="1804566" y="63907"/>
                  <a:pt x="1782796" y="44602"/>
                  <a:pt x="1755940" y="44602"/>
                </a:cubicBezTo>
                <a:close/>
                <a:moveTo>
                  <a:pt x="254932" y="0"/>
                </a:moveTo>
                <a:cubicBezTo>
                  <a:pt x="3237327" y="0"/>
                  <a:pt x="3237327" y="0"/>
                  <a:pt x="3237327" y="0"/>
                </a:cubicBezTo>
                <a:cubicBezTo>
                  <a:pt x="3355054" y="0"/>
                  <a:pt x="3433538" y="86504"/>
                  <a:pt x="3433538" y="194633"/>
                </a:cubicBezTo>
                <a:lnTo>
                  <a:pt x="3433538" y="1924709"/>
                </a:lnTo>
                <a:cubicBezTo>
                  <a:pt x="3433538" y="2032838"/>
                  <a:pt x="3355054" y="2140967"/>
                  <a:pt x="3237327" y="2140967"/>
                </a:cubicBezTo>
                <a:cubicBezTo>
                  <a:pt x="2864528" y="2140967"/>
                  <a:pt x="2538328" y="2140967"/>
                  <a:pt x="2252904" y="2140967"/>
                </a:cubicBezTo>
                <a:lnTo>
                  <a:pt x="2117934" y="2140967"/>
                </a:lnTo>
                <a:lnTo>
                  <a:pt x="2117934" y="2271804"/>
                </a:lnTo>
                <a:lnTo>
                  <a:pt x="2117934" y="2358036"/>
                </a:lnTo>
                <a:lnTo>
                  <a:pt x="2550163" y="2358036"/>
                </a:lnTo>
                <a:lnTo>
                  <a:pt x="2706847" y="2575106"/>
                </a:lnTo>
                <a:lnTo>
                  <a:pt x="805029" y="2575106"/>
                </a:lnTo>
                <a:lnTo>
                  <a:pt x="961713" y="2358036"/>
                </a:lnTo>
                <a:lnTo>
                  <a:pt x="1375035" y="2358036"/>
                </a:lnTo>
                <a:lnTo>
                  <a:pt x="1375035" y="2271804"/>
                </a:lnTo>
                <a:lnTo>
                  <a:pt x="1375035" y="2140967"/>
                </a:lnTo>
                <a:lnTo>
                  <a:pt x="1224064" y="2140967"/>
                </a:lnTo>
                <a:cubicBezTo>
                  <a:pt x="254932" y="2140967"/>
                  <a:pt x="254932" y="2140967"/>
                  <a:pt x="254932" y="2140967"/>
                </a:cubicBezTo>
                <a:cubicBezTo>
                  <a:pt x="156827" y="2140967"/>
                  <a:pt x="78343" y="2032838"/>
                  <a:pt x="78343" y="1924709"/>
                </a:cubicBezTo>
                <a:cubicBezTo>
                  <a:pt x="78343" y="194633"/>
                  <a:pt x="78343" y="194633"/>
                  <a:pt x="78343" y="194633"/>
                </a:cubicBezTo>
                <a:cubicBezTo>
                  <a:pt x="78343" y="86504"/>
                  <a:pt x="156827" y="0"/>
                  <a:pt x="254932" y="0"/>
                </a:cubicBezTo>
                <a:close/>
              </a:path>
            </a:pathLst>
          </a:custGeom>
          <a:solidFill>
            <a:schemeClr val="tx2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54" tIns="146283" rIns="182854" bIns="146283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32293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0" cap="none" spc="0" normalizeH="0" baseline="0" noProof="0" dirty="0">
              <a:ln>
                <a:noFill/>
              </a:ln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ffectLst/>
              <a:uLnTx/>
              <a:uFillTx/>
              <a:latin typeface="Segoe UI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23" name="Freeform 22"/>
          <p:cNvSpPr>
            <a:spLocks noChangeAspect="1"/>
          </p:cNvSpPr>
          <p:nvPr/>
        </p:nvSpPr>
        <p:spPr bwMode="black">
          <a:xfrm>
            <a:off x="10472241" y="3592357"/>
            <a:ext cx="1415500" cy="914270"/>
          </a:xfrm>
          <a:custGeom>
            <a:avLst/>
            <a:gdLst>
              <a:gd name="connsiteX0" fmla="*/ 93529 w 794079"/>
              <a:gd name="connsiteY0" fmla="*/ 409985 h 512894"/>
              <a:gd name="connsiteX1" fmla="*/ 57350 w 794079"/>
              <a:gd name="connsiteY1" fmla="*/ 446163 h 512894"/>
              <a:gd name="connsiteX2" fmla="*/ 93529 w 794079"/>
              <a:gd name="connsiteY2" fmla="*/ 482342 h 512894"/>
              <a:gd name="connsiteX3" fmla="*/ 129707 w 794079"/>
              <a:gd name="connsiteY3" fmla="*/ 446163 h 512894"/>
              <a:gd name="connsiteX4" fmla="*/ 93529 w 794079"/>
              <a:gd name="connsiteY4" fmla="*/ 409985 h 512894"/>
              <a:gd name="connsiteX5" fmla="*/ 22935 w 794079"/>
              <a:gd name="connsiteY5" fmla="*/ 375286 h 512894"/>
              <a:gd name="connsiteX6" fmla="*/ 771144 w 794079"/>
              <a:gd name="connsiteY6" fmla="*/ 375286 h 512894"/>
              <a:gd name="connsiteX7" fmla="*/ 794079 w 794079"/>
              <a:gd name="connsiteY7" fmla="*/ 398221 h 512894"/>
              <a:gd name="connsiteX8" fmla="*/ 794079 w 794079"/>
              <a:gd name="connsiteY8" fmla="*/ 489959 h 512894"/>
              <a:gd name="connsiteX9" fmla="*/ 771144 w 794079"/>
              <a:gd name="connsiteY9" fmla="*/ 512894 h 512894"/>
              <a:gd name="connsiteX10" fmla="*/ 22935 w 794079"/>
              <a:gd name="connsiteY10" fmla="*/ 512894 h 512894"/>
              <a:gd name="connsiteX11" fmla="*/ 0 w 794079"/>
              <a:gd name="connsiteY11" fmla="*/ 489959 h 512894"/>
              <a:gd name="connsiteX12" fmla="*/ 0 w 794079"/>
              <a:gd name="connsiteY12" fmla="*/ 398221 h 512894"/>
              <a:gd name="connsiteX13" fmla="*/ 22935 w 794079"/>
              <a:gd name="connsiteY13" fmla="*/ 375286 h 512894"/>
              <a:gd name="connsiteX14" fmla="*/ 93529 w 794079"/>
              <a:gd name="connsiteY14" fmla="*/ 222341 h 512894"/>
              <a:gd name="connsiteX15" fmla="*/ 57350 w 794079"/>
              <a:gd name="connsiteY15" fmla="*/ 258520 h 512894"/>
              <a:gd name="connsiteX16" fmla="*/ 93529 w 794079"/>
              <a:gd name="connsiteY16" fmla="*/ 294699 h 512894"/>
              <a:gd name="connsiteX17" fmla="*/ 129707 w 794079"/>
              <a:gd name="connsiteY17" fmla="*/ 258520 h 512894"/>
              <a:gd name="connsiteX18" fmla="*/ 93529 w 794079"/>
              <a:gd name="connsiteY18" fmla="*/ 222341 h 512894"/>
              <a:gd name="connsiteX19" fmla="*/ 22935 w 794079"/>
              <a:gd name="connsiteY19" fmla="*/ 187643 h 512894"/>
              <a:gd name="connsiteX20" fmla="*/ 771144 w 794079"/>
              <a:gd name="connsiteY20" fmla="*/ 187643 h 512894"/>
              <a:gd name="connsiteX21" fmla="*/ 794079 w 794079"/>
              <a:gd name="connsiteY21" fmla="*/ 210578 h 512894"/>
              <a:gd name="connsiteX22" fmla="*/ 794079 w 794079"/>
              <a:gd name="connsiteY22" fmla="*/ 302316 h 512894"/>
              <a:gd name="connsiteX23" fmla="*/ 771144 w 794079"/>
              <a:gd name="connsiteY23" fmla="*/ 325251 h 512894"/>
              <a:gd name="connsiteX24" fmla="*/ 22935 w 794079"/>
              <a:gd name="connsiteY24" fmla="*/ 325251 h 512894"/>
              <a:gd name="connsiteX25" fmla="*/ 0 w 794079"/>
              <a:gd name="connsiteY25" fmla="*/ 302316 h 512894"/>
              <a:gd name="connsiteX26" fmla="*/ 0 w 794079"/>
              <a:gd name="connsiteY26" fmla="*/ 210578 h 512894"/>
              <a:gd name="connsiteX27" fmla="*/ 22935 w 794079"/>
              <a:gd name="connsiteY27" fmla="*/ 187643 h 512894"/>
              <a:gd name="connsiteX28" fmla="*/ 93529 w 794079"/>
              <a:gd name="connsiteY28" fmla="*/ 34698 h 512894"/>
              <a:gd name="connsiteX29" fmla="*/ 57350 w 794079"/>
              <a:gd name="connsiteY29" fmla="*/ 70877 h 512894"/>
              <a:gd name="connsiteX30" fmla="*/ 93529 w 794079"/>
              <a:gd name="connsiteY30" fmla="*/ 107056 h 512894"/>
              <a:gd name="connsiteX31" fmla="*/ 129707 w 794079"/>
              <a:gd name="connsiteY31" fmla="*/ 70877 h 512894"/>
              <a:gd name="connsiteX32" fmla="*/ 93529 w 794079"/>
              <a:gd name="connsiteY32" fmla="*/ 34698 h 512894"/>
              <a:gd name="connsiteX33" fmla="*/ 22935 w 794079"/>
              <a:gd name="connsiteY33" fmla="*/ 0 h 512894"/>
              <a:gd name="connsiteX34" fmla="*/ 771144 w 794079"/>
              <a:gd name="connsiteY34" fmla="*/ 0 h 512894"/>
              <a:gd name="connsiteX35" fmla="*/ 794079 w 794079"/>
              <a:gd name="connsiteY35" fmla="*/ 22935 h 512894"/>
              <a:gd name="connsiteX36" fmla="*/ 794079 w 794079"/>
              <a:gd name="connsiteY36" fmla="*/ 114673 h 512894"/>
              <a:gd name="connsiteX37" fmla="*/ 771144 w 794079"/>
              <a:gd name="connsiteY37" fmla="*/ 137608 h 512894"/>
              <a:gd name="connsiteX38" fmla="*/ 22935 w 794079"/>
              <a:gd name="connsiteY38" fmla="*/ 137608 h 512894"/>
              <a:gd name="connsiteX39" fmla="*/ 0 w 794079"/>
              <a:gd name="connsiteY39" fmla="*/ 114673 h 512894"/>
              <a:gd name="connsiteX40" fmla="*/ 0 w 794079"/>
              <a:gd name="connsiteY40" fmla="*/ 22935 h 512894"/>
              <a:gd name="connsiteX41" fmla="*/ 22935 w 794079"/>
              <a:gd name="connsiteY41" fmla="*/ 0 h 5128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</a:cxnLst>
            <a:rect l="l" t="t" r="r" b="b"/>
            <a:pathLst>
              <a:path w="794079" h="512894">
                <a:moveTo>
                  <a:pt x="93529" y="409985"/>
                </a:moveTo>
                <a:cubicBezTo>
                  <a:pt x="73548" y="409985"/>
                  <a:pt x="57350" y="426182"/>
                  <a:pt x="57350" y="446163"/>
                </a:cubicBezTo>
                <a:cubicBezTo>
                  <a:pt x="57350" y="466144"/>
                  <a:pt x="73548" y="482342"/>
                  <a:pt x="93529" y="482342"/>
                </a:cubicBezTo>
                <a:cubicBezTo>
                  <a:pt x="113510" y="482342"/>
                  <a:pt x="129707" y="466144"/>
                  <a:pt x="129707" y="446163"/>
                </a:cubicBezTo>
                <a:cubicBezTo>
                  <a:pt x="129707" y="426182"/>
                  <a:pt x="113510" y="409985"/>
                  <a:pt x="93529" y="409985"/>
                </a:cubicBezTo>
                <a:close/>
                <a:moveTo>
                  <a:pt x="22935" y="375286"/>
                </a:moveTo>
                <a:lnTo>
                  <a:pt x="771144" y="375286"/>
                </a:lnTo>
                <a:cubicBezTo>
                  <a:pt x="783811" y="375286"/>
                  <a:pt x="794079" y="385555"/>
                  <a:pt x="794079" y="398221"/>
                </a:cubicBezTo>
                <a:lnTo>
                  <a:pt x="794079" y="489959"/>
                </a:lnTo>
                <a:cubicBezTo>
                  <a:pt x="794079" y="502626"/>
                  <a:pt x="783811" y="512894"/>
                  <a:pt x="771144" y="512894"/>
                </a:cubicBezTo>
                <a:lnTo>
                  <a:pt x="22935" y="512894"/>
                </a:lnTo>
                <a:cubicBezTo>
                  <a:pt x="10269" y="512894"/>
                  <a:pt x="0" y="502626"/>
                  <a:pt x="0" y="489959"/>
                </a:cubicBezTo>
                <a:lnTo>
                  <a:pt x="0" y="398221"/>
                </a:lnTo>
                <a:cubicBezTo>
                  <a:pt x="0" y="385555"/>
                  <a:pt x="10269" y="375286"/>
                  <a:pt x="22935" y="375286"/>
                </a:cubicBezTo>
                <a:close/>
                <a:moveTo>
                  <a:pt x="93529" y="222341"/>
                </a:moveTo>
                <a:cubicBezTo>
                  <a:pt x="73548" y="222341"/>
                  <a:pt x="57350" y="238539"/>
                  <a:pt x="57350" y="258520"/>
                </a:cubicBezTo>
                <a:cubicBezTo>
                  <a:pt x="57350" y="278501"/>
                  <a:pt x="73548" y="294699"/>
                  <a:pt x="93529" y="294699"/>
                </a:cubicBezTo>
                <a:cubicBezTo>
                  <a:pt x="113510" y="294699"/>
                  <a:pt x="129707" y="278501"/>
                  <a:pt x="129707" y="258520"/>
                </a:cubicBezTo>
                <a:cubicBezTo>
                  <a:pt x="129707" y="238539"/>
                  <a:pt x="113510" y="222341"/>
                  <a:pt x="93529" y="222341"/>
                </a:cubicBezTo>
                <a:close/>
                <a:moveTo>
                  <a:pt x="22935" y="187643"/>
                </a:moveTo>
                <a:lnTo>
                  <a:pt x="771144" y="187643"/>
                </a:lnTo>
                <a:cubicBezTo>
                  <a:pt x="783811" y="187643"/>
                  <a:pt x="794079" y="197911"/>
                  <a:pt x="794079" y="210578"/>
                </a:cubicBezTo>
                <a:lnTo>
                  <a:pt x="794079" y="302316"/>
                </a:lnTo>
                <a:cubicBezTo>
                  <a:pt x="794079" y="314982"/>
                  <a:pt x="783811" y="325251"/>
                  <a:pt x="771144" y="325251"/>
                </a:cubicBezTo>
                <a:lnTo>
                  <a:pt x="22935" y="325251"/>
                </a:lnTo>
                <a:cubicBezTo>
                  <a:pt x="10269" y="325251"/>
                  <a:pt x="0" y="314982"/>
                  <a:pt x="0" y="302316"/>
                </a:cubicBezTo>
                <a:lnTo>
                  <a:pt x="0" y="210578"/>
                </a:lnTo>
                <a:cubicBezTo>
                  <a:pt x="0" y="197911"/>
                  <a:pt x="10269" y="187643"/>
                  <a:pt x="22935" y="187643"/>
                </a:cubicBezTo>
                <a:close/>
                <a:moveTo>
                  <a:pt x="93529" y="34698"/>
                </a:moveTo>
                <a:cubicBezTo>
                  <a:pt x="73548" y="34698"/>
                  <a:pt x="57350" y="50896"/>
                  <a:pt x="57350" y="70877"/>
                </a:cubicBezTo>
                <a:cubicBezTo>
                  <a:pt x="57350" y="90858"/>
                  <a:pt x="73548" y="107056"/>
                  <a:pt x="93529" y="107056"/>
                </a:cubicBezTo>
                <a:cubicBezTo>
                  <a:pt x="113510" y="107056"/>
                  <a:pt x="129707" y="90858"/>
                  <a:pt x="129707" y="70877"/>
                </a:cubicBezTo>
                <a:cubicBezTo>
                  <a:pt x="129707" y="50896"/>
                  <a:pt x="113510" y="34698"/>
                  <a:pt x="93529" y="34698"/>
                </a:cubicBezTo>
                <a:close/>
                <a:moveTo>
                  <a:pt x="22935" y="0"/>
                </a:moveTo>
                <a:lnTo>
                  <a:pt x="771144" y="0"/>
                </a:lnTo>
                <a:cubicBezTo>
                  <a:pt x="783811" y="0"/>
                  <a:pt x="794079" y="10268"/>
                  <a:pt x="794079" y="22935"/>
                </a:cubicBezTo>
                <a:lnTo>
                  <a:pt x="794079" y="114673"/>
                </a:lnTo>
                <a:cubicBezTo>
                  <a:pt x="794079" y="127339"/>
                  <a:pt x="783811" y="137608"/>
                  <a:pt x="771144" y="137608"/>
                </a:cubicBezTo>
                <a:lnTo>
                  <a:pt x="22935" y="137608"/>
                </a:lnTo>
                <a:cubicBezTo>
                  <a:pt x="10269" y="137608"/>
                  <a:pt x="0" y="127339"/>
                  <a:pt x="0" y="114673"/>
                </a:cubicBezTo>
                <a:lnTo>
                  <a:pt x="0" y="22935"/>
                </a:lnTo>
                <a:cubicBezTo>
                  <a:pt x="0" y="10268"/>
                  <a:pt x="10269" y="0"/>
                  <a:pt x="22935" y="0"/>
                </a:cubicBezTo>
                <a:close/>
              </a:path>
            </a:pathLst>
          </a:custGeom>
          <a:solidFill>
            <a:schemeClr val="tx2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54" tIns="146283" rIns="182854" bIns="146283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32293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0" cap="none" spc="0" normalizeH="0" baseline="0" noProof="0" dirty="0">
              <a:ln>
                <a:noFill/>
              </a:ln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ffectLst/>
              <a:uLnTx/>
              <a:uFillTx/>
              <a:latin typeface="Segoe UI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24" name="Rectangle 23"/>
          <p:cNvSpPr/>
          <p:nvPr/>
        </p:nvSpPr>
        <p:spPr bwMode="auto">
          <a:xfrm>
            <a:off x="10808808" y="3820925"/>
            <a:ext cx="822843" cy="457135"/>
          </a:xfrm>
          <a:prstGeom prst="rect">
            <a:avLst/>
          </a:prstGeom>
          <a:solidFill>
            <a:schemeClr val="bg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54" tIns="146283" rIns="182854" bIns="146283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32293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0" cap="none" spc="0" normalizeH="0" baseline="0" noProof="0" dirty="0" err="1">
              <a:ln>
                <a:noFill/>
              </a:ln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ffectLst/>
              <a:uLnTx/>
              <a:uFillTx/>
              <a:latin typeface="Segoe UI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26" name="Right Arrow 25"/>
          <p:cNvSpPr/>
          <p:nvPr/>
        </p:nvSpPr>
        <p:spPr bwMode="auto">
          <a:xfrm>
            <a:off x="2523701" y="2720497"/>
            <a:ext cx="1762629" cy="638356"/>
          </a:xfrm>
          <a:prstGeom prst="rightArrow">
            <a:avLst>
              <a:gd name="adj1" fmla="val 42337"/>
              <a:gd name="adj2" fmla="val 88489"/>
            </a:avLst>
          </a:prstGeom>
          <a:ln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182854" tIns="146283" rIns="182854" bIns="146283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32293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1" i="0" u="none" strike="noStrike" kern="0" cap="none" spc="0" normalizeH="0" baseline="0" noProof="0" dirty="0" err="1">
              <a:ln>
                <a:noFill/>
              </a:ln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ffectLst/>
              <a:uLnTx/>
              <a:uFillTx/>
              <a:latin typeface="Segoe UI"/>
              <a:ea typeface="Segoe UI" pitchFamily="34" charset="0"/>
              <a:cs typeface="Segoe UI" pitchFamily="34" charset="0"/>
            </a:endParaRPr>
          </a:p>
        </p:txBody>
      </p:sp>
      <p:grpSp>
        <p:nvGrpSpPr>
          <p:cNvPr id="27" name="Group 26"/>
          <p:cNvGrpSpPr/>
          <p:nvPr/>
        </p:nvGrpSpPr>
        <p:grpSpPr>
          <a:xfrm>
            <a:off x="7886492" y="2032550"/>
            <a:ext cx="2223288" cy="2012544"/>
            <a:chOff x="7989605" y="4263853"/>
            <a:chExt cx="2223603" cy="2012829"/>
          </a:xfrm>
        </p:grpSpPr>
        <p:sp>
          <p:nvSpPr>
            <p:cNvPr id="28" name="Right Arrow 27"/>
            <p:cNvSpPr/>
            <p:nvPr/>
          </p:nvSpPr>
          <p:spPr bwMode="auto">
            <a:xfrm>
              <a:off x="8041318" y="4951044"/>
              <a:ext cx="2171890" cy="638447"/>
            </a:xfrm>
            <a:prstGeom prst="rightArrow">
              <a:avLst>
                <a:gd name="adj1" fmla="val 42337"/>
                <a:gd name="adj2" fmla="val 88489"/>
              </a:avLst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182854" tIns="146283" rIns="182854" bIns="146283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32293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1" i="0" u="none" strike="noStrike" kern="0" cap="none" spc="0" normalizeH="0" baseline="0" noProof="0" dirty="0" err="1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latin typeface="Segoe UI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29" name="Right Arrow 28"/>
            <p:cNvSpPr/>
            <p:nvPr/>
          </p:nvSpPr>
          <p:spPr bwMode="auto">
            <a:xfrm rot="900000">
              <a:off x="7989605" y="5638235"/>
              <a:ext cx="2171890" cy="638447"/>
            </a:xfrm>
            <a:prstGeom prst="rightArrow">
              <a:avLst>
                <a:gd name="adj1" fmla="val 42337"/>
                <a:gd name="adj2" fmla="val 88489"/>
              </a:avLst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182854" tIns="146283" rIns="182854" bIns="146283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32293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1" i="0" u="none" strike="noStrike" kern="0" cap="none" spc="0" normalizeH="0" baseline="0" noProof="0" dirty="0" err="1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latin typeface="Segoe UI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30" name="Right Arrow 29"/>
            <p:cNvSpPr/>
            <p:nvPr/>
          </p:nvSpPr>
          <p:spPr bwMode="auto">
            <a:xfrm rot="20700000">
              <a:off x="7995699" y="4263853"/>
              <a:ext cx="2171890" cy="638447"/>
            </a:xfrm>
            <a:prstGeom prst="rightArrow">
              <a:avLst>
                <a:gd name="adj1" fmla="val 42337"/>
                <a:gd name="adj2" fmla="val 88489"/>
              </a:avLst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182854" tIns="146283" rIns="182854" bIns="146283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32293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1" i="0" u="none" strike="noStrike" kern="0" cap="none" spc="0" normalizeH="0" baseline="0" noProof="0" dirty="0" err="1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latin typeface="Segoe UI"/>
                <a:ea typeface="Segoe UI" pitchFamily="34" charset="0"/>
                <a:cs typeface="Segoe UI" pitchFamily="34" charset="0"/>
              </a:endParaRPr>
            </a:p>
          </p:txBody>
        </p:sp>
      </p:grpSp>
      <p:grpSp>
        <p:nvGrpSpPr>
          <p:cNvPr id="37" name="Group 36"/>
          <p:cNvGrpSpPr/>
          <p:nvPr/>
        </p:nvGrpSpPr>
        <p:grpSpPr>
          <a:xfrm>
            <a:off x="10870147" y="1747765"/>
            <a:ext cx="700163" cy="366924"/>
            <a:chOff x="3069154" y="5305782"/>
            <a:chExt cx="700163" cy="366924"/>
          </a:xfrm>
        </p:grpSpPr>
        <p:grpSp>
          <p:nvGrpSpPr>
            <p:cNvPr id="32" name="Group 31"/>
            <p:cNvGrpSpPr/>
            <p:nvPr/>
          </p:nvGrpSpPr>
          <p:grpSpPr>
            <a:xfrm>
              <a:off x="3069154" y="5305782"/>
              <a:ext cx="700163" cy="366924"/>
              <a:chOff x="5426785" y="5707062"/>
              <a:chExt cx="700163" cy="366924"/>
            </a:xfrm>
          </p:grpSpPr>
          <p:sp>
            <p:nvSpPr>
              <p:cNvPr id="33" name="Rectangle 32"/>
              <p:cNvSpPr/>
              <p:nvPr/>
            </p:nvSpPr>
            <p:spPr bwMode="auto">
              <a:xfrm>
                <a:off x="5438437" y="5717780"/>
                <a:ext cx="677419" cy="345332"/>
              </a:xfrm>
              <a:prstGeom prst="rect">
                <a:avLst/>
              </a:prstGeom>
              <a:solidFill>
                <a:schemeClr val="accent1"/>
              </a:solidFill>
              <a:ln w="31750">
                <a:solidFill>
                  <a:srgbClr val="F8F8F8"/>
                </a:solidFill>
                <a:prstDash val="solid"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="horz" wrap="square" lIns="182880" tIns="146304" rIns="182880" bIns="146304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marL="0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66371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32742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99113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65484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331856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98226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64597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730969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32472" rtl="0" eaLnBrk="1" fontAlgn="base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00" b="0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effectLst/>
                  <a:uLnTx/>
                  <a:uFillTx/>
                  <a:latin typeface="+mn-lt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34" name="Right Bracket 33"/>
              <p:cNvSpPr/>
              <p:nvPr/>
            </p:nvSpPr>
            <p:spPr>
              <a:xfrm>
                <a:off x="6076517" y="5707062"/>
                <a:ext cx="50431" cy="366924"/>
              </a:xfrm>
              <a:prstGeom prst="rightBracket">
                <a:avLst/>
              </a:prstGeom>
              <a:ln w="28575">
                <a:solidFill>
                  <a:schemeClr val="accent1"/>
                </a:solidFill>
                <a:headEnd type="non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66371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32742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99113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65484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331856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98226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64597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730969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32742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35" name="Left Bracket 34"/>
              <p:cNvSpPr/>
              <p:nvPr/>
            </p:nvSpPr>
            <p:spPr>
              <a:xfrm>
                <a:off x="5426785" y="5707062"/>
                <a:ext cx="50431" cy="366924"/>
              </a:xfrm>
              <a:prstGeom prst="leftBracket">
                <a:avLst/>
              </a:prstGeom>
              <a:ln w="28575">
                <a:solidFill>
                  <a:schemeClr val="accent1"/>
                </a:solidFill>
                <a:headEnd type="non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66371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32742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99113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65484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331856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98226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64597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730969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32742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</p:grpSp>
        <p:pic>
          <p:nvPicPr>
            <p:cNvPr id="36" name="Picture 35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00101" y="5410759"/>
              <a:ext cx="658124" cy="156814"/>
            </a:xfrm>
            <a:prstGeom prst="rect">
              <a:avLst/>
            </a:prstGeom>
          </p:spPr>
        </p:pic>
      </p:grpSp>
      <p:grpSp>
        <p:nvGrpSpPr>
          <p:cNvPr id="38" name="Group 37"/>
          <p:cNvGrpSpPr/>
          <p:nvPr/>
        </p:nvGrpSpPr>
        <p:grpSpPr>
          <a:xfrm>
            <a:off x="10826701" y="2667816"/>
            <a:ext cx="700163" cy="366924"/>
            <a:chOff x="3069154" y="5305782"/>
            <a:chExt cx="700163" cy="366924"/>
          </a:xfrm>
        </p:grpSpPr>
        <p:grpSp>
          <p:nvGrpSpPr>
            <p:cNvPr id="39" name="Group 38"/>
            <p:cNvGrpSpPr/>
            <p:nvPr/>
          </p:nvGrpSpPr>
          <p:grpSpPr>
            <a:xfrm>
              <a:off x="3069154" y="5305782"/>
              <a:ext cx="700163" cy="366924"/>
              <a:chOff x="5426785" y="5707062"/>
              <a:chExt cx="700163" cy="366924"/>
            </a:xfrm>
          </p:grpSpPr>
          <p:sp>
            <p:nvSpPr>
              <p:cNvPr id="41" name="Rectangle 40"/>
              <p:cNvSpPr/>
              <p:nvPr/>
            </p:nvSpPr>
            <p:spPr bwMode="auto">
              <a:xfrm>
                <a:off x="5438437" y="5717780"/>
                <a:ext cx="677419" cy="345332"/>
              </a:xfrm>
              <a:prstGeom prst="rect">
                <a:avLst/>
              </a:prstGeom>
              <a:solidFill>
                <a:schemeClr val="accent1"/>
              </a:solidFill>
              <a:ln w="31750">
                <a:solidFill>
                  <a:srgbClr val="F8F8F8"/>
                </a:solidFill>
                <a:prstDash val="solid"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="horz" wrap="square" lIns="182880" tIns="146304" rIns="182880" bIns="146304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marL="0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66371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32742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99113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65484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331856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98226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64597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730969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32472" rtl="0" eaLnBrk="1" fontAlgn="base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00" b="0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effectLst/>
                  <a:uLnTx/>
                  <a:uFillTx/>
                  <a:latin typeface="+mn-lt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42" name="Right Bracket 41"/>
              <p:cNvSpPr/>
              <p:nvPr/>
            </p:nvSpPr>
            <p:spPr>
              <a:xfrm>
                <a:off x="6076517" y="5707062"/>
                <a:ext cx="50431" cy="366924"/>
              </a:xfrm>
              <a:prstGeom prst="rightBracket">
                <a:avLst/>
              </a:prstGeom>
              <a:ln w="28575">
                <a:solidFill>
                  <a:schemeClr val="accent1"/>
                </a:solidFill>
                <a:headEnd type="non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66371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32742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99113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65484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331856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98226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64597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730969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32742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43" name="Left Bracket 42"/>
              <p:cNvSpPr/>
              <p:nvPr/>
            </p:nvSpPr>
            <p:spPr>
              <a:xfrm>
                <a:off x="5426785" y="5707062"/>
                <a:ext cx="50431" cy="366924"/>
              </a:xfrm>
              <a:prstGeom prst="leftBracket">
                <a:avLst/>
              </a:prstGeom>
              <a:ln w="28575">
                <a:solidFill>
                  <a:schemeClr val="accent1"/>
                </a:solidFill>
                <a:headEnd type="non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66371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32742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99113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65484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331856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98226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64597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730969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32742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</p:grpSp>
        <p:pic>
          <p:nvPicPr>
            <p:cNvPr id="40" name="Picture 39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00101" y="5410759"/>
              <a:ext cx="658124" cy="156814"/>
            </a:xfrm>
            <a:prstGeom prst="rect">
              <a:avLst/>
            </a:prstGeom>
          </p:spPr>
        </p:pic>
      </p:grpSp>
      <p:grpSp>
        <p:nvGrpSpPr>
          <p:cNvPr id="44" name="Group 43"/>
          <p:cNvGrpSpPr/>
          <p:nvPr/>
        </p:nvGrpSpPr>
        <p:grpSpPr>
          <a:xfrm>
            <a:off x="10870147" y="3866030"/>
            <a:ext cx="700163" cy="366924"/>
            <a:chOff x="3069154" y="5305782"/>
            <a:chExt cx="700163" cy="366924"/>
          </a:xfrm>
        </p:grpSpPr>
        <p:grpSp>
          <p:nvGrpSpPr>
            <p:cNvPr id="45" name="Group 44"/>
            <p:cNvGrpSpPr/>
            <p:nvPr/>
          </p:nvGrpSpPr>
          <p:grpSpPr>
            <a:xfrm>
              <a:off x="3069154" y="5305782"/>
              <a:ext cx="700163" cy="366924"/>
              <a:chOff x="5426785" y="5707062"/>
              <a:chExt cx="700163" cy="366924"/>
            </a:xfrm>
          </p:grpSpPr>
          <p:sp>
            <p:nvSpPr>
              <p:cNvPr id="47" name="Rectangle 46"/>
              <p:cNvSpPr/>
              <p:nvPr/>
            </p:nvSpPr>
            <p:spPr bwMode="auto">
              <a:xfrm>
                <a:off x="5438437" y="5717780"/>
                <a:ext cx="677419" cy="345332"/>
              </a:xfrm>
              <a:prstGeom prst="rect">
                <a:avLst/>
              </a:prstGeom>
              <a:solidFill>
                <a:schemeClr val="accent1"/>
              </a:solidFill>
              <a:ln w="31750">
                <a:solidFill>
                  <a:srgbClr val="F8F8F8"/>
                </a:solidFill>
                <a:prstDash val="solid"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="horz" wrap="square" lIns="182880" tIns="146304" rIns="182880" bIns="146304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marL="0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66371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32742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99113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65484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331856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98226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64597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730969" algn="l" defTabSz="932742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32472" rtl="0" eaLnBrk="1" fontAlgn="base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00" b="0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effectLst/>
                  <a:uLnTx/>
                  <a:uFillTx/>
                  <a:latin typeface="+mn-lt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48" name="Right Bracket 47"/>
              <p:cNvSpPr/>
              <p:nvPr/>
            </p:nvSpPr>
            <p:spPr>
              <a:xfrm>
                <a:off x="6076517" y="5707062"/>
                <a:ext cx="50431" cy="366924"/>
              </a:xfrm>
              <a:prstGeom prst="rightBracket">
                <a:avLst/>
              </a:prstGeom>
              <a:ln w="28575">
                <a:solidFill>
                  <a:schemeClr val="accent1"/>
                </a:solidFill>
                <a:headEnd type="non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66371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32742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99113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65484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331856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98226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64597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730969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32742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49" name="Left Bracket 48"/>
              <p:cNvSpPr/>
              <p:nvPr/>
            </p:nvSpPr>
            <p:spPr>
              <a:xfrm>
                <a:off x="5426785" y="5707062"/>
                <a:ext cx="50431" cy="366924"/>
              </a:xfrm>
              <a:prstGeom prst="leftBracket">
                <a:avLst/>
              </a:prstGeom>
              <a:ln w="28575">
                <a:solidFill>
                  <a:schemeClr val="accent1"/>
                </a:solidFill>
                <a:headEnd type="non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66371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32742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99113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65484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331856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98226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64597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730969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32742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</p:grpSp>
        <p:pic>
          <p:nvPicPr>
            <p:cNvPr id="46" name="Picture 45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00101" y="5410759"/>
              <a:ext cx="658124" cy="156814"/>
            </a:xfrm>
            <a:prstGeom prst="rect">
              <a:avLst/>
            </a:prstGeom>
          </p:spPr>
        </p:pic>
      </p:grpSp>
      <p:sp>
        <p:nvSpPr>
          <p:cNvPr id="50" name="Text Box 3"/>
          <p:cNvSpPr txBox="1">
            <a:spLocks noChangeArrowheads="1"/>
          </p:cNvSpPr>
          <p:nvPr/>
        </p:nvSpPr>
        <p:spPr bwMode="blackWhite">
          <a:xfrm>
            <a:off x="274638" y="6294476"/>
            <a:ext cx="11887199" cy="403187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182880" tIns="146304" rIns="182880" bIns="146304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3229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effectLst/>
                <a:uLnTx/>
                <a:uFillTx/>
                <a:cs typeface="Segoe UI" pitchFamily="34" charset="0"/>
              </a:rPr>
              <a:t>© 2016 Microsoft Corporation. All rights reserved. </a:t>
            </a:r>
          </a:p>
        </p:txBody>
      </p:sp>
      <p:pic>
        <p:nvPicPr>
          <p:cNvPr id="52" name="Picture 5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 bwMode="invGray">
          <a:xfrm>
            <a:off x="10458905" y="6348127"/>
            <a:ext cx="1436313" cy="306604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0" y="5242533"/>
            <a:ext cx="12436475" cy="627864"/>
          </a:xfrm>
          <a:prstGeom prst="rect">
            <a:avLst/>
          </a:prstGeom>
          <a:noFill/>
        </p:spPr>
        <p:txBody>
          <a:bodyPr wrap="square" lIns="182880" tIns="146304" rIns="182880" bIns="146304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1" u="none" strike="noStrike" kern="0" cap="none" spc="0" normalizeH="0" baseline="0" noProof="0" dirty="0">
                <a:ln>
                  <a:noFill/>
                </a:ln>
                <a:gradFill>
                  <a:gsLst>
                    <a:gs pos="2917">
                      <a:schemeClr val="tx1"/>
                    </a:gs>
                    <a:gs pos="30000">
                      <a:schemeClr val="tx1"/>
                    </a:gs>
                  </a:gsLst>
                  <a:lin ang="5400000" scaled="0"/>
                </a:gradFill>
                <a:effectLst/>
                <a:uLnTx/>
                <a:uFillTx/>
              </a:rPr>
              <a:t>http://aka.ms/containers</a:t>
            </a:r>
          </a:p>
        </p:txBody>
      </p:sp>
    </p:spTree>
    <p:extLst>
      <p:ext uri="{BB962C8B-B14F-4D97-AF65-F5344CB8AC3E}">
        <p14:creationId xmlns:p14="http://schemas.microsoft.com/office/powerpoint/2010/main" val="2886688136"/>
      </p:ext>
    </p:extLst>
  </p:cSld>
  <p:clrMapOvr>
    <a:masterClrMapping/>
  </p:clrMapOvr>
  <p:transition advClick="0" advTm="0">
    <p:fade/>
  </p:transition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Free IT Pro resources</a:t>
            </a:r>
            <a:br>
              <a:rPr lang="en-US" dirty="0"/>
            </a:br>
            <a:r>
              <a:rPr lang="en-US" sz="3200" spc="0" dirty="0">
                <a:gradFill>
                  <a:gsLst>
                    <a:gs pos="1250">
                      <a:schemeClr val="tx2"/>
                    </a:gs>
                    <a:gs pos="100000">
                      <a:schemeClr val="tx2"/>
                    </a:gs>
                  </a:gsLst>
                  <a:lin ang="5400000" scaled="0"/>
                </a:gradFill>
              </a:rPr>
              <a:t>To advance your career in cloud technology</a:t>
            </a:r>
          </a:p>
        </p:txBody>
      </p:sp>
      <p:sp>
        <p:nvSpPr>
          <p:cNvPr id="5" name="checks"/>
          <p:cNvSpPr/>
          <p:nvPr/>
        </p:nvSpPr>
        <p:spPr bwMode="auto">
          <a:xfrm>
            <a:off x="3147376" y="1940604"/>
            <a:ext cx="9166861" cy="3973353"/>
          </a:xfrm>
          <a:prstGeom prst="rect">
            <a:avLst/>
          </a:prstGeom>
          <a:solidFill>
            <a:schemeClr val="accent4"/>
          </a:solidFill>
          <a:ln>
            <a:noFill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182880" tIns="146304" rIns="182880" bIns="146304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90000"/>
              </a:lnSpc>
              <a:spcBef>
                <a:spcPts val="600"/>
              </a:spcBef>
              <a:spcAft>
                <a:spcPts val="12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effectLst/>
                <a:uLnTx/>
                <a:uFillTx/>
              </a:rPr>
              <a:t>Cloud role mapping </a:t>
            </a:r>
          </a:p>
          <a:p>
            <a:pPr marL="0" marR="0" lvl="0" indent="0" defTabSz="914400" eaLnBrk="1" fontAlgn="auto" latinLnBrk="0" hangingPunct="1">
              <a:lnSpc>
                <a:spcPct val="90000"/>
              </a:lnSpc>
              <a:spcBef>
                <a:spcPts val="600"/>
              </a:spcBef>
              <a:spcAft>
                <a:spcPts val="12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effectLst/>
                <a:uLnTx/>
                <a:uFillTx/>
              </a:rPr>
              <a:t>Expert advice on skills needed </a:t>
            </a:r>
          </a:p>
          <a:p>
            <a:pPr marL="0" marR="0" lvl="0" indent="0" defTabSz="914400" eaLnBrk="1" fontAlgn="auto" latinLnBrk="0" hangingPunct="1">
              <a:lnSpc>
                <a:spcPct val="90000"/>
              </a:lnSpc>
              <a:spcBef>
                <a:spcPts val="600"/>
              </a:spcBef>
              <a:spcAft>
                <a:spcPts val="12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effectLst/>
                <a:uLnTx/>
                <a:uFillTx/>
              </a:rPr>
              <a:t>Self-paced curriculum by cloud role </a:t>
            </a:r>
          </a:p>
          <a:p>
            <a:pPr marL="0" marR="0" lvl="0" indent="0" defTabSz="914400" eaLnBrk="1" fontAlgn="auto" latinLnBrk="0" hangingPunct="1">
              <a:lnSpc>
                <a:spcPct val="90000"/>
              </a:lnSpc>
              <a:spcBef>
                <a:spcPts val="600"/>
              </a:spcBef>
              <a:spcAft>
                <a:spcPts val="12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effectLst/>
                <a:uLnTx/>
                <a:uFillTx/>
              </a:rPr>
              <a:t>$300 Azure credits and extended trials </a:t>
            </a:r>
          </a:p>
          <a:p>
            <a:pPr marL="0" marR="0" lvl="0" indent="0" defTabSz="914400" eaLnBrk="1" fontAlgn="auto" latinLnBrk="0" hangingPunct="1">
              <a:lnSpc>
                <a:spcPct val="90000"/>
              </a:lnSpc>
              <a:spcBef>
                <a:spcPts val="600"/>
              </a:spcBef>
              <a:spcAft>
                <a:spcPts val="12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 err="1">
                <a:ln>
                  <a:noFill/>
                </a:ln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effectLst/>
                <a:uLnTx/>
                <a:uFillTx/>
              </a:rPr>
              <a:t>Pluralsight</a:t>
            </a: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effectLst/>
                <a:uLnTx/>
                <a:uFillTx/>
              </a:rPr>
              <a:t> 3 month subscription (10 courses) </a:t>
            </a:r>
          </a:p>
          <a:p>
            <a:pPr marL="0" marR="0" lvl="0" indent="0" defTabSz="914400" eaLnBrk="1" fontAlgn="auto" latinLnBrk="0" hangingPunct="1">
              <a:lnSpc>
                <a:spcPct val="90000"/>
              </a:lnSpc>
              <a:spcBef>
                <a:spcPts val="600"/>
              </a:spcBef>
              <a:spcAft>
                <a:spcPts val="12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effectLst/>
                <a:uLnTx/>
                <a:uFillTx/>
              </a:rPr>
              <a:t>Phone support incident  </a:t>
            </a:r>
          </a:p>
          <a:p>
            <a:pPr marL="0" marR="0" lvl="0" indent="0" defTabSz="914400" eaLnBrk="1" fontAlgn="auto" latinLnBrk="0" hangingPunct="1">
              <a:lnSpc>
                <a:spcPct val="90000"/>
              </a:lnSpc>
              <a:spcBef>
                <a:spcPts val="600"/>
              </a:spcBef>
              <a:spcAft>
                <a:spcPts val="12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effectLst/>
                <a:uLnTx/>
                <a:uFillTx/>
              </a:rPr>
              <a:t>Weekly short videos and insights from Microsoft’s leaders and engineers </a:t>
            </a:r>
          </a:p>
          <a:p>
            <a:pPr marL="0" marR="0" lvl="0" indent="0" defTabSz="914400" eaLnBrk="1" fontAlgn="auto" latinLnBrk="0" hangingPunct="1">
              <a:lnSpc>
                <a:spcPct val="90000"/>
              </a:lnSpc>
              <a:spcBef>
                <a:spcPts val="600"/>
              </a:spcBef>
              <a:spcAft>
                <a:spcPts val="12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effectLst/>
                <a:uLnTx/>
                <a:uFillTx/>
              </a:rPr>
              <a:t>Connect with community of peers and Microsoft experts</a:t>
            </a:r>
          </a:p>
        </p:txBody>
      </p:sp>
      <p:sp>
        <p:nvSpPr>
          <p:cNvPr id="6" name="White Fade"/>
          <p:cNvSpPr/>
          <p:nvPr/>
        </p:nvSpPr>
        <p:spPr bwMode="auto">
          <a:xfrm>
            <a:off x="3017838" y="1592261"/>
            <a:ext cx="9418637" cy="5402264"/>
          </a:xfrm>
          <a:prstGeom prst="rect">
            <a:avLst/>
          </a:prstGeom>
          <a:solidFill>
            <a:schemeClr val="bg2"/>
          </a:solidFill>
          <a:ln>
            <a:noFill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0" tIns="46637" rIns="0" bIns="46637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32472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0" cap="none" spc="0" normalizeH="0" baseline="0" noProof="0" dirty="0">
              <a:ln>
                <a:noFill/>
              </a:ln>
              <a:gradFill>
                <a:gsLst>
                  <a:gs pos="5439">
                    <a:srgbClr val="F8F8F8"/>
                  </a:gs>
                  <a:gs pos="10000">
                    <a:srgbClr val="F8F8F8"/>
                  </a:gs>
                </a:gsLst>
                <a:lin ang="5400000" scaled="0"/>
              </a:gradFill>
              <a:effectLst/>
              <a:uLnTx/>
              <a:uFillTx/>
            </a:endParaRPr>
          </a:p>
        </p:txBody>
      </p:sp>
      <p:sp>
        <p:nvSpPr>
          <p:cNvPr id="7" name="web1"/>
          <p:cNvSpPr/>
          <p:nvPr/>
        </p:nvSpPr>
        <p:spPr bwMode="auto">
          <a:xfrm>
            <a:off x="3147376" y="1940604"/>
            <a:ext cx="9016827" cy="960121"/>
          </a:xfrm>
          <a:prstGeom prst="rect">
            <a:avLst/>
          </a:prstGeom>
          <a:solidFill>
            <a:schemeClr val="accent4"/>
          </a:solidFill>
          <a:ln>
            <a:noFill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182880" tIns="146304" rIns="182880" bIns="146304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effectLst/>
                <a:uLnTx/>
                <a:uFillTx/>
              </a:rPr>
              <a:t>Microsoft IT Pro Career Center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effectLst/>
                <a:uLnTx/>
                <a:uFillTx/>
                <a:hlinkClick r:id="rId3"/>
              </a:rPr>
              <a:t>www.microsoft.com/itprocareercenter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effectLst/>
                <a:uLnTx/>
                <a:uFillTx/>
              </a:rPr>
              <a:t> </a:t>
            </a:r>
          </a:p>
        </p:txBody>
      </p:sp>
      <p:sp>
        <p:nvSpPr>
          <p:cNvPr id="17" name="web2"/>
          <p:cNvSpPr/>
          <p:nvPr/>
        </p:nvSpPr>
        <p:spPr bwMode="auto">
          <a:xfrm>
            <a:off x="3147376" y="2944539"/>
            <a:ext cx="9016827" cy="960121"/>
          </a:xfrm>
          <a:prstGeom prst="rect">
            <a:avLst/>
          </a:prstGeom>
          <a:solidFill>
            <a:schemeClr val="accent4"/>
          </a:solidFill>
          <a:ln>
            <a:noFill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182880" tIns="146304" rIns="182880" bIns="146304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effectLst/>
                <a:uLnTx/>
                <a:uFillTx/>
              </a:rPr>
              <a:t>Microsoft IT Pro Cloud Essentials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effectLst/>
                <a:uLnTx/>
                <a:uFillTx/>
                <a:hlinkClick r:id="rId4"/>
              </a:rPr>
              <a:t>www.microsoft.com/itprocloudessentials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effectLst/>
                <a:uLnTx/>
                <a:uFillTx/>
              </a:rPr>
              <a:t>  </a:t>
            </a:r>
          </a:p>
        </p:txBody>
      </p:sp>
      <p:sp>
        <p:nvSpPr>
          <p:cNvPr id="20" name="web3"/>
          <p:cNvSpPr/>
          <p:nvPr/>
        </p:nvSpPr>
        <p:spPr bwMode="auto">
          <a:xfrm>
            <a:off x="3147376" y="3946567"/>
            <a:ext cx="9016827" cy="960121"/>
          </a:xfrm>
          <a:prstGeom prst="rect">
            <a:avLst/>
          </a:prstGeom>
          <a:solidFill>
            <a:schemeClr val="accent4"/>
          </a:solidFill>
          <a:ln>
            <a:noFill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182880" tIns="146304" rIns="182880" bIns="146304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effectLst/>
                <a:uLnTx/>
                <a:uFillTx/>
              </a:rPr>
              <a:t>Microsoft Mechanics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sng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hlinkClick r:id="rId5"/>
              </a:rPr>
              <a:t>www.microsoft.com/mechanics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effectLst/>
                <a:uLnTx/>
                <a:uFillTx/>
              </a:rPr>
              <a:t> </a:t>
            </a:r>
          </a:p>
        </p:txBody>
      </p:sp>
      <p:sp>
        <p:nvSpPr>
          <p:cNvPr id="19" name="web4"/>
          <p:cNvSpPr/>
          <p:nvPr/>
        </p:nvSpPr>
        <p:spPr bwMode="auto">
          <a:xfrm>
            <a:off x="3147376" y="4953837"/>
            <a:ext cx="9016827" cy="960121"/>
          </a:xfrm>
          <a:prstGeom prst="rect">
            <a:avLst/>
          </a:prstGeom>
          <a:solidFill>
            <a:schemeClr val="accent4"/>
          </a:solidFill>
          <a:ln>
            <a:noFill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182880" tIns="146304" rIns="182880" bIns="146304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effectLst/>
                <a:uLnTx/>
                <a:uFillTx/>
              </a:rPr>
              <a:t>Microsoft Tech Community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effectLst/>
                <a:uLnTx/>
                <a:uFillTx/>
                <a:hlinkClick r:id="rId6"/>
              </a:rPr>
              <a:t>https://techcommunity.microsoft.com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effectLst/>
                <a:uLnTx/>
                <a:uFillTx/>
              </a:rPr>
              <a:t>  </a:t>
            </a:r>
          </a:p>
        </p:txBody>
      </p:sp>
      <p:sp>
        <p:nvSpPr>
          <p:cNvPr id="25" name="Mask"/>
          <p:cNvSpPr/>
          <p:nvPr/>
        </p:nvSpPr>
        <p:spPr bwMode="auto">
          <a:xfrm>
            <a:off x="-487361" y="1516062"/>
            <a:ext cx="3634737" cy="5486402"/>
          </a:xfrm>
          <a:prstGeom prst="rect">
            <a:avLst/>
          </a:prstGeom>
          <a:solidFill>
            <a:schemeClr val="bg2"/>
          </a:solidFill>
          <a:ln>
            <a:noFill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0" tIns="46637" rIns="0" bIns="46637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32472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0" cap="none" spc="0" normalizeH="0" baseline="0" noProof="0" dirty="0">
              <a:ln>
                <a:noFill/>
              </a:ln>
              <a:gradFill>
                <a:gsLst>
                  <a:gs pos="5439">
                    <a:srgbClr val="F8F8F8"/>
                  </a:gs>
                  <a:gs pos="10000">
                    <a:srgbClr val="F8F8F8"/>
                  </a:gs>
                </a:gsLst>
                <a:lin ang="5400000" scaled="0"/>
              </a:gradFill>
              <a:effectLst/>
              <a:uLnTx/>
              <a:uFillTx/>
            </a:endParaRPr>
          </a:p>
        </p:txBody>
      </p:sp>
      <p:sp>
        <p:nvSpPr>
          <p:cNvPr id="9" name="1"/>
          <p:cNvSpPr/>
          <p:nvPr/>
        </p:nvSpPr>
        <p:spPr bwMode="auto">
          <a:xfrm>
            <a:off x="274639" y="1940604"/>
            <a:ext cx="2872737" cy="960120"/>
          </a:xfrm>
          <a:prstGeom prst="rect">
            <a:avLst/>
          </a:prstGeom>
          <a:ln>
            <a:noFill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182880" tIns="146304" rIns="182880" bIns="146304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defTabSz="932472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5439">
                      <a:srgbClr val="F8F8F8"/>
                    </a:gs>
                    <a:gs pos="100000">
                      <a:srgbClr val="F8F8F8"/>
                    </a:gs>
                  </a:gsLst>
                  <a:lin ang="5400000" scaled="0"/>
                </a:gradFill>
                <a:effectLst/>
                <a:uLnTx/>
                <a:uFillTx/>
                <a:latin typeface="+mj-lt"/>
              </a:rPr>
              <a:t>Plan your </a:t>
            </a:r>
            <a:br>
              <a:rPr kumimoji="0" lang="en-US" sz="24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5439">
                      <a:srgbClr val="F8F8F8"/>
                    </a:gs>
                    <a:gs pos="100000">
                      <a:srgbClr val="F8F8F8"/>
                    </a:gs>
                  </a:gsLst>
                  <a:lin ang="5400000" scaled="0"/>
                </a:gradFill>
                <a:effectLst/>
                <a:uLnTx/>
                <a:uFillTx/>
                <a:latin typeface="+mj-lt"/>
              </a:rPr>
            </a:b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5439">
                      <a:srgbClr val="F8F8F8"/>
                    </a:gs>
                    <a:gs pos="100000">
                      <a:srgbClr val="F8F8F8"/>
                    </a:gs>
                  </a:gsLst>
                  <a:lin ang="5400000" scaled="0"/>
                </a:gradFill>
                <a:effectLst/>
                <a:uLnTx/>
                <a:uFillTx/>
                <a:latin typeface="+mj-lt"/>
              </a:rPr>
              <a:t>career path</a:t>
            </a:r>
          </a:p>
        </p:txBody>
      </p:sp>
      <p:sp>
        <p:nvSpPr>
          <p:cNvPr id="10" name="2"/>
          <p:cNvSpPr/>
          <p:nvPr/>
        </p:nvSpPr>
        <p:spPr bwMode="auto">
          <a:xfrm>
            <a:off x="274639" y="2944539"/>
            <a:ext cx="2872737" cy="960120"/>
          </a:xfrm>
          <a:prstGeom prst="rect">
            <a:avLst/>
          </a:prstGeom>
          <a:ln>
            <a:noFill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182880" tIns="146304" rIns="182880" bIns="146304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defTabSz="932472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5439">
                      <a:srgbClr val="F8F8F8"/>
                    </a:gs>
                    <a:gs pos="100000">
                      <a:srgbClr val="F8F8F8"/>
                    </a:gs>
                  </a:gsLst>
                  <a:lin ang="5400000" scaled="0"/>
                </a:gradFill>
                <a:effectLst/>
                <a:uLnTx/>
                <a:uFillTx/>
                <a:latin typeface="+mj-lt"/>
              </a:rPr>
              <a:t>Get started </a:t>
            </a:r>
            <a:br>
              <a:rPr kumimoji="0" lang="en-US" sz="24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5439">
                      <a:srgbClr val="F8F8F8"/>
                    </a:gs>
                    <a:gs pos="100000">
                      <a:srgbClr val="F8F8F8"/>
                    </a:gs>
                  </a:gsLst>
                  <a:lin ang="5400000" scaled="0"/>
                </a:gradFill>
                <a:effectLst/>
                <a:uLnTx/>
                <a:uFillTx/>
                <a:latin typeface="+mj-lt"/>
              </a:rPr>
            </a:b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5439">
                      <a:srgbClr val="F8F8F8"/>
                    </a:gs>
                    <a:gs pos="100000">
                      <a:srgbClr val="F8F8F8"/>
                    </a:gs>
                  </a:gsLst>
                  <a:lin ang="5400000" scaled="0"/>
                </a:gradFill>
                <a:effectLst/>
                <a:uLnTx/>
                <a:uFillTx/>
                <a:latin typeface="+mj-lt"/>
              </a:rPr>
              <a:t>with Azure</a:t>
            </a:r>
          </a:p>
        </p:txBody>
      </p:sp>
      <p:sp>
        <p:nvSpPr>
          <p:cNvPr id="12" name="4"/>
          <p:cNvSpPr/>
          <p:nvPr/>
        </p:nvSpPr>
        <p:spPr bwMode="auto">
          <a:xfrm>
            <a:off x="274639" y="4953837"/>
            <a:ext cx="2872737" cy="960120"/>
          </a:xfrm>
          <a:prstGeom prst="rect">
            <a:avLst/>
          </a:prstGeom>
          <a:ln>
            <a:noFill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182880" tIns="146304" rIns="182880" bIns="146304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defTabSz="932472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5439">
                      <a:srgbClr val="F8F8F8"/>
                    </a:gs>
                    <a:gs pos="100000">
                      <a:srgbClr val="F8F8F8"/>
                    </a:gs>
                  </a:gsLst>
                  <a:lin ang="5400000" scaled="0"/>
                </a:gradFill>
                <a:effectLst/>
                <a:uLnTx/>
                <a:uFillTx/>
                <a:latin typeface="+mj-lt"/>
              </a:rPr>
              <a:t>Connect with peers and experts </a:t>
            </a:r>
          </a:p>
        </p:txBody>
      </p:sp>
      <p:sp>
        <p:nvSpPr>
          <p:cNvPr id="15" name="4"/>
          <p:cNvSpPr/>
          <p:nvPr/>
        </p:nvSpPr>
        <p:spPr bwMode="auto">
          <a:xfrm>
            <a:off x="274639" y="3946567"/>
            <a:ext cx="2872737" cy="960120"/>
          </a:xfrm>
          <a:prstGeom prst="rect">
            <a:avLst/>
          </a:prstGeom>
          <a:ln>
            <a:noFill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182880" tIns="146304" rIns="182880" bIns="146304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defTabSz="932472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5439">
                      <a:srgbClr val="F8F8F8"/>
                    </a:gs>
                    <a:gs pos="100000">
                      <a:srgbClr val="F8F8F8"/>
                    </a:gs>
                  </a:gsLst>
                  <a:lin ang="5400000" scaled="0"/>
                </a:gradFill>
                <a:effectLst/>
                <a:uLnTx/>
                <a:uFillTx/>
                <a:latin typeface="+mj-lt"/>
              </a:rPr>
              <a:t>Demos and </a:t>
            </a:r>
            <a:br>
              <a:rPr kumimoji="0" lang="en-US" sz="24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5439">
                      <a:srgbClr val="F8F8F8"/>
                    </a:gs>
                    <a:gs pos="100000">
                      <a:srgbClr val="F8F8F8"/>
                    </a:gs>
                  </a:gsLst>
                  <a:lin ang="5400000" scaled="0"/>
                </a:gradFill>
                <a:effectLst/>
                <a:uLnTx/>
                <a:uFillTx/>
                <a:latin typeface="+mj-lt"/>
              </a:rPr>
            </a:b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5439">
                      <a:srgbClr val="F8F8F8"/>
                    </a:gs>
                    <a:gs pos="100000">
                      <a:srgbClr val="F8F8F8"/>
                    </a:gs>
                  </a:gsLst>
                  <a:lin ang="5400000" scaled="0"/>
                </a:gradFill>
                <a:effectLst/>
                <a:uLnTx/>
                <a:uFillTx/>
                <a:latin typeface="+mj-lt"/>
              </a:rPr>
              <a:t>how-to videos</a:t>
            </a:r>
          </a:p>
        </p:txBody>
      </p:sp>
    </p:spTree>
    <p:extLst>
      <p:ext uri="{BB962C8B-B14F-4D97-AF65-F5344CB8AC3E}">
        <p14:creationId xmlns:p14="http://schemas.microsoft.com/office/powerpoint/2010/main" val="2101514368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2144 1.20744E-6 L 3.66862E-6 1.20744E-6 " pathEditMode="relative" rAng="0" ptsTypes="AA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72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" presetClass="entr" presetSubtype="8" decel="75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8" decel="75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8" decel="75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8" decel="75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  <p:bldP spid="6" grpId="0" animBg="1"/>
      <p:bldP spid="7" grpId="0" animBg="1"/>
      <p:bldP spid="17" grpId="0" animBg="1"/>
      <p:bldP spid="20" grpId="0" animBg="1"/>
      <p:bldP spid="19" grpId="0" animBg="1"/>
    </p:bld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5"/>
          <p:cNvSpPr txBox="1">
            <a:spLocks/>
          </p:cNvSpPr>
          <p:nvPr/>
        </p:nvSpPr>
        <p:spPr>
          <a:xfrm>
            <a:off x="5380037" y="4640262"/>
            <a:ext cx="6858000" cy="2179058"/>
          </a:xfrm>
          <a:prstGeom prst="rect">
            <a:avLst/>
          </a:prstGeom>
        </p:spPr>
        <p:txBody>
          <a:bodyPr vert="horz" wrap="square" lIns="146304" tIns="91440" rIns="146304" bIns="91440" rtlCol="0">
            <a:spAutoFit/>
          </a:bodyPr>
          <a:lstStyle>
            <a:lvl1pPr marL="0" marR="0" indent="0" algn="l" defTabSz="932667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Wingdings" panose="05000000000000000000" pitchFamily="2" charset="2"/>
              <a:buNone/>
              <a:tabLst/>
              <a:defRPr sz="4000" kern="1200" spc="0" baseline="0">
                <a:gradFill>
                  <a:gsLst>
                    <a:gs pos="20354">
                      <a:schemeClr val="tx2"/>
                    </a:gs>
                    <a:gs pos="40000">
                      <a:schemeClr val="tx2"/>
                    </a:gs>
                  </a:gsLst>
                  <a:lin ang="5400000" scaled="0"/>
                </a:gradFill>
                <a:latin typeface="+mj-lt"/>
                <a:ea typeface="+mn-ea"/>
                <a:cs typeface="+mn-cs"/>
              </a:defRPr>
            </a:lvl1pPr>
            <a:lvl2pPr marL="0" marR="0" indent="0" algn="l" defTabSz="932667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>
                <a:schemeClr val="tx1"/>
              </a:buClr>
              <a:buSzPct val="90000"/>
              <a:buFontTx/>
              <a:buNone/>
              <a:tabLst/>
              <a:defRPr sz="20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  <a:lvl3pPr marL="228582" marR="0" indent="0" algn="l" defTabSz="932667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Wingdings" panose="05000000000000000000" pitchFamily="2" charset="2"/>
              <a:buNone/>
              <a:tabLst/>
              <a:defRPr sz="20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3pPr>
            <a:lvl4pPr marL="457163" marR="0" indent="0" algn="l" defTabSz="932667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Wingdings" panose="05000000000000000000" pitchFamily="2" charset="2"/>
              <a:buNone/>
              <a:tabLst/>
              <a:defRPr sz="18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685745" marR="0" indent="0" algn="l" defTabSz="932667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Wingdings" panose="05000000000000000000" pitchFamily="2" charset="2"/>
              <a:buNone/>
              <a:tabLst/>
              <a:defRPr sz="18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  <a:lvl6pPr marL="2564834" indent="-233167" algn="l" defTabSz="9326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31170" indent="-233167" algn="l" defTabSz="9326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97503" indent="-233167" algn="l" defTabSz="9326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963838" indent="-233167" algn="l" defTabSz="9326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32742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Wingdings" panose="05000000000000000000" pitchFamily="2" charset="2"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24779">
                      <a:srgbClr val="292929"/>
                    </a:gs>
                    <a:gs pos="52000">
                      <a:srgbClr val="292929"/>
                    </a:gs>
                  </a:gsLst>
                  <a:lin ang="5400000" scaled="1"/>
                </a:gradFill>
                <a:effectLst/>
                <a:uLnTx/>
                <a:uFillTx/>
                <a:latin typeface="+mn-lt"/>
                <a:ea typeface="+mn-ea"/>
                <a:cs typeface="+mn-cs"/>
              </a:rPr>
              <a:t>From your PC or Tablet visit MyIgnite at 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24779">
                      <a:srgbClr val="292929"/>
                    </a:gs>
                    <a:gs pos="52000">
                      <a:srgbClr val="292929"/>
                    </a:gs>
                  </a:gsLst>
                  <a:lin ang="5400000" scaled="1"/>
                </a:gradFill>
                <a:effectLst/>
                <a:uLnTx/>
                <a:uFillTx/>
                <a:latin typeface="+mn-lt"/>
                <a:ea typeface="+mn-ea"/>
                <a:cs typeface="+mn-cs"/>
                <a:hlinkClick r:id="rId3"/>
              </a:rPr>
              <a:t>http://myignite.microsoft.com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gradFill>
                <a:gsLst>
                  <a:gs pos="24779">
                    <a:srgbClr val="292929"/>
                  </a:gs>
                  <a:gs pos="52000">
                    <a:srgbClr val="292929"/>
                  </a:gs>
                </a:gsLst>
                <a:lin ang="5400000" scaled="1"/>
              </a:gra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32742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Wingdings" panose="05000000000000000000" pitchFamily="2" charset="2"/>
              <a:buNone/>
              <a:tabLst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gradFill>
                <a:gsLst>
                  <a:gs pos="24779">
                    <a:srgbClr val="292929"/>
                  </a:gs>
                  <a:gs pos="52000">
                    <a:srgbClr val="292929"/>
                  </a:gs>
                </a:gsLst>
                <a:lin ang="5400000" scaled="1"/>
              </a:gra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32742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Wingdings" panose="05000000000000000000" pitchFamily="2" charset="2"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24779">
                      <a:srgbClr val="292929"/>
                    </a:gs>
                    <a:gs pos="52000">
                      <a:srgbClr val="292929"/>
                    </a:gs>
                  </a:gsLst>
                  <a:lin ang="5400000" scaled="1"/>
                </a:gradFill>
                <a:effectLst/>
                <a:uLnTx/>
                <a:uFillTx/>
                <a:latin typeface="+mn-lt"/>
                <a:ea typeface="+mn-ea"/>
                <a:cs typeface="+mn-cs"/>
              </a:rPr>
              <a:t>From your phone download and use the Ignite Mobile App by scanning  the QR code above or visiting 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24779">
                      <a:srgbClr val="292929"/>
                    </a:gs>
                    <a:gs pos="52000">
                      <a:srgbClr val="292929"/>
                    </a:gs>
                  </a:gsLst>
                  <a:lin ang="5400000" scaled="1"/>
                </a:gradFill>
                <a:effectLst/>
                <a:uLnTx/>
                <a:uFillTx/>
                <a:latin typeface="+mn-lt"/>
                <a:ea typeface="+mn-ea"/>
                <a:cs typeface="+mn-cs"/>
                <a:hlinkClick r:id="rId4"/>
              </a:rPr>
              <a:t>https://aka.ms/ignite.mobileapp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24779">
                      <a:srgbClr val="292929"/>
                    </a:gs>
                    <a:gs pos="52000">
                      <a:srgbClr val="292929"/>
                    </a:gs>
                  </a:gsLst>
                  <a:lin ang="5400000" scaled="1"/>
                </a:gra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</a:p>
        </p:txBody>
      </p:sp>
      <p:sp>
        <p:nvSpPr>
          <p:cNvPr id="11" name="Title 1"/>
          <p:cNvSpPr txBox="1">
            <a:spLocks/>
          </p:cNvSpPr>
          <p:nvPr/>
        </p:nvSpPr>
        <p:spPr>
          <a:xfrm>
            <a:off x="5380037" y="295274"/>
            <a:ext cx="6784166" cy="915989"/>
          </a:xfrm>
          <a:prstGeom prst="rect">
            <a:avLst/>
          </a:prstGeom>
        </p:spPr>
        <p:txBody>
          <a:bodyPr lIns="182880" tIns="146304" rIns="182880" bIns="146304"/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4800" b="0" kern="1200" cap="none" spc="-102" baseline="0" dirty="0" smtClean="0">
                <a:ln w="3175">
                  <a:noFill/>
                </a:ln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pPr marL="0" marR="0" lvl="0" indent="0" algn="l" defTabSz="932742" rtl="0" eaLnBrk="1" fontAlgn="auto" latinLnBrk="0" hangingPunct="1">
              <a:lnSpc>
                <a:spcPct val="8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1200" cap="none" spc="-102" normalizeH="0" baseline="0" noProof="0" dirty="0">
                <a:ln w="3175">
                  <a:noFill/>
                </a:ln>
                <a:gradFill>
                  <a:gsLst>
                    <a:gs pos="24779">
                      <a:srgbClr val="292929"/>
                    </a:gs>
                    <a:gs pos="52000">
                      <a:srgbClr val="292929"/>
                    </a:gs>
                  </a:gsLst>
                  <a:lin ang="5400000" scaled="1"/>
                </a:gradFill>
                <a:effectLst/>
                <a:uLnTx/>
                <a:uFillTx/>
                <a:latin typeface="+mj-lt"/>
                <a:ea typeface="+mn-ea"/>
                <a:cs typeface="Segoe UI" pitchFamily="34" charset="0"/>
              </a:rPr>
              <a:t>Please evaluate this session</a:t>
            </a:r>
          </a:p>
          <a:p>
            <a:pPr marL="0" marR="0" lvl="0" indent="0" algn="l" defTabSz="932742" rtl="0" eaLnBrk="1" fontAlgn="auto" latinLnBrk="0" hangingPunct="1">
              <a:lnSpc>
                <a:spcPct val="8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-102" normalizeH="0" baseline="0" noProof="0" dirty="0">
                <a:ln w="3175">
                  <a:noFill/>
                </a:ln>
                <a:gradFill>
                  <a:gsLst>
                    <a:gs pos="24779">
                      <a:srgbClr val="292929"/>
                    </a:gs>
                    <a:gs pos="52000">
                      <a:srgbClr val="292929"/>
                    </a:gs>
                  </a:gsLst>
                  <a:lin ang="5400000" scaled="1"/>
                </a:gradFill>
                <a:effectLst/>
                <a:uLnTx/>
                <a:uFillTx/>
                <a:latin typeface="+mj-lt"/>
                <a:ea typeface="+mn-ea"/>
                <a:cs typeface="Segoe UI" pitchFamily="34" charset="0"/>
              </a:rPr>
              <a:t>Your feedback is important to us!</a:t>
            </a:r>
            <a:endParaRPr kumimoji="0" lang="en-US" sz="3600" b="0" i="0" u="none" strike="noStrike" kern="1200" cap="none" spc="-102" normalizeH="0" baseline="0" noProof="0" dirty="0">
              <a:ln w="3175">
                <a:noFill/>
              </a:ln>
              <a:gradFill>
                <a:gsLst>
                  <a:gs pos="24779">
                    <a:srgbClr val="292929"/>
                  </a:gs>
                  <a:gs pos="52000">
                    <a:srgbClr val="292929"/>
                  </a:gs>
                </a:gsLst>
                <a:lin ang="5400000" scaled="1"/>
              </a:gradFill>
              <a:effectLst/>
              <a:uLnTx/>
              <a:uFillTx/>
              <a:latin typeface="+mj-lt"/>
              <a:ea typeface="+mn-ea"/>
              <a:cs typeface="Segoe UI" pitchFamily="34" charset="0"/>
            </a:endParaRPr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 rotWithShape="1">
          <a:blip r:embed="rId5"/>
          <a:srcRect l="17119" r="5881"/>
          <a:stretch/>
        </p:blipFill>
        <p:spPr>
          <a:xfrm>
            <a:off x="0" y="-1"/>
            <a:ext cx="4925696" cy="6995160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118985" y="1478816"/>
            <a:ext cx="3124200" cy="3124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72466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28358777"/>
      </p:ext>
    </p:extLst>
  </p:cSld>
  <p:clrMapOvr>
    <a:masterClrMapping/>
  </p:clrMapOvr>
  <p:transition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 bwMode="auto">
          <a:xfrm>
            <a:off x="960437" y="2431935"/>
            <a:ext cx="3962717" cy="2057400"/>
          </a:xfrm>
          <a:prstGeom prst="rect">
            <a:avLst/>
          </a:prstGeom>
          <a:solidFill>
            <a:schemeClr val="accent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32472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0" cap="none" spc="0" normalizeH="0" baseline="0" noProof="0" dirty="0">
              <a:ln>
                <a:noFill/>
              </a:ln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ffectLst/>
              <a:uLnTx/>
              <a:uFillTx/>
              <a:ea typeface="Segoe UI" pitchFamily="34" charset="0"/>
              <a:cs typeface="Segoe UI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vert="horz" wrap="square" lIns="146304" tIns="91440" rIns="146304" bIns="91440" rtlCol="0" anchor="t">
            <a:noAutofit/>
          </a:bodyPr>
          <a:lstStyle/>
          <a:p>
            <a:r>
              <a:rPr lang="en-US" sz="480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</a:rPr>
              <a:t>How do containers make it easier?</a:t>
            </a:r>
          </a:p>
        </p:txBody>
      </p:sp>
      <p:sp>
        <p:nvSpPr>
          <p:cNvPr id="4" name="Rectangle 3"/>
          <p:cNvSpPr/>
          <p:nvPr/>
        </p:nvSpPr>
        <p:spPr bwMode="auto">
          <a:xfrm>
            <a:off x="7502046" y="2430462"/>
            <a:ext cx="3962717" cy="2057400"/>
          </a:xfrm>
          <a:prstGeom prst="rect">
            <a:avLst/>
          </a:prstGeom>
          <a:solidFill>
            <a:schemeClr val="accent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32472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0" cap="none" spc="0" normalizeH="0" baseline="0" noProof="0" dirty="0">
              <a:ln>
                <a:noFill/>
              </a:ln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ffectLst/>
              <a:uLnTx/>
              <a:uFillTx/>
              <a:ea typeface="Segoe UI" pitchFamily="34" charset="0"/>
              <a:cs typeface="Segoe UI" pitchFamily="34" charset="0"/>
            </a:endParaRPr>
          </a:p>
        </p:txBody>
      </p:sp>
      <p:sp>
        <p:nvSpPr>
          <p:cNvPr id="5" name="Rectangle 4"/>
          <p:cNvSpPr/>
          <p:nvPr/>
        </p:nvSpPr>
        <p:spPr bwMode="auto">
          <a:xfrm>
            <a:off x="7502046" y="2430462"/>
            <a:ext cx="3962717" cy="2057400"/>
          </a:xfrm>
          <a:prstGeom prst="rect">
            <a:avLst/>
          </a:prstGeom>
          <a:noFill/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32472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ea typeface="Segoe UI" pitchFamily="34" charset="0"/>
                <a:cs typeface="Segoe UI" pitchFamily="34" charset="0"/>
              </a:rPr>
              <a:t>Efficiency</a:t>
            </a:r>
          </a:p>
        </p:txBody>
      </p:sp>
      <p:sp>
        <p:nvSpPr>
          <p:cNvPr id="9" name="Rectangle 8"/>
          <p:cNvSpPr/>
          <p:nvPr/>
        </p:nvSpPr>
        <p:spPr bwMode="auto">
          <a:xfrm>
            <a:off x="960437" y="2431935"/>
            <a:ext cx="3962717" cy="2057400"/>
          </a:xfrm>
          <a:prstGeom prst="rect">
            <a:avLst/>
          </a:prstGeom>
          <a:noFill/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32472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ea typeface="Segoe UI" pitchFamily="34" charset="0"/>
                <a:cs typeface="Segoe UI" pitchFamily="34" charset="0"/>
              </a:rPr>
              <a:t>Consistency</a:t>
            </a:r>
          </a:p>
        </p:txBody>
      </p:sp>
    </p:spTree>
    <p:extLst>
      <p:ext uri="{BB962C8B-B14F-4D97-AF65-F5344CB8AC3E}">
        <p14:creationId xmlns:p14="http://schemas.microsoft.com/office/powerpoint/2010/main" val="122228973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5-50002_Ignite_Breakout_Template">
  <a:themeElements>
    <a:clrScheme name="Ignite 2016">
      <a:dk1>
        <a:srgbClr val="505050"/>
      </a:dk1>
      <a:lt1>
        <a:srgbClr val="FFFFFF"/>
      </a:lt1>
      <a:dk2>
        <a:srgbClr val="D83B01"/>
      </a:dk2>
      <a:lt2>
        <a:srgbClr val="F8F8F8"/>
      </a:lt2>
      <a:accent1>
        <a:srgbClr val="D83B01"/>
      </a:accent1>
      <a:accent2>
        <a:srgbClr val="0078D7"/>
      </a:accent2>
      <a:accent3>
        <a:srgbClr val="505050"/>
      </a:accent3>
      <a:accent4>
        <a:srgbClr val="D2D2D2"/>
      </a:accent4>
      <a:accent5>
        <a:srgbClr val="FFB900"/>
      </a:accent5>
      <a:accent6>
        <a:srgbClr val="FF8C00"/>
      </a:accent6>
      <a:hlink>
        <a:srgbClr val="0078D7"/>
      </a:hlink>
      <a:folHlink>
        <a:srgbClr val="0078D7"/>
      </a:folHlink>
    </a:clrScheme>
    <a:fontScheme name="Custom 1">
      <a:majorFont>
        <a:latin typeface="Segoe UI Light"/>
        <a:ea typeface=""/>
        <a:cs typeface=""/>
      </a:majorFont>
      <a:minorFont>
        <a:latin typeface="Segoe UI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ln>
          <a:noFill/>
          <a:headEnd type="none" w="med" len="med"/>
          <a:tailEnd type="none" w="med" len="med"/>
        </a:ln>
      </a:spPr>
      <a:bodyPr vert="horz" wrap="square" lIns="0" tIns="46637" rIns="0" bIns="46637" numCol="1" rtlCol="0" anchor="ctr" anchorCtr="0" compatLnSpc="1">
        <a:prstTxWarp prst="textNoShape">
          <a:avLst/>
        </a:prstTxWarp>
      </a:bodyPr>
      <a:lstStyle>
        <a:defPPr algn="ctr" defTabSz="932472" fontAlgn="base">
          <a:spcBef>
            <a:spcPct val="0"/>
          </a:spcBef>
          <a:spcAft>
            <a:spcPct val="0"/>
          </a:spcAft>
          <a:defRPr sz="2000" dirty="0">
            <a:gradFill>
              <a:gsLst>
                <a:gs pos="5439">
                  <a:srgbClr val="F8F8F8"/>
                </a:gs>
                <a:gs pos="10000">
                  <a:srgbClr val="F8F8F8"/>
                </a:gs>
              </a:gsLst>
              <a:lin ang="5400000" scaled="0"/>
            </a:gra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solidFill>
            <a:schemeClr val="tx1"/>
          </a:solidFill>
          <a:headEnd type="none"/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182880" tIns="146304" rIns="182880" bIns="146304" rtlCol="0">
        <a:spAutoFit/>
      </a:bodyPr>
      <a:lstStyle>
        <a:defPPr>
          <a:lnSpc>
            <a:spcPct val="90000"/>
          </a:lnSpc>
          <a:spcAft>
            <a:spcPts val="600"/>
          </a:spcAft>
          <a:defRPr sz="2400" dirty="0" err="1" smtClean="0">
            <a:gradFill>
              <a:gsLst>
                <a:gs pos="2917">
                  <a:schemeClr val="tx1"/>
                </a:gs>
                <a:gs pos="30000">
                  <a:schemeClr val="tx1"/>
                </a:gs>
              </a:gsLst>
              <a:lin ang="5400000" scaled="0"/>
            </a:gra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Microsoft_2016_16x9_Template_v02.potx" id="{870308F8-E0CB-4103-848C-306E67E28446}" vid="{7645BF26-5E45-428D-8A8C-D391F4476141}"/>
    </a:ext>
  </a:extLst>
</a:theme>
</file>

<file path=ppt/theme/theme2.xml><?xml version="1.0" encoding="utf-8"?>
<a:theme xmlns:a="http://schemas.openxmlformats.org/drawingml/2006/main" name="6-30537_Envision 2016 Concurrent Template_Dark">
  <a:themeElements>
    <a:clrScheme name="Ignite Dark">
      <a:dk1>
        <a:srgbClr val="505050"/>
      </a:dk1>
      <a:lt1>
        <a:srgbClr val="FFFFFF"/>
      </a:lt1>
      <a:dk2>
        <a:srgbClr val="D83B01"/>
      </a:dk2>
      <a:lt2>
        <a:srgbClr val="F8F8F8"/>
      </a:lt2>
      <a:accent1>
        <a:srgbClr val="D83B01"/>
      </a:accent1>
      <a:accent2>
        <a:srgbClr val="0078D7"/>
      </a:accent2>
      <a:accent3>
        <a:srgbClr val="D2D2D2"/>
      </a:accent3>
      <a:accent4>
        <a:srgbClr val="FFB900"/>
      </a:accent4>
      <a:accent5>
        <a:srgbClr val="FF8C00"/>
      </a:accent5>
      <a:accent6>
        <a:srgbClr val="00BCF2"/>
      </a:accent6>
      <a:hlink>
        <a:srgbClr val="0078D7"/>
      </a:hlink>
      <a:folHlink>
        <a:srgbClr val="0078D7"/>
      </a:folHlink>
    </a:clrScheme>
    <a:fontScheme name="Custom 2">
      <a:majorFont>
        <a:latin typeface="Segoe UI Light"/>
        <a:ea typeface=""/>
        <a:cs typeface=""/>
      </a:majorFont>
      <a:minorFont>
        <a:latin typeface="Segoe UI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>
          <a:noFill/>
          <a:headEnd type="none" w="med" len="med"/>
          <a:tailEnd type="none" w="med" len="med"/>
        </a:ln>
      </a:spPr>
      <a:bodyPr vert="horz" wrap="square" lIns="0" tIns="46637" rIns="0" bIns="46637" numCol="1" rtlCol="0" anchor="ctr" anchorCtr="0" compatLnSpc="1">
        <a:prstTxWarp prst="textNoShape">
          <a:avLst/>
        </a:prstTxWarp>
      </a:bodyPr>
      <a:lstStyle>
        <a:defPPr algn="ctr" defTabSz="932472" fontAlgn="base">
          <a:spcBef>
            <a:spcPct val="0"/>
          </a:spcBef>
          <a:spcAft>
            <a:spcPct val="0"/>
          </a:spcAft>
          <a:defRPr sz="2000" dirty="0">
            <a:gradFill>
              <a:gsLst>
                <a:gs pos="0">
                  <a:srgbClr val="FFFFFF"/>
                </a:gs>
                <a:gs pos="100000">
                  <a:srgbClr val="FFFFFF"/>
                </a:gs>
              </a:gsLst>
              <a:lin ang="5400000" scaled="0"/>
            </a:gra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solidFill>
            <a:schemeClr val="tx1"/>
          </a:solidFill>
          <a:headEnd type="none"/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182880" tIns="146304" rIns="182880" bIns="146304" rtlCol="0">
        <a:spAutoFit/>
      </a:bodyPr>
      <a:lstStyle>
        <a:defPPr>
          <a:lnSpc>
            <a:spcPct val="90000"/>
          </a:lnSpc>
          <a:spcAft>
            <a:spcPts val="600"/>
          </a:spcAft>
          <a:defRPr sz="2400" dirty="0" err="1" smtClean="0">
            <a:gradFill>
              <a:gsLst>
                <a:gs pos="2917">
                  <a:schemeClr val="tx1"/>
                </a:gs>
                <a:gs pos="30000">
                  <a:schemeClr val="tx1"/>
                </a:gs>
              </a:gsLst>
              <a:lin ang="5400000" scaled="0"/>
            </a:gra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Microsoft_2016_16x9_Template_v02.potx" id="{870308F8-E0CB-4103-848C-306E67E28446}" vid="{94F43A21-9696-48F3-B9B7-2EDC14895D10}"/>
    </a:ext>
  </a:extLst>
</a:theme>
</file>

<file path=ppt/theme/theme3.xml><?xml version="1.0" encoding="utf-8"?>
<a:theme xmlns:a="http://schemas.openxmlformats.org/drawingml/2006/main" name="1_5-50002_Ignite_Breakout_Template">
  <a:themeElements>
    <a:clrScheme name="Ignite 2016">
      <a:dk1>
        <a:srgbClr val="505050"/>
      </a:dk1>
      <a:lt1>
        <a:srgbClr val="FFFFFF"/>
      </a:lt1>
      <a:dk2>
        <a:srgbClr val="D83B01"/>
      </a:dk2>
      <a:lt2>
        <a:srgbClr val="F8F8F8"/>
      </a:lt2>
      <a:accent1>
        <a:srgbClr val="D83B01"/>
      </a:accent1>
      <a:accent2>
        <a:srgbClr val="0078D7"/>
      </a:accent2>
      <a:accent3>
        <a:srgbClr val="505050"/>
      </a:accent3>
      <a:accent4>
        <a:srgbClr val="D2D2D2"/>
      </a:accent4>
      <a:accent5>
        <a:srgbClr val="FFB900"/>
      </a:accent5>
      <a:accent6>
        <a:srgbClr val="FF8C00"/>
      </a:accent6>
      <a:hlink>
        <a:srgbClr val="0078D7"/>
      </a:hlink>
      <a:folHlink>
        <a:srgbClr val="0078D7"/>
      </a:folHlink>
    </a:clrScheme>
    <a:fontScheme name="Custom 1">
      <a:majorFont>
        <a:latin typeface="Segoe UI Light"/>
        <a:ea typeface=""/>
        <a:cs typeface=""/>
      </a:majorFont>
      <a:minorFont>
        <a:latin typeface="Segoe UI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ln>
          <a:noFill/>
          <a:headEnd type="none" w="med" len="med"/>
          <a:tailEnd type="none" w="med" len="med"/>
        </a:ln>
      </a:spPr>
      <a:bodyPr vert="horz" wrap="square" lIns="0" tIns="46637" rIns="0" bIns="46637" numCol="1" rtlCol="0" anchor="ctr" anchorCtr="0" compatLnSpc="1">
        <a:prstTxWarp prst="textNoShape">
          <a:avLst/>
        </a:prstTxWarp>
      </a:bodyPr>
      <a:lstStyle>
        <a:defPPr algn="ctr" defTabSz="932472" fontAlgn="base">
          <a:spcBef>
            <a:spcPct val="0"/>
          </a:spcBef>
          <a:spcAft>
            <a:spcPct val="0"/>
          </a:spcAft>
          <a:defRPr sz="2000" dirty="0">
            <a:gradFill>
              <a:gsLst>
                <a:gs pos="5439">
                  <a:srgbClr val="F8F8F8"/>
                </a:gs>
                <a:gs pos="10000">
                  <a:srgbClr val="F8F8F8"/>
                </a:gs>
              </a:gsLst>
              <a:lin ang="5400000" scaled="0"/>
            </a:gra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solidFill>
            <a:schemeClr val="tx1"/>
          </a:solidFill>
          <a:headEnd type="none"/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182880" tIns="146304" rIns="182880" bIns="146304" rtlCol="0">
        <a:spAutoFit/>
      </a:bodyPr>
      <a:lstStyle>
        <a:defPPr>
          <a:lnSpc>
            <a:spcPct val="90000"/>
          </a:lnSpc>
          <a:spcAft>
            <a:spcPts val="600"/>
          </a:spcAft>
          <a:defRPr sz="2400" dirty="0" err="1" smtClean="0">
            <a:gradFill>
              <a:gsLst>
                <a:gs pos="2917">
                  <a:schemeClr val="tx1"/>
                </a:gs>
                <a:gs pos="30000">
                  <a:schemeClr val="tx1"/>
                </a:gs>
              </a:gsLst>
              <a:lin ang="5400000" scaled="0"/>
            </a:gra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Microsoft_2016_16x9_Template_v02.potx" id="{870308F8-E0CB-4103-848C-306E67E28446}" vid="{91E44DB9-F8DD-48AE-8162-26CDF62A116D}"/>
    </a:ext>
  </a:extLst>
</a:theme>
</file>

<file path=ppt/theme/theme4.xml><?xml version="1.0" encoding="utf-8"?>
<a:theme xmlns:a="http://schemas.openxmlformats.org/drawingml/2006/main" name="2_5-50002_Ignite_Breakout_Template">
  <a:themeElements>
    <a:clrScheme name="Ignite 2016">
      <a:dk1>
        <a:srgbClr val="505050"/>
      </a:dk1>
      <a:lt1>
        <a:srgbClr val="FFFFFF"/>
      </a:lt1>
      <a:dk2>
        <a:srgbClr val="D83B01"/>
      </a:dk2>
      <a:lt2>
        <a:srgbClr val="F8F8F8"/>
      </a:lt2>
      <a:accent1>
        <a:srgbClr val="D83B01"/>
      </a:accent1>
      <a:accent2>
        <a:srgbClr val="0078D7"/>
      </a:accent2>
      <a:accent3>
        <a:srgbClr val="505050"/>
      </a:accent3>
      <a:accent4>
        <a:srgbClr val="D2D2D2"/>
      </a:accent4>
      <a:accent5>
        <a:srgbClr val="FFB900"/>
      </a:accent5>
      <a:accent6>
        <a:srgbClr val="FF8C00"/>
      </a:accent6>
      <a:hlink>
        <a:srgbClr val="0078D7"/>
      </a:hlink>
      <a:folHlink>
        <a:srgbClr val="0078D7"/>
      </a:folHlink>
    </a:clrScheme>
    <a:fontScheme name="Custom 1">
      <a:majorFont>
        <a:latin typeface="Segoe UI Light"/>
        <a:ea typeface=""/>
        <a:cs typeface=""/>
      </a:majorFont>
      <a:minorFont>
        <a:latin typeface="Segoe UI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ln>
          <a:noFill/>
          <a:headEnd type="none" w="med" len="med"/>
          <a:tailEnd type="none" w="med" len="med"/>
        </a:ln>
      </a:spPr>
      <a:bodyPr vert="horz" wrap="square" lIns="0" tIns="46637" rIns="0" bIns="46637" numCol="1" rtlCol="0" anchor="ctr" anchorCtr="0" compatLnSpc="1">
        <a:prstTxWarp prst="textNoShape">
          <a:avLst/>
        </a:prstTxWarp>
      </a:bodyPr>
      <a:lstStyle>
        <a:defPPr algn="ctr" defTabSz="932472" fontAlgn="base">
          <a:spcBef>
            <a:spcPct val="0"/>
          </a:spcBef>
          <a:spcAft>
            <a:spcPct val="0"/>
          </a:spcAft>
          <a:defRPr sz="2000" dirty="0">
            <a:gradFill>
              <a:gsLst>
                <a:gs pos="5439">
                  <a:srgbClr val="F8F8F8"/>
                </a:gs>
                <a:gs pos="10000">
                  <a:srgbClr val="F8F8F8"/>
                </a:gs>
              </a:gsLst>
              <a:lin ang="5400000" scaled="0"/>
            </a:gra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solidFill>
            <a:schemeClr val="tx1"/>
          </a:solidFill>
          <a:headEnd type="none"/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182880" tIns="146304" rIns="182880" bIns="146304" rtlCol="0">
        <a:spAutoFit/>
      </a:bodyPr>
      <a:lstStyle>
        <a:defPPr>
          <a:lnSpc>
            <a:spcPct val="90000"/>
          </a:lnSpc>
          <a:spcAft>
            <a:spcPts val="600"/>
          </a:spcAft>
          <a:defRPr sz="2400" dirty="0" err="1" smtClean="0">
            <a:gradFill>
              <a:gsLst>
                <a:gs pos="2917">
                  <a:schemeClr val="tx1"/>
                </a:gs>
                <a:gs pos="30000">
                  <a:schemeClr val="tx1"/>
                </a:gs>
              </a:gsLst>
              <a:lin ang="5400000" scaled="0"/>
            </a:gra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Microsoft_2016_16x9_Template.potx" id="{CBE293B4-E8CE-4773-8118-C9AFF2860326}" vid="{2919AEDD-0101-441B-B6AF-1CDAE3B8CD78}"/>
    </a:ext>
  </a:extLst>
</a:theme>
</file>

<file path=ppt/theme/theme5.xml><?xml version="1.0" encoding="utf-8"?>
<a:theme xmlns:a="http://schemas.openxmlformats.org/drawingml/2006/main" name="3_5-50002_Ignite_Breakout_Template">
  <a:themeElements>
    <a:clrScheme name="Ignite 2016">
      <a:dk1>
        <a:srgbClr val="505050"/>
      </a:dk1>
      <a:lt1>
        <a:srgbClr val="FFFFFF"/>
      </a:lt1>
      <a:dk2>
        <a:srgbClr val="D83B01"/>
      </a:dk2>
      <a:lt2>
        <a:srgbClr val="F8F8F8"/>
      </a:lt2>
      <a:accent1>
        <a:srgbClr val="D83B01"/>
      </a:accent1>
      <a:accent2>
        <a:srgbClr val="0078D7"/>
      </a:accent2>
      <a:accent3>
        <a:srgbClr val="505050"/>
      </a:accent3>
      <a:accent4>
        <a:srgbClr val="D2D2D2"/>
      </a:accent4>
      <a:accent5>
        <a:srgbClr val="FFB900"/>
      </a:accent5>
      <a:accent6>
        <a:srgbClr val="FF8C00"/>
      </a:accent6>
      <a:hlink>
        <a:srgbClr val="0078D7"/>
      </a:hlink>
      <a:folHlink>
        <a:srgbClr val="0078D7"/>
      </a:folHlink>
    </a:clrScheme>
    <a:fontScheme name="Custom 1">
      <a:majorFont>
        <a:latin typeface="Segoe UI Light"/>
        <a:ea typeface=""/>
        <a:cs typeface=""/>
      </a:majorFont>
      <a:minorFont>
        <a:latin typeface="Segoe UI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ln>
          <a:noFill/>
          <a:headEnd type="none" w="med" len="med"/>
          <a:tailEnd type="none" w="med" len="med"/>
        </a:ln>
      </a:spPr>
      <a:bodyPr vert="horz" wrap="square" lIns="0" tIns="46637" rIns="0" bIns="46637" numCol="1" rtlCol="0" anchor="ctr" anchorCtr="0" compatLnSpc="1">
        <a:prstTxWarp prst="textNoShape">
          <a:avLst/>
        </a:prstTxWarp>
      </a:bodyPr>
      <a:lstStyle>
        <a:defPPr algn="ctr" defTabSz="932472" fontAlgn="base">
          <a:spcBef>
            <a:spcPct val="0"/>
          </a:spcBef>
          <a:spcAft>
            <a:spcPct val="0"/>
          </a:spcAft>
          <a:defRPr sz="2000" dirty="0">
            <a:gradFill>
              <a:gsLst>
                <a:gs pos="5439">
                  <a:srgbClr val="F8F8F8"/>
                </a:gs>
                <a:gs pos="10000">
                  <a:srgbClr val="F8F8F8"/>
                </a:gs>
              </a:gsLst>
              <a:lin ang="5400000" scaled="0"/>
            </a:gra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solidFill>
            <a:schemeClr val="tx1"/>
          </a:solidFill>
          <a:headEnd type="none"/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182880" tIns="146304" rIns="182880" bIns="146304" rtlCol="0">
        <a:spAutoFit/>
      </a:bodyPr>
      <a:lstStyle>
        <a:defPPr>
          <a:lnSpc>
            <a:spcPct val="90000"/>
          </a:lnSpc>
          <a:spcAft>
            <a:spcPts val="600"/>
          </a:spcAft>
          <a:defRPr sz="2400" dirty="0" err="1" smtClean="0">
            <a:gradFill>
              <a:gsLst>
                <a:gs pos="2917">
                  <a:schemeClr val="tx1"/>
                </a:gs>
                <a:gs pos="30000">
                  <a:schemeClr val="tx1"/>
                </a:gs>
              </a:gsLst>
              <a:lin ang="5400000" scaled="0"/>
            </a:gra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Microsoft_Ignite_2016_16x9_Template" id="{08B3FEDF-27CE-477E-A1F2-9805036CC047}" vid="{CD0BEC05-913A-4A4A-B174-12DECD18D25B}"/>
    </a:ext>
  </a:extLst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PresentationsDoc" ma:contentTypeID="0x01010031DCF4CA090F824DB1E4CCBB6B9D64EA00101E8AAD132F8F4D96340D6376C8BB3E" ma:contentTypeVersion="22" ma:contentTypeDescription="" ma:contentTypeScope="" ma:versionID="8add498658ef06bbcf3bc1f2c97d938c">
  <xsd:schema xmlns:xsd="http://www.w3.org/2001/XMLSchema" xmlns:xs="http://www.w3.org/2001/XMLSchema" xmlns:p="http://schemas.microsoft.com/office/2006/metadata/properties" xmlns:ns1="http://schemas.microsoft.com/sharepoint/v3" xmlns:ns2="01c77077-aee4-4b5f-bd4e-9cd40a6fff29" xmlns:ns3="230e9df3-be65-4c73-a93b-d1236ebd677e" xmlns:ns5="8ff673fc-3231-4e3a-893b-6d7f7cd32766" targetNamespace="http://schemas.microsoft.com/office/2006/metadata/properties" ma:root="true" ma:fieldsID="a14070d067e341e7ddc7e27ecc4a2d88" ns1:_="" ns2:_="" ns3:_="" ns5:_="">
    <xsd:import namespace="http://schemas.microsoft.com/sharepoint/v3"/>
    <xsd:import namespace="01c77077-aee4-4b5f-bd4e-9cd40a6fff29"/>
    <xsd:import namespace="230e9df3-be65-4c73-a93b-d1236ebd677e"/>
    <xsd:import namespace="8ff673fc-3231-4e3a-893b-6d7f7cd32766"/>
    <xsd:element name="properties">
      <xsd:complexType>
        <xsd:sequence>
          <xsd:element name="documentManagement">
            <xsd:complexType>
              <xsd:all>
                <xsd:element ref="ns2:mb2e01f7e2d8413988e28e59aa226eec" minOccurs="0"/>
                <xsd:element ref="ns3:TaxCatchAll" minOccurs="0"/>
                <xsd:element ref="ns3:TaxCatchAllLabel" minOccurs="0"/>
                <xsd:element ref="ns2:iaa5f83406f94009a0f6a3e890699ff7" minOccurs="0"/>
                <xsd:element ref="ns2:d12e2661e9634d9aa98bbb375f31aced" minOccurs="0"/>
                <xsd:element ref="ns2:Event_x0020_Start_x0020_Date" minOccurs="0"/>
                <xsd:element ref="ns2:Event_x0020_End_x0020_Date" minOccurs="0"/>
                <xsd:element ref="ns2:Presentation_x0020_Date" minOccurs="0"/>
                <xsd:element ref="ns2:MS_x0020_Speaker" minOccurs="0"/>
                <xsd:element ref="ns2:External_x0020_Speaker" minOccurs="0"/>
                <xsd:element ref="ns2:o1010385baed4da9b5076a6aa651d1e5" minOccurs="0"/>
                <xsd:element ref="ns2:kc6d1bd9a46e4e5fbbbf99ca3de7a092" minOccurs="0"/>
                <xsd:element ref="ns2:Session_x0020_Code" minOccurs="0"/>
                <xsd:element ref="ns2:MS_x0020_Content_x0020_Owner" minOccurs="0"/>
                <xsd:element ref="ns2:m6878b9dd7994da4ba144f95347d99c6" minOccurs="0"/>
                <xsd:element ref="ns2:fc15c16204564de583b4c942b10d19ec" minOccurs="0"/>
                <xsd:element ref="ns1:AverageRating" minOccurs="0"/>
                <xsd:element ref="ns1:RatingCount" minOccurs="0"/>
                <xsd:element ref="ns1:LikesCount" minOccurs="0"/>
                <xsd:element ref="ns3:TaxKeywordTaxHTField" minOccurs="0"/>
                <xsd:element ref="ns5:Target_x0020_Audiences" minOccurs="0"/>
                <xsd:element ref="ns2:SharedWithUsers" minOccurs="0"/>
                <xsd:element ref="ns2:SharedWithDetails" minOccurs="0"/>
                <xsd:element ref="ns3:NumberofDownloa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AverageRating" ma:index="31" nillable="true" ma:displayName="Rating (0-5)" ma:decimals="2" ma:description="Average value of all the ratings that have been submitted" ma:internalName="AverageRating" ma:readOnly="true">
      <xsd:simpleType>
        <xsd:restriction base="dms:Number"/>
      </xsd:simpleType>
    </xsd:element>
    <xsd:element name="RatingCount" ma:index="32" nillable="true" ma:displayName="Number of Ratings" ma:decimals="0" ma:description="Number of ratings submitted" ma:internalName="RatingCount" ma:readOnly="true">
      <xsd:simpleType>
        <xsd:restriction base="dms:Number"/>
      </xsd:simpleType>
    </xsd:element>
    <xsd:element name="LikesCount" ma:index="33" nillable="true" ma:displayName="Number of Likes" ma:internalName="LikesCount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1c77077-aee4-4b5f-bd4e-9cd40a6fff29" elementFormDefault="qualified">
    <xsd:import namespace="http://schemas.microsoft.com/office/2006/documentManagement/types"/>
    <xsd:import namespace="http://schemas.microsoft.com/office/infopath/2007/PartnerControls"/>
    <xsd:element name="mb2e01f7e2d8413988e28e59aa226eec" ma:index="8" nillable="true" ma:taxonomy="true" ma:internalName="mb2e01f7e2d8413988e28e59aa226eec" ma:taxonomyFieldName="Event_x0020_Name" ma:displayName="Event Name" ma:default="" ma:fieldId="{6b2e01f7-e2d8-4139-88e2-8e59aa226eec}" ma:sspId="e385fb40-52d4-4fae-9c5b-3e8ff8a5878e" ma:termSetId="32cfb7b5-aebe-4989-95ed-0d5619f5d6c0" ma:anchorId="eaa4d92a-3824-4a49-92be-7ef169e4e325" ma:open="false" ma:isKeyword="false">
      <xsd:complexType>
        <xsd:sequence>
          <xsd:element ref="pc:Terms" minOccurs="0" maxOccurs="1"/>
        </xsd:sequence>
      </xsd:complexType>
    </xsd:element>
    <xsd:element name="iaa5f83406f94009a0f6a3e890699ff7" ma:index="12" nillable="true" ma:taxonomy="true" ma:internalName="iaa5f83406f94009a0f6a3e890699ff7" ma:taxonomyFieldName="Event_x0020_Location" ma:displayName="Event Location" ma:default="" ma:fieldId="{2aa5f834-06f9-4009-a0f6-a3e890699ff7}" ma:sspId="e385fb40-52d4-4fae-9c5b-3e8ff8a5878e" ma:termSetId="ff02addd-433e-4baa-a831-22be402789db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d12e2661e9634d9aa98bbb375f31aced" ma:index="14" nillable="true" ma:taxonomy="true" ma:internalName="d12e2661e9634d9aa98bbb375f31aced" ma:taxonomyFieldName="Event_x0020_Venue" ma:displayName="Event Venue" ma:default="" ma:fieldId="{d12e2661-e963-4d9a-a98b-bb375f31aced}" ma:sspId="e385fb40-52d4-4fae-9c5b-3e8ff8a5878e" ma:termSetId="ff02addd-433e-4baa-a831-22be402789db" ma:anchorId="d989be80-0593-11e1-be50-0800200c9a66" ma:open="false" ma:isKeyword="false">
      <xsd:complexType>
        <xsd:sequence>
          <xsd:element ref="pc:Terms" minOccurs="0" maxOccurs="1"/>
        </xsd:sequence>
      </xsd:complexType>
    </xsd:element>
    <xsd:element name="Event_x0020_Start_x0020_Date" ma:index="16" nillable="true" ma:displayName="Event Start Date" ma:format="DateOnly" ma:internalName="Event_x0020_Start_x0020_Date">
      <xsd:simpleType>
        <xsd:restriction base="dms:DateTime"/>
      </xsd:simpleType>
    </xsd:element>
    <xsd:element name="Event_x0020_End_x0020_Date" ma:index="17" nillable="true" ma:displayName="Event End Date" ma:format="DateOnly" ma:internalName="Event_x0020_End_x0020_Date">
      <xsd:simpleType>
        <xsd:restriction base="dms:DateTime"/>
      </xsd:simpleType>
    </xsd:element>
    <xsd:element name="Presentation_x0020_Date" ma:index="18" nillable="true" ma:displayName="Presentation Date" ma:format="DateOnly" ma:internalName="Presentation_x0020_Date">
      <xsd:simpleType>
        <xsd:restriction base="dms:DateTime"/>
      </xsd:simpleType>
    </xsd:element>
    <xsd:element name="MS_x0020_Speaker" ma:index="19" nillable="true" ma:displayName="MS Speaker" ma:list="UserInfo" ma:SharePointGroup="0" ma:internalName="MS_x0020_Speaker" ma:showField="ImnNam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External_x0020_Speaker" ma:index="20" nillable="true" ma:displayName="External Speaker" ma:internalName="External_x0020_Speaker">
      <xsd:simpleType>
        <xsd:restriction base="dms:Text">
          <xsd:maxLength value="255"/>
        </xsd:restriction>
      </xsd:simpleType>
    </xsd:element>
    <xsd:element name="o1010385baed4da9b5076a6aa651d1e5" ma:index="21" nillable="true" ma:taxonomy="true" ma:internalName="o1010385baed4da9b5076a6aa651d1e5" ma:taxonomyFieldName="Product" ma:displayName="Product" ma:default="" ma:fieldId="{81010385-baed-4da9-b507-6a6aa651d1e5}" ma:taxonomyMulti="true" ma:sspId="e385fb40-52d4-4fae-9c5b-3e8ff8a5878e" ma:termSetId="e8298524-23d5-441d-8e61-21bed1c2c470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kc6d1bd9a46e4e5fbbbf99ca3de7a092" ma:index="23" nillable="true" ma:taxonomy="true" ma:internalName="kc6d1bd9a46e4e5fbbbf99ca3de7a092" ma:taxonomyFieldName="Campaign" ma:displayName="Campaign" ma:default="" ma:fieldId="{4c6d1bd9-a46e-4e5f-bbbf-99ca3de7a092}" ma:taxonomyMulti="true" ma:sspId="e385fb40-52d4-4fae-9c5b-3e8ff8a5878e" ma:termSetId="eb6054b1-3a98-4c79-97b4-d20150dd266e" ma:anchorId="a7bf803d-fc4f-4bb4-903c-88e76437cc17" ma:open="false" ma:isKeyword="false">
      <xsd:complexType>
        <xsd:sequence>
          <xsd:element ref="pc:Terms" minOccurs="0" maxOccurs="1"/>
        </xsd:sequence>
      </xsd:complexType>
    </xsd:element>
    <xsd:element name="Session_x0020_Code" ma:index="25" nillable="true" ma:displayName="Session Code" ma:internalName="Session_x0020_Code">
      <xsd:simpleType>
        <xsd:restriction base="dms:Text">
          <xsd:maxLength value="255"/>
        </xsd:restriction>
      </xsd:simpleType>
    </xsd:element>
    <xsd:element name="MS_x0020_Content_x0020_Owner" ma:index="26" nillable="true" ma:displayName="MS Content Owner" ma:list="UserInfo" ma:SharePointGroup="0" ma:internalName="MS_x0020_Content_x0020_Owner" ma:showField="ImnNam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m6878b9dd7994da4ba144f95347d99c6" ma:index="27" nillable="true" ma:taxonomy="true" ma:internalName="m6878b9dd7994da4ba144f95347d99c6" ma:taxonomyFieldName="Track" ma:displayName="Track" ma:readOnly="false" ma:default="" ma:fieldId="{66878b9d-d799-4da4-ba14-4f95347d99c6}" ma:sspId="e385fb40-52d4-4fae-9c5b-3e8ff8a5878e" ma:termSetId="8113a965-58e2-4a85-99b9-55376be5482e" ma:anchorId="00000000-0000-0000-0000-000000000000" ma:open="true" ma:isKeyword="false">
      <xsd:complexType>
        <xsd:sequence>
          <xsd:element ref="pc:Terms" minOccurs="0" maxOccurs="1"/>
        </xsd:sequence>
      </xsd:complexType>
    </xsd:element>
    <xsd:element name="fc15c16204564de583b4c942b10d19ec" ma:index="29" nillable="true" ma:taxonomy="true" ma:internalName="fc15c16204564de583b4c942b10d19ec" ma:taxonomyFieldName="Audience1" ma:displayName="Audience" ma:default="" ma:fieldId="{fc15c162-0456-4de5-83b4-c942b10d19ec}" ma:taxonomyMulti="true" ma:sspId="e385fb40-52d4-4fae-9c5b-3e8ff8a5878e" ma:termSetId="02c0b350-7782-44ed-b079-a5ef0c1b9fe9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SharedWithUsers" ma:index="38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39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30e9df3-be65-4c73-a93b-d1236ebd677e" elementFormDefault="qualified">
    <xsd:import namespace="http://schemas.microsoft.com/office/2006/documentManagement/types"/>
    <xsd:import namespace="http://schemas.microsoft.com/office/infopath/2007/PartnerControls"/>
    <xsd:element name="TaxCatchAll" ma:index="9" nillable="true" ma:displayName="Taxonomy Catch All Column" ma:description="" ma:hidden="true" ma:list="{0d8ba32e-6f24-4e39-985b-e3fd5ec6bdb7}" ma:internalName="TaxCatchAll" ma:showField="CatchAllData" ma:web="01c77077-aee4-4b5f-bd4e-9cd40a6fff29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axCatchAllLabel" ma:index="10" nillable="true" ma:displayName="Taxonomy Catch All Column1" ma:description="" ma:hidden="true" ma:list="{0d8ba32e-6f24-4e39-985b-e3fd5ec6bdb7}" ma:internalName="TaxCatchAllLabel" ma:readOnly="true" ma:showField="CatchAllDataLabel" ma:web="01c77077-aee4-4b5f-bd4e-9cd40a6fff29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axKeywordTaxHTField" ma:index="35" nillable="true" ma:taxonomy="true" ma:internalName="TaxKeywordTaxHTField" ma:taxonomyFieldName="TaxKeyword" ma:displayName="Enterprise Keywords" ma:fieldId="{23f27201-bee3-471e-b2e7-b64fd8b7ca38}" ma:taxonomyMulti="true" ma:sspId="e385fb40-52d4-4fae-9c5b-3e8ff8a5878e" ma:termSetId="00000000-0000-0000-0000-000000000000" ma:anchorId="00000000-0000-0000-0000-000000000000" ma:open="true" ma:isKeyword="true">
      <xsd:complexType>
        <xsd:sequence>
          <xsd:element ref="pc:Terms" minOccurs="0" maxOccurs="1"/>
        </xsd:sequence>
      </xsd:complexType>
    </xsd:element>
    <xsd:element name="NumberofDownloads" ma:index="40" nillable="true" ma:displayName="NumberofDownloads" ma:internalName="NumberofDownloads">
      <xsd:simpleType>
        <xsd:restriction base="dms:Text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ff673fc-3231-4e3a-893b-6d7f7cd32766" elementFormDefault="qualified">
    <xsd:import namespace="http://schemas.microsoft.com/office/2006/documentManagement/types"/>
    <xsd:import namespace="http://schemas.microsoft.com/office/infopath/2007/PartnerControls"/>
    <xsd:element name="Target_x0020_Audiences" ma:index="37" nillable="true" ma:displayName="Target Audiences" ma:internalName="Target_x0020_Audiences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 ma:index="34" ma:displayName="Keywords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ikesCount xmlns="http://schemas.microsoft.com/sharepoint/v3" xsi:nil="true"/>
    <d12e2661e9634d9aa98bbb375f31aced xmlns="01c77077-aee4-4b5f-bd4e-9cd40a6fff29">
      <Terms xmlns="http://schemas.microsoft.com/office/infopath/2007/PartnerControls">
        <TermInfo xmlns="http://schemas.microsoft.com/office/infopath/2007/PartnerControls">
          <TermName xmlns="http://schemas.microsoft.com/office/infopath/2007/PartnerControls">Georgia World Congress Center</TermName>
          <TermId xmlns="http://schemas.microsoft.com/office/infopath/2007/PartnerControls">ea0ece34-59a6-4d43-8d9e-d0f9e2a2f1ce</TermId>
        </TermInfo>
      </Terms>
    </d12e2661e9634d9aa98bbb375f31aced>
    <Event_x0020_Start_x0020_Date xmlns="01c77077-aee4-4b5f-bd4e-9cd40a6fff29">2016-09-25T07:00:00+00:00</Event_x0020_Start_x0020_Date>
    <Target_x0020_Audiences xmlns="8ff673fc-3231-4e3a-893b-6d7f7cd32766" xsi:nil="true"/>
    <iaa5f83406f94009a0f6a3e890699ff7 xmlns="01c77077-aee4-4b5f-bd4e-9cd40a6fff29">
      <Terms xmlns="http://schemas.microsoft.com/office/infopath/2007/PartnerControls">
        <TermInfo xmlns="http://schemas.microsoft.com/office/infopath/2007/PartnerControls">
          <TermName xmlns="http://schemas.microsoft.com/office/infopath/2007/PartnerControls">Atlanta</TermName>
          <TermId xmlns="http://schemas.microsoft.com/office/infopath/2007/PartnerControls">01fb9831-5840-48a0-a576-3e48f42baa53</TermId>
        </TermInfo>
      </Terms>
    </iaa5f83406f94009a0f6a3e890699ff7>
    <External_x0020_Speaker xmlns="01c77077-aee4-4b5f-bd4e-9cd40a6fff29">Taylor  Brown</External_x0020_Speaker>
    <m6878b9dd7994da4ba144f95347d99c6 xmlns="01c77077-aee4-4b5f-bd4e-9cd40a6fff29">
      <Terms xmlns="http://schemas.microsoft.com/office/infopath/2007/PartnerControls"/>
    </m6878b9dd7994da4ba144f95347d99c6>
    <Presentation_x0020_Date xmlns="01c77077-aee4-4b5f-bd4e-9cd40a6fff29">2016-09-27T04:00:00+00:00</Presentation_x0020_Date>
    <fc15c16204564de583b4c942b10d19ec xmlns="01c77077-aee4-4b5f-bd4e-9cd40a6fff29">
      <Terms xmlns="http://schemas.microsoft.com/office/infopath/2007/PartnerControls"/>
    </fc15c16204564de583b4c942b10d19ec>
    <mb2e01f7e2d8413988e28e59aa226eec xmlns="01c77077-aee4-4b5f-bd4e-9cd40a6fff29">
      <Terms xmlns="http://schemas.microsoft.com/office/infopath/2007/PartnerControls">
        <TermInfo xmlns="http://schemas.microsoft.com/office/infopath/2007/PartnerControls">
          <TermName xmlns="http://schemas.microsoft.com/office/infopath/2007/PartnerControls">Microsoft Ignite</TermName>
          <TermId xmlns="http://schemas.microsoft.com/office/infopath/2007/PartnerControls">9323c522-fe4b-4922-816b-10a1920d7afb</TermId>
        </TermInfo>
      </Terms>
    </mb2e01f7e2d8413988e28e59aa226eec>
    <MS_x0020_Content_x0020_Owner xmlns="01c77077-aee4-4b5f-bd4e-9cd40a6fff29">
      <UserInfo>
        <DisplayName/>
        <AccountId xsi:nil="true"/>
        <AccountType/>
      </UserInfo>
    </MS_x0020_Content_x0020_Owner>
    <Session_x0020_Code xmlns="01c77077-aee4-4b5f-bd4e-9cd40a6fff29">BRK3146</Session_x0020_Code>
    <Event_x0020_End_x0020_Date xmlns="01c77077-aee4-4b5f-bd4e-9cd40a6fff29">2016-09-30T07:00:00+00:00</Event_x0020_End_x0020_Date>
    <o1010385baed4da9b5076a6aa651d1e5 xmlns="01c77077-aee4-4b5f-bd4e-9cd40a6fff29">
      <Terms xmlns="http://schemas.microsoft.com/office/infopath/2007/PartnerControls"/>
    </o1010385baed4da9b5076a6aa651d1e5>
    <kc6d1bd9a46e4e5fbbbf99ca3de7a092 xmlns="01c77077-aee4-4b5f-bd4e-9cd40a6fff29">
      <Terms xmlns="http://schemas.microsoft.com/office/infopath/2007/PartnerControls"/>
    </kc6d1bd9a46e4e5fbbbf99ca3de7a092>
    <MS_x0020_Speaker xmlns="01c77077-aee4-4b5f-bd4e-9cd40a6fff29">
      <UserInfo>
        <DisplayName/>
        <AccountId xsi:nil="true"/>
        <AccountType/>
      </UserInfo>
    </MS_x0020_Speaker>
    <TaxKeywordTaxHTField xmlns="230e9df3-be65-4c73-a93b-d1236ebd677e">
      <Terms xmlns="http://schemas.microsoft.com/office/infopath/2007/PartnerControls">
        <TermInfo xmlns="http://schemas.microsoft.com/office/infopath/2007/PartnerControls">
          <TermName xmlns="http://schemas.microsoft.com/office/infopath/2007/PartnerControls">Microsoft Ignite 2016</TermName>
          <TermId xmlns="http://schemas.microsoft.com/office/infopath/2007/PartnerControls">e2f6a88c-86f9-4b25-a2af-b5c3afa8c82a</TermId>
        </TermInfo>
      </Terms>
    </TaxKeywordTaxHTField>
    <TaxCatchAll xmlns="230e9df3-be65-4c73-a93b-d1236ebd677e">
      <Value>174</Value>
      <Value>177</Value>
      <Value>176</Value>
      <Value>175</Value>
    </TaxCatchAll>
    <NumberofDownloads xmlns="230e9df3-be65-4c73-a93b-d1236ebd677e" xsi:nil="true"/>
  </documentManagement>
</p:properties>
</file>

<file path=customXml/itemProps1.xml><?xml version="1.0" encoding="utf-8"?>
<ds:datastoreItem xmlns:ds="http://schemas.openxmlformats.org/officeDocument/2006/customXml" ds:itemID="{758FDAC0-319D-4A54-8D8E-1D42CB1F8004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6D8F288A-5131-4E80-AB86-F10FC037383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01c77077-aee4-4b5f-bd4e-9cd40a6fff29"/>
    <ds:schemaRef ds:uri="230e9df3-be65-4c73-a93b-d1236ebd677e"/>
    <ds:schemaRef ds:uri="8ff673fc-3231-4e3a-893b-6d7f7cd32766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F990F116-B58F-4255-B05B-DA3808E0E5C6}">
  <ds:schemaRefs>
    <ds:schemaRef ds:uri="http://purl.org/dc/terms/"/>
    <ds:schemaRef ds:uri="http://purl.org/dc/elements/1.1/"/>
    <ds:schemaRef ds:uri="http://schemas.microsoft.com/office/2006/documentManagement/types"/>
    <ds:schemaRef ds:uri="http://schemas.microsoft.com/office/2006/metadata/properties"/>
    <ds:schemaRef ds:uri="http://schemas.microsoft.com/sharepoint/v3"/>
    <ds:schemaRef ds:uri="230e9df3-be65-4c73-a93b-d1236ebd677e"/>
    <ds:schemaRef ds:uri="http://www.w3.org/XML/1998/namespace"/>
    <ds:schemaRef ds:uri="01c77077-aee4-4b5f-bd4e-9cd40a6fff29"/>
    <ds:schemaRef ds:uri="http://schemas.openxmlformats.org/package/2006/metadata/core-properties"/>
    <ds:schemaRef ds:uri="http://schemas.microsoft.com/office/infopath/2007/PartnerControls"/>
    <ds:schemaRef ds:uri="8ff673fc-3231-4e3a-893b-6d7f7cd32766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Microsoft_2016_16x9_Template_v02</Template>
  <TotalTime>109</TotalTime>
  <Words>4187</Words>
  <Application>Microsoft Office PowerPoint</Application>
  <PresentationFormat>Custom</PresentationFormat>
  <Paragraphs>1085</Paragraphs>
  <Slides>89</Slides>
  <Notes>48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5</vt:i4>
      </vt:variant>
      <vt:variant>
        <vt:lpstr>Slide Titles</vt:lpstr>
      </vt:variant>
      <vt:variant>
        <vt:i4>89</vt:i4>
      </vt:variant>
    </vt:vector>
  </HeadingPairs>
  <TitlesOfParts>
    <vt:vector size="102" baseType="lpstr">
      <vt:lpstr>Arial</vt:lpstr>
      <vt:lpstr>Calibri</vt:lpstr>
      <vt:lpstr>Consolas</vt:lpstr>
      <vt:lpstr>Segoe UI</vt:lpstr>
      <vt:lpstr>Segoe UI Light</vt:lpstr>
      <vt:lpstr>Segoe UI Semibold</vt:lpstr>
      <vt:lpstr>Symbol</vt:lpstr>
      <vt:lpstr>Wingdings</vt:lpstr>
      <vt:lpstr>5-50002_Ignite_Breakout_Template</vt:lpstr>
      <vt:lpstr>6-30537_Envision 2016 Concurrent Template_Dark</vt:lpstr>
      <vt:lpstr>1_5-50002_Ignite_Breakout_Template</vt:lpstr>
      <vt:lpstr>2_5-50002_Ignite_Breakout_Template</vt:lpstr>
      <vt:lpstr>3_5-50002_Ignite_Breakout_Template</vt:lpstr>
      <vt:lpstr>Windows Containers</vt:lpstr>
      <vt:lpstr>Why are we here today?</vt:lpstr>
      <vt:lpstr>The cloud has changed expectations</vt:lpstr>
      <vt:lpstr>Expectations of Cloud Applications</vt:lpstr>
      <vt:lpstr>Why containers?</vt:lpstr>
      <vt:lpstr>Why containers?</vt:lpstr>
      <vt:lpstr>Why containers?</vt:lpstr>
      <vt:lpstr>How do containers make it easier?</vt:lpstr>
      <vt:lpstr>How do containers make it easier?</vt:lpstr>
      <vt:lpstr>How do containers make it easier?</vt:lpstr>
      <vt:lpstr>How do containers make it easier?</vt:lpstr>
      <vt:lpstr>What is a container?</vt:lpstr>
      <vt:lpstr>What is a container?</vt:lpstr>
      <vt:lpstr>What is a container?</vt:lpstr>
      <vt:lpstr>What is a container?</vt:lpstr>
      <vt:lpstr>What is a container?</vt:lpstr>
      <vt:lpstr>What is a container?</vt:lpstr>
      <vt:lpstr>What is a container?</vt:lpstr>
      <vt:lpstr>What is a container?</vt:lpstr>
      <vt:lpstr>What is a container?</vt:lpstr>
      <vt:lpstr>What is a container?</vt:lpstr>
      <vt:lpstr>How do containers work?</vt:lpstr>
      <vt:lpstr>High Level Architecture</vt:lpstr>
      <vt:lpstr>Windows Containers</vt:lpstr>
      <vt:lpstr>Windows Containers</vt:lpstr>
      <vt:lpstr>Windows Containers</vt:lpstr>
      <vt:lpstr>Windows Containers</vt:lpstr>
      <vt:lpstr>Windows Containers</vt:lpstr>
      <vt:lpstr>Windows Containers</vt:lpstr>
      <vt:lpstr>Windows Containers</vt:lpstr>
      <vt:lpstr>Windows Containers</vt:lpstr>
      <vt:lpstr>Windows Containers</vt:lpstr>
      <vt:lpstr>Startup Performance</vt:lpstr>
      <vt:lpstr>Startup Performance</vt:lpstr>
      <vt:lpstr>Density</vt:lpstr>
      <vt:lpstr>Density</vt:lpstr>
      <vt:lpstr>How do I create a container?</vt:lpstr>
      <vt:lpstr>Docker Run</vt:lpstr>
      <vt:lpstr>Demo  creating a container</vt:lpstr>
      <vt:lpstr>What is a container image?</vt:lpstr>
      <vt:lpstr>Container Image</vt:lpstr>
      <vt:lpstr>Container Images</vt:lpstr>
      <vt:lpstr>Container Images</vt:lpstr>
      <vt:lpstr>Container Images</vt:lpstr>
      <vt:lpstr>Automated Image Building</vt:lpstr>
      <vt:lpstr>Image Registries </vt:lpstr>
      <vt:lpstr>Image Registries</vt:lpstr>
      <vt:lpstr>Demo  building a container image</vt:lpstr>
      <vt:lpstr>What about…</vt:lpstr>
      <vt:lpstr>Licensing</vt:lpstr>
      <vt:lpstr>Patching and Updates</vt:lpstr>
      <vt:lpstr>Patching and Updates</vt:lpstr>
      <vt:lpstr>Patching and Updates</vt:lpstr>
      <vt:lpstr>Patching and Updates</vt:lpstr>
      <vt:lpstr>Patching and Updates</vt:lpstr>
      <vt:lpstr>Patching and Updates</vt:lpstr>
      <vt:lpstr>Patching and Updates</vt:lpstr>
      <vt:lpstr>Patching and Updates</vt:lpstr>
      <vt:lpstr>Patching and Updates</vt:lpstr>
      <vt:lpstr>Patching and Updates</vt:lpstr>
      <vt:lpstr>Resource Controls</vt:lpstr>
      <vt:lpstr>Networking</vt:lpstr>
      <vt:lpstr>Storage</vt:lpstr>
      <vt:lpstr>Volume Mapping</vt:lpstr>
      <vt:lpstr>Volume Mapping</vt:lpstr>
      <vt:lpstr>Storage Volume Mapping Example</vt:lpstr>
      <vt:lpstr>Volume Mapping</vt:lpstr>
      <vt:lpstr>Volume Mapping</vt:lpstr>
      <vt:lpstr>Volume Driver Plug-In’s</vt:lpstr>
      <vt:lpstr>Active Directory Identity for Containers</vt:lpstr>
      <vt:lpstr>Demo  active directory integration</vt:lpstr>
      <vt:lpstr>Active Directory Identity for Containers</vt:lpstr>
      <vt:lpstr>Secure Deployment and Auditing</vt:lpstr>
      <vt:lpstr>Automation and Management</vt:lpstr>
      <vt:lpstr>Composition and Orchestration</vt:lpstr>
      <vt:lpstr>Composition and Orchestration</vt:lpstr>
      <vt:lpstr>Composition and Orchestration</vt:lpstr>
      <vt:lpstr>Composition and Orchestration</vt:lpstr>
      <vt:lpstr>Composition and Orchestration</vt:lpstr>
      <vt:lpstr>Azure Container Service</vt:lpstr>
      <vt:lpstr>Management and Monitoring Tools</vt:lpstr>
      <vt:lpstr>Management and Monitoring Tools</vt:lpstr>
      <vt:lpstr>Microsoft Operations Management Suite </vt:lpstr>
      <vt:lpstr>Development Tools</vt:lpstr>
      <vt:lpstr>PowerPoint Presentation</vt:lpstr>
      <vt:lpstr>Build Once, Run Anywhere </vt:lpstr>
      <vt:lpstr>Free IT Pro resources To advance your career in cloud technology</vt:lpstr>
      <vt:lpstr>PowerPoint Presentation</vt:lpstr>
      <vt:lpstr>PowerPoint Presentation</vt:lpstr>
    </vt:vector>
  </TitlesOfParts>
  <Manager/>
  <Company>Microsoft Corporation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Dive into the new world of Windows Server and Hyper-V Containers</dc:title>
  <dc:subject>&lt;Speech title here&gt;</dc:subject>
  <dc:creator>MS Events 0088</dc:creator>
  <cp:keywords>Microsoft 2016</cp:keywords>
  <dc:description>Template: Mitchell Derrey, Silverfox Productions_x000d_
Formatting: _x000d_
Audience Type:</dc:description>
  <cp:lastModifiedBy>MS Events 0093</cp:lastModifiedBy>
  <cp:revision>4</cp:revision>
  <dcterms:created xsi:type="dcterms:W3CDTF">2016-09-27T15:24:09Z</dcterms:created>
  <dcterms:modified xsi:type="dcterms:W3CDTF">2016-09-28T18:17:13Z</dcterms:modified>
  <cp:category>Microsoft 2016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0x01010031DCF4CA090F824DB1E4CCBB6B9D64EA00101E8AAD132F8F4D96340D6376C8BB3E</vt:lpwstr>
  </property>
  <property fmtid="{D5CDD505-2E9C-101B-9397-08002B2CF9AE}" pid="3" name="Product">
    <vt:lpwstr/>
  </property>
  <property fmtid="{D5CDD505-2E9C-101B-9397-08002B2CF9AE}" pid="4" name="Event1">
    <vt:lpwstr>622;#Unassigned|2c8af875-f38a-40b8-a0a9-056aed3fc8c0</vt:lpwstr>
  </property>
  <property fmtid="{D5CDD505-2E9C-101B-9397-08002B2CF9AE}" pid="5" name="Audience">
    <vt:lpwstr/>
  </property>
  <property fmtid="{D5CDD505-2E9C-101B-9397-08002B2CF9AE}" pid="6" name="Event Venue">
    <vt:lpwstr>177;#Georgia World Congress Center|ea0ece34-59a6-4d43-8d9e-d0f9e2a2f1ce</vt:lpwstr>
  </property>
  <property fmtid="{D5CDD505-2E9C-101B-9397-08002B2CF9AE}" pid="7" name="Track">
    <vt:lpwstr/>
  </property>
  <property fmtid="{D5CDD505-2E9C-101B-9397-08002B2CF9AE}" pid="8" name="Event Location">
    <vt:lpwstr>176;#Atlanta|01fb9831-5840-48a0-a576-3e48f42baa53</vt:lpwstr>
  </property>
  <property fmtid="{D5CDD505-2E9C-101B-9397-08002B2CF9AE}" pid="9" name="Campaign">
    <vt:lpwstr/>
  </property>
  <property fmtid="{D5CDD505-2E9C-101B-9397-08002B2CF9AE}" pid="10" name="IsMyDocuments">
    <vt:bool>true</vt:bool>
  </property>
  <property fmtid="{D5CDD505-2E9C-101B-9397-08002B2CF9AE}" pid="11" name="TaxKeyword">
    <vt:lpwstr>174;#Microsoft Ignite 2016|e2f6a88c-86f9-4b25-a2af-b5c3afa8c82a</vt:lpwstr>
  </property>
  <property fmtid="{D5CDD505-2E9C-101B-9397-08002B2CF9AE}" pid="12" name="Audience1">
    <vt:lpwstr/>
  </property>
  <property fmtid="{D5CDD505-2E9C-101B-9397-08002B2CF9AE}" pid="13" name="Event Name">
    <vt:lpwstr>175;#Microsoft Ignite|9323c522-fe4b-4922-816b-10a1920d7afb</vt:lpwstr>
  </property>
</Properties>
</file>