
<file path=[Content_Types].xml><?xml version="1.0" encoding="utf-8"?>
<Types xmlns="http://schemas.openxmlformats.org/package/2006/content-types">
  <Default Extension="bin" ContentType="image/jpeg"/>
  <Default Extension="rels" ContentType="application/vnd.openxmlformats-package.relationships+xml"/>
  <Default Extension="xml" ContentType="application/vnd.openxmlformats-officedocument.presentationml.presentation.main+xml"/>
  <Default Extension="psmdcp" ContentType="application/vnd.openxmlformats-package.core-properties+xml"/>
  <Override PartName="/ppt/notesMasters/notesMaster.xml" ContentType="application/vnd.openxmlformats-officedocument.presentationml.notesMaster+xml"/>
  <Override PartName="/ppt/notesMasters/theme/theme.xml" ContentType="application/vnd.openxmlformats-officedocument.theme+xml"/>
  <Override PartName="/ppt/theme/theme2.xml" ContentType="application/vnd.openxmlformats-officedocument.theme+xml"/>
  <Override PartName="/customXML/item.xml" ContentType="application/xml"/>
  <Override PartName="/customXML/itemProps.xml" ContentType="application/vnd.openxmlformats-officedocument.customXmlProperties+xml"/>
  <Override PartName="/ppt/slides/slide.xml" ContentType="application/vnd.openxmlformats-officedocument.presentationml.slide+xml"/>
  <Override PartName="/ppt/notesSlides/notesSlide.xml" ContentType="application/vnd.openxmlformats-officedocument.presentationml.notesSlide+xml"/>
  <Override PartName="/ppt/slideLayouts/slideLayout.xml" ContentType="application/vnd.openxmlformats-officedocument.presentationml.slideLayout+xml"/>
  <Override PartName="/ppt/media/image.bin" ContentType="image/x-emf"/>
  <Override PartName="/ppt/media/image2.bin" ContentType="image/png"/>
  <Override PartName="/ppt/slideLayouts/slideMasters/slideMaster.xml" ContentType="application/vnd.openxmlformats-officedocument.presentationml.slideMaster+xml"/>
  <Override PartName="/ppt/slideLayouts/slideLayouts/slideLayout2.xml" ContentType="application/vnd.openxmlformats-officedocument.presentationml.slideLayout+xml"/>
  <Override PartName="/ppt/slideLayouts/slideLayouts/slideLayout3.xml" ContentType="application/vnd.openxmlformats-officedocument.presentationml.slideLayout+xml"/>
  <Override PartName="/ppt/slideLayouts/slideLayouts/slideLayout4.xml" ContentType="application/vnd.openxmlformats-officedocument.presentationml.slideLayout+xml"/>
  <Override PartName="/ppt/slideLayouts/slideLayouts/slideLayout5.xml" ContentType="application/vnd.openxmlformats-officedocument.presentationml.slideLayout+xml"/>
  <Override PartName="/ppt/slideLayouts/slideLayouts/slideLayout6.xml" ContentType="application/vnd.openxmlformats-officedocument.presentationml.slideLayout+xml"/>
  <Override PartName="/ppt/slideLayouts/media/image2.bin" ContentType="image/x-emf"/>
  <Override PartName="/ppt/slideLayouts/slideLayouts/slideLayout7.xml" ContentType="application/vnd.openxmlformats-officedocument.presentationml.slideLayout+xml"/>
  <Override PartName="/ppt/slideLayouts/slideLayouts/slideLayout8.xml" ContentType="application/vnd.openxmlformats-officedocument.presentationml.slideLayout+xml"/>
  <Override PartName="/ppt/slideLayouts/media/image4.bin" ContentType="image/png"/>
  <Override PartName="/ppt/slideLayouts/slideLayouts/slideLayout9.xml" ContentType="application/vnd.openxmlformats-officedocument.presentationml.slideLayout+xml"/>
  <Override PartName="/ppt/slideLayouts/slideLayouts/slideLayouta.xml" ContentType="application/vnd.openxmlformats-officedocument.presentationml.slideLayout+xml"/>
  <Override PartName="/ppt/slideLayouts/slideLayouts/slideLayoutb.xml" ContentType="application/vnd.openxmlformats-officedocument.presentationml.slideLayout+xml"/>
  <Override PartName="/ppt/slideLayouts/slideLayouts/slideLayoutc.xml" ContentType="application/vnd.openxmlformats-officedocument.presentationml.slideLayout+xml"/>
  <Override PartName="/ppt/slideLayouts/media/image6.bin" ContentType="image/png"/>
  <Override PartName="/ppt/slideLayouts/slideLayouts/slideLayoutd.xml" ContentType="application/vnd.openxmlformats-officedocument.presentationml.slideLayout+xml"/>
  <Override PartName="/ppt/slideLayouts/slideLayouts/slideLayoute.xml" ContentType="application/vnd.openxmlformats-officedocument.presentationml.slideLayout+xml"/>
  <Override PartName="/ppt/slideLayouts/slideLayouts/slideLayoutf.xml" ContentType="application/vnd.openxmlformats-officedocument.presentationml.slideLayout+xml"/>
  <Override PartName="/ppt/slideLayouts/slideLayouts/slideLayout10.xml" ContentType="application/vnd.openxmlformats-officedocument.presentationml.slideLayout+xml"/>
  <Override PartName="/ppt/slideLayouts/slideLayouts/slideLayout11.xml" ContentType="application/vnd.openxmlformats-officedocument.presentationml.slideLayout+xml"/>
  <Override PartName="/ppt/slideLayouts/slideLayouts/slideLayout12.xml" ContentType="application/vnd.openxmlformats-officedocument.presentationml.slideLayout+xml"/>
  <Override PartName="/ppt/slideLayouts/slideLayouts/slideLayout13.xml" ContentType="application/vnd.openxmlformats-officedocument.presentationml.slideLayout+xml"/>
  <Override PartName="/ppt/slideLayouts/slideLayouts/slideLayout14.xml" ContentType="application/vnd.openxmlformats-officedocument.presentationml.slideLayout+xml"/>
  <Override PartName="/ppt/slideLayouts/slideLayouts/slideLayout15.xml" ContentType="application/vnd.openxmlformats-officedocument.presentationml.slideLayout+xml"/>
  <Override PartName="/ppt/slideLayouts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customXML/item2.xml" ContentType="application/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a.xml" ContentType="application/vnd.openxmlformats-officedocument.presentationml.slideLayout+xml"/>
  <Override PartName="/ppt/slideLayouts/slideLayout1b.xml" ContentType="application/vnd.openxmlformats-officedocument.presentationml.slideLayout+xml"/>
  <Override PartName="/ppt/slideLayouts/slideLayout1c.xml" ContentType="application/vnd.openxmlformats-officedocument.presentationml.slideLayout+xml"/>
  <Override PartName="/ppt/slideLayouts/slideLayout1d.xml" ContentType="application/vnd.openxmlformats-officedocument.presentationml.slideLayout+xml"/>
  <Override PartName="/ppt/slideLayouts/slideLayout1e.xml" ContentType="application/vnd.openxmlformats-officedocument.presentationml.slideLayout+xml"/>
  <Override PartName="/ppt/slideLayouts/slideLayout1f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a.xml" ContentType="application/vnd.openxmlformats-officedocument.presentationml.slideLayout+xml"/>
  <Override PartName="/ppt/slideLayouts/slideLayout2b.xml" ContentType="application/vnd.openxmlformats-officedocument.presentationml.slideLayout+xml"/>
  <Override PartName="/ppt/slideLayouts/slideLayout2c.xml" ContentType="application/vnd.openxmlformats-officedocument.presentationml.slideLayout+xml"/>
  <Override PartName="/ppt/presProps.xml" ContentType="application/vnd.openxmlformats-officedocument.presentationml.presProps+xml"/>
  <Override PartName="/ppt/slideMasters/slideMaster3.xml" ContentType="application/vnd.openxmlformats-officedocument.presentationml.slideMaster+xml"/>
  <Override PartName="/ppt/slideLayouts/slideLayout2d.xml" ContentType="application/vnd.openxmlformats-officedocument.presentationml.slideLayout+xml"/>
  <Override PartName="/ppt/slideLayouts/slideLayout2e.xml" ContentType="application/vnd.openxmlformats-officedocument.presentationml.slideLayout+xml"/>
  <Override PartName="/ppt/slideLayouts/slideLayout2f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a.xml" ContentType="application/vnd.openxmlformats-officedocument.presentationml.slideLayout+xml"/>
  <Override PartName="/ppt/slideLayouts/slideLayout3b.xml" ContentType="application/vnd.openxmlformats-officedocument.presentationml.slideLayout+xml"/>
  <Override PartName="/ppt/slideMasters/theme/theme4.xml" ContentType="application/vnd.openxmlformats-officedocument.theme+xml"/>
  <Override PartName="/ppt/slideLayouts/slideLayout3c.xml" ContentType="application/vnd.openxmlformats-officedocument.presentationml.slideLayout+xml"/>
  <Override PartName="/ppt/slideLayouts/slideLayout3d.xml" ContentType="application/vnd.openxmlformats-officedocument.presentationml.slideLayout+xml"/>
  <Override PartName="/ppt/slideLayouts/slideLayout3e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.xml" ContentType="application/vnd.openxmlformats-officedocument.presentationml.handoutMaster+xml"/>
  <Override PartName="/ppt/handoutMasters/theme/theme5.xml" ContentType="application/vnd.openxmlformats-officedocument.them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/docProps/thumbnail.bin" Id="rId2" /><Relationship Type="http://schemas.openxmlformats.org/officeDocument/2006/relationships/officeDocument" Target="/ppt/presentation.xml" Id="Re85b7d2e0a9a45c2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Relationship Type="http://schemas.openxmlformats.org/package/2006/relationships/metadata/core-properties" Target="/package/services/metadata/core-properties/33d1089591694df8b17e8cae5385a169.psmdcp" Id="Rb44d14f83d4d4bd2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</p:sldMasterIdLst>
  <p:notesMasterIdLst>
    <p:notesMasterId r:id="rId8"/>
  </p:notesMasterIdLst>
  <p:handoutMasterIdLst>
    <p:handoutMasterId r:id="rId9"/>
  </p:handoutMasterIdLst>
  <p:sldIdLst>
    <p:sldId id="1393" r:id="rId7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15" autoAdjust="0"/>
  </p:normalViewPr>
  <p:slideViewPr>
    <p:cSldViewPr>
      <p:cViewPr varScale="1">
        <p:scale>
          <a:sx n="44" d="100"/>
          <a:sy n="44" d="100"/>
        </p:scale>
        <p:origin x="7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122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.xml" Id="rId8" /><Relationship Type="http://schemas.openxmlformats.org/officeDocument/2006/relationships/theme" Target="/ppt/theme/theme2.xml" Id="rId13" /><Relationship Type="http://schemas.openxmlformats.org/officeDocument/2006/relationships/customXml" Target="/customXML/item.xml" Id="rId3" /><Relationship Type="http://schemas.openxmlformats.org/officeDocument/2006/relationships/slide" Target="/ppt/slides/slide.xml" Id="rId7" /><Relationship Type="http://schemas.openxmlformats.org/officeDocument/2006/relationships/viewProps" Target="/ppt/viewProps.xml" Id="rId12" /><Relationship Type="http://schemas.openxmlformats.org/officeDocument/2006/relationships/customXml" Target="/customXML/item2.xml" Id="rId2" /><Relationship Type="http://schemas.openxmlformats.org/officeDocument/2006/relationships/customXml" Target="/customXML/item3.xml" Id="rId1" /><Relationship Type="http://schemas.openxmlformats.org/officeDocument/2006/relationships/slideMaster" Target="/ppt/slideMasters/slideMaster2.xml" Id="rId6" /><Relationship Type="http://schemas.openxmlformats.org/officeDocument/2006/relationships/presProps" Target="/ppt/presProps.xml" Id="rId11" /><Relationship Type="http://schemas.openxmlformats.org/officeDocument/2006/relationships/slideMaster" Target="/ppt/slideMasters/slideMaster3.xml" Id="rId5" /><Relationship Type="http://schemas.openxmlformats.org/officeDocument/2006/relationships/commentAuthors" Target="/ppt/commentAuthors.xml" Id="rId10" /><Relationship Type="http://schemas.openxmlformats.org/officeDocument/2006/relationships/slideMaster" Target="/ppt/slideLayouts/slideMasters/slideMaster.xml" Id="rId4" /><Relationship Type="http://schemas.openxmlformats.org/officeDocument/2006/relationships/handoutMaster" Target="/ppt/handoutMasters/handoutMaster.xml" Id="rId9" /><Relationship Type="http://schemas.openxmlformats.org/officeDocument/2006/relationships/tableStyles" Target="/ppt/tableStyles.xml" Id="rId14" /></Relationships>
</file>

<file path=ppt/handoutMasters/_rels/handoutMaster.xml.rels>&#65279;<?xml version="1.0" encoding="utf-8"?><Relationships xmlns="http://schemas.openxmlformats.org/package/2006/relationships"><Relationship Type="http://schemas.openxmlformats.org/officeDocument/2006/relationships/theme" Target="/ppt/handoutMasters/theme/theme5.xml" Id="rId1" /></Relationships>
</file>

<file path=ppt/handoutMasters/handoutMaster.xml><?xml version="1.0" encoding="utf-8"?>
<p:handout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8/29/2016 5:00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handoutMasters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Masters/_rels/notesMaster.xml.rels>&#65279;<?xml version="1.0" encoding="utf-8"?><Relationships xmlns="http://schemas.openxmlformats.org/package/2006/relationships"><Relationship Type="http://schemas.openxmlformats.org/officeDocument/2006/relationships/theme" Target="/ppt/notesMasters/theme/theme.xml" Id="rId1" /></Relationships>
</file>

<file path=ppt/notesMasters/notesMaster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notesSlides/_rels/notesSlide.xml.rels>&#65279;<?xml version="1.0" encoding="utf-8"?><Relationships xmlns="http://schemas.openxmlformats.org/package/2006/relationships"><Relationship Type="http://schemas.openxmlformats.org/officeDocument/2006/relationships/slide" Target="/ppt/slides/slide.xml" Id="rId2" /><Relationship Type="http://schemas.openxmlformats.org/officeDocument/2006/relationships/notesMaster" Target="/ppt/notesMasters/notesMaster.xml" Id="rId1" /></Relationships>
</file>

<file path=ppt/notesSlides/notesSlide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8/29/2016 5:00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Layouts/slideMasters/slideMaster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b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Masters/slideMaster2.xml" Id="rId1" /></Relationships>
</file>

<file path=ppt/slideLayouts/_rels/slideLayout1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1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2.xml" Id="rId1" /></Relationships>
</file>

<file path=ppt/slideLayouts/_rels/slideLayout1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2.xml" Id="rId1" /></Relationships>
</file>

<file path=ppt/slideLayouts/_rels/slideLayout1f.xml.rels>&#65279;<?xml version="1.0" encoding="utf-8"?><Relationships xmlns="http://schemas.openxmlformats.org/package/2006/relationships"><Relationship Type="http://schemas.openxmlformats.org/officeDocument/2006/relationships/image" Target="/ppt/media/image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2.xml" Id="rId1" /></Relationships>
</file>

<file path=ppt/slideLayouts/_rels/slideLayout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Masters/slideMaster2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a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b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c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Id1" /></Relationships>
</file>

<file path=ppt/slideLayouts/_rels/slideLayout2d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Masters/slideMaster3.xml" Id="rId1" /></Relationships>
</file>

<file path=ppt/slideLayouts/_rels/slideLayout2e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Masters/slideMaster3.xml" Id="rId1" /></Relationships>
</file>

<file path=ppt/slideLayouts/_rels/slideLayout2f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0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media/image.bin" Id="rId2" /><Relationship Type="http://schemas.openxmlformats.org/officeDocument/2006/relationships/slideMaster" Target="/ppt/slideMasters/slideMaster3.xml" Id="rId1" /></Relationships>
</file>

<file path=ppt/slideLayouts/_rels/slideLayout35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6.xml.rels>&#65279;<?xml version="1.0" encoding="utf-8"?><Relationships xmlns="http://schemas.openxmlformats.org/package/2006/relationships"><Relationship Type="http://schemas.openxmlformats.org/officeDocument/2006/relationships/image" Target="/ppt/slideLayouts/media/image6.bin" Id="rId3" /><Relationship Type="http://schemas.openxmlformats.org/officeDocument/2006/relationships/image" Target="/ppt/media/image2.bin" Id="rId2" /><Relationship Type="http://schemas.openxmlformats.org/officeDocument/2006/relationships/slideMaster" Target="/ppt/slideMasters/slideMaster3.xml" Id="rId1" /></Relationships>
</file>

<file path=ppt/slideLayouts/_rels/slideLayout3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8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9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a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b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c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d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_rels/slideLayout3e.xml.rels>&#65279;<?xml version="1.0" encoding="utf-8"?><Relationships xmlns="http://schemas.openxmlformats.org/package/2006/relationships"><Relationship Type="http://schemas.openxmlformats.org/officeDocument/2006/relationships/slideMaster" Target="/ppt/slideMasters/slideMaster3.xml" Id="rId1" /></Relationships>
</file>

<file path=ppt/slideLayouts/slideLayout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b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f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>
      <p:transition spd="med">
        <p:fade/>
      </p:transition>
    </mc:Fallback>
  </mc:AlternateContent>
</p:sldLayout>
</file>

<file path=ppt/slideLayouts/slideLayout3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3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b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c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3d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6.xml.rels>&#65279;<?xml version="1.0" encoding="utf-8"?><Relationships xmlns="http://schemas.openxmlformats.org/package/2006/relationships"><Relationship Type="http://schemas.openxmlformats.org/officeDocument/2006/relationships/image" Target="/ppt/slideLayouts/media/image2.bin" Id="rId2" /><Relationship Type="http://schemas.openxmlformats.org/officeDocument/2006/relationships/slideMaster" Target="/ppt/slideLayouts/slideMasters/slideMaster.xml" Id="rId1" /></Relationships>
</file>

<file path=ppt/slideLayouts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8.xml.rels>&#65279;<?xml version="1.0" encoding="utf-8"?><Relationships xmlns="http://schemas.openxmlformats.org/package/2006/relationships"><Relationship Type="http://schemas.openxmlformats.org/officeDocument/2006/relationships/image" Target="/ppt/slideLayouts/media/image3.bin" Id="rId3" /><Relationship Type="http://schemas.openxmlformats.org/officeDocument/2006/relationships/image" Target="/ppt/slideLayouts/media/image4.bin" Id="rId2" /><Relationship Type="http://schemas.openxmlformats.org/officeDocument/2006/relationships/slideMaster" Target="/ppt/slideLayouts/slideMasters/slideMaster.xml" Id="rId1" /></Relationships>
</file>

<file path=ppt/slideLayouts/slideLayouts/_rels/slideLayout9.xml.rels>&#65279;<?xml version="1.0" encoding="utf-8"?><Relationships xmlns="http://schemas.openxmlformats.org/package/2006/relationships"><Relationship Type="http://schemas.openxmlformats.org/officeDocument/2006/relationships/image" Target="/ppt/slideLayouts/media/image5.bin" Id="rId2" /><Relationship Type="http://schemas.openxmlformats.org/officeDocument/2006/relationships/slideMaster" Target="/ppt/slideLayouts/slideMasters/slideMaster.xml" Id="rId1" /></Relationships>
</file>

<file path=ppt/slideLayouts/slideLayouts/_rels/slideLayouta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b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c.xml.rels>&#65279;<?xml version="1.0" encoding="utf-8"?><Relationships xmlns="http://schemas.openxmlformats.org/package/2006/relationships"><Relationship Type="http://schemas.openxmlformats.org/officeDocument/2006/relationships/image" Target="/ppt/media/image2.bin" Id="rId3" /><Relationship Type="http://schemas.openxmlformats.org/officeDocument/2006/relationships/image" Target="/ppt/slideLayouts/media/image6.bin" Id="rId2" /><Relationship Type="http://schemas.openxmlformats.org/officeDocument/2006/relationships/slideMaster" Target="/ppt/slideLayouts/slideMasters/slideMaster.xml" Id="rId1" /></Relationships>
</file>

<file path=ppt/slideLayouts/slideLayouts/_rels/slideLayoutd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e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_rels/slideLayoutf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.xml" Id="rId1" /></Relationships>
</file>

<file path=ppt/slideLayouts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15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6.xml><?xml version="1.0" encoding="utf-8"?>
<p:sldLayout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a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b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s/slideLayoutc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s/slideLayoutd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e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s/slideLayoutf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s/slideLayout2.xml" Id="rId8" /><Relationship Type="http://schemas.openxmlformats.org/officeDocument/2006/relationships/slideLayout" Target="/ppt/slideLayouts/slideLayouts/slideLayout3.xml" Id="rId13" /><Relationship Type="http://schemas.openxmlformats.org/officeDocument/2006/relationships/slideLayout" Target="/ppt/slideLayouts/slideLayouts/slideLayout4.xml" Id="rId18" /><Relationship Type="http://schemas.openxmlformats.org/officeDocument/2006/relationships/slideLayout" Target="/ppt/slideLayouts/slideLayouts/slideLayout5.xml" Id="rId3" /><Relationship Type="http://schemas.openxmlformats.org/officeDocument/2006/relationships/slideLayout" Target="/ppt/slideLayouts/slideLayouts/slideLayout6.xml" Id="rId21" /><Relationship Type="http://schemas.openxmlformats.org/officeDocument/2006/relationships/slideLayout" Target="/ppt/slideLayouts/slideLayouts/slideLayout7.xml" Id="rId7" /><Relationship Type="http://schemas.openxmlformats.org/officeDocument/2006/relationships/slideLayout" Target="/ppt/slideLayouts/slideLayouts/slideLayout8.xml" Id="rId12" /><Relationship Type="http://schemas.openxmlformats.org/officeDocument/2006/relationships/slideLayout" Target="/ppt/slideLayouts/slideLayouts/slideLayout9.xml" Id="rId17" /><Relationship Type="http://schemas.openxmlformats.org/officeDocument/2006/relationships/slideLayout" Target="/ppt/slideLayouts/slideLayout.xml" Id="rId2" /><Relationship Type="http://schemas.openxmlformats.org/officeDocument/2006/relationships/slideLayout" Target="/ppt/slideLayouts/slideLayouts/slideLayouta.xml" Id="rId16" /><Relationship Type="http://schemas.openxmlformats.org/officeDocument/2006/relationships/slideLayout" Target="/ppt/slideLayouts/slideLayouts/slideLayoutb.xml" Id="rId20" /><Relationship Type="http://schemas.openxmlformats.org/officeDocument/2006/relationships/slideLayout" Target="/ppt/slideLayouts/slideLayouts/slideLayoutc.xml" Id="rId1" /><Relationship Type="http://schemas.openxmlformats.org/officeDocument/2006/relationships/slideLayout" Target="/ppt/slideLayouts/slideLayouts/slideLayoutd.xml" Id="rId6" /><Relationship Type="http://schemas.openxmlformats.org/officeDocument/2006/relationships/slideLayout" Target="/ppt/slideLayouts/slideLayouts/slideLayoute.xml" Id="rId11" /><Relationship Type="http://schemas.openxmlformats.org/officeDocument/2006/relationships/slideLayout" Target="/ppt/slideLayouts/slideLayouts/slideLayoutf.xml" Id="rId5" /><Relationship Type="http://schemas.openxmlformats.org/officeDocument/2006/relationships/slideLayout" Target="/ppt/slideLayouts/slideLayouts/slideLayout10.xml" Id="rId15" /><Relationship Type="http://schemas.openxmlformats.org/officeDocument/2006/relationships/theme" Target="/ppt/theme/theme2.xml" Id="rId23" /><Relationship Type="http://schemas.openxmlformats.org/officeDocument/2006/relationships/slideLayout" Target="/ppt/slideLayouts/slideLayouts/slideLayout11.xml" Id="rId10" /><Relationship Type="http://schemas.openxmlformats.org/officeDocument/2006/relationships/slideLayout" Target="/ppt/slideLayouts/slideLayouts/slideLayout12.xml" Id="rId19" /><Relationship Type="http://schemas.openxmlformats.org/officeDocument/2006/relationships/slideLayout" Target="/ppt/slideLayouts/slideLayouts/slideLayout13.xml" Id="rId4" /><Relationship Type="http://schemas.openxmlformats.org/officeDocument/2006/relationships/slideLayout" Target="/ppt/slideLayouts/slideLayouts/slideLayout14.xml" Id="rId9" /><Relationship Type="http://schemas.openxmlformats.org/officeDocument/2006/relationships/slideLayout" Target="/ppt/slideLayouts/slideLayouts/slideLayout15.xml" Id="rId14" /><Relationship Type="http://schemas.openxmlformats.org/officeDocument/2006/relationships/slideLayout" Target="/ppt/slideLayouts/slideLayouts/slideLayout16.xml" Id="rId22" /></Relationships>
</file>

<file path=ppt/slideLayouts/slideMasters/slideMaster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7.xml" Id="rId8" /><Relationship Type="http://schemas.openxmlformats.org/officeDocument/2006/relationships/slideLayout" Target="/ppt/slideLayouts/slideLayout18.xml" Id="rId13" /><Relationship Type="http://schemas.openxmlformats.org/officeDocument/2006/relationships/slideLayout" Target="/ppt/slideLayouts/slideLayout19.xml" Id="rId18" /><Relationship Type="http://schemas.openxmlformats.org/officeDocument/2006/relationships/slideLayout" Target="/ppt/slideLayouts/slideLayout1a.xml" Id="rId3" /><Relationship Type="http://schemas.openxmlformats.org/officeDocument/2006/relationships/slideLayout" Target="/ppt/slideLayouts/slideLayout1b.xml" Id="rId21" /><Relationship Type="http://schemas.openxmlformats.org/officeDocument/2006/relationships/slideLayout" Target="/ppt/slideLayouts/slideLayout1c.xml" Id="rId7" /><Relationship Type="http://schemas.openxmlformats.org/officeDocument/2006/relationships/slideLayout" Target="/ppt/slideLayouts/slideLayout1d.xml" Id="rId12" /><Relationship Type="http://schemas.openxmlformats.org/officeDocument/2006/relationships/slideLayout" Target="/ppt/slideLayouts/slideLayout1e.xml" Id="rId17" /><Relationship Type="http://schemas.openxmlformats.org/officeDocument/2006/relationships/slideLayout" Target="/ppt/slideLayouts/slideLayout1f.xml" Id="rId2" /><Relationship Type="http://schemas.openxmlformats.org/officeDocument/2006/relationships/slideLayout" Target="/ppt/slideLayouts/slideLayout20.xml" Id="rId16" /><Relationship Type="http://schemas.openxmlformats.org/officeDocument/2006/relationships/slideLayout" Target="/ppt/slideLayouts/slideLayout21.xml" Id="rId20" /><Relationship Type="http://schemas.openxmlformats.org/officeDocument/2006/relationships/slideLayout" Target="/ppt/slideLayouts/slideLayout22.xml" Id="rId1" /><Relationship Type="http://schemas.openxmlformats.org/officeDocument/2006/relationships/slideLayout" Target="/ppt/slideLayouts/slideLayout23.xml" Id="rId6" /><Relationship Type="http://schemas.openxmlformats.org/officeDocument/2006/relationships/slideLayout" Target="/ppt/slideLayouts/slideLayout24.xml" Id="rId11" /><Relationship Type="http://schemas.openxmlformats.org/officeDocument/2006/relationships/slideLayout" Target="/ppt/slideLayouts/slideLayout25.xml" Id="rId5" /><Relationship Type="http://schemas.openxmlformats.org/officeDocument/2006/relationships/slideLayout" Target="/ppt/slideLayouts/slideLayout26.xml" Id="rId15" /><Relationship Type="http://schemas.openxmlformats.org/officeDocument/2006/relationships/theme" Target="/ppt/slideMasters/theme/theme3.xml" Id="rId23" /><Relationship Type="http://schemas.openxmlformats.org/officeDocument/2006/relationships/slideLayout" Target="/ppt/slideLayouts/slideLayout27.xml" Id="rId10" /><Relationship Type="http://schemas.openxmlformats.org/officeDocument/2006/relationships/slideLayout" Target="/ppt/slideLayouts/slideLayout28.xml" Id="rId19" /><Relationship Type="http://schemas.openxmlformats.org/officeDocument/2006/relationships/slideLayout" Target="/ppt/slideLayouts/slideLayout29.xml" Id="rId4" /><Relationship Type="http://schemas.openxmlformats.org/officeDocument/2006/relationships/slideLayout" Target="/ppt/slideLayouts/slideLayout2a.xml" Id="rId9" /><Relationship Type="http://schemas.openxmlformats.org/officeDocument/2006/relationships/slideLayout" Target="/ppt/slideLayouts/slideLayout2b.xml" Id="rId14" /><Relationship Type="http://schemas.openxmlformats.org/officeDocument/2006/relationships/slideLayout" Target="/ppt/slideLayouts/slideLayout2c.xml" Id="rId22" /></Relationships>
</file>

<file path=ppt/slideMasters/_rels/slideMaster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d.xml" Id="rId8" /><Relationship Type="http://schemas.openxmlformats.org/officeDocument/2006/relationships/slideLayout" Target="/ppt/slideLayouts/slideLayout2e.xml" Id="rId13" /><Relationship Type="http://schemas.openxmlformats.org/officeDocument/2006/relationships/slideLayout" Target="/ppt/slideLayouts/slideLayout2f.xml" Id="rId18" /><Relationship Type="http://schemas.openxmlformats.org/officeDocument/2006/relationships/slideLayout" Target="/ppt/slideLayouts/slideLayout30.xml" Id="rId3" /><Relationship Type="http://schemas.openxmlformats.org/officeDocument/2006/relationships/slideLayout" Target="/ppt/slideLayouts/slideLayout31.xml" Id="rId7" /><Relationship Type="http://schemas.openxmlformats.org/officeDocument/2006/relationships/slideLayout" Target="/ppt/slideLayouts/slideLayout32.xml" Id="rId12" /><Relationship Type="http://schemas.openxmlformats.org/officeDocument/2006/relationships/slideLayout" Target="/ppt/slideLayouts/slideLayout33.xml" Id="rId17" /><Relationship Type="http://schemas.openxmlformats.org/officeDocument/2006/relationships/slideLayout" Target="/ppt/slideLayouts/slideLayout34.xml" Id="rId2" /><Relationship Type="http://schemas.openxmlformats.org/officeDocument/2006/relationships/slideLayout" Target="/ppt/slideLayouts/slideLayout35.xml" Id="rId16" /><Relationship Type="http://schemas.openxmlformats.org/officeDocument/2006/relationships/slideLayout" Target="/ppt/slideLayouts/slideLayout36.xml" Id="rId1" /><Relationship Type="http://schemas.openxmlformats.org/officeDocument/2006/relationships/slideLayout" Target="/ppt/slideLayouts/slideLayout37.xml" Id="rId6" /><Relationship Type="http://schemas.openxmlformats.org/officeDocument/2006/relationships/slideLayout" Target="/ppt/slideLayouts/slideLayout38.xml" Id="rId11" /><Relationship Type="http://schemas.openxmlformats.org/officeDocument/2006/relationships/slideLayout" Target="/ppt/slideLayouts/slideLayout39.xml" Id="rId5" /><Relationship Type="http://schemas.openxmlformats.org/officeDocument/2006/relationships/slideLayout" Target="/ppt/slideLayouts/slideLayout3a.xml" Id="rId15" /><Relationship Type="http://schemas.openxmlformats.org/officeDocument/2006/relationships/slideLayout" Target="/ppt/slideLayouts/slideLayout3b.xml" Id="rId10" /><Relationship Type="http://schemas.openxmlformats.org/officeDocument/2006/relationships/theme" Target="/ppt/slideMasters/theme/theme4.xml" Id="rId19" /><Relationship Type="http://schemas.openxmlformats.org/officeDocument/2006/relationships/slideLayout" Target="/ppt/slideLayouts/slideLayout3c.xml" Id="rId4" /><Relationship Type="http://schemas.openxmlformats.org/officeDocument/2006/relationships/slideLayout" Target="/ppt/slideLayouts/slideLayout3d.xml" Id="rId9" /><Relationship Type="http://schemas.openxmlformats.org/officeDocument/2006/relationships/slideLayout" Target="/ppt/slideLayouts/slideLayout3e.xml" Id="rId14" /></Relationships>
</file>

<file path=ppt/slideMasters/slideMaster2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theme/theme3.xml><?xml version="1.0" encoding="utf-8"?>
<a:theme xmlns:thm15="http://schemas.microsoft.com/office/thememl/2012/main"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slideMasters/theme/theme4.xml><?xml version="1.0" encoding="utf-8"?>
<a:theme xmlns:thm15="http://schemas.microsoft.com/office/thememl/2012/main"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notesSlide" Target="/ppt/notesSlides/notesSlide.xml" Id="rId2" /><Relationship Type="http://schemas.openxmlformats.org/officeDocument/2006/relationships/slideLayout" Target="/ppt/slideLayouts/slideLayout.xml" Id="rId1" /></Relationships>
</file>

<file path=ppt/slides/slide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PowerShell unplugged with Jeffrey Snover &amp; Don Jones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4701" y="525462"/>
            <a:ext cx="7315137" cy="1828007"/>
          </a:xfrm>
        </p:spPr>
        <p:txBody>
          <a:bodyPr/>
          <a:lstStyle/>
          <a:p>
            <a:r>
              <a:rPr lang="en-US" dirty="0"/>
              <a:t>BRK3142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2.xml><?xml version="1.0" encoding="utf-8"?>
<a:theme xmlns:thm15="http://schemas.microsoft.com/office/thememl/2012/main"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Id1" /></Relationships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Id1" /></Relationships>
</file>

<file path=customXML/item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 xsi:nil="true"/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 xsi:nil="true"/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 xsi:nil="true"/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purl.org/dc/dcmitype/"/>
    <ds:schemaRef ds:uri="http://schemas.microsoft.com/office/2006/documentManagement/types"/>
    <ds:schemaRef ds:uri="8ff673fc-3231-4e3a-893b-6d7f7cd3276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230e9df3-be65-4c73-a93b-d1236ebd677e"/>
    <ds:schemaRef ds:uri="01c77077-aee4-4b5f-bd4e-9cd40a6fff29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Microsoft_Ignite_2016_16x9_Template</ap:Template>
  <ap:TotalTime>5</ap:TotalTime>
  <ap:Words>37</ap:Words>
  <ap:Application>Microsoft Office PowerPoint</ap:Application>
  <ap:PresentationFormat>Custom</ap:PresentationFormat>
  <ap:Paragraphs>6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ap:HeadingPairs>
  <ap:TitlesOfParts>
    <vt:vector baseType="lpstr" size="9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Title Thing</vt:lpstr>
    </vt:vector>
  </ap:TitlesOfParts>
  <ap:Manager/>
  <ap:Company>Microsoft Corporation</ap:Company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ContentTypeId">
    <vt:lpwstr>0x01010031DCF4CA090F824DB1E4CCBB6B9D64EA00101E8AAD132F8F4D96340D6376C8BB3E</vt:lpwstr>
  </op:property>
  <op:property fmtid="{D5CDD505-2E9C-101B-9397-08002B2CF9AE}" pid="3" name="Product">
    <vt:lpwstr/>
  </op:property>
  <op:property fmtid="{D5CDD505-2E9C-101B-9397-08002B2CF9AE}" pid="4" name="Event1">
    <vt:lpwstr>622;#Unassigned|2c8af875-f38a-40b8-a0a9-056aed3fc8c0</vt:lpwstr>
  </op:property>
  <op:property fmtid="{D5CDD505-2E9C-101B-9397-08002B2CF9AE}" pid="5" name="Audience">
    <vt:lpwstr/>
  </op:property>
  <op:property fmtid="{D5CDD505-2E9C-101B-9397-08002B2CF9AE}" pid="6" name="Event Venue">
    <vt:lpwstr>177;#Georgia World Congress Center|ea0ece34-59a6-4d43-8d9e-d0f9e2a2f1ce</vt:lpwstr>
  </op:property>
  <op:property fmtid="{D5CDD505-2E9C-101B-9397-08002B2CF9AE}" pid="7" name="Track">
    <vt:lpwstr/>
  </op:property>
  <op:property fmtid="{D5CDD505-2E9C-101B-9397-08002B2CF9AE}" pid="8" name="Event Location">
    <vt:lpwstr>176;#Atlanta|01fb9831-5840-48a0-a576-3e48f42baa53</vt:lpwstr>
  </op:property>
  <op:property fmtid="{D5CDD505-2E9C-101B-9397-08002B2CF9AE}" pid="9" name="Campaign">
    <vt:lpwstr/>
  </op:property>
  <op:property fmtid="{D5CDD505-2E9C-101B-9397-08002B2CF9AE}" pid="10" name="IsMyDocuments">
    <vt:bool>true</vt:bool>
  </op:property>
  <op:property fmtid="{D5CDD505-2E9C-101B-9397-08002B2CF9AE}" pid="11" name="TaxKeyword">
    <vt:lpwstr>174;#Microsoft Ignite 2016|e2f6a88c-86f9-4b25-a2af-b5c3afa8c82a</vt:lpwstr>
  </op:property>
  <op:property fmtid="{D5CDD505-2E9C-101B-9397-08002B2CF9AE}" pid="12" name="Audience1">
    <vt:lpwstr/>
  </op:property>
  <op:property fmtid="{D5CDD505-2E9C-101B-9397-08002B2CF9AE}" pid="13" name="Event Name">
    <vt:lpwstr>175;#Microsoft Ignite|9323c522-fe4b-4922-816b-10a1920d7afb</vt:lpwstr>
  </op:property>
</op:Properties>
</file>