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310" r:id="rId5"/>
    <p:sldMasterId id="2147484341" r:id="rId6"/>
    <p:sldMasterId id="2147484366" r:id="rId7"/>
    <p:sldMasterId id="2147484391" r:id="rId8"/>
  </p:sldMasterIdLst>
  <p:notesMasterIdLst>
    <p:notesMasterId r:id="rId46"/>
  </p:notesMasterIdLst>
  <p:handoutMasterIdLst>
    <p:handoutMasterId r:id="rId47"/>
  </p:handoutMasterIdLst>
  <p:sldIdLst>
    <p:sldId id="256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7" r:id="rId38"/>
    <p:sldId id="288" r:id="rId39"/>
    <p:sldId id="289" r:id="rId40"/>
    <p:sldId id="290" r:id="rId41"/>
    <p:sldId id="291" r:id="rId42"/>
    <p:sldId id="295" r:id="rId43"/>
    <p:sldId id="294" r:id="rId44"/>
    <p:sldId id="293" r:id="rId45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FFFFFF"/>
    <a:srgbClr val="BAD80A"/>
    <a:srgbClr val="A80000"/>
    <a:srgbClr val="5C2D91"/>
    <a:srgbClr val="0078D7"/>
    <a:srgbClr val="107C10"/>
    <a:srgbClr val="000000"/>
    <a:srgbClr val="D83B01"/>
    <a:srgbClr val="002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7" autoAdjust="0"/>
    <p:restoredTop sz="96215" autoAdjust="0"/>
  </p:normalViewPr>
  <p:slideViewPr>
    <p:cSldViewPr>
      <p:cViewPr varScale="1">
        <p:scale>
          <a:sx n="104" d="100"/>
          <a:sy n="104" d="100"/>
        </p:scale>
        <p:origin x="27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2016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9/28/2016 2:15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2016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9/28/2016 2:15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 2:15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4591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DB2980-E44E-476A-9560-CECFB14A676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96691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Worldwide Partner Conference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 2:15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3034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2D09C-E420-4905-8E74-B16C6480135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31764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DB2980-E44E-476A-9560-CECFB14A676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36932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 2:15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89250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C29EE-A8AD-4CE0-9C0B-116E0D4D7533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 2:15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5765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7D118-1690-458F-B4D2-F9DA5D6F5033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 2:15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7E0CF-87F6-4B58-B8B8-DCAB2DAAF3CA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35748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Worldwide Partner Conference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 2:15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40375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Worldwide Partner Conference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9/28/2016 2:15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33715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0F880-A7EF-41F3-86D5-BEE21A383C1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17463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6647E-C23D-4E5B-8C33-F362DBBE7FB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76712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DB2980-E44E-476A-9560-CECFB14A676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23321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2D09C-E420-4905-8E74-B16C6480135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77322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DB2980-E44E-476A-9560-CECFB14A676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20697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DB2980-E44E-476A-9560-CECFB14A676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0433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0333038" y="296863"/>
            <a:ext cx="1828800" cy="461665"/>
          </a:xfrm>
        </p:spPr>
        <p:txBody>
          <a:bodyPr/>
          <a:lstStyle>
            <a:lvl1pPr marL="0" indent="0" algn="r">
              <a:buNone/>
              <a:defRPr sz="2000">
                <a:latin typeface="+mn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168501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699861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73800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90129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42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884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748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419054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71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99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8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8414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379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5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/>
          <a:srcRect r="40044"/>
          <a:stretch/>
        </p:blipFill>
        <p:spPr>
          <a:xfrm>
            <a:off x="-246501" y="1965643"/>
            <a:ext cx="4736205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5897245"/>
            <a:ext cx="12435840" cy="109728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840" y="6294142"/>
            <a:ext cx="1456418" cy="31089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0333038" y="296863"/>
            <a:ext cx="1828800" cy="461665"/>
          </a:xfrm>
        </p:spPr>
        <p:txBody>
          <a:bodyPr/>
          <a:lstStyle>
            <a:lvl1pPr marL="0" indent="0" algn="r">
              <a:buNone/>
              <a:defRPr sz="2000">
                <a:latin typeface="+mn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1783565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6518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4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65595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59454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38344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707770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66291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33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292519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23570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26104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53626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0853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39976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29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650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0129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40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5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404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50837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959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8100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6698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3401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478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276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588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75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996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6698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088525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67499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21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76505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5005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860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538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5388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8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01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7392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357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272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4398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6400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474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245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29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786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210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3411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503054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493446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9051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28209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916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581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6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396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980352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5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5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solidFill>
                  <a:srgbClr val="000000"/>
                </a:solidFill>
              </a:defRPr>
            </a:lvl1pPr>
          </a:lstStyle>
          <a:p>
            <a:pPr marL="0" marR="0" lvl="0" indent="0" algn="l" defTabSz="932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Microsoft Confidential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3186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000000"/>
                </a:solidFill>
              </a:defRPr>
            </a:lvl1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A0AC42-AA1D-4944-8D96-660DE70C7E1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903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mo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3"/>
            <a:ext cx="4571278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3954463"/>
            <a:ext cx="4572000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5302250" y="0"/>
            <a:ext cx="7133343" cy="6994525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>
              <a:lnSpc>
                <a:spcPct val="90000"/>
              </a:lnSpc>
            </a:pPr>
            <a:endParaRPr lang="en-US" sz="1836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74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523733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1EFD8-0A7B-44AE-BC7B-4868FDA83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46A10-5272-42DB-956B-2A12568BF8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029860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56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905512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95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586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7109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2404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36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962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767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39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66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2043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298774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295" r:id="rId2"/>
    <p:sldLayoutId id="2147484240" r:id="rId3"/>
    <p:sldLayoutId id="2147484296" r:id="rId4"/>
    <p:sldLayoutId id="2147484241" r:id="rId5"/>
    <p:sldLayoutId id="2147484297" r:id="rId6"/>
    <p:sldLayoutId id="2147484244" r:id="rId7"/>
    <p:sldLayoutId id="2147484298" r:id="rId8"/>
    <p:sldLayoutId id="2147484245" r:id="rId9"/>
    <p:sldLayoutId id="2147484247" r:id="rId10"/>
    <p:sldLayoutId id="2147484331" r:id="rId11"/>
    <p:sldLayoutId id="2147484249" r:id="rId12"/>
    <p:sldLayoutId id="2147484301" r:id="rId13"/>
    <p:sldLayoutId id="2147484251" r:id="rId14"/>
    <p:sldLayoutId id="2147484252" r:id="rId15"/>
    <p:sldLayoutId id="2147484254" r:id="rId16"/>
    <p:sldLayoutId id="2147484365" r:id="rId17"/>
    <p:sldLayoutId id="2147484257" r:id="rId18"/>
    <p:sldLayoutId id="2147484258" r:id="rId19"/>
    <p:sldLayoutId id="2147484260" r:id="rId20"/>
    <p:sldLayoutId id="2147484299" r:id="rId21"/>
    <p:sldLayoutId id="214748426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342900" marR="0" lvl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Click to edit Master text styles</a:t>
            </a:r>
          </a:p>
          <a:p>
            <a:pPr marL="584200" marR="0" lvl="1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19" name="Group 18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25" name="Rectangle 24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6" name="Rectangle 25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27" name="Rectangle 26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R:210 G:210 B:210</a:t>
                </a:r>
              </a:p>
            </p:txBody>
          </p:sp>
          <p:sp>
            <p:nvSpPr>
              <p:cNvPr id="28" name="Rectangle 27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29" name="Rectangle 28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R:16 G:124 B:16</a:t>
                </a:r>
              </a:p>
            </p:txBody>
          </p:sp>
          <p:sp>
            <p:nvSpPr>
              <p:cNvPr id="30" name="Rectangle 29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</p:grpSp>
        <p:sp>
          <p:nvSpPr>
            <p:cNvPr id="20" name="TextBox 19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BAD80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Green </a:t>
              </a:r>
            </a:p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0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R:168 G:216 B:10</a:t>
              </a:r>
            </a:p>
          </p:txBody>
        </p:sp>
        <p:sp>
          <p:nvSpPr>
            <p:cNvPr id="31" name="Rectangle 30"/>
            <p:cNvSpPr/>
            <p:nvPr userDrawn="1"/>
          </p:nvSpPr>
          <p:spPr bwMode="auto">
            <a:xfrm rot="5400000">
              <a:off x="12328888" y="4270558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 31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9032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23" r:id="rId13"/>
    <p:sldLayoutId id="2147484364" r:id="rId14"/>
    <p:sldLayoutId id="2147484324" r:id="rId15"/>
    <p:sldLayoutId id="2147484325" r:id="rId16"/>
    <p:sldLayoutId id="2147484326" r:id="rId17"/>
    <p:sldLayoutId id="2147484327" r:id="rId18"/>
    <p:sldLayoutId id="2147484328" r:id="rId19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40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24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255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  <p:sldLayoutId id="2147484354" r:id="rId12"/>
    <p:sldLayoutId id="2147484355" r:id="rId13"/>
    <p:sldLayoutId id="2147484356" r:id="rId14"/>
    <p:sldLayoutId id="2147484357" r:id="rId15"/>
    <p:sldLayoutId id="2147484358" r:id="rId16"/>
    <p:sldLayoutId id="2147484359" r:id="rId17"/>
    <p:sldLayoutId id="2147484360" r:id="rId18"/>
    <p:sldLayoutId id="2147484361" r:id="rId19"/>
    <p:sldLayoutId id="2147484362" r:id="rId20"/>
    <p:sldLayoutId id="2147484363" r:id="rId21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404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  <p:sldLayoutId id="2147484379" r:id="rId13"/>
    <p:sldLayoutId id="2147484380" r:id="rId14"/>
    <p:sldLayoutId id="2147484381" r:id="rId15"/>
    <p:sldLayoutId id="2147484382" r:id="rId16"/>
    <p:sldLayoutId id="2147484383" r:id="rId17"/>
    <p:sldLayoutId id="2147484384" r:id="rId18"/>
    <p:sldLayoutId id="2147484385" r:id="rId19"/>
    <p:sldLayoutId id="2147484386" r:id="rId20"/>
    <p:sldLayoutId id="2147484387" r:id="rId21"/>
    <p:sldLayoutId id="2147484388" r:id="rId22"/>
    <p:sldLayoutId id="2147484389" r:id="rId23"/>
    <p:sldLayoutId id="2147484390" r:id="rId24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345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  <p:sldLayoutId id="2147484403" r:id="rId12"/>
    <p:sldLayoutId id="2147484404" r:id="rId13"/>
    <p:sldLayoutId id="2147484405" r:id="rId14"/>
    <p:sldLayoutId id="2147484406" r:id="rId15"/>
    <p:sldLayoutId id="2147484407" r:id="rId16"/>
    <p:sldLayoutId id="2147484408" r:id="rId17"/>
    <p:sldLayoutId id="2147484409" r:id="rId18"/>
    <p:sldLayoutId id="2147484410" r:id="rId19"/>
    <p:sldLayoutId id="2147484411" r:id="rId20"/>
    <p:sldLayoutId id="2147484412" r:id="rId21"/>
    <p:sldLayoutId id="214748441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azure-samples.github.io/powerbi-angular-client/#/scenario1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soft.com/itprocareercenter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7.xml"/><Relationship Id="rId6" Type="http://schemas.openxmlformats.org/officeDocument/2006/relationships/hyperlink" Target="https://techcommunity.microsoft.com/" TargetMode="External"/><Relationship Id="rId5" Type="http://schemas.openxmlformats.org/officeDocument/2006/relationships/hyperlink" Target="http://www.microsoft.com/mechanics" TargetMode="External"/><Relationship Id="rId4" Type="http://schemas.openxmlformats.org/officeDocument/2006/relationships/hyperlink" Target="http://www.microsoft.com/itprocloudessential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myignite.microsoft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hyperlink" Target="https://aka.ms/ignite.mobileapp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hyperlink" Target="https://powerbi.microsoft.com/en-us/industries/airline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Adding intelligence to your LOB applications using Power BI Embedded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BRK3130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 bwMode="white">
          <a:xfrm>
            <a:off x="274702" y="3268662"/>
            <a:ext cx="5561013" cy="1830388"/>
          </a:xfrm>
          <a:prstGeom prst="rect">
            <a:avLst/>
          </a:prstGeom>
          <a:noFill/>
        </p:spPr>
        <p:txBody>
          <a:bodyPr vert="horz" wrap="square" lIns="146304" tIns="109728" rIns="146304" bIns="109728" rtlCol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3200" kern="1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Josh Caplan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Senior Program Manager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5863304" y="3268662"/>
            <a:ext cx="6399213" cy="1830388"/>
          </a:xfrm>
          <a:prstGeom prst="rect">
            <a:avLst/>
          </a:prstGeom>
          <a:noFill/>
        </p:spPr>
        <p:txBody>
          <a:bodyPr vert="horz" wrap="square" lIns="146304" tIns="109728" rIns="146304" bIns="109728" rtlCol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3600" kern="1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§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§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§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§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Jono Luk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Group 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3574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513" y="1395975"/>
            <a:ext cx="7992045" cy="4611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1838920"/>
            <a:ext cx="4571278" cy="1181862"/>
          </a:xfrm>
        </p:spPr>
        <p:txBody>
          <a:bodyPr/>
          <a:lstStyle/>
          <a:p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Go live </a:t>
            </a:r>
            <a:br>
              <a:rPr lang="en-US" dirty="0"/>
            </a:br>
            <a:r>
              <a:rPr lang="en-US" sz="4800" dirty="0"/>
              <a:t>in &lt;10 minutes</a:t>
            </a:r>
            <a:endParaRPr 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60" y="1209973"/>
            <a:ext cx="8469905" cy="578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3274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372741" y="3704754"/>
            <a:ext cx="4663018" cy="12166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Discovery</a:t>
            </a: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Enumerate datasets and reports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Content Creation</a:t>
            </a: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</a:t>
            </a:r>
            <a:r>
              <a:rPr kumimoji="0" lang="en-US" sz="1428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428" b="0" i="0" u="none" strike="noStrike" kern="1200" cap="none" spc="-31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Provision datasets and reports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Embed</a:t>
            </a: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</a:t>
            </a:r>
            <a:r>
              <a:rPr kumimoji="0" lang="en-US" sz="1428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Embed reports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Utility</a:t>
            </a: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Set connection strings and credentials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72742" y="3326203"/>
            <a:ext cx="2920471" cy="3532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48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Power BI APIs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72742" y="5183535"/>
            <a:ext cx="4736364" cy="3532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48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Azure APIs for automation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72742" y="5551384"/>
            <a:ext cx="3440048" cy="9553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Provision workspace collections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De-provision workspace collections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Manage API keys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44535" y="5694899"/>
            <a:ext cx="4877663" cy="811824"/>
          </a:xfrm>
          <a:prstGeom prst="rect">
            <a:avLst/>
          </a:prstGeom>
          <a:noFill/>
          <a:ln w="6350">
            <a:solidFill>
              <a:srgbClr val="1E1E1E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44536" y="3166155"/>
            <a:ext cx="4877663" cy="1594307"/>
          </a:xfrm>
          <a:prstGeom prst="rect">
            <a:avLst/>
          </a:prstGeom>
          <a:noFill/>
          <a:ln w="6350">
            <a:solidFill>
              <a:srgbClr val="1E1E1E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651791" y="5959555"/>
            <a:ext cx="1389770" cy="286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513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Data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651791" y="5095423"/>
            <a:ext cx="1389770" cy="286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513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Platform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651791" y="3842830"/>
            <a:ext cx="1389770" cy="286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513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Programmatic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512664" y="5873444"/>
            <a:ext cx="1331344" cy="446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513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Azure SQL </a:t>
            </a:r>
            <a:b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Data Warehouse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844581" y="5873444"/>
            <a:ext cx="1662898" cy="446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513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Spark on </a:t>
            </a:r>
            <a:b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Azure HDInsight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859251" y="5873444"/>
            <a:ext cx="1608430" cy="446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513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Azure SQL </a:t>
            </a:r>
            <a:b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Database</a:t>
            </a:r>
          </a:p>
        </p:txBody>
      </p:sp>
      <p:grpSp>
        <p:nvGrpSpPr>
          <p:cNvPr id="68" name="Group 67"/>
          <p:cNvGrpSpPr/>
          <p:nvPr/>
        </p:nvGrpSpPr>
        <p:grpSpPr>
          <a:xfrm rot="19800000">
            <a:off x="6525066" y="3487789"/>
            <a:ext cx="1020804" cy="642168"/>
            <a:chOff x="228586" y="3732906"/>
            <a:chExt cx="3039980" cy="1912400"/>
          </a:xfrm>
          <a:solidFill>
            <a:srgbClr val="1E1E1E"/>
          </a:solidFill>
        </p:grpSpPr>
        <p:sp>
          <p:nvSpPr>
            <p:cNvPr id="69" name="Freeform 68"/>
            <p:cNvSpPr/>
            <p:nvPr/>
          </p:nvSpPr>
          <p:spPr bwMode="auto">
            <a:xfrm>
              <a:off x="228586" y="3732906"/>
              <a:ext cx="1912399" cy="1912400"/>
            </a:xfrm>
            <a:custGeom>
              <a:avLst/>
              <a:gdLst>
                <a:gd name="connsiteX0" fmla="*/ 1107714 w 1912399"/>
                <a:gd name="connsiteY0" fmla="*/ 0 h 1912400"/>
                <a:gd name="connsiteX1" fmla="*/ 1295367 w 1912399"/>
                <a:gd name="connsiteY1" fmla="*/ 49424 h 1912400"/>
                <a:gd name="connsiteX2" fmla="*/ 1292561 w 1912399"/>
                <a:gd name="connsiteY2" fmla="*/ 272823 h 1912400"/>
                <a:gd name="connsiteX3" fmla="*/ 1319590 w 1912399"/>
                <a:gd name="connsiteY3" fmla="*/ 285843 h 1912400"/>
                <a:gd name="connsiteX4" fmla="*/ 1373480 w 1912399"/>
                <a:gd name="connsiteY4" fmla="*/ 318582 h 1912400"/>
                <a:gd name="connsiteX5" fmla="*/ 1564000 w 1912399"/>
                <a:gd name="connsiteY5" fmla="*/ 202638 h 1912400"/>
                <a:gd name="connsiteX6" fmla="*/ 1702074 w 1912399"/>
                <a:gd name="connsiteY6" fmla="*/ 338990 h 1912400"/>
                <a:gd name="connsiteX7" fmla="*/ 1588749 w 1912399"/>
                <a:gd name="connsiteY7" fmla="*/ 530579 h 1912400"/>
                <a:gd name="connsiteX8" fmla="*/ 1626555 w 1912399"/>
                <a:gd name="connsiteY8" fmla="*/ 592808 h 1912400"/>
                <a:gd name="connsiteX9" fmla="*/ 1636116 w 1912399"/>
                <a:gd name="connsiteY9" fmla="*/ 612656 h 1912400"/>
                <a:gd name="connsiteX10" fmla="*/ 1859351 w 1912399"/>
                <a:gd name="connsiteY10" fmla="*/ 607499 h 1912400"/>
                <a:gd name="connsiteX11" fmla="*/ 1910750 w 1912399"/>
                <a:gd name="connsiteY11" fmla="*/ 794621 h 1912400"/>
                <a:gd name="connsiteX12" fmla="*/ 1715952 w 1912399"/>
                <a:gd name="connsiteY12" fmla="*/ 904364 h 1912400"/>
                <a:gd name="connsiteX13" fmla="*/ 1718570 w 1912399"/>
                <a:gd name="connsiteY13" fmla="*/ 956199 h 1912400"/>
                <a:gd name="connsiteX14" fmla="*/ 1716491 w 1912399"/>
                <a:gd name="connsiteY14" fmla="*/ 997357 h 1912400"/>
                <a:gd name="connsiteX15" fmla="*/ 1912399 w 1912399"/>
                <a:gd name="connsiteY15" fmla="*/ 1105023 h 1912400"/>
                <a:gd name="connsiteX16" fmla="*/ 1862975 w 1912399"/>
                <a:gd name="connsiteY16" fmla="*/ 1292677 h 1912400"/>
                <a:gd name="connsiteX17" fmla="*/ 1640864 w 1912399"/>
                <a:gd name="connsiteY17" fmla="*/ 1289887 h 1912400"/>
                <a:gd name="connsiteX18" fmla="*/ 1626555 w 1912399"/>
                <a:gd name="connsiteY18" fmla="*/ 1319591 h 1912400"/>
                <a:gd name="connsiteX19" fmla="*/ 1594634 w 1912399"/>
                <a:gd name="connsiteY19" fmla="*/ 1372134 h 1912400"/>
                <a:gd name="connsiteX20" fmla="*/ 1709760 w 1912399"/>
                <a:gd name="connsiteY20" fmla="*/ 1561309 h 1912400"/>
                <a:gd name="connsiteX21" fmla="*/ 1573408 w 1912399"/>
                <a:gd name="connsiteY21" fmla="*/ 1699383 h 1912400"/>
                <a:gd name="connsiteX22" fmla="*/ 1383815 w 1912399"/>
                <a:gd name="connsiteY22" fmla="*/ 1587240 h 1912400"/>
                <a:gd name="connsiteX23" fmla="*/ 1382447 w 1912399"/>
                <a:gd name="connsiteY23" fmla="*/ 1588369 h 1912400"/>
                <a:gd name="connsiteX24" fmla="*/ 1319589 w 1912399"/>
                <a:gd name="connsiteY24" fmla="*/ 1626556 h 1912400"/>
                <a:gd name="connsiteX25" fmla="*/ 1299743 w 1912399"/>
                <a:gd name="connsiteY25" fmla="*/ 1636116 h 1912400"/>
                <a:gd name="connsiteX26" fmla="*/ 1304898 w 1912399"/>
                <a:gd name="connsiteY26" fmla="*/ 1859353 h 1912400"/>
                <a:gd name="connsiteX27" fmla="*/ 1117777 w 1912399"/>
                <a:gd name="connsiteY27" fmla="*/ 1910752 h 1912400"/>
                <a:gd name="connsiteX28" fmla="*/ 1008034 w 1912399"/>
                <a:gd name="connsiteY28" fmla="*/ 1715953 h 1912400"/>
                <a:gd name="connsiteX29" fmla="*/ 956198 w 1912399"/>
                <a:gd name="connsiteY29" fmla="*/ 1718570 h 1912400"/>
                <a:gd name="connsiteX30" fmla="*/ 912424 w 1912399"/>
                <a:gd name="connsiteY30" fmla="*/ 1716359 h 1912400"/>
                <a:gd name="connsiteX31" fmla="*/ 804686 w 1912399"/>
                <a:gd name="connsiteY31" fmla="*/ 1912400 h 1912400"/>
                <a:gd name="connsiteX32" fmla="*/ 617034 w 1912399"/>
                <a:gd name="connsiteY32" fmla="*/ 1862976 h 1912400"/>
                <a:gd name="connsiteX33" fmla="*/ 619840 w 1912399"/>
                <a:gd name="connsiteY33" fmla="*/ 1639577 h 1912400"/>
                <a:gd name="connsiteX34" fmla="*/ 592809 w 1912399"/>
                <a:gd name="connsiteY34" fmla="*/ 1626557 h 1912400"/>
                <a:gd name="connsiteX35" fmla="*/ 538918 w 1912399"/>
                <a:gd name="connsiteY35" fmla="*/ 1593816 h 1912400"/>
                <a:gd name="connsiteX36" fmla="*/ 348399 w 1912399"/>
                <a:gd name="connsiteY36" fmla="*/ 1709761 h 1912400"/>
                <a:gd name="connsiteX37" fmla="*/ 210325 w 1912399"/>
                <a:gd name="connsiteY37" fmla="*/ 1573408 h 1912400"/>
                <a:gd name="connsiteX38" fmla="*/ 323649 w 1912399"/>
                <a:gd name="connsiteY38" fmla="*/ 1381820 h 1912400"/>
                <a:gd name="connsiteX39" fmla="*/ 285842 w 1912399"/>
                <a:gd name="connsiteY39" fmla="*/ 1319591 h 1912400"/>
                <a:gd name="connsiteX40" fmla="*/ 276283 w 1912399"/>
                <a:gd name="connsiteY40" fmla="*/ 1299744 h 1912400"/>
                <a:gd name="connsiteX41" fmla="*/ 53046 w 1912399"/>
                <a:gd name="connsiteY41" fmla="*/ 1304899 h 1912400"/>
                <a:gd name="connsiteX42" fmla="*/ 1647 w 1912399"/>
                <a:gd name="connsiteY42" fmla="*/ 1117778 h 1912400"/>
                <a:gd name="connsiteX43" fmla="*/ 196447 w 1912399"/>
                <a:gd name="connsiteY43" fmla="*/ 1008034 h 1912400"/>
                <a:gd name="connsiteX44" fmla="*/ 193829 w 1912399"/>
                <a:gd name="connsiteY44" fmla="*/ 956199 h 1912400"/>
                <a:gd name="connsiteX45" fmla="*/ 196172 w 1912399"/>
                <a:gd name="connsiteY45" fmla="*/ 909806 h 1912400"/>
                <a:gd name="connsiteX46" fmla="*/ 0 w 1912399"/>
                <a:gd name="connsiteY46" fmla="*/ 801994 h 1912400"/>
                <a:gd name="connsiteX47" fmla="*/ 49424 w 1912399"/>
                <a:gd name="connsiteY47" fmla="*/ 614342 h 1912400"/>
                <a:gd name="connsiteX48" fmla="*/ 274111 w 1912399"/>
                <a:gd name="connsiteY48" fmla="*/ 617163 h 1912400"/>
                <a:gd name="connsiteX49" fmla="*/ 285843 w 1912399"/>
                <a:gd name="connsiteY49" fmla="*/ 592809 h 1912400"/>
                <a:gd name="connsiteX50" fmla="*/ 319400 w 1912399"/>
                <a:gd name="connsiteY50" fmla="*/ 537571 h 1912400"/>
                <a:gd name="connsiteX51" fmla="*/ 202639 w 1912399"/>
                <a:gd name="connsiteY51" fmla="*/ 345707 h 1912400"/>
                <a:gd name="connsiteX52" fmla="*/ 338991 w 1912399"/>
                <a:gd name="connsiteY52" fmla="*/ 207633 h 1912400"/>
                <a:gd name="connsiteX53" fmla="*/ 532824 w 1912399"/>
                <a:gd name="connsiteY53" fmla="*/ 322285 h 1912400"/>
                <a:gd name="connsiteX54" fmla="*/ 592809 w 1912399"/>
                <a:gd name="connsiteY54" fmla="*/ 285843 h 1912400"/>
                <a:gd name="connsiteX55" fmla="*/ 612656 w 1912399"/>
                <a:gd name="connsiteY55" fmla="*/ 276282 h 1912400"/>
                <a:gd name="connsiteX56" fmla="*/ 607499 w 1912399"/>
                <a:gd name="connsiteY56" fmla="*/ 53048 h 1912400"/>
                <a:gd name="connsiteX57" fmla="*/ 794621 w 1912399"/>
                <a:gd name="connsiteY57" fmla="*/ 1649 h 1912400"/>
                <a:gd name="connsiteX58" fmla="*/ 904364 w 1912399"/>
                <a:gd name="connsiteY58" fmla="*/ 196447 h 1912400"/>
                <a:gd name="connsiteX59" fmla="*/ 956199 w 1912399"/>
                <a:gd name="connsiteY59" fmla="*/ 193829 h 1912400"/>
                <a:gd name="connsiteX60" fmla="*/ 999976 w 1912399"/>
                <a:gd name="connsiteY60" fmla="*/ 196040 h 1912400"/>
                <a:gd name="connsiteX61" fmla="*/ 1107714 w 1912399"/>
                <a:gd name="connsiteY61" fmla="*/ 0 h 1912400"/>
                <a:gd name="connsiteX62" fmla="*/ 956199 w 1912399"/>
                <a:gd name="connsiteY62" fmla="*/ 400859 h 1912400"/>
                <a:gd name="connsiteX63" fmla="*/ 400859 w 1912399"/>
                <a:gd name="connsiteY63" fmla="*/ 956199 h 1912400"/>
                <a:gd name="connsiteX64" fmla="*/ 956199 w 1912399"/>
                <a:gd name="connsiteY64" fmla="*/ 1511540 h 1912400"/>
                <a:gd name="connsiteX65" fmla="*/ 1511539 w 1912399"/>
                <a:gd name="connsiteY65" fmla="*/ 956200 h 1912400"/>
                <a:gd name="connsiteX66" fmla="*/ 956199 w 1912399"/>
                <a:gd name="connsiteY66" fmla="*/ 400859 h 191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912399" h="1912400">
                  <a:moveTo>
                    <a:pt x="1107714" y="0"/>
                  </a:moveTo>
                  <a:lnTo>
                    <a:pt x="1295367" y="49424"/>
                  </a:lnTo>
                  <a:lnTo>
                    <a:pt x="1292561" y="272823"/>
                  </a:lnTo>
                  <a:lnTo>
                    <a:pt x="1319590" y="285843"/>
                  </a:lnTo>
                  <a:lnTo>
                    <a:pt x="1373480" y="318582"/>
                  </a:lnTo>
                  <a:lnTo>
                    <a:pt x="1564000" y="202638"/>
                  </a:lnTo>
                  <a:lnTo>
                    <a:pt x="1702074" y="338990"/>
                  </a:lnTo>
                  <a:lnTo>
                    <a:pt x="1588749" y="530579"/>
                  </a:lnTo>
                  <a:lnTo>
                    <a:pt x="1626555" y="592808"/>
                  </a:lnTo>
                  <a:lnTo>
                    <a:pt x="1636116" y="612656"/>
                  </a:lnTo>
                  <a:lnTo>
                    <a:pt x="1859351" y="607499"/>
                  </a:lnTo>
                  <a:lnTo>
                    <a:pt x="1910750" y="794621"/>
                  </a:lnTo>
                  <a:lnTo>
                    <a:pt x="1715952" y="904364"/>
                  </a:lnTo>
                  <a:lnTo>
                    <a:pt x="1718570" y="956199"/>
                  </a:lnTo>
                  <a:lnTo>
                    <a:pt x="1716491" y="997357"/>
                  </a:lnTo>
                  <a:lnTo>
                    <a:pt x="1912399" y="1105023"/>
                  </a:lnTo>
                  <a:lnTo>
                    <a:pt x="1862975" y="1292677"/>
                  </a:lnTo>
                  <a:lnTo>
                    <a:pt x="1640864" y="1289887"/>
                  </a:lnTo>
                  <a:lnTo>
                    <a:pt x="1626555" y="1319591"/>
                  </a:lnTo>
                  <a:lnTo>
                    <a:pt x="1594634" y="1372134"/>
                  </a:lnTo>
                  <a:lnTo>
                    <a:pt x="1709760" y="1561309"/>
                  </a:lnTo>
                  <a:lnTo>
                    <a:pt x="1573408" y="1699383"/>
                  </a:lnTo>
                  <a:lnTo>
                    <a:pt x="1383815" y="1587240"/>
                  </a:lnTo>
                  <a:lnTo>
                    <a:pt x="1382447" y="1588369"/>
                  </a:lnTo>
                  <a:cubicBezTo>
                    <a:pt x="1362167" y="1602069"/>
                    <a:pt x="1341194" y="1614819"/>
                    <a:pt x="1319589" y="1626556"/>
                  </a:cubicBezTo>
                  <a:lnTo>
                    <a:pt x="1299743" y="1636116"/>
                  </a:lnTo>
                  <a:lnTo>
                    <a:pt x="1304898" y="1859353"/>
                  </a:lnTo>
                  <a:lnTo>
                    <a:pt x="1117777" y="1910752"/>
                  </a:lnTo>
                  <a:lnTo>
                    <a:pt x="1008034" y="1715953"/>
                  </a:lnTo>
                  <a:lnTo>
                    <a:pt x="956198" y="1718570"/>
                  </a:lnTo>
                  <a:lnTo>
                    <a:pt x="912424" y="1716359"/>
                  </a:lnTo>
                  <a:lnTo>
                    <a:pt x="804686" y="1912400"/>
                  </a:lnTo>
                  <a:lnTo>
                    <a:pt x="617034" y="1862976"/>
                  </a:lnTo>
                  <a:lnTo>
                    <a:pt x="619840" y="1639577"/>
                  </a:lnTo>
                  <a:lnTo>
                    <a:pt x="592809" y="1626557"/>
                  </a:lnTo>
                  <a:lnTo>
                    <a:pt x="538918" y="1593816"/>
                  </a:lnTo>
                  <a:lnTo>
                    <a:pt x="348399" y="1709761"/>
                  </a:lnTo>
                  <a:lnTo>
                    <a:pt x="210325" y="1573408"/>
                  </a:lnTo>
                  <a:lnTo>
                    <a:pt x="323649" y="1381820"/>
                  </a:lnTo>
                  <a:lnTo>
                    <a:pt x="285842" y="1319591"/>
                  </a:lnTo>
                  <a:lnTo>
                    <a:pt x="276283" y="1299744"/>
                  </a:lnTo>
                  <a:lnTo>
                    <a:pt x="53046" y="1304899"/>
                  </a:lnTo>
                  <a:lnTo>
                    <a:pt x="1647" y="1117778"/>
                  </a:lnTo>
                  <a:lnTo>
                    <a:pt x="196447" y="1008034"/>
                  </a:lnTo>
                  <a:lnTo>
                    <a:pt x="193829" y="956199"/>
                  </a:lnTo>
                  <a:lnTo>
                    <a:pt x="196172" y="909806"/>
                  </a:lnTo>
                  <a:lnTo>
                    <a:pt x="0" y="801994"/>
                  </a:lnTo>
                  <a:lnTo>
                    <a:pt x="49424" y="614342"/>
                  </a:lnTo>
                  <a:lnTo>
                    <a:pt x="274111" y="617163"/>
                  </a:lnTo>
                  <a:lnTo>
                    <a:pt x="285843" y="592809"/>
                  </a:lnTo>
                  <a:lnTo>
                    <a:pt x="319400" y="537571"/>
                  </a:lnTo>
                  <a:lnTo>
                    <a:pt x="202639" y="345707"/>
                  </a:lnTo>
                  <a:lnTo>
                    <a:pt x="338991" y="207633"/>
                  </a:lnTo>
                  <a:lnTo>
                    <a:pt x="532824" y="322285"/>
                  </a:lnTo>
                  <a:lnTo>
                    <a:pt x="592809" y="285843"/>
                  </a:lnTo>
                  <a:lnTo>
                    <a:pt x="612656" y="276282"/>
                  </a:lnTo>
                  <a:lnTo>
                    <a:pt x="607499" y="53048"/>
                  </a:lnTo>
                  <a:lnTo>
                    <a:pt x="794621" y="1649"/>
                  </a:lnTo>
                  <a:lnTo>
                    <a:pt x="904364" y="196447"/>
                  </a:lnTo>
                  <a:lnTo>
                    <a:pt x="956199" y="193829"/>
                  </a:lnTo>
                  <a:lnTo>
                    <a:pt x="999976" y="196040"/>
                  </a:lnTo>
                  <a:lnTo>
                    <a:pt x="1107714" y="0"/>
                  </a:lnTo>
                  <a:close/>
                  <a:moveTo>
                    <a:pt x="956199" y="400859"/>
                  </a:moveTo>
                  <a:cubicBezTo>
                    <a:pt x="649493" y="400859"/>
                    <a:pt x="400859" y="649493"/>
                    <a:pt x="400859" y="956199"/>
                  </a:cubicBezTo>
                  <a:cubicBezTo>
                    <a:pt x="400859" y="1262906"/>
                    <a:pt x="649493" y="1511540"/>
                    <a:pt x="956199" y="1511540"/>
                  </a:cubicBezTo>
                  <a:cubicBezTo>
                    <a:pt x="1262905" y="1511540"/>
                    <a:pt x="1511539" y="1262907"/>
                    <a:pt x="1511539" y="956200"/>
                  </a:cubicBezTo>
                  <a:cubicBezTo>
                    <a:pt x="1511539" y="649493"/>
                    <a:pt x="1262905" y="400859"/>
                    <a:pt x="956199" y="400859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51028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48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2052494" y="3740498"/>
              <a:ext cx="1216072" cy="1216073"/>
            </a:xfrm>
            <a:custGeom>
              <a:avLst/>
              <a:gdLst>
                <a:gd name="connsiteX0" fmla="*/ 663445 w 1216072"/>
                <a:gd name="connsiteY0" fmla="*/ 0 h 1216073"/>
                <a:gd name="connsiteX1" fmla="*/ 811145 w 1216072"/>
                <a:gd name="connsiteY1" fmla="*/ 32526 h 1216073"/>
                <a:gd name="connsiteX2" fmla="*/ 815964 w 1216072"/>
                <a:gd name="connsiteY2" fmla="*/ 203212 h 1216073"/>
                <a:gd name="connsiteX3" fmla="*/ 838272 w 1216072"/>
                <a:gd name="connsiteY3" fmla="*/ 214050 h 1216073"/>
                <a:gd name="connsiteX4" fmla="*/ 903383 w 1216072"/>
                <a:gd name="connsiteY4" fmla="*/ 263017 h 1216073"/>
                <a:gd name="connsiteX5" fmla="*/ 1064745 w 1216072"/>
                <a:gd name="connsiteY5" fmla="*/ 208886 h 1216073"/>
                <a:gd name="connsiteX6" fmla="*/ 1146186 w 1216072"/>
                <a:gd name="connsiteY6" fmla="*/ 336326 h 1216073"/>
                <a:gd name="connsiteX7" fmla="*/ 1029630 w 1216072"/>
                <a:gd name="connsiteY7" fmla="*/ 459655 h 1216073"/>
                <a:gd name="connsiteX8" fmla="*/ 1039439 w 1216072"/>
                <a:gd name="connsiteY8" fmla="*/ 486861 h 1216073"/>
                <a:gd name="connsiteX9" fmla="*/ 1052615 w 1216072"/>
                <a:gd name="connsiteY9" fmla="*/ 576773 h 1216073"/>
                <a:gd name="connsiteX10" fmla="*/ 1052170 w 1216072"/>
                <a:gd name="connsiteY10" fmla="*/ 584784 h 1216073"/>
                <a:gd name="connsiteX11" fmla="*/ 1216072 w 1216072"/>
                <a:gd name="connsiteY11" fmla="*/ 666344 h 1216073"/>
                <a:gd name="connsiteX12" fmla="*/ 1183546 w 1216072"/>
                <a:gd name="connsiteY12" fmla="*/ 814044 h 1216073"/>
                <a:gd name="connsiteX13" fmla="*/ 992894 w 1216072"/>
                <a:gd name="connsiteY13" fmla="*/ 819426 h 1216073"/>
                <a:gd name="connsiteX14" fmla="*/ 987368 w 1216072"/>
                <a:gd name="connsiteY14" fmla="*/ 830798 h 1216073"/>
                <a:gd name="connsiteX15" fmla="*/ 936193 w 1216072"/>
                <a:gd name="connsiteY15" fmla="*/ 898847 h 1216073"/>
                <a:gd name="connsiteX16" fmla="*/ 993031 w 1216072"/>
                <a:gd name="connsiteY16" fmla="*/ 1068283 h 1216073"/>
                <a:gd name="connsiteX17" fmla="*/ 865591 w 1216072"/>
                <a:gd name="connsiteY17" fmla="*/ 1149724 h 1216073"/>
                <a:gd name="connsiteX18" fmla="*/ 733691 w 1216072"/>
                <a:gd name="connsiteY18" fmla="*/ 1025066 h 1216073"/>
                <a:gd name="connsiteX19" fmla="*/ 714557 w 1216072"/>
                <a:gd name="connsiteY19" fmla="*/ 1031964 h 1216073"/>
                <a:gd name="connsiteX20" fmla="*/ 632049 w 1216072"/>
                <a:gd name="connsiteY20" fmla="*/ 1044056 h 1216073"/>
                <a:gd name="connsiteX21" fmla="*/ 546450 w 1216072"/>
                <a:gd name="connsiteY21" fmla="*/ 1216073 h 1216073"/>
                <a:gd name="connsiteX22" fmla="*/ 398749 w 1216072"/>
                <a:gd name="connsiteY22" fmla="*/ 1183547 h 1216073"/>
                <a:gd name="connsiteX23" fmla="*/ 393312 w 1216072"/>
                <a:gd name="connsiteY23" fmla="*/ 990917 h 1216073"/>
                <a:gd name="connsiteX24" fmla="*/ 370622 w 1216072"/>
                <a:gd name="connsiteY24" fmla="*/ 979894 h 1216073"/>
                <a:gd name="connsiteX25" fmla="*/ 301827 w 1216072"/>
                <a:gd name="connsiteY25" fmla="*/ 928157 h 1216073"/>
                <a:gd name="connsiteX26" fmla="*/ 300170 w 1216072"/>
                <a:gd name="connsiteY26" fmla="*/ 926325 h 1216073"/>
                <a:gd name="connsiteX27" fmla="*/ 122125 w 1216072"/>
                <a:gd name="connsiteY27" fmla="*/ 986051 h 1216073"/>
                <a:gd name="connsiteX28" fmla="*/ 40684 w 1216072"/>
                <a:gd name="connsiteY28" fmla="*/ 858611 h 1216073"/>
                <a:gd name="connsiteX29" fmla="*/ 173443 w 1216072"/>
                <a:gd name="connsiteY29" fmla="*/ 718142 h 1216073"/>
                <a:gd name="connsiteX30" fmla="*/ 169454 w 1216072"/>
                <a:gd name="connsiteY30" fmla="*/ 707082 h 1216073"/>
                <a:gd name="connsiteX31" fmla="*/ 157850 w 1216072"/>
                <a:gd name="connsiteY31" fmla="*/ 627897 h 1216073"/>
                <a:gd name="connsiteX32" fmla="*/ 0 w 1216072"/>
                <a:gd name="connsiteY32" fmla="*/ 549347 h 1216073"/>
                <a:gd name="connsiteX33" fmla="*/ 32527 w 1216072"/>
                <a:gd name="connsiteY33" fmla="*/ 401646 h 1216073"/>
                <a:gd name="connsiteX34" fmla="*/ 205188 w 1216072"/>
                <a:gd name="connsiteY34" fmla="*/ 396774 h 1216073"/>
                <a:gd name="connsiteX35" fmla="*/ 221525 w 1216072"/>
                <a:gd name="connsiteY35" fmla="*/ 363147 h 1216073"/>
                <a:gd name="connsiteX36" fmla="*/ 272704 w 1216072"/>
                <a:gd name="connsiteY36" fmla="*/ 295095 h 1216073"/>
                <a:gd name="connsiteX37" fmla="*/ 215866 w 1216072"/>
                <a:gd name="connsiteY37" fmla="*/ 125661 h 1216073"/>
                <a:gd name="connsiteX38" fmla="*/ 343306 w 1216072"/>
                <a:gd name="connsiteY38" fmla="*/ 44221 h 1216073"/>
                <a:gd name="connsiteX39" fmla="*/ 475204 w 1216072"/>
                <a:gd name="connsiteY39" fmla="*/ 168877 h 1216073"/>
                <a:gd name="connsiteX40" fmla="*/ 494337 w 1216072"/>
                <a:gd name="connsiteY40" fmla="*/ 161979 h 1216073"/>
                <a:gd name="connsiteX41" fmla="*/ 584248 w 1216072"/>
                <a:gd name="connsiteY41" fmla="*/ 148804 h 1216073"/>
                <a:gd name="connsiteX42" fmla="*/ 589260 w 1216072"/>
                <a:gd name="connsiteY42" fmla="*/ 149081 h 1216073"/>
                <a:gd name="connsiteX43" fmla="*/ 663445 w 1216072"/>
                <a:gd name="connsiteY43" fmla="*/ 0 h 1216073"/>
                <a:gd name="connsiteX44" fmla="*/ 596535 w 1216072"/>
                <a:gd name="connsiteY44" fmla="*/ 421434 h 1216073"/>
                <a:gd name="connsiteX45" fmla="*/ 428909 w 1216072"/>
                <a:gd name="connsiteY45" fmla="*/ 604883 h 1216073"/>
                <a:gd name="connsiteX46" fmla="*/ 612359 w 1216072"/>
                <a:gd name="connsiteY46" fmla="*/ 772510 h 1216073"/>
                <a:gd name="connsiteX47" fmla="*/ 779985 w 1216072"/>
                <a:gd name="connsiteY47" fmla="*/ 589060 h 1216073"/>
                <a:gd name="connsiteX48" fmla="*/ 596535 w 1216072"/>
                <a:gd name="connsiteY48" fmla="*/ 421434 h 121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16072" h="1216073">
                  <a:moveTo>
                    <a:pt x="663445" y="0"/>
                  </a:moveTo>
                  <a:lnTo>
                    <a:pt x="811145" y="32526"/>
                  </a:lnTo>
                  <a:lnTo>
                    <a:pt x="815964" y="203212"/>
                  </a:lnTo>
                  <a:lnTo>
                    <a:pt x="838272" y="214050"/>
                  </a:lnTo>
                  <a:lnTo>
                    <a:pt x="903383" y="263017"/>
                  </a:lnTo>
                  <a:lnTo>
                    <a:pt x="1064745" y="208886"/>
                  </a:lnTo>
                  <a:lnTo>
                    <a:pt x="1146186" y="336326"/>
                  </a:lnTo>
                  <a:lnTo>
                    <a:pt x="1029630" y="459655"/>
                  </a:lnTo>
                  <a:lnTo>
                    <a:pt x="1039439" y="486861"/>
                  </a:lnTo>
                  <a:cubicBezTo>
                    <a:pt x="1046723" y="515767"/>
                    <a:pt x="1051221" y="545833"/>
                    <a:pt x="1052615" y="576773"/>
                  </a:cubicBezTo>
                  <a:lnTo>
                    <a:pt x="1052170" y="584784"/>
                  </a:lnTo>
                  <a:lnTo>
                    <a:pt x="1216072" y="666344"/>
                  </a:lnTo>
                  <a:lnTo>
                    <a:pt x="1183546" y="814044"/>
                  </a:lnTo>
                  <a:lnTo>
                    <a:pt x="992894" y="819426"/>
                  </a:lnTo>
                  <a:lnTo>
                    <a:pt x="987368" y="830798"/>
                  </a:lnTo>
                  <a:lnTo>
                    <a:pt x="936193" y="898847"/>
                  </a:lnTo>
                  <a:lnTo>
                    <a:pt x="993031" y="1068283"/>
                  </a:lnTo>
                  <a:lnTo>
                    <a:pt x="865591" y="1149724"/>
                  </a:lnTo>
                  <a:lnTo>
                    <a:pt x="733691" y="1025066"/>
                  </a:lnTo>
                  <a:lnTo>
                    <a:pt x="714557" y="1031964"/>
                  </a:lnTo>
                  <a:lnTo>
                    <a:pt x="632049" y="1044056"/>
                  </a:lnTo>
                  <a:lnTo>
                    <a:pt x="546450" y="1216073"/>
                  </a:lnTo>
                  <a:lnTo>
                    <a:pt x="398749" y="1183547"/>
                  </a:lnTo>
                  <a:lnTo>
                    <a:pt x="393312" y="990917"/>
                  </a:lnTo>
                  <a:lnTo>
                    <a:pt x="370622" y="979894"/>
                  </a:lnTo>
                  <a:cubicBezTo>
                    <a:pt x="346052" y="964860"/>
                    <a:pt x="323017" y="947520"/>
                    <a:pt x="301827" y="928157"/>
                  </a:cubicBezTo>
                  <a:lnTo>
                    <a:pt x="300170" y="926325"/>
                  </a:lnTo>
                  <a:lnTo>
                    <a:pt x="122125" y="986051"/>
                  </a:lnTo>
                  <a:lnTo>
                    <a:pt x="40684" y="858611"/>
                  </a:lnTo>
                  <a:lnTo>
                    <a:pt x="173443" y="718142"/>
                  </a:lnTo>
                  <a:lnTo>
                    <a:pt x="169454" y="707082"/>
                  </a:lnTo>
                  <a:lnTo>
                    <a:pt x="157850" y="627897"/>
                  </a:lnTo>
                  <a:lnTo>
                    <a:pt x="0" y="549347"/>
                  </a:lnTo>
                  <a:lnTo>
                    <a:pt x="32527" y="401646"/>
                  </a:lnTo>
                  <a:lnTo>
                    <a:pt x="205188" y="396774"/>
                  </a:lnTo>
                  <a:lnTo>
                    <a:pt x="221525" y="363147"/>
                  </a:lnTo>
                  <a:lnTo>
                    <a:pt x="272704" y="295095"/>
                  </a:lnTo>
                  <a:lnTo>
                    <a:pt x="215866" y="125661"/>
                  </a:lnTo>
                  <a:lnTo>
                    <a:pt x="343306" y="44221"/>
                  </a:lnTo>
                  <a:lnTo>
                    <a:pt x="475204" y="168877"/>
                  </a:lnTo>
                  <a:lnTo>
                    <a:pt x="494337" y="161979"/>
                  </a:lnTo>
                  <a:cubicBezTo>
                    <a:pt x="523243" y="154695"/>
                    <a:pt x="553308" y="150198"/>
                    <a:pt x="584248" y="148804"/>
                  </a:cubicBezTo>
                  <a:lnTo>
                    <a:pt x="589260" y="149081"/>
                  </a:lnTo>
                  <a:lnTo>
                    <a:pt x="663445" y="0"/>
                  </a:lnTo>
                  <a:close/>
                  <a:moveTo>
                    <a:pt x="596535" y="421434"/>
                  </a:moveTo>
                  <a:cubicBezTo>
                    <a:pt x="499588" y="425803"/>
                    <a:pt x="424539" y="507937"/>
                    <a:pt x="428909" y="604883"/>
                  </a:cubicBezTo>
                  <a:cubicBezTo>
                    <a:pt x="433278" y="701831"/>
                    <a:pt x="515411" y="776880"/>
                    <a:pt x="612359" y="772510"/>
                  </a:cubicBezTo>
                  <a:cubicBezTo>
                    <a:pt x="709305" y="768141"/>
                    <a:pt x="784355" y="686007"/>
                    <a:pt x="779985" y="589060"/>
                  </a:cubicBezTo>
                  <a:cubicBezTo>
                    <a:pt x="775616" y="492114"/>
                    <a:pt x="693483" y="417064"/>
                    <a:pt x="596535" y="421434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51028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48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 rot="19800000">
            <a:off x="8888308" y="3487789"/>
            <a:ext cx="1020804" cy="642168"/>
            <a:chOff x="228586" y="3732906"/>
            <a:chExt cx="3039980" cy="1912400"/>
          </a:xfrm>
          <a:solidFill>
            <a:srgbClr val="1E1E1E"/>
          </a:solidFill>
        </p:grpSpPr>
        <p:sp>
          <p:nvSpPr>
            <p:cNvPr id="72" name="Freeform 71"/>
            <p:cNvSpPr/>
            <p:nvPr/>
          </p:nvSpPr>
          <p:spPr bwMode="auto">
            <a:xfrm>
              <a:off x="228586" y="3732906"/>
              <a:ext cx="1912399" cy="1912400"/>
            </a:xfrm>
            <a:custGeom>
              <a:avLst/>
              <a:gdLst>
                <a:gd name="connsiteX0" fmla="*/ 1107714 w 1912399"/>
                <a:gd name="connsiteY0" fmla="*/ 0 h 1912400"/>
                <a:gd name="connsiteX1" fmla="*/ 1295367 w 1912399"/>
                <a:gd name="connsiteY1" fmla="*/ 49424 h 1912400"/>
                <a:gd name="connsiteX2" fmla="*/ 1292561 w 1912399"/>
                <a:gd name="connsiteY2" fmla="*/ 272823 h 1912400"/>
                <a:gd name="connsiteX3" fmla="*/ 1319590 w 1912399"/>
                <a:gd name="connsiteY3" fmla="*/ 285843 h 1912400"/>
                <a:gd name="connsiteX4" fmla="*/ 1373480 w 1912399"/>
                <a:gd name="connsiteY4" fmla="*/ 318582 h 1912400"/>
                <a:gd name="connsiteX5" fmla="*/ 1564000 w 1912399"/>
                <a:gd name="connsiteY5" fmla="*/ 202638 h 1912400"/>
                <a:gd name="connsiteX6" fmla="*/ 1702074 w 1912399"/>
                <a:gd name="connsiteY6" fmla="*/ 338990 h 1912400"/>
                <a:gd name="connsiteX7" fmla="*/ 1588749 w 1912399"/>
                <a:gd name="connsiteY7" fmla="*/ 530579 h 1912400"/>
                <a:gd name="connsiteX8" fmla="*/ 1626555 w 1912399"/>
                <a:gd name="connsiteY8" fmla="*/ 592808 h 1912400"/>
                <a:gd name="connsiteX9" fmla="*/ 1636116 w 1912399"/>
                <a:gd name="connsiteY9" fmla="*/ 612656 h 1912400"/>
                <a:gd name="connsiteX10" fmla="*/ 1859351 w 1912399"/>
                <a:gd name="connsiteY10" fmla="*/ 607499 h 1912400"/>
                <a:gd name="connsiteX11" fmla="*/ 1910750 w 1912399"/>
                <a:gd name="connsiteY11" fmla="*/ 794621 h 1912400"/>
                <a:gd name="connsiteX12" fmla="*/ 1715952 w 1912399"/>
                <a:gd name="connsiteY12" fmla="*/ 904364 h 1912400"/>
                <a:gd name="connsiteX13" fmla="*/ 1718570 w 1912399"/>
                <a:gd name="connsiteY13" fmla="*/ 956199 h 1912400"/>
                <a:gd name="connsiteX14" fmla="*/ 1716491 w 1912399"/>
                <a:gd name="connsiteY14" fmla="*/ 997357 h 1912400"/>
                <a:gd name="connsiteX15" fmla="*/ 1912399 w 1912399"/>
                <a:gd name="connsiteY15" fmla="*/ 1105023 h 1912400"/>
                <a:gd name="connsiteX16" fmla="*/ 1862975 w 1912399"/>
                <a:gd name="connsiteY16" fmla="*/ 1292677 h 1912400"/>
                <a:gd name="connsiteX17" fmla="*/ 1640864 w 1912399"/>
                <a:gd name="connsiteY17" fmla="*/ 1289887 h 1912400"/>
                <a:gd name="connsiteX18" fmla="*/ 1626555 w 1912399"/>
                <a:gd name="connsiteY18" fmla="*/ 1319591 h 1912400"/>
                <a:gd name="connsiteX19" fmla="*/ 1594634 w 1912399"/>
                <a:gd name="connsiteY19" fmla="*/ 1372134 h 1912400"/>
                <a:gd name="connsiteX20" fmla="*/ 1709760 w 1912399"/>
                <a:gd name="connsiteY20" fmla="*/ 1561309 h 1912400"/>
                <a:gd name="connsiteX21" fmla="*/ 1573408 w 1912399"/>
                <a:gd name="connsiteY21" fmla="*/ 1699383 h 1912400"/>
                <a:gd name="connsiteX22" fmla="*/ 1383815 w 1912399"/>
                <a:gd name="connsiteY22" fmla="*/ 1587240 h 1912400"/>
                <a:gd name="connsiteX23" fmla="*/ 1382447 w 1912399"/>
                <a:gd name="connsiteY23" fmla="*/ 1588369 h 1912400"/>
                <a:gd name="connsiteX24" fmla="*/ 1319589 w 1912399"/>
                <a:gd name="connsiteY24" fmla="*/ 1626556 h 1912400"/>
                <a:gd name="connsiteX25" fmla="*/ 1299743 w 1912399"/>
                <a:gd name="connsiteY25" fmla="*/ 1636116 h 1912400"/>
                <a:gd name="connsiteX26" fmla="*/ 1304898 w 1912399"/>
                <a:gd name="connsiteY26" fmla="*/ 1859353 h 1912400"/>
                <a:gd name="connsiteX27" fmla="*/ 1117777 w 1912399"/>
                <a:gd name="connsiteY27" fmla="*/ 1910752 h 1912400"/>
                <a:gd name="connsiteX28" fmla="*/ 1008034 w 1912399"/>
                <a:gd name="connsiteY28" fmla="*/ 1715953 h 1912400"/>
                <a:gd name="connsiteX29" fmla="*/ 956198 w 1912399"/>
                <a:gd name="connsiteY29" fmla="*/ 1718570 h 1912400"/>
                <a:gd name="connsiteX30" fmla="*/ 912424 w 1912399"/>
                <a:gd name="connsiteY30" fmla="*/ 1716359 h 1912400"/>
                <a:gd name="connsiteX31" fmla="*/ 804686 w 1912399"/>
                <a:gd name="connsiteY31" fmla="*/ 1912400 h 1912400"/>
                <a:gd name="connsiteX32" fmla="*/ 617034 w 1912399"/>
                <a:gd name="connsiteY32" fmla="*/ 1862976 h 1912400"/>
                <a:gd name="connsiteX33" fmla="*/ 619840 w 1912399"/>
                <a:gd name="connsiteY33" fmla="*/ 1639577 h 1912400"/>
                <a:gd name="connsiteX34" fmla="*/ 592809 w 1912399"/>
                <a:gd name="connsiteY34" fmla="*/ 1626557 h 1912400"/>
                <a:gd name="connsiteX35" fmla="*/ 538918 w 1912399"/>
                <a:gd name="connsiteY35" fmla="*/ 1593816 h 1912400"/>
                <a:gd name="connsiteX36" fmla="*/ 348399 w 1912399"/>
                <a:gd name="connsiteY36" fmla="*/ 1709761 h 1912400"/>
                <a:gd name="connsiteX37" fmla="*/ 210325 w 1912399"/>
                <a:gd name="connsiteY37" fmla="*/ 1573408 h 1912400"/>
                <a:gd name="connsiteX38" fmla="*/ 323649 w 1912399"/>
                <a:gd name="connsiteY38" fmla="*/ 1381820 h 1912400"/>
                <a:gd name="connsiteX39" fmla="*/ 285842 w 1912399"/>
                <a:gd name="connsiteY39" fmla="*/ 1319591 h 1912400"/>
                <a:gd name="connsiteX40" fmla="*/ 276283 w 1912399"/>
                <a:gd name="connsiteY40" fmla="*/ 1299744 h 1912400"/>
                <a:gd name="connsiteX41" fmla="*/ 53046 w 1912399"/>
                <a:gd name="connsiteY41" fmla="*/ 1304899 h 1912400"/>
                <a:gd name="connsiteX42" fmla="*/ 1647 w 1912399"/>
                <a:gd name="connsiteY42" fmla="*/ 1117778 h 1912400"/>
                <a:gd name="connsiteX43" fmla="*/ 196447 w 1912399"/>
                <a:gd name="connsiteY43" fmla="*/ 1008034 h 1912400"/>
                <a:gd name="connsiteX44" fmla="*/ 193829 w 1912399"/>
                <a:gd name="connsiteY44" fmla="*/ 956199 h 1912400"/>
                <a:gd name="connsiteX45" fmla="*/ 196172 w 1912399"/>
                <a:gd name="connsiteY45" fmla="*/ 909806 h 1912400"/>
                <a:gd name="connsiteX46" fmla="*/ 0 w 1912399"/>
                <a:gd name="connsiteY46" fmla="*/ 801994 h 1912400"/>
                <a:gd name="connsiteX47" fmla="*/ 49424 w 1912399"/>
                <a:gd name="connsiteY47" fmla="*/ 614342 h 1912400"/>
                <a:gd name="connsiteX48" fmla="*/ 274111 w 1912399"/>
                <a:gd name="connsiteY48" fmla="*/ 617163 h 1912400"/>
                <a:gd name="connsiteX49" fmla="*/ 285843 w 1912399"/>
                <a:gd name="connsiteY49" fmla="*/ 592809 h 1912400"/>
                <a:gd name="connsiteX50" fmla="*/ 319400 w 1912399"/>
                <a:gd name="connsiteY50" fmla="*/ 537571 h 1912400"/>
                <a:gd name="connsiteX51" fmla="*/ 202639 w 1912399"/>
                <a:gd name="connsiteY51" fmla="*/ 345707 h 1912400"/>
                <a:gd name="connsiteX52" fmla="*/ 338991 w 1912399"/>
                <a:gd name="connsiteY52" fmla="*/ 207633 h 1912400"/>
                <a:gd name="connsiteX53" fmla="*/ 532824 w 1912399"/>
                <a:gd name="connsiteY53" fmla="*/ 322285 h 1912400"/>
                <a:gd name="connsiteX54" fmla="*/ 592809 w 1912399"/>
                <a:gd name="connsiteY54" fmla="*/ 285843 h 1912400"/>
                <a:gd name="connsiteX55" fmla="*/ 612656 w 1912399"/>
                <a:gd name="connsiteY55" fmla="*/ 276282 h 1912400"/>
                <a:gd name="connsiteX56" fmla="*/ 607499 w 1912399"/>
                <a:gd name="connsiteY56" fmla="*/ 53048 h 1912400"/>
                <a:gd name="connsiteX57" fmla="*/ 794621 w 1912399"/>
                <a:gd name="connsiteY57" fmla="*/ 1649 h 1912400"/>
                <a:gd name="connsiteX58" fmla="*/ 904364 w 1912399"/>
                <a:gd name="connsiteY58" fmla="*/ 196447 h 1912400"/>
                <a:gd name="connsiteX59" fmla="*/ 956199 w 1912399"/>
                <a:gd name="connsiteY59" fmla="*/ 193829 h 1912400"/>
                <a:gd name="connsiteX60" fmla="*/ 999976 w 1912399"/>
                <a:gd name="connsiteY60" fmla="*/ 196040 h 1912400"/>
                <a:gd name="connsiteX61" fmla="*/ 1107714 w 1912399"/>
                <a:gd name="connsiteY61" fmla="*/ 0 h 1912400"/>
                <a:gd name="connsiteX62" fmla="*/ 956199 w 1912399"/>
                <a:gd name="connsiteY62" fmla="*/ 400859 h 1912400"/>
                <a:gd name="connsiteX63" fmla="*/ 400859 w 1912399"/>
                <a:gd name="connsiteY63" fmla="*/ 956199 h 1912400"/>
                <a:gd name="connsiteX64" fmla="*/ 956199 w 1912399"/>
                <a:gd name="connsiteY64" fmla="*/ 1511540 h 1912400"/>
                <a:gd name="connsiteX65" fmla="*/ 1511539 w 1912399"/>
                <a:gd name="connsiteY65" fmla="*/ 956200 h 1912400"/>
                <a:gd name="connsiteX66" fmla="*/ 956199 w 1912399"/>
                <a:gd name="connsiteY66" fmla="*/ 400859 h 191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912399" h="1912400">
                  <a:moveTo>
                    <a:pt x="1107714" y="0"/>
                  </a:moveTo>
                  <a:lnTo>
                    <a:pt x="1295367" y="49424"/>
                  </a:lnTo>
                  <a:lnTo>
                    <a:pt x="1292561" y="272823"/>
                  </a:lnTo>
                  <a:lnTo>
                    <a:pt x="1319590" y="285843"/>
                  </a:lnTo>
                  <a:lnTo>
                    <a:pt x="1373480" y="318582"/>
                  </a:lnTo>
                  <a:lnTo>
                    <a:pt x="1564000" y="202638"/>
                  </a:lnTo>
                  <a:lnTo>
                    <a:pt x="1702074" y="338990"/>
                  </a:lnTo>
                  <a:lnTo>
                    <a:pt x="1588749" y="530579"/>
                  </a:lnTo>
                  <a:lnTo>
                    <a:pt x="1626555" y="592808"/>
                  </a:lnTo>
                  <a:lnTo>
                    <a:pt x="1636116" y="612656"/>
                  </a:lnTo>
                  <a:lnTo>
                    <a:pt x="1859351" y="607499"/>
                  </a:lnTo>
                  <a:lnTo>
                    <a:pt x="1910750" y="794621"/>
                  </a:lnTo>
                  <a:lnTo>
                    <a:pt x="1715952" y="904364"/>
                  </a:lnTo>
                  <a:lnTo>
                    <a:pt x="1718570" y="956199"/>
                  </a:lnTo>
                  <a:lnTo>
                    <a:pt x="1716491" y="997357"/>
                  </a:lnTo>
                  <a:lnTo>
                    <a:pt x="1912399" y="1105023"/>
                  </a:lnTo>
                  <a:lnTo>
                    <a:pt x="1862975" y="1292677"/>
                  </a:lnTo>
                  <a:lnTo>
                    <a:pt x="1640864" y="1289887"/>
                  </a:lnTo>
                  <a:lnTo>
                    <a:pt x="1626555" y="1319591"/>
                  </a:lnTo>
                  <a:lnTo>
                    <a:pt x="1594634" y="1372134"/>
                  </a:lnTo>
                  <a:lnTo>
                    <a:pt x="1709760" y="1561309"/>
                  </a:lnTo>
                  <a:lnTo>
                    <a:pt x="1573408" y="1699383"/>
                  </a:lnTo>
                  <a:lnTo>
                    <a:pt x="1383815" y="1587240"/>
                  </a:lnTo>
                  <a:lnTo>
                    <a:pt x="1382447" y="1588369"/>
                  </a:lnTo>
                  <a:cubicBezTo>
                    <a:pt x="1362167" y="1602069"/>
                    <a:pt x="1341194" y="1614819"/>
                    <a:pt x="1319589" y="1626556"/>
                  </a:cubicBezTo>
                  <a:lnTo>
                    <a:pt x="1299743" y="1636116"/>
                  </a:lnTo>
                  <a:lnTo>
                    <a:pt x="1304898" y="1859353"/>
                  </a:lnTo>
                  <a:lnTo>
                    <a:pt x="1117777" y="1910752"/>
                  </a:lnTo>
                  <a:lnTo>
                    <a:pt x="1008034" y="1715953"/>
                  </a:lnTo>
                  <a:lnTo>
                    <a:pt x="956198" y="1718570"/>
                  </a:lnTo>
                  <a:lnTo>
                    <a:pt x="912424" y="1716359"/>
                  </a:lnTo>
                  <a:lnTo>
                    <a:pt x="804686" y="1912400"/>
                  </a:lnTo>
                  <a:lnTo>
                    <a:pt x="617034" y="1862976"/>
                  </a:lnTo>
                  <a:lnTo>
                    <a:pt x="619840" y="1639577"/>
                  </a:lnTo>
                  <a:lnTo>
                    <a:pt x="592809" y="1626557"/>
                  </a:lnTo>
                  <a:lnTo>
                    <a:pt x="538918" y="1593816"/>
                  </a:lnTo>
                  <a:lnTo>
                    <a:pt x="348399" y="1709761"/>
                  </a:lnTo>
                  <a:lnTo>
                    <a:pt x="210325" y="1573408"/>
                  </a:lnTo>
                  <a:lnTo>
                    <a:pt x="323649" y="1381820"/>
                  </a:lnTo>
                  <a:lnTo>
                    <a:pt x="285842" y="1319591"/>
                  </a:lnTo>
                  <a:lnTo>
                    <a:pt x="276283" y="1299744"/>
                  </a:lnTo>
                  <a:lnTo>
                    <a:pt x="53046" y="1304899"/>
                  </a:lnTo>
                  <a:lnTo>
                    <a:pt x="1647" y="1117778"/>
                  </a:lnTo>
                  <a:lnTo>
                    <a:pt x="196447" y="1008034"/>
                  </a:lnTo>
                  <a:lnTo>
                    <a:pt x="193829" y="956199"/>
                  </a:lnTo>
                  <a:lnTo>
                    <a:pt x="196172" y="909806"/>
                  </a:lnTo>
                  <a:lnTo>
                    <a:pt x="0" y="801994"/>
                  </a:lnTo>
                  <a:lnTo>
                    <a:pt x="49424" y="614342"/>
                  </a:lnTo>
                  <a:lnTo>
                    <a:pt x="274111" y="617163"/>
                  </a:lnTo>
                  <a:lnTo>
                    <a:pt x="285843" y="592809"/>
                  </a:lnTo>
                  <a:lnTo>
                    <a:pt x="319400" y="537571"/>
                  </a:lnTo>
                  <a:lnTo>
                    <a:pt x="202639" y="345707"/>
                  </a:lnTo>
                  <a:lnTo>
                    <a:pt x="338991" y="207633"/>
                  </a:lnTo>
                  <a:lnTo>
                    <a:pt x="532824" y="322285"/>
                  </a:lnTo>
                  <a:lnTo>
                    <a:pt x="592809" y="285843"/>
                  </a:lnTo>
                  <a:lnTo>
                    <a:pt x="612656" y="276282"/>
                  </a:lnTo>
                  <a:lnTo>
                    <a:pt x="607499" y="53048"/>
                  </a:lnTo>
                  <a:lnTo>
                    <a:pt x="794621" y="1649"/>
                  </a:lnTo>
                  <a:lnTo>
                    <a:pt x="904364" y="196447"/>
                  </a:lnTo>
                  <a:lnTo>
                    <a:pt x="956199" y="193829"/>
                  </a:lnTo>
                  <a:lnTo>
                    <a:pt x="999976" y="196040"/>
                  </a:lnTo>
                  <a:lnTo>
                    <a:pt x="1107714" y="0"/>
                  </a:lnTo>
                  <a:close/>
                  <a:moveTo>
                    <a:pt x="956199" y="400859"/>
                  </a:moveTo>
                  <a:cubicBezTo>
                    <a:pt x="649493" y="400859"/>
                    <a:pt x="400859" y="649493"/>
                    <a:pt x="400859" y="956199"/>
                  </a:cubicBezTo>
                  <a:cubicBezTo>
                    <a:pt x="400859" y="1262906"/>
                    <a:pt x="649493" y="1511540"/>
                    <a:pt x="956199" y="1511540"/>
                  </a:cubicBezTo>
                  <a:cubicBezTo>
                    <a:pt x="1262905" y="1511540"/>
                    <a:pt x="1511539" y="1262907"/>
                    <a:pt x="1511539" y="956200"/>
                  </a:cubicBezTo>
                  <a:cubicBezTo>
                    <a:pt x="1511539" y="649493"/>
                    <a:pt x="1262905" y="400859"/>
                    <a:pt x="956199" y="400859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51028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48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2052494" y="3740498"/>
              <a:ext cx="1216072" cy="1216073"/>
            </a:xfrm>
            <a:custGeom>
              <a:avLst/>
              <a:gdLst>
                <a:gd name="connsiteX0" fmla="*/ 663445 w 1216072"/>
                <a:gd name="connsiteY0" fmla="*/ 0 h 1216073"/>
                <a:gd name="connsiteX1" fmla="*/ 811145 w 1216072"/>
                <a:gd name="connsiteY1" fmla="*/ 32526 h 1216073"/>
                <a:gd name="connsiteX2" fmla="*/ 815964 w 1216072"/>
                <a:gd name="connsiteY2" fmla="*/ 203212 h 1216073"/>
                <a:gd name="connsiteX3" fmla="*/ 838272 w 1216072"/>
                <a:gd name="connsiteY3" fmla="*/ 214050 h 1216073"/>
                <a:gd name="connsiteX4" fmla="*/ 903383 w 1216072"/>
                <a:gd name="connsiteY4" fmla="*/ 263017 h 1216073"/>
                <a:gd name="connsiteX5" fmla="*/ 1064745 w 1216072"/>
                <a:gd name="connsiteY5" fmla="*/ 208886 h 1216073"/>
                <a:gd name="connsiteX6" fmla="*/ 1146186 w 1216072"/>
                <a:gd name="connsiteY6" fmla="*/ 336326 h 1216073"/>
                <a:gd name="connsiteX7" fmla="*/ 1029630 w 1216072"/>
                <a:gd name="connsiteY7" fmla="*/ 459655 h 1216073"/>
                <a:gd name="connsiteX8" fmla="*/ 1039439 w 1216072"/>
                <a:gd name="connsiteY8" fmla="*/ 486861 h 1216073"/>
                <a:gd name="connsiteX9" fmla="*/ 1052615 w 1216072"/>
                <a:gd name="connsiteY9" fmla="*/ 576773 h 1216073"/>
                <a:gd name="connsiteX10" fmla="*/ 1052170 w 1216072"/>
                <a:gd name="connsiteY10" fmla="*/ 584784 h 1216073"/>
                <a:gd name="connsiteX11" fmla="*/ 1216072 w 1216072"/>
                <a:gd name="connsiteY11" fmla="*/ 666344 h 1216073"/>
                <a:gd name="connsiteX12" fmla="*/ 1183546 w 1216072"/>
                <a:gd name="connsiteY12" fmla="*/ 814044 h 1216073"/>
                <a:gd name="connsiteX13" fmla="*/ 992894 w 1216072"/>
                <a:gd name="connsiteY13" fmla="*/ 819426 h 1216073"/>
                <a:gd name="connsiteX14" fmla="*/ 987368 w 1216072"/>
                <a:gd name="connsiteY14" fmla="*/ 830798 h 1216073"/>
                <a:gd name="connsiteX15" fmla="*/ 936193 w 1216072"/>
                <a:gd name="connsiteY15" fmla="*/ 898847 h 1216073"/>
                <a:gd name="connsiteX16" fmla="*/ 993031 w 1216072"/>
                <a:gd name="connsiteY16" fmla="*/ 1068283 h 1216073"/>
                <a:gd name="connsiteX17" fmla="*/ 865591 w 1216072"/>
                <a:gd name="connsiteY17" fmla="*/ 1149724 h 1216073"/>
                <a:gd name="connsiteX18" fmla="*/ 733691 w 1216072"/>
                <a:gd name="connsiteY18" fmla="*/ 1025066 h 1216073"/>
                <a:gd name="connsiteX19" fmla="*/ 714557 w 1216072"/>
                <a:gd name="connsiteY19" fmla="*/ 1031964 h 1216073"/>
                <a:gd name="connsiteX20" fmla="*/ 632049 w 1216072"/>
                <a:gd name="connsiteY20" fmla="*/ 1044056 h 1216073"/>
                <a:gd name="connsiteX21" fmla="*/ 546450 w 1216072"/>
                <a:gd name="connsiteY21" fmla="*/ 1216073 h 1216073"/>
                <a:gd name="connsiteX22" fmla="*/ 398749 w 1216072"/>
                <a:gd name="connsiteY22" fmla="*/ 1183547 h 1216073"/>
                <a:gd name="connsiteX23" fmla="*/ 393312 w 1216072"/>
                <a:gd name="connsiteY23" fmla="*/ 990917 h 1216073"/>
                <a:gd name="connsiteX24" fmla="*/ 370622 w 1216072"/>
                <a:gd name="connsiteY24" fmla="*/ 979894 h 1216073"/>
                <a:gd name="connsiteX25" fmla="*/ 301827 w 1216072"/>
                <a:gd name="connsiteY25" fmla="*/ 928157 h 1216073"/>
                <a:gd name="connsiteX26" fmla="*/ 300170 w 1216072"/>
                <a:gd name="connsiteY26" fmla="*/ 926325 h 1216073"/>
                <a:gd name="connsiteX27" fmla="*/ 122125 w 1216072"/>
                <a:gd name="connsiteY27" fmla="*/ 986051 h 1216073"/>
                <a:gd name="connsiteX28" fmla="*/ 40684 w 1216072"/>
                <a:gd name="connsiteY28" fmla="*/ 858611 h 1216073"/>
                <a:gd name="connsiteX29" fmla="*/ 173443 w 1216072"/>
                <a:gd name="connsiteY29" fmla="*/ 718142 h 1216073"/>
                <a:gd name="connsiteX30" fmla="*/ 169454 w 1216072"/>
                <a:gd name="connsiteY30" fmla="*/ 707082 h 1216073"/>
                <a:gd name="connsiteX31" fmla="*/ 157850 w 1216072"/>
                <a:gd name="connsiteY31" fmla="*/ 627897 h 1216073"/>
                <a:gd name="connsiteX32" fmla="*/ 0 w 1216072"/>
                <a:gd name="connsiteY32" fmla="*/ 549347 h 1216073"/>
                <a:gd name="connsiteX33" fmla="*/ 32527 w 1216072"/>
                <a:gd name="connsiteY33" fmla="*/ 401646 h 1216073"/>
                <a:gd name="connsiteX34" fmla="*/ 205188 w 1216072"/>
                <a:gd name="connsiteY34" fmla="*/ 396774 h 1216073"/>
                <a:gd name="connsiteX35" fmla="*/ 221525 w 1216072"/>
                <a:gd name="connsiteY35" fmla="*/ 363147 h 1216073"/>
                <a:gd name="connsiteX36" fmla="*/ 272704 w 1216072"/>
                <a:gd name="connsiteY36" fmla="*/ 295095 h 1216073"/>
                <a:gd name="connsiteX37" fmla="*/ 215866 w 1216072"/>
                <a:gd name="connsiteY37" fmla="*/ 125661 h 1216073"/>
                <a:gd name="connsiteX38" fmla="*/ 343306 w 1216072"/>
                <a:gd name="connsiteY38" fmla="*/ 44221 h 1216073"/>
                <a:gd name="connsiteX39" fmla="*/ 475204 w 1216072"/>
                <a:gd name="connsiteY39" fmla="*/ 168877 h 1216073"/>
                <a:gd name="connsiteX40" fmla="*/ 494337 w 1216072"/>
                <a:gd name="connsiteY40" fmla="*/ 161979 h 1216073"/>
                <a:gd name="connsiteX41" fmla="*/ 584248 w 1216072"/>
                <a:gd name="connsiteY41" fmla="*/ 148804 h 1216073"/>
                <a:gd name="connsiteX42" fmla="*/ 589260 w 1216072"/>
                <a:gd name="connsiteY42" fmla="*/ 149081 h 1216073"/>
                <a:gd name="connsiteX43" fmla="*/ 663445 w 1216072"/>
                <a:gd name="connsiteY43" fmla="*/ 0 h 1216073"/>
                <a:gd name="connsiteX44" fmla="*/ 596535 w 1216072"/>
                <a:gd name="connsiteY44" fmla="*/ 421434 h 1216073"/>
                <a:gd name="connsiteX45" fmla="*/ 428909 w 1216072"/>
                <a:gd name="connsiteY45" fmla="*/ 604883 h 1216073"/>
                <a:gd name="connsiteX46" fmla="*/ 612359 w 1216072"/>
                <a:gd name="connsiteY46" fmla="*/ 772510 h 1216073"/>
                <a:gd name="connsiteX47" fmla="*/ 779985 w 1216072"/>
                <a:gd name="connsiteY47" fmla="*/ 589060 h 1216073"/>
                <a:gd name="connsiteX48" fmla="*/ 596535 w 1216072"/>
                <a:gd name="connsiteY48" fmla="*/ 421434 h 121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16072" h="1216073">
                  <a:moveTo>
                    <a:pt x="663445" y="0"/>
                  </a:moveTo>
                  <a:lnTo>
                    <a:pt x="811145" y="32526"/>
                  </a:lnTo>
                  <a:lnTo>
                    <a:pt x="815964" y="203212"/>
                  </a:lnTo>
                  <a:lnTo>
                    <a:pt x="838272" y="214050"/>
                  </a:lnTo>
                  <a:lnTo>
                    <a:pt x="903383" y="263017"/>
                  </a:lnTo>
                  <a:lnTo>
                    <a:pt x="1064745" y="208886"/>
                  </a:lnTo>
                  <a:lnTo>
                    <a:pt x="1146186" y="336326"/>
                  </a:lnTo>
                  <a:lnTo>
                    <a:pt x="1029630" y="459655"/>
                  </a:lnTo>
                  <a:lnTo>
                    <a:pt x="1039439" y="486861"/>
                  </a:lnTo>
                  <a:cubicBezTo>
                    <a:pt x="1046723" y="515767"/>
                    <a:pt x="1051221" y="545833"/>
                    <a:pt x="1052615" y="576773"/>
                  </a:cubicBezTo>
                  <a:lnTo>
                    <a:pt x="1052170" y="584784"/>
                  </a:lnTo>
                  <a:lnTo>
                    <a:pt x="1216072" y="666344"/>
                  </a:lnTo>
                  <a:lnTo>
                    <a:pt x="1183546" y="814044"/>
                  </a:lnTo>
                  <a:lnTo>
                    <a:pt x="992894" y="819426"/>
                  </a:lnTo>
                  <a:lnTo>
                    <a:pt x="987368" y="830798"/>
                  </a:lnTo>
                  <a:lnTo>
                    <a:pt x="936193" y="898847"/>
                  </a:lnTo>
                  <a:lnTo>
                    <a:pt x="993031" y="1068283"/>
                  </a:lnTo>
                  <a:lnTo>
                    <a:pt x="865591" y="1149724"/>
                  </a:lnTo>
                  <a:lnTo>
                    <a:pt x="733691" y="1025066"/>
                  </a:lnTo>
                  <a:lnTo>
                    <a:pt x="714557" y="1031964"/>
                  </a:lnTo>
                  <a:lnTo>
                    <a:pt x="632049" y="1044056"/>
                  </a:lnTo>
                  <a:lnTo>
                    <a:pt x="546450" y="1216073"/>
                  </a:lnTo>
                  <a:lnTo>
                    <a:pt x="398749" y="1183547"/>
                  </a:lnTo>
                  <a:lnTo>
                    <a:pt x="393312" y="990917"/>
                  </a:lnTo>
                  <a:lnTo>
                    <a:pt x="370622" y="979894"/>
                  </a:lnTo>
                  <a:cubicBezTo>
                    <a:pt x="346052" y="964860"/>
                    <a:pt x="323017" y="947520"/>
                    <a:pt x="301827" y="928157"/>
                  </a:cubicBezTo>
                  <a:lnTo>
                    <a:pt x="300170" y="926325"/>
                  </a:lnTo>
                  <a:lnTo>
                    <a:pt x="122125" y="986051"/>
                  </a:lnTo>
                  <a:lnTo>
                    <a:pt x="40684" y="858611"/>
                  </a:lnTo>
                  <a:lnTo>
                    <a:pt x="173443" y="718142"/>
                  </a:lnTo>
                  <a:lnTo>
                    <a:pt x="169454" y="707082"/>
                  </a:lnTo>
                  <a:lnTo>
                    <a:pt x="157850" y="627897"/>
                  </a:lnTo>
                  <a:lnTo>
                    <a:pt x="0" y="549347"/>
                  </a:lnTo>
                  <a:lnTo>
                    <a:pt x="32527" y="401646"/>
                  </a:lnTo>
                  <a:lnTo>
                    <a:pt x="205188" y="396774"/>
                  </a:lnTo>
                  <a:lnTo>
                    <a:pt x="221525" y="363147"/>
                  </a:lnTo>
                  <a:lnTo>
                    <a:pt x="272704" y="295095"/>
                  </a:lnTo>
                  <a:lnTo>
                    <a:pt x="215866" y="125661"/>
                  </a:lnTo>
                  <a:lnTo>
                    <a:pt x="343306" y="44221"/>
                  </a:lnTo>
                  <a:lnTo>
                    <a:pt x="475204" y="168877"/>
                  </a:lnTo>
                  <a:lnTo>
                    <a:pt x="494337" y="161979"/>
                  </a:lnTo>
                  <a:cubicBezTo>
                    <a:pt x="523243" y="154695"/>
                    <a:pt x="553308" y="150198"/>
                    <a:pt x="584248" y="148804"/>
                  </a:cubicBezTo>
                  <a:lnTo>
                    <a:pt x="589260" y="149081"/>
                  </a:lnTo>
                  <a:lnTo>
                    <a:pt x="663445" y="0"/>
                  </a:lnTo>
                  <a:close/>
                  <a:moveTo>
                    <a:pt x="596535" y="421434"/>
                  </a:moveTo>
                  <a:cubicBezTo>
                    <a:pt x="499588" y="425803"/>
                    <a:pt x="424539" y="507937"/>
                    <a:pt x="428909" y="604883"/>
                  </a:cubicBezTo>
                  <a:cubicBezTo>
                    <a:pt x="433278" y="701831"/>
                    <a:pt x="515411" y="776880"/>
                    <a:pt x="612359" y="772510"/>
                  </a:cubicBezTo>
                  <a:cubicBezTo>
                    <a:pt x="709305" y="768141"/>
                    <a:pt x="784355" y="686007"/>
                    <a:pt x="779985" y="589060"/>
                  </a:cubicBezTo>
                  <a:cubicBezTo>
                    <a:pt x="775616" y="492114"/>
                    <a:pt x="693483" y="417064"/>
                    <a:pt x="596535" y="421434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51028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48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6193241" y="5095424"/>
            <a:ext cx="1577268" cy="27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513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Microsoft Azure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259789" y="4363600"/>
            <a:ext cx="1408321" cy="262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513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1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REST APIs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280485" y="4363600"/>
            <a:ext cx="2226994" cy="262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513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1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Azure Resource Manager API</a:t>
            </a:r>
          </a:p>
        </p:txBody>
      </p:sp>
      <p:sp>
        <p:nvSpPr>
          <p:cNvPr id="85" name="Rectangle 84"/>
          <p:cNvSpPr/>
          <p:nvPr/>
        </p:nvSpPr>
        <p:spPr>
          <a:xfrm>
            <a:off x="5744535" y="4822812"/>
            <a:ext cx="4877663" cy="811824"/>
          </a:xfrm>
          <a:prstGeom prst="rect">
            <a:avLst/>
          </a:prstGeom>
          <a:noFill/>
          <a:ln w="6350">
            <a:solidFill>
              <a:srgbClr val="1E1E1E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8183365" y="3250618"/>
            <a:ext cx="0" cy="1425382"/>
          </a:xfrm>
          <a:prstGeom prst="line">
            <a:avLst/>
          </a:prstGeom>
          <a:ln w="6350">
            <a:solidFill>
              <a:srgbClr val="1E1E1E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ight Arrow 92"/>
          <p:cNvSpPr/>
          <p:nvPr/>
        </p:nvSpPr>
        <p:spPr>
          <a:xfrm rot="16200000">
            <a:off x="8043274" y="2488477"/>
            <a:ext cx="280187" cy="352009"/>
          </a:xfrm>
          <a:prstGeom prst="rightArrow">
            <a:avLst/>
          </a:prstGeom>
          <a:solidFill>
            <a:srgbClr val="EDC3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480802" y="2236913"/>
            <a:ext cx="1404471" cy="27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Your app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605348" y="5095424"/>
            <a:ext cx="1577268" cy="27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513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Power BI Embedded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7709897" y="1523785"/>
            <a:ext cx="946279" cy="708601"/>
            <a:chOff x="10467794" y="2369307"/>
            <a:chExt cx="1004386" cy="752113"/>
          </a:xfrm>
        </p:grpSpPr>
        <p:sp>
          <p:nvSpPr>
            <p:cNvPr id="100" name="Freeform 99"/>
            <p:cNvSpPr>
              <a:spLocks noChangeAspect="1"/>
            </p:cNvSpPr>
            <p:nvPr/>
          </p:nvSpPr>
          <p:spPr bwMode="auto">
            <a:xfrm>
              <a:off x="10768048" y="2628306"/>
              <a:ext cx="375318" cy="374098"/>
            </a:xfrm>
            <a:custGeom>
              <a:avLst/>
              <a:gdLst>
                <a:gd name="connsiteX0" fmla="*/ 678350 w 1481959"/>
                <a:gd name="connsiteY0" fmla="*/ 258990 h 962317"/>
                <a:gd name="connsiteX1" fmla="*/ 688805 w 1481959"/>
                <a:gd name="connsiteY1" fmla="*/ 259224 h 962317"/>
                <a:gd name="connsiteX2" fmla="*/ 971484 w 1481959"/>
                <a:gd name="connsiteY2" fmla="*/ 259224 h 962317"/>
                <a:gd name="connsiteX3" fmla="*/ 1006067 w 1481959"/>
                <a:gd name="connsiteY3" fmla="*/ 292305 h 962317"/>
                <a:gd name="connsiteX4" fmla="*/ 1006067 w 1481959"/>
                <a:gd name="connsiteY4" fmla="*/ 576488 h 962317"/>
                <a:gd name="connsiteX5" fmla="*/ 1004269 w 1481959"/>
                <a:gd name="connsiteY5" fmla="*/ 595185 h 962317"/>
                <a:gd name="connsiteX6" fmla="*/ 996845 w 1481959"/>
                <a:gd name="connsiteY6" fmla="*/ 596703 h 962317"/>
                <a:gd name="connsiteX7" fmla="*/ 946477 w 1481959"/>
                <a:gd name="connsiteY7" fmla="*/ 546841 h 962317"/>
                <a:gd name="connsiteX8" fmla="*/ 903068 w 1481959"/>
                <a:gd name="connsiteY8" fmla="*/ 547059 h 962317"/>
                <a:gd name="connsiteX9" fmla="*/ 711725 w 1481959"/>
                <a:gd name="connsiteY9" fmla="*/ 740344 h 962317"/>
                <a:gd name="connsiteX10" fmla="*/ 661739 w 1481959"/>
                <a:gd name="connsiteY10" fmla="*/ 719332 h 962317"/>
                <a:gd name="connsiteX11" fmla="*/ 535436 w 1481959"/>
                <a:gd name="connsiteY11" fmla="*/ 593028 h 962317"/>
                <a:gd name="connsiteX12" fmla="*/ 520710 w 1481959"/>
                <a:gd name="connsiteY12" fmla="*/ 557602 h 962317"/>
                <a:gd name="connsiteX13" fmla="*/ 597984 w 1481959"/>
                <a:gd name="connsiteY13" fmla="*/ 478826 h 962317"/>
                <a:gd name="connsiteX14" fmla="*/ 709855 w 1481959"/>
                <a:gd name="connsiteY14" fmla="*/ 368988 h 962317"/>
                <a:gd name="connsiteX15" fmla="*/ 720565 w 1481959"/>
                <a:gd name="connsiteY15" fmla="*/ 351055 h 962317"/>
                <a:gd name="connsiteX16" fmla="*/ 722022 w 1481959"/>
                <a:gd name="connsiteY16" fmla="*/ 347917 h 962317"/>
                <a:gd name="connsiteX17" fmla="*/ 723721 w 1481959"/>
                <a:gd name="connsiteY17" fmla="*/ 338718 h 962317"/>
                <a:gd name="connsiteX18" fmla="*/ 723262 w 1481959"/>
                <a:gd name="connsiteY18" fmla="*/ 334338 h 962317"/>
                <a:gd name="connsiteX19" fmla="*/ 723111 w 1481959"/>
                <a:gd name="connsiteY19" fmla="*/ 333602 h 962317"/>
                <a:gd name="connsiteX20" fmla="*/ 714729 w 1481959"/>
                <a:gd name="connsiteY20" fmla="*/ 315979 h 962317"/>
                <a:gd name="connsiteX21" fmla="*/ 678087 w 1481959"/>
                <a:gd name="connsiteY21" fmla="*/ 280035 h 962317"/>
                <a:gd name="connsiteX22" fmla="*/ 668098 w 1481959"/>
                <a:gd name="connsiteY22" fmla="*/ 262301 h 962317"/>
                <a:gd name="connsiteX23" fmla="*/ 678350 w 1481959"/>
                <a:gd name="connsiteY23" fmla="*/ 258990 h 962317"/>
                <a:gd name="connsiteX24" fmla="*/ 72174 w 1481959"/>
                <a:gd name="connsiteY24" fmla="*/ 72174 h 962317"/>
                <a:gd name="connsiteX25" fmla="*/ 72174 w 1481959"/>
                <a:gd name="connsiteY25" fmla="*/ 887737 h 962317"/>
                <a:gd name="connsiteX26" fmla="*/ 1402569 w 1481959"/>
                <a:gd name="connsiteY26" fmla="*/ 887737 h 962317"/>
                <a:gd name="connsiteX27" fmla="*/ 1402569 w 1481959"/>
                <a:gd name="connsiteY27" fmla="*/ 72174 h 962317"/>
                <a:gd name="connsiteX28" fmla="*/ 65620 w 1481959"/>
                <a:gd name="connsiteY28" fmla="*/ 0 h 962317"/>
                <a:gd name="connsiteX29" fmla="*/ 1416339 w 1481959"/>
                <a:gd name="connsiteY29" fmla="*/ 0 h 962317"/>
                <a:gd name="connsiteX30" fmla="*/ 1481959 w 1481959"/>
                <a:gd name="connsiteY30" fmla="*/ 65621 h 962317"/>
                <a:gd name="connsiteX31" fmla="*/ 1481959 w 1481959"/>
                <a:gd name="connsiteY31" fmla="*/ 896697 h 962317"/>
                <a:gd name="connsiteX32" fmla="*/ 1416339 w 1481959"/>
                <a:gd name="connsiteY32" fmla="*/ 962317 h 962317"/>
                <a:gd name="connsiteX33" fmla="*/ 65620 w 1481959"/>
                <a:gd name="connsiteY33" fmla="*/ 962317 h 962317"/>
                <a:gd name="connsiteX34" fmla="*/ 0 w 1481959"/>
                <a:gd name="connsiteY34" fmla="*/ 896697 h 962317"/>
                <a:gd name="connsiteX35" fmla="*/ 0 w 1481959"/>
                <a:gd name="connsiteY35" fmla="*/ 65621 h 962317"/>
                <a:gd name="connsiteX36" fmla="*/ 65620 w 1481959"/>
                <a:gd name="connsiteY36" fmla="*/ 0 h 962317"/>
                <a:gd name="connsiteX0" fmla="*/ 678350 w 1481959"/>
                <a:gd name="connsiteY0" fmla="*/ 258990 h 962317"/>
                <a:gd name="connsiteX1" fmla="*/ 688805 w 1481959"/>
                <a:gd name="connsiteY1" fmla="*/ 259224 h 962317"/>
                <a:gd name="connsiteX2" fmla="*/ 971484 w 1481959"/>
                <a:gd name="connsiteY2" fmla="*/ 259224 h 962317"/>
                <a:gd name="connsiteX3" fmla="*/ 1006067 w 1481959"/>
                <a:gd name="connsiteY3" fmla="*/ 292305 h 962317"/>
                <a:gd name="connsiteX4" fmla="*/ 1006067 w 1481959"/>
                <a:gd name="connsiteY4" fmla="*/ 576488 h 962317"/>
                <a:gd name="connsiteX5" fmla="*/ 1004269 w 1481959"/>
                <a:gd name="connsiteY5" fmla="*/ 595185 h 962317"/>
                <a:gd name="connsiteX6" fmla="*/ 996845 w 1481959"/>
                <a:gd name="connsiteY6" fmla="*/ 596703 h 962317"/>
                <a:gd name="connsiteX7" fmla="*/ 946477 w 1481959"/>
                <a:gd name="connsiteY7" fmla="*/ 546841 h 962317"/>
                <a:gd name="connsiteX8" fmla="*/ 903068 w 1481959"/>
                <a:gd name="connsiteY8" fmla="*/ 547059 h 962317"/>
                <a:gd name="connsiteX9" fmla="*/ 711725 w 1481959"/>
                <a:gd name="connsiteY9" fmla="*/ 740344 h 962317"/>
                <a:gd name="connsiteX10" fmla="*/ 661739 w 1481959"/>
                <a:gd name="connsiteY10" fmla="*/ 719332 h 962317"/>
                <a:gd name="connsiteX11" fmla="*/ 535436 w 1481959"/>
                <a:gd name="connsiteY11" fmla="*/ 593028 h 962317"/>
                <a:gd name="connsiteX12" fmla="*/ 520710 w 1481959"/>
                <a:gd name="connsiteY12" fmla="*/ 557602 h 962317"/>
                <a:gd name="connsiteX13" fmla="*/ 597984 w 1481959"/>
                <a:gd name="connsiteY13" fmla="*/ 478826 h 962317"/>
                <a:gd name="connsiteX14" fmla="*/ 709855 w 1481959"/>
                <a:gd name="connsiteY14" fmla="*/ 368988 h 962317"/>
                <a:gd name="connsiteX15" fmla="*/ 720565 w 1481959"/>
                <a:gd name="connsiteY15" fmla="*/ 351055 h 962317"/>
                <a:gd name="connsiteX16" fmla="*/ 722022 w 1481959"/>
                <a:gd name="connsiteY16" fmla="*/ 347917 h 962317"/>
                <a:gd name="connsiteX17" fmla="*/ 723721 w 1481959"/>
                <a:gd name="connsiteY17" fmla="*/ 338718 h 962317"/>
                <a:gd name="connsiteX18" fmla="*/ 723262 w 1481959"/>
                <a:gd name="connsiteY18" fmla="*/ 334338 h 962317"/>
                <a:gd name="connsiteX19" fmla="*/ 723111 w 1481959"/>
                <a:gd name="connsiteY19" fmla="*/ 333602 h 962317"/>
                <a:gd name="connsiteX20" fmla="*/ 714729 w 1481959"/>
                <a:gd name="connsiteY20" fmla="*/ 315979 h 962317"/>
                <a:gd name="connsiteX21" fmla="*/ 678087 w 1481959"/>
                <a:gd name="connsiteY21" fmla="*/ 280035 h 962317"/>
                <a:gd name="connsiteX22" fmla="*/ 668098 w 1481959"/>
                <a:gd name="connsiteY22" fmla="*/ 262301 h 962317"/>
                <a:gd name="connsiteX23" fmla="*/ 678350 w 1481959"/>
                <a:gd name="connsiteY23" fmla="*/ 258990 h 962317"/>
                <a:gd name="connsiteX24" fmla="*/ 179572 w 1481959"/>
                <a:gd name="connsiteY24" fmla="*/ 228919 h 962317"/>
                <a:gd name="connsiteX25" fmla="*/ 72174 w 1481959"/>
                <a:gd name="connsiteY25" fmla="*/ 887737 h 962317"/>
                <a:gd name="connsiteX26" fmla="*/ 1402569 w 1481959"/>
                <a:gd name="connsiteY26" fmla="*/ 887737 h 962317"/>
                <a:gd name="connsiteX27" fmla="*/ 1402569 w 1481959"/>
                <a:gd name="connsiteY27" fmla="*/ 72174 h 962317"/>
                <a:gd name="connsiteX28" fmla="*/ 179572 w 1481959"/>
                <a:gd name="connsiteY28" fmla="*/ 228919 h 962317"/>
                <a:gd name="connsiteX29" fmla="*/ 65620 w 1481959"/>
                <a:gd name="connsiteY29" fmla="*/ 0 h 962317"/>
                <a:gd name="connsiteX30" fmla="*/ 1416339 w 1481959"/>
                <a:gd name="connsiteY30" fmla="*/ 0 h 962317"/>
                <a:gd name="connsiteX31" fmla="*/ 1481959 w 1481959"/>
                <a:gd name="connsiteY31" fmla="*/ 65621 h 962317"/>
                <a:gd name="connsiteX32" fmla="*/ 1481959 w 1481959"/>
                <a:gd name="connsiteY32" fmla="*/ 896697 h 962317"/>
                <a:gd name="connsiteX33" fmla="*/ 1416339 w 1481959"/>
                <a:gd name="connsiteY33" fmla="*/ 962317 h 962317"/>
                <a:gd name="connsiteX34" fmla="*/ 65620 w 1481959"/>
                <a:gd name="connsiteY34" fmla="*/ 962317 h 962317"/>
                <a:gd name="connsiteX35" fmla="*/ 0 w 1481959"/>
                <a:gd name="connsiteY35" fmla="*/ 896697 h 962317"/>
                <a:gd name="connsiteX36" fmla="*/ 0 w 1481959"/>
                <a:gd name="connsiteY36" fmla="*/ 65621 h 962317"/>
                <a:gd name="connsiteX37" fmla="*/ 65620 w 1481959"/>
                <a:gd name="connsiteY37" fmla="*/ 0 h 962317"/>
                <a:gd name="connsiteX0" fmla="*/ 678350 w 1481959"/>
                <a:gd name="connsiteY0" fmla="*/ 258990 h 962317"/>
                <a:gd name="connsiteX1" fmla="*/ 688805 w 1481959"/>
                <a:gd name="connsiteY1" fmla="*/ 259224 h 962317"/>
                <a:gd name="connsiteX2" fmla="*/ 971484 w 1481959"/>
                <a:gd name="connsiteY2" fmla="*/ 259224 h 962317"/>
                <a:gd name="connsiteX3" fmla="*/ 1006067 w 1481959"/>
                <a:gd name="connsiteY3" fmla="*/ 292305 h 962317"/>
                <a:gd name="connsiteX4" fmla="*/ 1006067 w 1481959"/>
                <a:gd name="connsiteY4" fmla="*/ 576488 h 962317"/>
                <a:gd name="connsiteX5" fmla="*/ 1004269 w 1481959"/>
                <a:gd name="connsiteY5" fmla="*/ 595185 h 962317"/>
                <a:gd name="connsiteX6" fmla="*/ 996845 w 1481959"/>
                <a:gd name="connsiteY6" fmla="*/ 596703 h 962317"/>
                <a:gd name="connsiteX7" fmla="*/ 946477 w 1481959"/>
                <a:gd name="connsiteY7" fmla="*/ 546841 h 962317"/>
                <a:gd name="connsiteX8" fmla="*/ 903068 w 1481959"/>
                <a:gd name="connsiteY8" fmla="*/ 547059 h 962317"/>
                <a:gd name="connsiteX9" fmla="*/ 711725 w 1481959"/>
                <a:gd name="connsiteY9" fmla="*/ 740344 h 962317"/>
                <a:gd name="connsiteX10" fmla="*/ 661739 w 1481959"/>
                <a:gd name="connsiteY10" fmla="*/ 719332 h 962317"/>
                <a:gd name="connsiteX11" fmla="*/ 535436 w 1481959"/>
                <a:gd name="connsiteY11" fmla="*/ 593028 h 962317"/>
                <a:gd name="connsiteX12" fmla="*/ 520710 w 1481959"/>
                <a:gd name="connsiteY12" fmla="*/ 557602 h 962317"/>
                <a:gd name="connsiteX13" fmla="*/ 597984 w 1481959"/>
                <a:gd name="connsiteY13" fmla="*/ 478826 h 962317"/>
                <a:gd name="connsiteX14" fmla="*/ 709855 w 1481959"/>
                <a:gd name="connsiteY14" fmla="*/ 368988 h 962317"/>
                <a:gd name="connsiteX15" fmla="*/ 720565 w 1481959"/>
                <a:gd name="connsiteY15" fmla="*/ 351055 h 962317"/>
                <a:gd name="connsiteX16" fmla="*/ 722022 w 1481959"/>
                <a:gd name="connsiteY16" fmla="*/ 347917 h 962317"/>
                <a:gd name="connsiteX17" fmla="*/ 723721 w 1481959"/>
                <a:gd name="connsiteY17" fmla="*/ 338718 h 962317"/>
                <a:gd name="connsiteX18" fmla="*/ 723262 w 1481959"/>
                <a:gd name="connsiteY18" fmla="*/ 334338 h 962317"/>
                <a:gd name="connsiteX19" fmla="*/ 723111 w 1481959"/>
                <a:gd name="connsiteY19" fmla="*/ 333602 h 962317"/>
                <a:gd name="connsiteX20" fmla="*/ 714729 w 1481959"/>
                <a:gd name="connsiteY20" fmla="*/ 315979 h 962317"/>
                <a:gd name="connsiteX21" fmla="*/ 678087 w 1481959"/>
                <a:gd name="connsiteY21" fmla="*/ 280035 h 962317"/>
                <a:gd name="connsiteX22" fmla="*/ 668098 w 1481959"/>
                <a:gd name="connsiteY22" fmla="*/ 262301 h 962317"/>
                <a:gd name="connsiteX23" fmla="*/ 678350 w 1481959"/>
                <a:gd name="connsiteY23" fmla="*/ 258990 h 962317"/>
                <a:gd name="connsiteX24" fmla="*/ 1402569 w 1481959"/>
                <a:gd name="connsiteY24" fmla="*/ 72174 h 962317"/>
                <a:gd name="connsiteX25" fmla="*/ 72174 w 1481959"/>
                <a:gd name="connsiteY25" fmla="*/ 887737 h 962317"/>
                <a:gd name="connsiteX26" fmla="*/ 1402569 w 1481959"/>
                <a:gd name="connsiteY26" fmla="*/ 887737 h 962317"/>
                <a:gd name="connsiteX27" fmla="*/ 1402569 w 1481959"/>
                <a:gd name="connsiteY27" fmla="*/ 72174 h 962317"/>
                <a:gd name="connsiteX28" fmla="*/ 65620 w 1481959"/>
                <a:gd name="connsiteY28" fmla="*/ 0 h 962317"/>
                <a:gd name="connsiteX29" fmla="*/ 1416339 w 1481959"/>
                <a:gd name="connsiteY29" fmla="*/ 0 h 962317"/>
                <a:gd name="connsiteX30" fmla="*/ 1481959 w 1481959"/>
                <a:gd name="connsiteY30" fmla="*/ 65621 h 962317"/>
                <a:gd name="connsiteX31" fmla="*/ 1481959 w 1481959"/>
                <a:gd name="connsiteY31" fmla="*/ 896697 h 962317"/>
                <a:gd name="connsiteX32" fmla="*/ 1416339 w 1481959"/>
                <a:gd name="connsiteY32" fmla="*/ 962317 h 962317"/>
                <a:gd name="connsiteX33" fmla="*/ 65620 w 1481959"/>
                <a:gd name="connsiteY33" fmla="*/ 962317 h 962317"/>
                <a:gd name="connsiteX34" fmla="*/ 0 w 1481959"/>
                <a:gd name="connsiteY34" fmla="*/ 896697 h 962317"/>
                <a:gd name="connsiteX35" fmla="*/ 0 w 1481959"/>
                <a:gd name="connsiteY35" fmla="*/ 65621 h 962317"/>
                <a:gd name="connsiteX36" fmla="*/ 65620 w 1481959"/>
                <a:gd name="connsiteY36" fmla="*/ 0 h 962317"/>
                <a:gd name="connsiteX0" fmla="*/ 678350 w 1481959"/>
                <a:gd name="connsiteY0" fmla="*/ 282422 h 985749"/>
                <a:gd name="connsiteX1" fmla="*/ 688805 w 1481959"/>
                <a:gd name="connsiteY1" fmla="*/ 282656 h 985749"/>
                <a:gd name="connsiteX2" fmla="*/ 971484 w 1481959"/>
                <a:gd name="connsiteY2" fmla="*/ 282656 h 985749"/>
                <a:gd name="connsiteX3" fmla="*/ 1006067 w 1481959"/>
                <a:gd name="connsiteY3" fmla="*/ 315737 h 985749"/>
                <a:gd name="connsiteX4" fmla="*/ 1006067 w 1481959"/>
                <a:gd name="connsiteY4" fmla="*/ 599920 h 985749"/>
                <a:gd name="connsiteX5" fmla="*/ 1004269 w 1481959"/>
                <a:gd name="connsiteY5" fmla="*/ 618617 h 985749"/>
                <a:gd name="connsiteX6" fmla="*/ 996845 w 1481959"/>
                <a:gd name="connsiteY6" fmla="*/ 620135 h 985749"/>
                <a:gd name="connsiteX7" fmla="*/ 946477 w 1481959"/>
                <a:gd name="connsiteY7" fmla="*/ 570273 h 985749"/>
                <a:gd name="connsiteX8" fmla="*/ 903068 w 1481959"/>
                <a:gd name="connsiteY8" fmla="*/ 570491 h 985749"/>
                <a:gd name="connsiteX9" fmla="*/ 711725 w 1481959"/>
                <a:gd name="connsiteY9" fmla="*/ 763776 h 985749"/>
                <a:gd name="connsiteX10" fmla="*/ 661739 w 1481959"/>
                <a:gd name="connsiteY10" fmla="*/ 742764 h 985749"/>
                <a:gd name="connsiteX11" fmla="*/ 535436 w 1481959"/>
                <a:gd name="connsiteY11" fmla="*/ 616460 h 985749"/>
                <a:gd name="connsiteX12" fmla="*/ 520710 w 1481959"/>
                <a:gd name="connsiteY12" fmla="*/ 581034 h 985749"/>
                <a:gd name="connsiteX13" fmla="*/ 597984 w 1481959"/>
                <a:gd name="connsiteY13" fmla="*/ 502258 h 985749"/>
                <a:gd name="connsiteX14" fmla="*/ 709855 w 1481959"/>
                <a:gd name="connsiteY14" fmla="*/ 392420 h 985749"/>
                <a:gd name="connsiteX15" fmla="*/ 720565 w 1481959"/>
                <a:gd name="connsiteY15" fmla="*/ 374487 h 985749"/>
                <a:gd name="connsiteX16" fmla="*/ 722022 w 1481959"/>
                <a:gd name="connsiteY16" fmla="*/ 371349 h 985749"/>
                <a:gd name="connsiteX17" fmla="*/ 723721 w 1481959"/>
                <a:gd name="connsiteY17" fmla="*/ 362150 h 985749"/>
                <a:gd name="connsiteX18" fmla="*/ 723262 w 1481959"/>
                <a:gd name="connsiteY18" fmla="*/ 357770 h 985749"/>
                <a:gd name="connsiteX19" fmla="*/ 723111 w 1481959"/>
                <a:gd name="connsiteY19" fmla="*/ 357034 h 985749"/>
                <a:gd name="connsiteX20" fmla="*/ 714729 w 1481959"/>
                <a:gd name="connsiteY20" fmla="*/ 339411 h 985749"/>
                <a:gd name="connsiteX21" fmla="*/ 678087 w 1481959"/>
                <a:gd name="connsiteY21" fmla="*/ 303467 h 985749"/>
                <a:gd name="connsiteX22" fmla="*/ 668098 w 1481959"/>
                <a:gd name="connsiteY22" fmla="*/ 285733 h 985749"/>
                <a:gd name="connsiteX23" fmla="*/ 678350 w 1481959"/>
                <a:gd name="connsiteY23" fmla="*/ 282422 h 985749"/>
                <a:gd name="connsiteX24" fmla="*/ 1402569 w 1481959"/>
                <a:gd name="connsiteY24" fmla="*/ 95606 h 985749"/>
                <a:gd name="connsiteX25" fmla="*/ 72174 w 1481959"/>
                <a:gd name="connsiteY25" fmla="*/ 911169 h 985749"/>
                <a:gd name="connsiteX26" fmla="*/ 1402569 w 1481959"/>
                <a:gd name="connsiteY26" fmla="*/ 911169 h 985749"/>
                <a:gd name="connsiteX27" fmla="*/ 1402569 w 1481959"/>
                <a:gd name="connsiteY27" fmla="*/ 95606 h 985749"/>
                <a:gd name="connsiteX28" fmla="*/ 0 w 1481959"/>
                <a:gd name="connsiteY28" fmla="*/ 89053 h 985749"/>
                <a:gd name="connsiteX29" fmla="*/ 1416339 w 1481959"/>
                <a:gd name="connsiteY29" fmla="*/ 23432 h 985749"/>
                <a:gd name="connsiteX30" fmla="*/ 1481959 w 1481959"/>
                <a:gd name="connsiteY30" fmla="*/ 89053 h 985749"/>
                <a:gd name="connsiteX31" fmla="*/ 1481959 w 1481959"/>
                <a:gd name="connsiteY31" fmla="*/ 920129 h 985749"/>
                <a:gd name="connsiteX32" fmla="*/ 1416339 w 1481959"/>
                <a:gd name="connsiteY32" fmla="*/ 985749 h 985749"/>
                <a:gd name="connsiteX33" fmla="*/ 65620 w 1481959"/>
                <a:gd name="connsiteY33" fmla="*/ 985749 h 985749"/>
                <a:gd name="connsiteX34" fmla="*/ 0 w 1481959"/>
                <a:gd name="connsiteY34" fmla="*/ 920129 h 985749"/>
                <a:gd name="connsiteX35" fmla="*/ 0 w 1481959"/>
                <a:gd name="connsiteY35" fmla="*/ 89053 h 985749"/>
                <a:gd name="connsiteX0" fmla="*/ 701571 w 1505180"/>
                <a:gd name="connsiteY0" fmla="*/ 282422 h 985749"/>
                <a:gd name="connsiteX1" fmla="*/ 712026 w 1505180"/>
                <a:gd name="connsiteY1" fmla="*/ 282656 h 985749"/>
                <a:gd name="connsiteX2" fmla="*/ 994705 w 1505180"/>
                <a:gd name="connsiteY2" fmla="*/ 282656 h 985749"/>
                <a:gd name="connsiteX3" fmla="*/ 1029288 w 1505180"/>
                <a:gd name="connsiteY3" fmla="*/ 315737 h 985749"/>
                <a:gd name="connsiteX4" fmla="*/ 1029288 w 1505180"/>
                <a:gd name="connsiteY4" fmla="*/ 599920 h 985749"/>
                <a:gd name="connsiteX5" fmla="*/ 1027490 w 1505180"/>
                <a:gd name="connsiteY5" fmla="*/ 618617 h 985749"/>
                <a:gd name="connsiteX6" fmla="*/ 1020066 w 1505180"/>
                <a:gd name="connsiteY6" fmla="*/ 620135 h 985749"/>
                <a:gd name="connsiteX7" fmla="*/ 969698 w 1505180"/>
                <a:gd name="connsiteY7" fmla="*/ 570273 h 985749"/>
                <a:gd name="connsiteX8" fmla="*/ 926289 w 1505180"/>
                <a:gd name="connsiteY8" fmla="*/ 570491 h 985749"/>
                <a:gd name="connsiteX9" fmla="*/ 734946 w 1505180"/>
                <a:gd name="connsiteY9" fmla="*/ 763776 h 985749"/>
                <a:gd name="connsiteX10" fmla="*/ 684960 w 1505180"/>
                <a:gd name="connsiteY10" fmla="*/ 742764 h 985749"/>
                <a:gd name="connsiteX11" fmla="*/ 558657 w 1505180"/>
                <a:gd name="connsiteY11" fmla="*/ 616460 h 985749"/>
                <a:gd name="connsiteX12" fmla="*/ 543931 w 1505180"/>
                <a:gd name="connsiteY12" fmla="*/ 581034 h 985749"/>
                <a:gd name="connsiteX13" fmla="*/ 621205 w 1505180"/>
                <a:gd name="connsiteY13" fmla="*/ 502258 h 985749"/>
                <a:gd name="connsiteX14" fmla="*/ 733076 w 1505180"/>
                <a:gd name="connsiteY14" fmla="*/ 392420 h 985749"/>
                <a:gd name="connsiteX15" fmla="*/ 743786 w 1505180"/>
                <a:gd name="connsiteY15" fmla="*/ 374487 h 985749"/>
                <a:gd name="connsiteX16" fmla="*/ 745243 w 1505180"/>
                <a:gd name="connsiteY16" fmla="*/ 371349 h 985749"/>
                <a:gd name="connsiteX17" fmla="*/ 746942 w 1505180"/>
                <a:gd name="connsiteY17" fmla="*/ 362150 h 985749"/>
                <a:gd name="connsiteX18" fmla="*/ 746483 w 1505180"/>
                <a:gd name="connsiteY18" fmla="*/ 357770 h 985749"/>
                <a:gd name="connsiteX19" fmla="*/ 746332 w 1505180"/>
                <a:gd name="connsiteY19" fmla="*/ 357034 h 985749"/>
                <a:gd name="connsiteX20" fmla="*/ 737950 w 1505180"/>
                <a:gd name="connsiteY20" fmla="*/ 339411 h 985749"/>
                <a:gd name="connsiteX21" fmla="*/ 701308 w 1505180"/>
                <a:gd name="connsiteY21" fmla="*/ 303467 h 985749"/>
                <a:gd name="connsiteX22" fmla="*/ 691319 w 1505180"/>
                <a:gd name="connsiteY22" fmla="*/ 285733 h 985749"/>
                <a:gd name="connsiteX23" fmla="*/ 701571 w 1505180"/>
                <a:gd name="connsiteY23" fmla="*/ 282422 h 985749"/>
                <a:gd name="connsiteX24" fmla="*/ 1425790 w 1505180"/>
                <a:gd name="connsiteY24" fmla="*/ 95606 h 985749"/>
                <a:gd name="connsiteX25" fmla="*/ 95395 w 1505180"/>
                <a:gd name="connsiteY25" fmla="*/ 911169 h 985749"/>
                <a:gd name="connsiteX26" fmla="*/ 1425790 w 1505180"/>
                <a:gd name="connsiteY26" fmla="*/ 911169 h 985749"/>
                <a:gd name="connsiteX27" fmla="*/ 1425790 w 1505180"/>
                <a:gd name="connsiteY27" fmla="*/ 95606 h 985749"/>
                <a:gd name="connsiteX28" fmla="*/ 0 w 1505180"/>
                <a:gd name="connsiteY28" fmla="*/ 89053 h 985749"/>
                <a:gd name="connsiteX29" fmla="*/ 1439560 w 1505180"/>
                <a:gd name="connsiteY29" fmla="*/ 23432 h 985749"/>
                <a:gd name="connsiteX30" fmla="*/ 1505180 w 1505180"/>
                <a:gd name="connsiteY30" fmla="*/ 89053 h 985749"/>
                <a:gd name="connsiteX31" fmla="*/ 1505180 w 1505180"/>
                <a:gd name="connsiteY31" fmla="*/ 920129 h 985749"/>
                <a:gd name="connsiteX32" fmla="*/ 1439560 w 1505180"/>
                <a:gd name="connsiteY32" fmla="*/ 985749 h 985749"/>
                <a:gd name="connsiteX33" fmla="*/ 88841 w 1505180"/>
                <a:gd name="connsiteY33" fmla="*/ 985749 h 985749"/>
                <a:gd name="connsiteX34" fmla="*/ 23221 w 1505180"/>
                <a:gd name="connsiteY34" fmla="*/ 920129 h 985749"/>
                <a:gd name="connsiteX35" fmla="*/ 0 w 1505180"/>
                <a:gd name="connsiteY35" fmla="*/ 89053 h 985749"/>
                <a:gd name="connsiteX0" fmla="*/ 678350 w 1481959"/>
                <a:gd name="connsiteY0" fmla="*/ 258990 h 962317"/>
                <a:gd name="connsiteX1" fmla="*/ 688805 w 1481959"/>
                <a:gd name="connsiteY1" fmla="*/ 259224 h 962317"/>
                <a:gd name="connsiteX2" fmla="*/ 971484 w 1481959"/>
                <a:gd name="connsiteY2" fmla="*/ 259224 h 962317"/>
                <a:gd name="connsiteX3" fmla="*/ 1006067 w 1481959"/>
                <a:gd name="connsiteY3" fmla="*/ 292305 h 962317"/>
                <a:gd name="connsiteX4" fmla="*/ 1006067 w 1481959"/>
                <a:gd name="connsiteY4" fmla="*/ 576488 h 962317"/>
                <a:gd name="connsiteX5" fmla="*/ 1004269 w 1481959"/>
                <a:gd name="connsiteY5" fmla="*/ 595185 h 962317"/>
                <a:gd name="connsiteX6" fmla="*/ 996845 w 1481959"/>
                <a:gd name="connsiteY6" fmla="*/ 596703 h 962317"/>
                <a:gd name="connsiteX7" fmla="*/ 946477 w 1481959"/>
                <a:gd name="connsiteY7" fmla="*/ 546841 h 962317"/>
                <a:gd name="connsiteX8" fmla="*/ 903068 w 1481959"/>
                <a:gd name="connsiteY8" fmla="*/ 547059 h 962317"/>
                <a:gd name="connsiteX9" fmla="*/ 711725 w 1481959"/>
                <a:gd name="connsiteY9" fmla="*/ 740344 h 962317"/>
                <a:gd name="connsiteX10" fmla="*/ 661739 w 1481959"/>
                <a:gd name="connsiteY10" fmla="*/ 719332 h 962317"/>
                <a:gd name="connsiteX11" fmla="*/ 535436 w 1481959"/>
                <a:gd name="connsiteY11" fmla="*/ 593028 h 962317"/>
                <a:gd name="connsiteX12" fmla="*/ 520710 w 1481959"/>
                <a:gd name="connsiteY12" fmla="*/ 557602 h 962317"/>
                <a:gd name="connsiteX13" fmla="*/ 597984 w 1481959"/>
                <a:gd name="connsiteY13" fmla="*/ 478826 h 962317"/>
                <a:gd name="connsiteX14" fmla="*/ 709855 w 1481959"/>
                <a:gd name="connsiteY14" fmla="*/ 368988 h 962317"/>
                <a:gd name="connsiteX15" fmla="*/ 720565 w 1481959"/>
                <a:gd name="connsiteY15" fmla="*/ 351055 h 962317"/>
                <a:gd name="connsiteX16" fmla="*/ 722022 w 1481959"/>
                <a:gd name="connsiteY16" fmla="*/ 347917 h 962317"/>
                <a:gd name="connsiteX17" fmla="*/ 723721 w 1481959"/>
                <a:gd name="connsiteY17" fmla="*/ 338718 h 962317"/>
                <a:gd name="connsiteX18" fmla="*/ 723262 w 1481959"/>
                <a:gd name="connsiteY18" fmla="*/ 334338 h 962317"/>
                <a:gd name="connsiteX19" fmla="*/ 723111 w 1481959"/>
                <a:gd name="connsiteY19" fmla="*/ 333602 h 962317"/>
                <a:gd name="connsiteX20" fmla="*/ 714729 w 1481959"/>
                <a:gd name="connsiteY20" fmla="*/ 315979 h 962317"/>
                <a:gd name="connsiteX21" fmla="*/ 678087 w 1481959"/>
                <a:gd name="connsiteY21" fmla="*/ 280035 h 962317"/>
                <a:gd name="connsiteX22" fmla="*/ 668098 w 1481959"/>
                <a:gd name="connsiteY22" fmla="*/ 262301 h 962317"/>
                <a:gd name="connsiteX23" fmla="*/ 678350 w 1481959"/>
                <a:gd name="connsiteY23" fmla="*/ 258990 h 962317"/>
                <a:gd name="connsiteX24" fmla="*/ 1402569 w 1481959"/>
                <a:gd name="connsiteY24" fmla="*/ 72174 h 962317"/>
                <a:gd name="connsiteX25" fmla="*/ 72174 w 1481959"/>
                <a:gd name="connsiteY25" fmla="*/ 887737 h 962317"/>
                <a:gd name="connsiteX26" fmla="*/ 1402569 w 1481959"/>
                <a:gd name="connsiteY26" fmla="*/ 887737 h 962317"/>
                <a:gd name="connsiteX27" fmla="*/ 1402569 w 1481959"/>
                <a:gd name="connsiteY27" fmla="*/ 72174 h 962317"/>
                <a:gd name="connsiteX28" fmla="*/ 0 w 1481959"/>
                <a:gd name="connsiteY28" fmla="*/ 896697 h 962317"/>
                <a:gd name="connsiteX29" fmla="*/ 1416339 w 1481959"/>
                <a:gd name="connsiteY29" fmla="*/ 0 h 962317"/>
                <a:gd name="connsiteX30" fmla="*/ 1481959 w 1481959"/>
                <a:gd name="connsiteY30" fmla="*/ 65621 h 962317"/>
                <a:gd name="connsiteX31" fmla="*/ 1481959 w 1481959"/>
                <a:gd name="connsiteY31" fmla="*/ 896697 h 962317"/>
                <a:gd name="connsiteX32" fmla="*/ 1416339 w 1481959"/>
                <a:gd name="connsiteY32" fmla="*/ 962317 h 962317"/>
                <a:gd name="connsiteX33" fmla="*/ 65620 w 1481959"/>
                <a:gd name="connsiteY33" fmla="*/ 962317 h 962317"/>
                <a:gd name="connsiteX34" fmla="*/ 0 w 1481959"/>
                <a:gd name="connsiteY34" fmla="*/ 896697 h 962317"/>
                <a:gd name="connsiteX0" fmla="*/ 678350 w 1519998"/>
                <a:gd name="connsiteY0" fmla="*/ 325515 h 1028842"/>
                <a:gd name="connsiteX1" fmla="*/ 688805 w 1519998"/>
                <a:gd name="connsiteY1" fmla="*/ 325749 h 1028842"/>
                <a:gd name="connsiteX2" fmla="*/ 971484 w 1519998"/>
                <a:gd name="connsiteY2" fmla="*/ 325749 h 1028842"/>
                <a:gd name="connsiteX3" fmla="*/ 1006067 w 1519998"/>
                <a:gd name="connsiteY3" fmla="*/ 358830 h 1028842"/>
                <a:gd name="connsiteX4" fmla="*/ 1006067 w 1519998"/>
                <a:gd name="connsiteY4" fmla="*/ 643013 h 1028842"/>
                <a:gd name="connsiteX5" fmla="*/ 1004269 w 1519998"/>
                <a:gd name="connsiteY5" fmla="*/ 661710 h 1028842"/>
                <a:gd name="connsiteX6" fmla="*/ 996845 w 1519998"/>
                <a:gd name="connsiteY6" fmla="*/ 663228 h 1028842"/>
                <a:gd name="connsiteX7" fmla="*/ 946477 w 1519998"/>
                <a:gd name="connsiteY7" fmla="*/ 613366 h 1028842"/>
                <a:gd name="connsiteX8" fmla="*/ 903068 w 1519998"/>
                <a:gd name="connsiteY8" fmla="*/ 613584 h 1028842"/>
                <a:gd name="connsiteX9" fmla="*/ 711725 w 1519998"/>
                <a:gd name="connsiteY9" fmla="*/ 806869 h 1028842"/>
                <a:gd name="connsiteX10" fmla="*/ 661739 w 1519998"/>
                <a:gd name="connsiteY10" fmla="*/ 785857 h 1028842"/>
                <a:gd name="connsiteX11" fmla="*/ 535436 w 1519998"/>
                <a:gd name="connsiteY11" fmla="*/ 659553 h 1028842"/>
                <a:gd name="connsiteX12" fmla="*/ 520710 w 1519998"/>
                <a:gd name="connsiteY12" fmla="*/ 624127 h 1028842"/>
                <a:gd name="connsiteX13" fmla="*/ 597984 w 1519998"/>
                <a:gd name="connsiteY13" fmla="*/ 545351 h 1028842"/>
                <a:gd name="connsiteX14" fmla="*/ 709855 w 1519998"/>
                <a:gd name="connsiteY14" fmla="*/ 435513 h 1028842"/>
                <a:gd name="connsiteX15" fmla="*/ 720565 w 1519998"/>
                <a:gd name="connsiteY15" fmla="*/ 417580 h 1028842"/>
                <a:gd name="connsiteX16" fmla="*/ 722022 w 1519998"/>
                <a:gd name="connsiteY16" fmla="*/ 414442 h 1028842"/>
                <a:gd name="connsiteX17" fmla="*/ 723721 w 1519998"/>
                <a:gd name="connsiteY17" fmla="*/ 405243 h 1028842"/>
                <a:gd name="connsiteX18" fmla="*/ 723262 w 1519998"/>
                <a:gd name="connsiteY18" fmla="*/ 400863 h 1028842"/>
                <a:gd name="connsiteX19" fmla="*/ 723111 w 1519998"/>
                <a:gd name="connsiteY19" fmla="*/ 400127 h 1028842"/>
                <a:gd name="connsiteX20" fmla="*/ 714729 w 1519998"/>
                <a:gd name="connsiteY20" fmla="*/ 382504 h 1028842"/>
                <a:gd name="connsiteX21" fmla="*/ 678087 w 1519998"/>
                <a:gd name="connsiteY21" fmla="*/ 346560 h 1028842"/>
                <a:gd name="connsiteX22" fmla="*/ 668098 w 1519998"/>
                <a:gd name="connsiteY22" fmla="*/ 328826 h 1028842"/>
                <a:gd name="connsiteX23" fmla="*/ 678350 w 1519998"/>
                <a:gd name="connsiteY23" fmla="*/ 325515 h 1028842"/>
                <a:gd name="connsiteX24" fmla="*/ 1402569 w 1519998"/>
                <a:gd name="connsiteY24" fmla="*/ 138699 h 1028842"/>
                <a:gd name="connsiteX25" fmla="*/ 72174 w 1519998"/>
                <a:gd name="connsiteY25" fmla="*/ 954262 h 1028842"/>
                <a:gd name="connsiteX26" fmla="*/ 1402569 w 1519998"/>
                <a:gd name="connsiteY26" fmla="*/ 954262 h 1028842"/>
                <a:gd name="connsiteX27" fmla="*/ 1402569 w 1519998"/>
                <a:gd name="connsiteY27" fmla="*/ 138699 h 1028842"/>
                <a:gd name="connsiteX28" fmla="*/ 0 w 1519998"/>
                <a:gd name="connsiteY28" fmla="*/ 963222 h 1028842"/>
                <a:gd name="connsiteX29" fmla="*/ 1416339 w 1519998"/>
                <a:gd name="connsiteY29" fmla="*/ 66525 h 1028842"/>
                <a:gd name="connsiteX30" fmla="*/ 1419830 w 1519998"/>
                <a:gd name="connsiteY30" fmla="*/ 73512 h 1028842"/>
                <a:gd name="connsiteX31" fmla="*/ 1481959 w 1519998"/>
                <a:gd name="connsiteY31" fmla="*/ 132146 h 1028842"/>
                <a:gd name="connsiteX32" fmla="*/ 1481959 w 1519998"/>
                <a:gd name="connsiteY32" fmla="*/ 963222 h 1028842"/>
                <a:gd name="connsiteX33" fmla="*/ 1416339 w 1519998"/>
                <a:gd name="connsiteY33" fmla="*/ 1028842 h 1028842"/>
                <a:gd name="connsiteX34" fmla="*/ 65620 w 1519998"/>
                <a:gd name="connsiteY34" fmla="*/ 1028842 h 1028842"/>
                <a:gd name="connsiteX35" fmla="*/ 0 w 1519998"/>
                <a:gd name="connsiteY35" fmla="*/ 963222 h 1028842"/>
                <a:gd name="connsiteX0" fmla="*/ 678350 w 1520000"/>
                <a:gd name="connsiteY0" fmla="*/ 367198 h 1070525"/>
                <a:gd name="connsiteX1" fmla="*/ 688805 w 1520000"/>
                <a:gd name="connsiteY1" fmla="*/ 367432 h 1070525"/>
                <a:gd name="connsiteX2" fmla="*/ 971484 w 1520000"/>
                <a:gd name="connsiteY2" fmla="*/ 367432 h 1070525"/>
                <a:gd name="connsiteX3" fmla="*/ 1006067 w 1520000"/>
                <a:gd name="connsiteY3" fmla="*/ 400513 h 1070525"/>
                <a:gd name="connsiteX4" fmla="*/ 1006067 w 1520000"/>
                <a:gd name="connsiteY4" fmla="*/ 684696 h 1070525"/>
                <a:gd name="connsiteX5" fmla="*/ 1004269 w 1520000"/>
                <a:gd name="connsiteY5" fmla="*/ 703393 h 1070525"/>
                <a:gd name="connsiteX6" fmla="*/ 996845 w 1520000"/>
                <a:gd name="connsiteY6" fmla="*/ 704911 h 1070525"/>
                <a:gd name="connsiteX7" fmla="*/ 946477 w 1520000"/>
                <a:gd name="connsiteY7" fmla="*/ 655049 h 1070525"/>
                <a:gd name="connsiteX8" fmla="*/ 903068 w 1520000"/>
                <a:gd name="connsiteY8" fmla="*/ 655267 h 1070525"/>
                <a:gd name="connsiteX9" fmla="*/ 711725 w 1520000"/>
                <a:gd name="connsiteY9" fmla="*/ 848552 h 1070525"/>
                <a:gd name="connsiteX10" fmla="*/ 661739 w 1520000"/>
                <a:gd name="connsiteY10" fmla="*/ 827540 h 1070525"/>
                <a:gd name="connsiteX11" fmla="*/ 535436 w 1520000"/>
                <a:gd name="connsiteY11" fmla="*/ 701236 h 1070525"/>
                <a:gd name="connsiteX12" fmla="*/ 520710 w 1520000"/>
                <a:gd name="connsiteY12" fmla="*/ 665810 h 1070525"/>
                <a:gd name="connsiteX13" fmla="*/ 597984 w 1520000"/>
                <a:gd name="connsiteY13" fmla="*/ 587034 h 1070525"/>
                <a:gd name="connsiteX14" fmla="*/ 709855 w 1520000"/>
                <a:gd name="connsiteY14" fmla="*/ 477196 h 1070525"/>
                <a:gd name="connsiteX15" fmla="*/ 720565 w 1520000"/>
                <a:gd name="connsiteY15" fmla="*/ 459263 h 1070525"/>
                <a:gd name="connsiteX16" fmla="*/ 722022 w 1520000"/>
                <a:gd name="connsiteY16" fmla="*/ 456125 h 1070525"/>
                <a:gd name="connsiteX17" fmla="*/ 723721 w 1520000"/>
                <a:gd name="connsiteY17" fmla="*/ 446926 h 1070525"/>
                <a:gd name="connsiteX18" fmla="*/ 723262 w 1520000"/>
                <a:gd name="connsiteY18" fmla="*/ 442546 h 1070525"/>
                <a:gd name="connsiteX19" fmla="*/ 723111 w 1520000"/>
                <a:gd name="connsiteY19" fmla="*/ 441810 h 1070525"/>
                <a:gd name="connsiteX20" fmla="*/ 714729 w 1520000"/>
                <a:gd name="connsiteY20" fmla="*/ 424187 h 1070525"/>
                <a:gd name="connsiteX21" fmla="*/ 678087 w 1520000"/>
                <a:gd name="connsiteY21" fmla="*/ 388243 h 1070525"/>
                <a:gd name="connsiteX22" fmla="*/ 668098 w 1520000"/>
                <a:gd name="connsiteY22" fmla="*/ 370509 h 1070525"/>
                <a:gd name="connsiteX23" fmla="*/ 678350 w 1520000"/>
                <a:gd name="connsiteY23" fmla="*/ 367198 h 1070525"/>
                <a:gd name="connsiteX24" fmla="*/ 1402569 w 1520000"/>
                <a:gd name="connsiteY24" fmla="*/ 180382 h 1070525"/>
                <a:gd name="connsiteX25" fmla="*/ 72174 w 1520000"/>
                <a:gd name="connsiteY25" fmla="*/ 995945 h 1070525"/>
                <a:gd name="connsiteX26" fmla="*/ 1402569 w 1520000"/>
                <a:gd name="connsiteY26" fmla="*/ 995945 h 1070525"/>
                <a:gd name="connsiteX27" fmla="*/ 1402569 w 1520000"/>
                <a:gd name="connsiteY27" fmla="*/ 180382 h 1070525"/>
                <a:gd name="connsiteX28" fmla="*/ 0 w 1520000"/>
                <a:gd name="connsiteY28" fmla="*/ 1004905 h 1070525"/>
                <a:gd name="connsiteX29" fmla="*/ 1416339 w 1520000"/>
                <a:gd name="connsiteY29" fmla="*/ 108208 h 1070525"/>
                <a:gd name="connsiteX30" fmla="*/ 1419830 w 1520000"/>
                <a:gd name="connsiteY30" fmla="*/ 115195 h 1070525"/>
                <a:gd name="connsiteX31" fmla="*/ 1481959 w 1520000"/>
                <a:gd name="connsiteY31" fmla="*/ 1004905 h 1070525"/>
                <a:gd name="connsiteX32" fmla="*/ 1416339 w 1520000"/>
                <a:gd name="connsiteY32" fmla="*/ 1070525 h 1070525"/>
                <a:gd name="connsiteX33" fmla="*/ 65620 w 1520000"/>
                <a:gd name="connsiteY33" fmla="*/ 1070525 h 1070525"/>
                <a:gd name="connsiteX34" fmla="*/ 0 w 1520000"/>
                <a:gd name="connsiteY34" fmla="*/ 1004905 h 1070525"/>
                <a:gd name="connsiteX0" fmla="*/ 678350 w 1546152"/>
                <a:gd name="connsiteY0" fmla="*/ 258990 h 962317"/>
                <a:gd name="connsiteX1" fmla="*/ 688805 w 1546152"/>
                <a:gd name="connsiteY1" fmla="*/ 259224 h 962317"/>
                <a:gd name="connsiteX2" fmla="*/ 971484 w 1546152"/>
                <a:gd name="connsiteY2" fmla="*/ 259224 h 962317"/>
                <a:gd name="connsiteX3" fmla="*/ 1006067 w 1546152"/>
                <a:gd name="connsiteY3" fmla="*/ 292305 h 962317"/>
                <a:gd name="connsiteX4" fmla="*/ 1006067 w 1546152"/>
                <a:gd name="connsiteY4" fmla="*/ 576488 h 962317"/>
                <a:gd name="connsiteX5" fmla="*/ 1004269 w 1546152"/>
                <a:gd name="connsiteY5" fmla="*/ 595185 h 962317"/>
                <a:gd name="connsiteX6" fmla="*/ 996845 w 1546152"/>
                <a:gd name="connsiteY6" fmla="*/ 596703 h 962317"/>
                <a:gd name="connsiteX7" fmla="*/ 946477 w 1546152"/>
                <a:gd name="connsiteY7" fmla="*/ 546841 h 962317"/>
                <a:gd name="connsiteX8" fmla="*/ 903068 w 1546152"/>
                <a:gd name="connsiteY8" fmla="*/ 547059 h 962317"/>
                <a:gd name="connsiteX9" fmla="*/ 711725 w 1546152"/>
                <a:gd name="connsiteY9" fmla="*/ 740344 h 962317"/>
                <a:gd name="connsiteX10" fmla="*/ 661739 w 1546152"/>
                <a:gd name="connsiteY10" fmla="*/ 719332 h 962317"/>
                <a:gd name="connsiteX11" fmla="*/ 535436 w 1546152"/>
                <a:gd name="connsiteY11" fmla="*/ 593028 h 962317"/>
                <a:gd name="connsiteX12" fmla="*/ 520710 w 1546152"/>
                <a:gd name="connsiteY12" fmla="*/ 557602 h 962317"/>
                <a:gd name="connsiteX13" fmla="*/ 597984 w 1546152"/>
                <a:gd name="connsiteY13" fmla="*/ 478826 h 962317"/>
                <a:gd name="connsiteX14" fmla="*/ 709855 w 1546152"/>
                <a:gd name="connsiteY14" fmla="*/ 368988 h 962317"/>
                <a:gd name="connsiteX15" fmla="*/ 720565 w 1546152"/>
                <a:gd name="connsiteY15" fmla="*/ 351055 h 962317"/>
                <a:gd name="connsiteX16" fmla="*/ 722022 w 1546152"/>
                <a:gd name="connsiteY16" fmla="*/ 347917 h 962317"/>
                <a:gd name="connsiteX17" fmla="*/ 723721 w 1546152"/>
                <a:gd name="connsiteY17" fmla="*/ 338718 h 962317"/>
                <a:gd name="connsiteX18" fmla="*/ 723262 w 1546152"/>
                <a:gd name="connsiteY18" fmla="*/ 334338 h 962317"/>
                <a:gd name="connsiteX19" fmla="*/ 723111 w 1546152"/>
                <a:gd name="connsiteY19" fmla="*/ 333602 h 962317"/>
                <a:gd name="connsiteX20" fmla="*/ 714729 w 1546152"/>
                <a:gd name="connsiteY20" fmla="*/ 315979 h 962317"/>
                <a:gd name="connsiteX21" fmla="*/ 678087 w 1546152"/>
                <a:gd name="connsiteY21" fmla="*/ 280035 h 962317"/>
                <a:gd name="connsiteX22" fmla="*/ 668098 w 1546152"/>
                <a:gd name="connsiteY22" fmla="*/ 262301 h 962317"/>
                <a:gd name="connsiteX23" fmla="*/ 678350 w 1546152"/>
                <a:gd name="connsiteY23" fmla="*/ 258990 h 962317"/>
                <a:gd name="connsiteX24" fmla="*/ 1402569 w 1546152"/>
                <a:gd name="connsiteY24" fmla="*/ 72174 h 962317"/>
                <a:gd name="connsiteX25" fmla="*/ 72174 w 1546152"/>
                <a:gd name="connsiteY25" fmla="*/ 887737 h 962317"/>
                <a:gd name="connsiteX26" fmla="*/ 1402569 w 1546152"/>
                <a:gd name="connsiteY26" fmla="*/ 887737 h 962317"/>
                <a:gd name="connsiteX27" fmla="*/ 1402569 w 1546152"/>
                <a:gd name="connsiteY27" fmla="*/ 72174 h 962317"/>
                <a:gd name="connsiteX28" fmla="*/ 0 w 1546152"/>
                <a:gd name="connsiteY28" fmla="*/ 896697 h 962317"/>
                <a:gd name="connsiteX29" fmla="*/ 1416339 w 1546152"/>
                <a:gd name="connsiteY29" fmla="*/ 0 h 962317"/>
                <a:gd name="connsiteX30" fmla="*/ 1481959 w 1546152"/>
                <a:gd name="connsiteY30" fmla="*/ 896697 h 962317"/>
                <a:gd name="connsiteX31" fmla="*/ 1416339 w 1546152"/>
                <a:gd name="connsiteY31" fmla="*/ 962317 h 962317"/>
                <a:gd name="connsiteX32" fmla="*/ 65620 w 1546152"/>
                <a:gd name="connsiteY32" fmla="*/ 962317 h 962317"/>
                <a:gd name="connsiteX33" fmla="*/ 0 w 1546152"/>
                <a:gd name="connsiteY33" fmla="*/ 896697 h 962317"/>
                <a:gd name="connsiteX0" fmla="*/ 678350 w 1481959"/>
                <a:gd name="connsiteY0" fmla="*/ 186815 h 890142"/>
                <a:gd name="connsiteX1" fmla="*/ 688805 w 1481959"/>
                <a:gd name="connsiteY1" fmla="*/ 187049 h 890142"/>
                <a:gd name="connsiteX2" fmla="*/ 971484 w 1481959"/>
                <a:gd name="connsiteY2" fmla="*/ 187049 h 890142"/>
                <a:gd name="connsiteX3" fmla="*/ 1006067 w 1481959"/>
                <a:gd name="connsiteY3" fmla="*/ 220130 h 890142"/>
                <a:gd name="connsiteX4" fmla="*/ 1006067 w 1481959"/>
                <a:gd name="connsiteY4" fmla="*/ 504313 h 890142"/>
                <a:gd name="connsiteX5" fmla="*/ 1004269 w 1481959"/>
                <a:gd name="connsiteY5" fmla="*/ 523010 h 890142"/>
                <a:gd name="connsiteX6" fmla="*/ 996845 w 1481959"/>
                <a:gd name="connsiteY6" fmla="*/ 524528 h 890142"/>
                <a:gd name="connsiteX7" fmla="*/ 946477 w 1481959"/>
                <a:gd name="connsiteY7" fmla="*/ 474666 h 890142"/>
                <a:gd name="connsiteX8" fmla="*/ 903068 w 1481959"/>
                <a:gd name="connsiteY8" fmla="*/ 474884 h 890142"/>
                <a:gd name="connsiteX9" fmla="*/ 711725 w 1481959"/>
                <a:gd name="connsiteY9" fmla="*/ 668169 h 890142"/>
                <a:gd name="connsiteX10" fmla="*/ 661739 w 1481959"/>
                <a:gd name="connsiteY10" fmla="*/ 647157 h 890142"/>
                <a:gd name="connsiteX11" fmla="*/ 535436 w 1481959"/>
                <a:gd name="connsiteY11" fmla="*/ 520853 h 890142"/>
                <a:gd name="connsiteX12" fmla="*/ 520710 w 1481959"/>
                <a:gd name="connsiteY12" fmla="*/ 485427 h 890142"/>
                <a:gd name="connsiteX13" fmla="*/ 597984 w 1481959"/>
                <a:gd name="connsiteY13" fmla="*/ 406651 h 890142"/>
                <a:gd name="connsiteX14" fmla="*/ 709855 w 1481959"/>
                <a:gd name="connsiteY14" fmla="*/ 296813 h 890142"/>
                <a:gd name="connsiteX15" fmla="*/ 720565 w 1481959"/>
                <a:gd name="connsiteY15" fmla="*/ 278880 h 890142"/>
                <a:gd name="connsiteX16" fmla="*/ 722022 w 1481959"/>
                <a:gd name="connsiteY16" fmla="*/ 275742 h 890142"/>
                <a:gd name="connsiteX17" fmla="*/ 723721 w 1481959"/>
                <a:gd name="connsiteY17" fmla="*/ 266543 h 890142"/>
                <a:gd name="connsiteX18" fmla="*/ 723262 w 1481959"/>
                <a:gd name="connsiteY18" fmla="*/ 262163 h 890142"/>
                <a:gd name="connsiteX19" fmla="*/ 723111 w 1481959"/>
                <a:gd name="connsiteY19" fmla="*/ 261427 h 890142"/>
                <a:gd name="connsiteX20" fmla="*/ 714729 w 1481959"/>
                <a:gd name="connsiteY20" fmla="*/ 243804 h 890142"/>
                <a:gd name="connsiteX21" fmla="*/ 678087 w 1481959"/>
                <a:gd name="connsiteY21" fmla="*/ 207860 h 890142"/>
                <a:gd name="connsiteX22" fmla="*/ 668098 w 1481959"/>
                <a:gd name="connsiteY22" fmla="*/ 190126 h 890142"/>
                <a:gd name="connsiteX23" fmla="*/ 678350 w 1481959"/>
                <a:gd name="connsiteY23" fmla="*/ 186815 h 890142"/>
                <a:gd name="connsiteX24" fmla="*/ 1402569 w 1481959"/>
                <a:gd name="connsiteY24" fmla="*/ -1 h 890142"/>
                <a:gd name="connsiteX25" fmla="*/ 72174 w 1481959"/>
                <a:gd name="connsiteY25" fmla="*/ 815562 h 890142"/>
                <a:gd name="connsiteX26" fmla="*/ 1402569 w 1481959"/>
                <a:gd name="connsiteY26" fmla="*/ 815562 h 890142"/>
                <a:gd name="connsiteX27" fmla="*/ 1402569 w 1481959"/>
                <a:gd name="connsiteY27" fmla="*/ -1 h 890142"/>
                <a:gd name="connsiteX28" fmla="*/ 0 w 1481959"/>
                <a:gd name="connsiteY28" fmla="*/ 824522 h 890142"/>
                <a:gd name="connsiteX29" fmla="*/ 1481959 w 1481959"/>
                <a:gd name="connsiteY29" fmla="*/ 824522 h 890142"/>
                <a:gd name="connsiteX30" fmla="*/ 1416339 w 1481959"/>
                <a:gd name="connsiteY30" fmla="*/ 890142 h 890142"/>
                <a:gd name="connsiteX31" fmla="*/ 65620 w 1481959"/>
                <a:gd name="connsiteY31" fmla="*/ 890142 h 890142"/>
                <a:gd name="connsiteX32" fmla="*/ 0 w 1481959"/>
                <a:gd name="connsiteY32" fmla="*/ 824522 h 890142"/>
                <a:gd name="connsiteX0" fmla="*/ 678350 w 1481959"/>
                <a:gd name="connsiteY0" fmla="*/ 55 h 703382"/>
                <a:gd name="connsiteX1" fmla="*/ 688805 w 1481959"/>
                <a:gd name="connsiteY1" fmla="*/ 289 h 703382"/>
                <a:gd name="connsiteX2" fmla="*/ 971484 w 1481959"/>
                <a:gd name="connsiteY2" fmla="*/ 289 h 703382"/>
                <a:gd name="connsiteX3" fmla="*/ 1006067 w 1481959"/>
                <a:gd name="connsiteY3" fmla="*/ 33370 h 703382"/>
                <a:gd name="connsiteX4" fmla="*/ 1006067 w 1481959"/>
                <a:gd name="connsiteY4" fmla="*/ 317553 h 703382"/>
                <a:gd name="connsiteX5" fmla="*/ 1004269 w 1481959"/>
                <a:gd name="connsiteY5" fmla="*/ 336250 h 703382"/>
                <a:gd name="connsiteX6" fmla="*/ 996845 w 1481959"/>
                <a:gd name="connsiteY6" fmla="*/ 337768 h 703382"/>
                <a:gd name="connsiteX7" fmla="*/ 946477 w 1481959"/>
                <a:gd name="connsiteY7" fmla="*/ 287906 h 703382"/>
                <a:gd name="connsiteX8" fmla="*/ 903068 w 1481959"/>
                <a:gd name="connsiteY8" fmla="*/ 288124 h 703382"/>
                <a:gd name="connsiteX9" fmla="*/ 711725 w 1481959"/>
                <a:gd name="connsiteY9" fmla="*/ 481409 h 703382"/>
                <a:gd name="connsiteX10" fmla="*/ 661739 w 1481959"/>
                <a:gd name="connsiteY10" fmla="*/ 460397 h 703382"/>
                <a:gd name="connsiteX11" fmla="*/ 535436 w 1481959"/>
                <a:gd name="connsiteY11" fmla="*/ 334093 h 703382"/>
                <a:gd name="connsiteX12" fmla="*/ 520710 w 1481959"/>
                <a:gd name="connsiteY12" fmla="*/ 298667 h 703382"/>
                <a:gd name="connsiteX13" fmla="*/ 597984 w 1481959"/>
                <a:gd name="connsiteY13" fmla="*/ 219891 h 703382"/>
                <a:gd name="connsiteX14" fmla="*/ 709855 w 1481959"/>
                <a:gd name="connsiteY14" fmla="*/ 110053 h 703382"/>
                <a:gd name="connsiteX15" fmla="*/ 720565 w 1481959"/>
                <a:gd name="connsiteY15" fmla="*/ 92120 h 703382"/>
                <a:gd name="connsiteX16" fmla="*/ 722022 w 1481959"/>
                <a:gd name="connsiteY16" fmla="*/ 88982 h 703382"/>
                <a:gd name="connsiteX17" fmla="*/ 723721 w 1481959"/>
                <a:gd name="connsiteY17" fmla="*/ 79783 h 703382"/>
                <a:gd name="connsiteX18" fmla="*/ 723262 w 1481959"/>
                <a:gd name="connsiteY18" fmla="*/ 75403 h 703382"/>
                <a:gd name="connsiteX19" fmla="*/ 723111 w 1481959"/>
                <a:gd name="connsiteY19" fmla="*/ 74667 h 703382"/>
                <a:gd name="connsiteX20" fmla="*/ 714729 w 1481959"/>
                <a:gd name="connsiteY20" fmla="*/ 57044 h 703382"/>
                <a:gd name="connsiteX21" fmla="*/ 678087 w 1481959"/>
                <a:gd name="connsiteY21" fmla="*/ 21100 h 703382"/>
                <a:gd name="connsiteX22" fmla="*/ 668098 w 1481959"/>
                <a:gd name="connsiteY22" fmla="*/ 3366 h 703382"/>
                <a:gd name="connsiteX23" fmla="*/ 678350 w 1481959"/>
                <a:gd name="connsiteY23" fmla="*/ 55 h 703382"/>
                <a:gd name="connsiteX24" fmla="*/ 1402569 w 1481959"/>
                <a:gd name="connsiteY24" fmla="*/ 628802 h 703382"/>
                <a:gd name="connsiteX25" fmla="*/ 72174 w 1481959"/>
                <a:gd name="connsiteY25" fmla="*/ 628802 h 703382"/>
                <a:gd name="connsiteX26" fmla="*/ 1402569 w 1481959"/>
                <a:gd name="connsiteY26" fmla="*/ 628802 h 703382"/>
                <a:gd name="connsiteX27" fmla="*/ 0 w 1481959"/>
                <a:gd name="connsiteY27" fmla="*/ 637762 h 703382"/>
                <a:gd name="connsiteX28" fmla="*/ 1481959 w 1481959"/>
                <a:gd name="connsiteY28" fmla="*/ 637762 h 703382"/>
                <a:gd name="connsiteX29" fmla="*/ 1416339 w 1481959"/>
                <a:gd name="connsiteY29" fmla="*/ 703382 h 703382"/>
                <a:gd name="connsiteX30" fmla="*/ 65620 w 1481959"/>
                <a:gd name="connsiteY30" fmla="*/ 703382 h 703382"/>
                <a:gd name="connsiteX31" fmla="*/ 0 w 1481959"/>
                <a:gd name="connsiteY31" fmla="*/ 637762 h 703382"/>
                <a:gd name="connsiteX0" fmla="*/ 678350 w 1481959"/>
                <a:gd name="connsiteY0" fmla="*/ 55 h 703382"/>
                <a:gd name="connsiteX1" fmla="*/ 688805 w 1481959"/>
                <a:gd name="connsiteY1" fmla="*/ 289 h 703382"/>
                <a:gd name="connsiteX2" fmla="*/ 971484 w 1481959"/>
                <a:gd name="connsiteY2" fmla="*/ 289 h 703382"/>
                <a:gd name="connsiteX3" fmla="*/ 1006067 w 1481959"/>
                <a:gd name="connsiteY3" fmla="*/ 33370 h 703382"/>
                <a:gd name="connsiteX4" fmla="*/ 1006067 w 1481959"/>
                <a:gd name="connsiteY4" fmla="*/ 317553 h 703382"/>
                <a:gd name="connsiteX5" fmla="*/ 1004269 w 1481959"/>
                <a:gd name="connsiteY5" fmla="*/ 336250 h 703382"/>
                <a:gd name="connsiteX6" fmla="*/ 996845 w 1481959"/>
                <a:gd name="connsiteY6" fmla="*/ 337768 h 703382"/>
                <a:gd name="connsiteX7" fmla="*/ 946477 w 1481959"/>
                <a:gd name="connsiteY7" fmla="*/ 287906 h 703382"/>
                <a:gd name="connsiteX8" fmla="*/ 903068 w 1481959"/>
                <a:gd name="connsiteY8" fmla="*/ 288124 h 703382"/>
                <a:gd name="connsiteX9" fmla="*/ 711725 w 1481959"/>
                <a:gd name="connsiteY9" fmla="*/ 481409 h 703382"/>
                <a:gd name="connsiteX10" fmla="*/ 661739 w 1481959"/>
                <a:gd name="connsiteY10" fmla="*/ 460397 h 703382"/>
                <a:gd name="connsiteX11" fmla="*/ 535436 w 1481959"/>
                <a:gd name="connsiteY11" fmla="*/ 334093 h 703382"/>
                <a:gd name="connsiteX12" fmla="*/ 520710 w 1481959"/>
                <a:gd name="connsiteY12" fmla="*/ 298667 h 703382"/>
                <a:gd name="connsiteX13" fmla="*/ 597984 w 1481959"/>
                <a:gd name="connsiteY13" fmla="*/ 219891 h 703382"/>
                <a:gd name="connsiteX14" fmla="*/ 709855 w 1481959"/>
                <a:gd name="connsiteY14" fmla="*/ 110053 h 703382"/>
                <a:gd name="connsiteX15" fmla="*/ 720565 w 1481959"/>
                <a:gd name="connsiteY15" fmla="*/ 92120 h 703382"/>
                <a:gd name="connsiteX16" fmla="*/ 722022 w 1481959"/>
                <a:gd name="connsiteY16" fmla="*/ 88982 h 703382"/>
                <a:gd name="connsiteX17" fmla="*/ 723721 w 1481959"/>
                <a:gd name="connsiteY17" fmla="*/ 79783 h 703382"/>
                <a:gd name="connsiteX18" fmla="*/ 723262 w 1481959"/>
                <a:gd name="connsiteY18" fmla="*/ 75403 h 703382"/>
                <a:gd name="connsiteX19" fmla="*/ 723111 w 1481959"/>
                <a:gd name="connsiteY19" fmla="*/ 74667 h 703382"/>
                <a:gd name="connsiteX20" fmla="*/ 714729 w 1481959"/>
                <a:gd name="connsiteY20" fmla="*/ 57044 h 703382"/>
                <a:gd name="connsiteX21" fmla="*/ 678087 w 1481959"/>
                <a:gd name="connsiteY21" fmla="*/ 21100 h 703382"/>
                <a:gd name="connsiteX22" fmla="*/ 668098 w 1481959"/>
                <a:gd name="connsiteY22" fmla="*/ 3366 h 703382"/>
                <a:gd name="connsiteX23" fmla="*/ 678350 w 1481959"/>
                <a:gd name="connsiteY23" fmla="*/ 55 h 703382"/>
                <a:gd name="connsiteX24" fmla="*/ 0 w 1481959"/>
                <a:gd name="connsiteY24" fmla="*/ 637762 h 703382"/>
                <a:gd name="connsiteX25" fmla="*/ 1481959 w 1481959"/>
                <a:gd name="connsiteY25" fmla="*/ 637762 h 703382"/>
                <a:gd name="connsiteX26" fmla="*/ 1416339 w 1481959"/>
                <a:gd name="connsiteY26" fmla="*/ 703382 h 703382"/>
                <a:gd name="connsiteX27" fmla="*/ 65620 w 1481959"/>
                <a:gd name="connsiteY27" fmla="*/ 703382 h 703382"/>
                <a:gd name="connsiteX28" fmla="*/ 0 w 1481959"/>
                <a:gd name="connsiteY28" fmla="*/ 637762 h 703382"/>
                <a:gd name="connsiteX0" fmla="*/ 678350 w 1481959"/>
                <a:gd name="connsiteY0" fmla="*/ 55 h 703382"/>
                <a:gd name="connsiteX1" fmla="*/ 688805 w 1481959"/>
                <a:gd name="connsiteY1" fmla="*/ 289 h 703382"/>
                <a:gd name="connsiteX2" fmla="*/ 971484 w 1481959"/>
                <a:gd name="connsiteY2" fmla="*/ 289 h 703382"/>
                <a:gd name="connsiteX3" fmla="*/ 1006067 w 1481959"/>
                <a:gd name="connsiteY3" fmla="*/ 33370 h 703382"/>
                <a:gd name="connsiteX4" fmla="*/ 1006067 w 1481959"/>
                <a:gd name="connsiteY4" fmla="*/ 317553 h 703382"/>
                <a:gd name="connsiteX5" fmla="*/ 1004269 w 1481959"/>
                <a:gd name="connsiteY5" fmla="*/ 336250 h 703382"/>
                <a:gd name="connsiteX6" fmla="*/ 996845 w 1481959"/>
                <a:gd name="connsiteY6" fmla="*/ 337768 h 703382"/>
                <a:gd name="connsiteX7" fmla="*/ 946477 w 1481959"/>
                <a:gd name="connsiteY7" fmla="*/ 287906 h 703382"/>
                <a:gd name="connsiteX8" fmla="*/ 903068 w 1481959"/>
                <a:gd name="connsiteY8" fmla="*/ 288124 h 703382"/>
                <a:gd name="connsiteX9" fmla="*/ 711725 w 1481959"/>
                <a:gd name="connsiteY9" fmla="*/ 481409 h 703382"/>
                <a:gd name="connsiteX10" fmla="*/ 661739 w 1481959"/>
                <a:gd name="connsiteY10" fmla="*/ 460397 h 703382"/>
                <a:gd name="connsiteX11" fmla="*/ 535436 w 1481959"/>
                <a:gd name="connsiteY11" fmla="*/ 334093 h 703382"/>
                <a:gd name="connsiteX12" fmla="*/ 520710 w 1481959"/>
                <a:gd name="connsiteY12" fmla="*/ 298667 h 703382"/>
                <a:gd name="connsiteX13" fmla="*/ 597984 w 1481959"/>
                <a:gd name="connsiteY13" fmla="*/ 219891 h 703382"/>
                <a:gd name="connsiteX14" fmla="*/ 709855 w 1481959"/>
                <a:gd name="connsiteY14" fmla="*/ 110053 h 703382"/>
                <a:gd name="connsiteX15" fmla="*/ 720565 w 1481959"/>
                <a:gd name="connsiteY15" fmla="*/ 92120 h 703382"/>
                <a:gd name="connsiteX16" fmla="*/ 722022 w 1481959"/>
                <a:gd name="connsiteY16" fmla="*/ 88982 h 703382"/>
                <a:gd name="connsiteX17" fmla="*/ 723721 w 1481959"/>
                <a:gd name="connsiteY17" fmla="*/ 79783 h 703382"/>
                <a:gd name="connsiteX18" fmla="*/ 723262 w 1481959"/>
                <a:gd name="connsiteY18" fmla="*/ 75403 h 703382"/>
                <a:gd name="connsiteX19" fmla="*/ 723111 w 1481959"/>
                <a:gd name="connsiteY19" fmla="*/ 74667 h 703382"/>
                <a:gd name="connsiteX20" fmla="*/ 714729 w 1481959"/>
                <a:gd name="connsiteY20" fmla="*/ 57044 h 703382"/>
                <a:gd name="connsiteX21" fmla="*/ 678087 w 1481959"/>
                <a:gd name="connsiteY21" fmla="*/ 21100 h 703382"/>
                <a:gd name="connsiteX22" fmla="*/ 668098 w 1481959"/>
                <a:gd name="connsiteY22" fmla="*/ 3366 h 703382"/>
                <a:gd name="connsiteX23" fmla="*/ 678350 w 1481959"/>
                <a:gd name="connsiteY23" fmla="*/ 55 h 703382"/>
                <a:gd name="connsiteX24" fmla="*/ 0 w 1481959"/>
                <a:gd name="connsiteY24" fmla="*/ 637762 h 703382"/>
                <a:gd name="connsiteX25" fmla="*/ 1481959 w 1481959"/>
                <a:gd name="connsiteY25" fmla="*/ 637762 h 703382"/>
                <a:gd name="connsiteX26" fmla="*/ 1416339 w 1481959"/>
                <a:gd name="connsiteY26" fmla="*/ 703382 h 703382"/>
                <a:gd name="connsiteX27" fmla="*/ 0 w 1481959"/>
                <a:gd name="connsiteY27" fmla="*/ 637762 h 703382"/>
                <a:gd name="connsiteX0" fmla="*/ 158632 w 962241"/>
                <a:gd name="connsiteY0" fmla="*/ 55 h 703382"/>
                <a:gd name="connsiteX1" fmla="*/ 169087 w 962241"/>
                <a:gd name="connsiteY1" fmla="*/ 289 h 703382"/>
                <a:gd name="connsiteX2" fmla="*/ 451766 w 962241"/>
                <a:gd name="connsiteY2" fmla="*/ 289 h 703382"/>
                <a:gd name="connsiteX3" fmla="*/ 486349 w 962241"/>
                <a:gd name="connsiteY3" fmla="*/ 33370 h 703382"/>
                <a:gd name="connsiteX4" fmla="*/ 486349 w 962241"/>
                <a:gd name="connsiteY4" fmla="*/ 317553 h 703382"/>
                <a:gd name="connsiteX5" fmla="*/ 484551 w 962241"/>
                <a:gd name="connsiteY5" fmla="*/ 336250 h 703382"/>
                <a:gd name="connsiteX6" fmla="*/ 477127 w 962241"/>
                <a:gd name="connsiteY6" fmla="*/ 337768 h 703382"/>
                <a:gd name="connsiteX7" fmla="*/ 426759 w 962241"/>
                <a:gd name="connsiteY7" fmla="*/ 287906 h 703382"/>
                <a:gd name="connsiteX8" fmla="*/ 383350 w 962241"/>
                <a:gd name="connsiteY8" fmla="*/ 288124 h 703382"/>
                <a:gd name="connsiteX9" fmla="*/ 192007 w 962241"/>
                <a:gd name="connsiteY9" fmla="*/ 481409 h 703382"/>
                <a:gd name="connsiteX10" fmla="*/ 142021 w 962241"/>
                <a:gd name="connsiteY10" fmla="*/ 460397 h 703382"/>
                <a:gd name="connsiteX11" fmla="*/ 15718 w 962241"/>
                <a:gd name="connsiteY11" fmla="*/ 334093 h 703382"/>
                <a:gd name="connsiteX12" fmla="*/ 992 w 962241"/>
                <a:gd name="connsiteY12" fmla="*/ 298667 h 703382"/>
                <a:gd name="connsiteX13" fmla="*/ 78266 w 962241"/>
                <a:gd name="connsiteY13" fmla="*/ 219891 h 703382"/>
                <a:gd name="connsiteX14" fmla="*/ 190137 w 962241"/>
                <a:gd name="connsiteY14" fmla="*/ 110053 h 703382"/>
                <a:gd name="connsiteX15" fmla="*/ 200847 w 962241"/>
                <a:gd name="connsiteY15" fmla="*/ 92120 h 703382"/>
                <a:gd name="connsiteX16" fmla="*/ 202304 w 962241"/>
                <a:gd name="connsiteY16" fmla="*/ 88982 h 703382"/>
                <a:gd name="connsiteX17" fmla="*/ 204003 w 962241"/>
                <a:gd name="connsiteY17" fmla="*/ 79783 h 703382"/>
                <a:gd name="connsiteX18" fmla="*/ 203544 w 962241"/>
                <a:gd name="connsiteY18" fmla="*/ 75403 h 703382"/>
                <a:gd name="connsiteX19" fmla="*/ 203393 w 962241"/>
                <a:gd name="connsiteY19" fmla="*/ 74667 h 703382"/>
                <a:gd name="connsiteX20" fmla="*/ 195011 w 962241"/>
                <a:gd name="connsiteY20" fmla="*/ 57044 h 703382"/>
                <a:gd name="connsiteX21" fmla="*/ 158369 w 962241"/>
                <a:gd name="connsiteY21" fmla="*/ 21100 h 703382"/>
                <a:gd name="connsiteX22" fmla="*/ 148380 w 962241"/>
                <a:gd name="connsiteY22" fmla="*/ 3366 h 703382"/>
                <a:gd name="connsiteX23" fmla="*/ 158632 w 962241"/>
                <a:gd name="connsiteY23" fmla="*/ 55 h 703382"/>
                <a:gd name="connsiteX24" fmla="*/ 896621 w 962241"/>
                <a:gd name="connsiteY24" fmla="*/ 703382 h 703382"/>
                <a:gd name="connsiteX25" fmla="*/ 962241 w 962241"/>
                <a:gd name="connsiteY25" fmla="*/ 637762 h 703382"/>
                <a:gd name="connsiteX26" fmla="*/ 896621 w 962241"/>
                <a:gd name="connsiteY26" fmla="*/ 703382 h 703382"/>
                <a:gd name="connsiteX0" fmla="*/ 158632 w 486646"/>
                <a:gd name="connsiteY0" fmla="*/ 55 h 485065"/>
                <a:gd name="connsiteX1" fmla="*/ 169087 w 486646"/>
                <a:gd name="connsiteY1" fmla="*/ 289 h 485065"/>
                <a:gd name="connsiteX2" fmla="*/ 451766 w 486646"/>
                <a:gd name="connsiteY2" fmla="*/ 289 h 485065"/>
                <a:gd name="connsiteX3" fmla="*/ 486349 w 486646"/>
                <a:gd name="connsiteY3" fmla="*/ 33370 h 485065"/>
                <a:gd name="connsiteX4" fmla="*/ 486349 w 486646"/>
                <a:gd name="connsiteY4" fmla="*/ 317553 h 485065"/>
                <a:gd name="connsiteX5" fmla="*/ 484551 w 486646"/>
                <a:gd name="connsiteY5" fmla="*/ 336250 h 485065"/>
                <a:gd name="connsiteX6" fmla="*/ 477127 w 486646"/>
                <a:gd name="connsiteY6" fmla="*/ 337768 h 485065"/>
                <a:gd name="connsiteX7" fmla="*/ 426759 w 486646"/>
                <a:gd name="connsiteY7" fmla="*/ 287906 h 485065"/>
                <a:gd name="connsiteX8" fmla="*/ 383350 w 486646"/>
                <a:gd name="connsiteY8" fmla="*/ 288124 h 485065"/>
                <a:gd name="connsiteX9" fmla="*/ 192007 w 486646"/>
                <a:gd name="connsiteY9" fmla="*/ 481409 h 485065"/>
                <a:gd name="connsiteX10" fmla="*/ 142021 w 486646"/>
                <a:gd name="connsiteY10" fmla="*/ 460397 h 485065"/>
                <a:gd name="connsiteX11" fmla="*/ 15718 w 486646"/>
                <a:gd name="connsiteY11" fmla="*/ 334093 h 485065"/>
                <a:gd name="connsiteX12" fmla="*/ 992 w 486646"/>
                <a:gd name="connsiteY12" fmla="*/ 298667 h 485065"/>
                <a:gd name="connsiteX13" fmla="*/ 78266 w 486646"/>
                <a:gd name="connsiteY13" fmla="*/ 219891 h 485065"/>
                <a:gd name="connsiteX14" fmla="*/ 190137 w 486646"/>
                <a:gd name="connsiteY14" fmla="*/ 110053 h 485065"/>
                <a:gd name="connsiteX15" fmla="*/ 200847 w 486646"/>
                <a:gd name="connsiteY15" fmla="*/ 92120 h 485065"/>
                <a:gd name="connsiteX16" fmla="*/ 202304 w 486646"/>
                <a:gd name="connsiteY16" fmla="*/ 88982 h 485065"/>
                <a:gd name="connsiteX17" fmla="*/ 204003 w 486646"/>
                <a:gd name="connsiteY17" fmla="*/ 79783 h 485065"/>
                <a:gd name="connsiteX18" fmla="*/ 203544 w 486646"/>
                <a:gd name="connsiteY18" fmla="*/ 75403 h 485065"/>
                <a:gd name="connsiteX19" fmla="*/ 203393 w 486646"/>
                <a:gd name="connsiteY19" fmla="*/ 74667 h 485065"/>
                <a:gd name="connsiteX20" fmla="*/ 195011 w 486646"/>
                <a:gd name="connsiteY20" fmla="*/ 57044 h 485065"/>
                <a:gd name="connsiteX21" fmla="*/ 158369 w 486646"/>
                <a:gd name="connsiteY21" fmla="*/ 21100 h 485065"/>
                <a:gd name="connsiteX22" fmla="*/ 148380 w 486646"/>
                <a:gd name="connsiteY22" fmla="*/ 3366 h 485065"/>
                <a:gd name="connsiteX23" fmla="*/ 158632 w 486646"/>
                <a:gd name="connsiteY23" fmla="*/ 55 h 48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6646" h="485065">
                  <a:moveTo>
                    <a:pt x="158632" y="55"/>
                  </a:moveTo>
                  <a:lnTo>
                    <a:pt x="169087" y="289"/>
                  </a:lnTo>
                  <a:lnTo>
                    <a:pt x="451766" y="289"/>
                  </a:lnTo>
                  <a:cubicBezTo>
                    <a:pt x="480584" y="-2217"/>
                    <a:pt x="488353" y="11818"/>
                    <a:pt x="486349" y="33370"/>
                  </a:cubicBezTo>
                  <a:lnTo>
                    <a:pt x="486349" y="317553"/>
                  </a:lnTo>
                  <a:lnTo>
                    <a:pt x="484551" y="336250"/>
                  </a:lnTo>
                  <a:cubicBezTo>
                    <a:pt x="482733" y="339091"/>
                    <a:pt x="479977" y="339068"/>
                    <a:pt x="477127" y="337768"/>
                  </a:cubicBezTo>
                  <a:lnTo>
                    <a:pt x="426759" y="287906"/>
                  </a:lnTo>
                  <a:cubicBezTo>
                    <a:pt x="414712" y="275979"/>
                    <a:pt x="395277" y="276076"/>
                    <a:pt x="383350" y="288124"/>
                  </a:cubicBezTo>
                  <a:lnTo>
                    <a:pt x="192007" y="481409"/>
                  </a:lnTo>
                  <a:cubicBezTo>
                    <a:pt x="179642" y="489291"/>
                    <a:pt x="169595" y="485360"/>
                    <a:pt x="142021" y="460397"/>
                  </a:cubicBezTo>
                  <a:lnTo>
                    <a:pt x="15718" y="334093"/>
                  </a:lnTo>
                  <a:cubicBezTo>
                    <a:pt x="5152" y="320618"/>
                    <a:pt x="-2888" y="310510"/>
                    <a:pt x="992" y="298667"/>
                  </a:cubicBezTo>
                  <a:lnTo>
                    <a:pt x="78266" y="219891"/>
                  </a:lnTo>
                  <a:lnTo>
                    <a:pt x="190137" y="110053"/>
                  </a:lnTo>
                  <a:cubicBezTo>
                    <a:pt x="195360" y="103041"/>
                    <a:pt x="198864" y="97182"/>
                    <a:pt x="200847" y="92120"/>
                  </a:cubicBezTo>
                  <a:cubicBezTo>
                    <a:pt x="201687" y="91224"/>
                    <a:pt x="202130" y="90148"/>
                    <a:pt x="202304" y="88982"/>
                  </a:cubicBezTo>
                  <a:cubicBezTo>
                    <a:pt x="203608" y="85474"/>
                    <a:pt x="204144" y="82444"/>
                    <a:pt x="204003" y="79783"/>
                  </a:cubicBezTo>
                  <a:cubicBezTo>
                    <a:pt x="204241" y="78306"/>
                    <a:pt x="204174" y="76824"/>
                    <a:pt x="203544" y="75403"/>
                  </a:cubicBezTo>
                  <a:cubicBezTo>
                    <a:pt x="203573" y="75136"/>
                    <a:pt x="203507" y="74894"/>
                    <a:pt x="203393" y="74667"/>
                  </a:cubicBezTo>
                  <a:cubicBezTo>
                    <a:pt x="202982" y="68153"/>
                    <a:pt x="200016" y="61952"/>
                    <a:pt x="195011" y="57044"/>
                  </a:cubicBezTo>
                  <a:lnTo>
                    <a:pt x="158369" y="21100"/>
                  </a:lnTo>
                  <a:lnTo>
                    <a:pt x="148380" y="3366"/>
                  </a:lnTo>
                  <a:cubicBezTo>
                    <a:pt x="149287" y="485"/>
                    <a:pt x="153565" y="7"/>
                    <a:pt x="158632" y="55"/>
                  </a:cubicBezTo>
                  <a:close/>
                </a:path>
              </a:pathLst>
            </a:custGeom>
            <a:solidFill>
              <a:srgbClr val="1E1E1E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3234" tIns="46616" rIns="46616" bIns="93234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26" b="0" i="0" u="none" strike="noStrike" kern="0" cap="none" spc="-51" normalizeH="0" baseline="0" noProof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10467794" y="2369307"/>
              <a:ext cx="1004386" cy="752113"/>
            </a:xfrm>
            <a:custGeom>
              <a:avLst/>
              <a:gdLst>
                <a:gd name="connsiteX0" fmla="*/ 95091 w 1344068"/>
                <a:gd name="connsiteY0" fmla="*/ 183749 h 1006476"/>
                <a:gd name="connsiteX1" fmla="*/ 1234463 w 1344068"/>
                <a:gd name="connsiteY1" fmla="*/ 183749 h 1006476"/>
                <a:gd name="connsiteX2" fmla="*/ 1234463 w 1344068"/>
                <a:gd name="connsiteY2" fmla="*/ 912133 h 1006476"/>
                <a:gd name="connsiteX3" fmla="*/ 95091 w 1344068"/>
                <a:gd name="connsiteY3" fmla="*/ 912133 h 1006476"/>
                <a:gd name="connsiteX4" fmla="*/ 36697 w 1344068"/>
                <a:gd name="connsiteY4" fmla="*/ 138779 h 1006476"/>
                <a:gd name="connsiteX5" fmla="*/ 36697 w 1344068"/>
                <a:gd name="connsiteY5" fmla="*/ 979442 h 1006476"/>
                <a:gd name="connsiteX6" fmla="*/ 1307371 w 1344068"/>
                <a:gd name="connsiteY6" fmla="*/ 979442 h 1006476"/>
                <a:gd name="connsiteX7" fmla="*/ 1307371 w 1344068"/>
                <a:gd name="connsiteY7" fmla="*/ 138779 h 1006476"/>
                <a:gd name="connsiteX8" fmla="*/ 1239333 w 1344068"/>
                <a:gd name="connsiteY8" fmla="*/ 37932 h 1006476"/>
                <a:gd name="connsiteX9" fmla="*/ 1239333 w 1344068"/>
                <a:gd name="connsiteY9" fmla="*/ 105968 h 1006476"/>
                <a:gd name="connsiteX10" fmla="*/ 1307371 w 1344068"/>
                <a:gd name="connsiteY10" fmla="*/ 105968 h 1006476"/>
                <a:gd name="connsiteX11" fmla="*/ 1307371 w 1344068"/>
                <a:gd name="connsiteY11" fmla="*/ 37932 h 1006476"/>
                <a:gd name="connsiteX12" fmla="*/ 839679 w 1344068"/>
                <a:gd name="connsiteY12" fmla="*/ 37932 h 1006476"/>
                <a:gd name="connsiteX13" fmla="*/ 839679 w 1344068"/>
                <a:gd name="connsiteY13" fmla="*/ 105968 h 1006476"/>
                <a:gd name="connsiteX14" fmla="*/ 1173745 w 1344068"/>
                <a:gd name="connsiteY14" fmla="*/ 105968 h 1006476"/>
                <a:gd name="connsiteX15" fmla="*/ 1173745 w 1344068"/>
                <a:gd name="connsiteY15" fmla="*/ 37932 h 1006476"/>
                <a:gd name="connsiteX16" fmla="*/ 170323 w 1344068"/>
                <a:gd name="connsiteY16" fmla="*/ 37932 h 1006476"/>
                <a:gd name="connsiteX17" fmla="*/ 170323 w 1344068"/>
                <a:gd name="connsiteY17" fmla="*/ 105968 h 1006476"/>
                <a:gd name="connsiteX18" fmla="*/ 504389 w 1344068"/>
                <a:gd name="connsiteY18" fmla="*/ 105968 h 1006476"/>
                <a:gd name="connsiteX19" fmla="*/ 504389 w 1344068"/>
                <a:gd name="connsiteY19" fmla="*/ 37932 h 1006476"/>
                <a:gd name="connsiteX20" fmla="*/ 36697 w 1344068"/>
                <a:gd name="connsiteY20" fmla="*/ 37932 h 1006476"/>
                <a:gd name="connsiteX21" fmla="*/ 36697 w 1344068"/>
                <a:gd name="connsiteY21" fmla="*/ 105968 h 1006476"/>
                <a:gd name="connsiteX22" fmla="*/ 104736 w 1344068"/>
                <a:gd name="connsiteY22" fmla="*/ 105968 h 1006476"/>
                <a:gd name="connsiteX23" fmla="*/ 104736 w 1344068"/>
                <a:gd name="connsiteY23" fmla="*/ 37932 h 1006476"/>
                <a:gd name="connsiteX24" fmla="*/ 0 w 1344068"/>
                <a:gd name="connsiteY24" fmla="*/ 0 h 1006476"/>
                <a:gd name="connsiteX25" fmla="*/ 1344068 w 1344068"/>
                <a:gd name="connsiteY25" fmla="*/ 0 h 1006476"/>
                <a:gd name="connsiteX26" fmla="*/ 1344068 w 1344068"/>
                <a:gd name="connsiteY26" fmla="*/ 1006476 h 1006476"/>
                <a:gd name="connsiteX27" fmla="*/ 0 w 1344068"/>
                <a:gd name="connsiteY27" fmla="*/ 1006476 h 1006476"/>
                <a:gd name="connsiteX0" fmla="*/ 95091 w 1344068"/>
                <a:gd name="connsiteY0" fmla="*/ 912133 h 1006476"/>
                <a:gd name="connsiteX1" fmla="*/ 1234463 w 1344068"/>
                <a:gd name="connsiteY1" fmla="*/ 183749 h 1006476"/>
                <a:gd name="connsiteX2" fmla="*/ 1234463 w 1344068"/>
                <a:gd name="connsiteY2" fmla="*/ 912133 h 1006476"/>
                <a:gd name="connsiteX3" fmla="*/ 95091 w 1344068"/>
                <a:gd name="connsiteY3" fmla="*/ 912133 h 1006476"/>
                <a:gd name="connsiteX4" fmla="*/ 36697 w 1344068"/>
                <a:gd name="connsiteY4" fmla="*/ 138779 h 1006476"/>
                <a:gd name="connsiteX5" fmla="*/ 36697 w 1344068"/>
                <a:gd name="connsiteY5" fmla="*/ 979442 h 1006476"/>
                <a:gd name="connsiteX6" fmla="*/ 1307371 w 1344068"/>
                <a:gd name="connsiteY6" fmla="*/ 979442 h 1006476"/>
                <a:gd name="connsiteX7" fmla="*/ 1307371 w 1344068"/>
                <a:gd name="connsiteY7" fmla="*/ 138779 h 1006476"/>
                <a:gd name="connsiteX8" fmla="*/ 36697 w 1344068"/>
                <a:gd name="connsiteY8" fmla="*/ 138779 h 1006476"/>
                <a:gd name="connsiteX9" fmla="*/ 1239333 w 1344068"/>
                <a:gd name="connsiteY9" fmla="*/ 37932 h 1006476"/>
                <a:gd name="connsiteX10" fmla="*/ 1239333 w 1344068"/>
                <a:gd name="connsiteY10" fmla="*/ 105968 h 1006476"/>
                <a:gd name="connsiteX11" fmla="*/ 1307371 w 1344068"/>
                <a:gd name="connsiteY11" fmla="*/ 105968 h 1006476"/>
                <a:gd name="connsiteX12" fmla="*/ 1307371 w 1344068"/>
                <a:gd name="connsiteY12" fmla="*/ 37932 h 1006476"/>
                <a:gd name="connsiteX13" fmla="*/ 1239333 w 1344068"/>
                <a:gd name="connsiteY13" fmla="*/ 37932 h 1006476"/>
                <a:gd name="connsiteX14" fmla="*/ 839679 w 1344068"/>
                <a:gd name="connsiteY14" fmla="*/ 37932 h 1006476"/>
                <a:gd name="connsiteX15" fmla="*/ 839679 w 1344068"/>
                <a:gd name="connsiteY15" fmla="*/ 105968 h 1006476"/>
                <a:gd name="connsiteX16" fmla="*/ 1173745 w 1344068"/>
                <a:gd name="connsiteY16" fmla="*/ 105968 h 1006476"/>
                <a:gd name="connsiteX17" fmla="*/ 1173745 w 1344068"/>
                <a:gd name="connsiteY17" fmla="*/ 37932 h 1006476"/>
                <a:gd name="connsiteX18" fmla="*/ 839679 w 1344068"/>
                <a:gd name="connsiteY18" fmla="*/ 37932 h 1006476"/>
                <a:gd name="connsiteX19" fmla="*/ 170323 w 1344068"/>
                <a:gd name="connsiteY19" fmla="*/ 37932 h 1006476"/>
                <a:gd name="connsiteX20" fmla="*/ 170323 w 1344068"/>
                <a:gd name="connsiteY20" fmla="*/ 105968 h 1006476"/>
                <a:gd name="connsiteX21" fmla="*/ 504389 w 1344068"/>
                <a:gd name="connsiteY21" fmla="*/ 105968 h 1006476"/>
                <a:gd name="connsiteX22" fmla="*/ 504389 w 1344068"/>
                <a:gd name="connsiteY22" fmla="*/ 37932 h 1006476"/>
                <a:gd name="connsiteX23" fmla="*/ 170323 w 1344068"/>
                <a:gd name="connsiteY23" fmla="*/ 37932 h 1006476"/>
                <a:gd name="connsiteX24" fmla="*/ 36697 w 1344068"/>
                <a:gd name="connsiteY24" fmla="*/ 37932 h 1006476"/>
                <a:gd name="connsiteX25" fmla="*/ 36697 w 1344068"/>
                <a:gd name="connsiteY25" fmla="*/ 105968 h 1006476"/>
                <a:gd name="connsiteX26" fmla="*/ 104736 w 1344068"/>
                <a:gd name="connsiteY26" fmla="*/ 105968 h 1006476"/>
                <a:gd name="connsiteX27" fmla="*/ 104736 w 1344068"/>
                <a:gd name="connsiteY27" fmla="*/ 37932 h 1006476"/>
                <a:gd name="connsiteX28" fmla="*/ 36697 w 1344068"/>
                <a:gd name="connsiteY28" fmla="*/ 37932 h 1006476"/>
                <a:gd name="connsiteX29" fmla="*/ 0 w 1344068"/>
                <a:gd name="connsiteY29" fmla="*/ 0 h 1006476"/>
                <a:gd name="connsiteX30" fmla="*/ 1344068 w 1344068"/>
                <a:gd name="connsiteY30" fmla="*/ 0 h 1006476"/>
                <a:gd name="connsiteX31" fmla="*/ 1344068 w 1344068"/>
                <a:gd name="connsiteY31" fmla="*/ 1006476 h 1006476"/>
                <a:gd name="connsiteX32" fmla="*/ 0 w 1344068"/>
                <a:gd name="connsiteY32" fmla="*/ 1006476 h 1006476"/>
                <a:gd name="connsiteX33" fmla="*/ 0 w 1344068"/>
                <a:gd name="connsiteY33" fmla="*/ 0 h 1006476"/>
                <a:gd name="connsiteX0" fmla="*/ 1234463 w 1344068"/>
                <a:gd name="connsiteY0" fmla="*/ 912133 h 1006476"/>
                <a:gd name="connsiteX1" fmla="*/ 1234463 w 1344068"/>
                <a:gd name="connsiteY1" fmla="*/ 183749 h 1006476"/>
                <a:gd name="connsiteX2" fmla="*/ 1234463 w 1344068"/>
                <a:gd name="connsiteY2" fmla="*/ 912133 h 1006476"/>
                <a:gd name="connsiteX3" fmla="*/ 36697 w 1344068"/>
                <a:gd name="connsiteY3" fmla="*/ 138779 h 1006476"/>
                <a:gd name="connsiteX4" fmla="*/ 36697 w 1344068"/>
                <a:gd name="connsiteY4" fmla="*/ 979442 h 1006476"/>
                <a:gd name="connsiteX5" fmla="*/ 1307371 w 1344068"/>
                <a:gd name="connsiteY5" fmla="*/ 979442 h 1006476"/>
                <a:gd name="connsiteX6" fmla="*/ 1307371 w 1344068"/>
                <a:gd name="connsiteY6" fmla="*/ 138779 h 1006476"/>
                <a:gd name="connsiteX7" fmla="*/ 36697 w 1344068"/>
                <a:gd name="connsiteY7" fmla="*/ 138779 h 1006476"/>
                <a:gd name="connsiteX8" fmla="*/ 1239333 w 1344068"/>
                <a:gd name="connsiteY8" fmla="*/ 37932 h 1006476"/>
                <a:gd name="connsiteX9" fmla="*/ 1239333 w 1344068"/>
                <a:gd name="connsiteY9" fmla="*/ 105968 h 1006476"/>
                <a:gd name="connsiteX10" fmla="*/ 1307371 w 1344068"/>
                <a:gd name="connsiteY10" fmla="*/ 105968 h 1006476"/>
                <a:gd name="connsiteX11" fmla="*/ 1307371 w 1344068"/>
                <a:gd name="connsiteY11" fmla="*/ 37932 h 1006476"/>
                <a:gd name="connsiteX12" fmla="*/ 1239333 w 1344068"/>
                <a:gd name="connsiteY12" fmla="*/ 37932 h 1006476"/>
                <a:gd name="connsiteX13" fmla="*/ 839679 w 1344068"/>
                <a:gd name="connsiteY13" fmla="*/ 37932 h 1006476"/>
                <a:gd name="connsiteX14" fmla="*/ 839679 w 1344068"/>
                <a:gd name="connsiteY14" fmla="*/ 105968 h 1006476"/>
                <a:gd name="connsiteX15" fmla="*/ 1173745 w 1344068"/>
                <a:gd name="connsiteY15" fmla="*/ 105968 h 1006476"/>
                <a:gd name="connsiteX16" fmla="*/ 1173745 w 1344068"/>
                <a:gd name="connsiteY16" fmla="*/ 37932 h 1006476"/>
                <a:gd name="connsiteX17" fmla="*/ 839679 w 1344068"/>
                <a:gd name="connsiteY17" fmla="*/ 37932 h 1006476"/>
                <a:gd name="connsiteX18" fmla="*/ 170323 w 1344068"/>
                <a:gd name="connsiteY18" fmla="*/ 37932 h 1006476"/>
                <a:gd name="connsiteX19" fmla="*/ 170323 w 1344068"/>
                <a:gd name="connsiteY19" fmla="*/ 105968 h 1006476"/>
                <a:gd name="connsiteX20" fmla="*/ 504389 w 1344068"/>
                <a:gd name="connsiteY20" fmla="*/ 105968 h 1006476"/>
                <a:gd name="connsiteX21" fmla="*/ 504389 w 1344068"/>
                <a:gd name="connsiteY21" fmla="*/ 37932 h 1006476"/>
                <a:gd name="connsiteX22" fmla="*/ 170323 w 1344068"/>
                <a:gd name="connsiteY22" fmla="*/ 37932 h 1006476"/>
                <a:gd name="connsiteX23" fmla="*/ 36697 w 1344068"/>
                <a:gd name="connsiteY23" fmla="*/ 37932 h 1006476"/>
                <a:gd name="connsiteX24" fmla="*/ 36697 w 1344068"/>
                <a:gd name="connsiteY24" fmla="*/ 105968 h 1006476"/>
                <a:gd name="connsiteX25" fmla="*/ 104736 w 1344068"/>
                <a:gd name="connsiteY25" fmla="*/ 105968 h 1006476"/>
                <a:gd name="connsiteX26" fmla="*/ 104736 w 1344068"/>
                <a:gd name="connsiteY26" fmla="*/ 37932 h 1006476"/>
                <a:gd name="connsiteX27" fmla="*/ 36697 w 1344068"/>
                <a:gd name="connsiteY27" fmla="*/ 37932 h 1006476"/>
                <a:gd name="connsiteX28" fmla="*/ 0 w 1344068"/>
                <a:gd name="connsiteY28" fmla="*/ 0 h 1006476"/>
                <a:gd name="connsiteX29" fmla="*/ 1344068 w 1344068"/>
                <a:gd name="connsiteY29" fmla="*/ 0 h 1006476"/>
                <a:gd name="connsiteX30" fmla="*/ 1344068 w 1344068"/>
                <a:gd name="connsiteY30" fmla="*/ 1006476 h 1006476"/>
                <a:gd name="connsiteX31" fmla="*/ 0 w 1344068"/>
                <a:gd name="connsiteY31" fmla="*/ 1006476 h 1006476"/>
                <a:gd name="connsiteX32" fmla="*/ 0 w 1344068"/>
                <a:gd name="connsiteY32" fmla="*/ 0 h 1006476"/>
                <a:gd name="connsiteX0" fmla="*/ 36697 w 1344068"/>
                <a:gd name="connsiteY0" fmla="*/ 138779 h 1006476"/>
                <a:gd name="connsiteX1" fmla="*/ 36697 w 1344068"/>
                <a:gd name="connsiteY1" fmla="*/ 979442 h 1006476"/>
                <a:gd name="connsiteX2" fmla="*/ 1307371 w 1344068"/>
                <a:gd name="connsiteY2" fmla="*/ 979442 h 1006476"/>
                <a:gd name="connsiteX3" fmla="*/ 1307371 w 1344068"/>
                <a:gd name="connsiteY3" fmla="*/ 138779 h 1006476"/>
                <a:gd name="connsiteX4" fmla="*/ 36697 w 1344068"/>
                <a:gd name="connsiteY4" fmla="*/ 138779 h 1006476"/>
                <a:gd name="connsiteX5" fmla="*/ 1239333 w 1344068"/>
                <a:gd name="connsiteY5" fmla="*/ 37932 h 1006476"/>
                <a:gd name="connsiteX6" fmla="*/ 1239333 w 1344068"/>
                <a:gd name="connsiteY6" fmla="*/ 105968 h 1006476"/>
                <a:gd name="connsiteX7" fmla="*/ 1307371 w 1344068"/>
                <a:gd name="connsiteY7" fmla="*/ 105968 h 1006476"/>
                <a:gd name="connsiteX8" fmla="*/ 1307371 w 1344068"/>
                <a:gd name="connsiteY8" fmla="*/ 37932 h 1006476"/>
                <a:gd name="connsiteX9" fmla="*/ 1239333 w 1344068"/>
                <a:gd name="connsiteY9" fmla="*/ 37932 h 1006476"/>
                <a:gd name="connsiteX10" fmla="*/ 839679 w 1344068"/>
                <a:gd name="connsiteY10" fmla="*/ 37932 h 1006476"/>
                <a:gd name="connsiteX11" fmla="*/ 839679 w 1344068"/>
                <a:gd name="connsiteY11" fmla="*/ 105968 h 1006476"/>
                <a:gd name="connsiteX12" fmla="*/ 1173745 w 1344068"/>
                <a:gd name="connsiteY12" fmla="*/ 105968 h 1006476"/>
                <a:gd name="connsiteX13" fmla="*/ 1173745 w 1344068"/>
                <a:gd name="connsiteY13" fmla="*/ 37932 h 1006476"/>
                <a:gd name="connsiteX14" fmla="*/ 839679 w 1344068"/>
                <a:gd name="connsiteY14" fmla="*/ 37932 h 1006476"/>
                <a:gd name="connsiteX15" fmla="*/ 170323 w 1344068"/>
                <a:gd name="connsiteY15" fmla="*/ 37932 h 1006476"/>
                <a:gd name="connsiteX16" fmla="*/ 170323 w 1344068"/>
                <a:gd name="connsiteY16" fmla="*/ 105968 h 1006476"/>
                <a:gd name="connsiteX17" fmla="*/ 504389 w 1344068"/>
                <a:gd name="connsiteY17" fmla="*/ 105968 h 1006476"/>
                <a:gd name="connsiteX18" fmla="*/ 504389 w 1344068"/>
                <a:gd name="connsiteY18" fmla="*/ 37932 h 1006476"/>
                <a:gd name="connsiteX19" fmla="*/ 170323 w 1344068"/>
                <a:gd name="connsiteY19" fmla="*/ 37932 h 1006476"/>
                <a:gd name="connsiteX20" fmla="*/ 36697 w 1344068"/>
                <a:gd name="connsiteY20" fmla="*/ 37932 h 1006476"/>
                <a:gd name="connsiteX21" fmla="*/ 36697 w 1344068"/>
                <a:gd name="connsiteY21" fmla="*/ 105968 h 1006476"/>
                <a:gd name="connsiteX22" fmla="*/ 104736 w 1344068"/>
                <a:gd name="connsiteY22" fmla="*/ 105968 h 1006476"/>
                <a:gd name="connsiteX23" fmla="*/ 104736 w 1344068"/>
                <a:gd name="connsiteY23" fmla="*/ 37932 h 1006476"/>
                <a:gd name="connsiteX24" fmla="*/ 36697 w 1344068"/>
                <a:gd name="connsiteY24" fmla="*/ 37932 h 1006476"/>
                <a:gd name="connsiteX25" fmla="*/ 0 w 1344068"/>
                <a:gd name="connsiteY25" fmla="*/ 0 h 1006476"/>
                <a:gd name="connsiteX26" fmla="*/ 1344068 w 1344068"/>
                <a:gd name="connsiteY26" fmla="*/ 0 h 1006476"/>
                <a:gd name="connsiteX27" fmla="*/ 1344068 w 1344068"/>
                <a:gd name="connsiteY27" fmla="*/ 1006476 h 1006476"/>
                <a:gd name="connsiteX28" fmla="*/ 0 w 1344068"/>
                <a:gd name="connsiteY28" fmla="*/ 1006476 h 1006476"/>
                <a:gd name="connsiteX29" fmla="*/ 0 w 1344068"/>
                <a:gd name="connsiteY29" fmla="*/ 0 h 100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44068" h="1006476">
                  <a:moveTo>
                    <a:pt x="36697" y="138779"/>
                  </a:moveTo>
                  <a:lnTo>
                    <a:pt x="36697" y="979442"/>
                  </a:lnTo>
                  <a:lnTo>
                    <a:pt x="1307371" y="979442"/>
                  </a:lnTo>
                  <a:lnTo>
                    <a:pt x="1307371" y="138779"/>
                  </a:lnTo>
                  <a:lnTo>
                    <a:pt x="36697" y="138779"/>
                  </a:lnTo>
                  <a:close/>
                  <a:moveTo>
                    <a:pt x="1239333" y="37932"/>
                  </a:moveTo>
                  <a:lnTo>
                    <a:pt x="1239333" y="105968"/>
                  </a:lnTo>
                  <a:lnTo>
                    <a:pt x="1307371" y="105968"/>
                  </a:lnTo>
                  <a:lnTo>
                    <a:pt x="1307371" y="37932"/>
                  </a:lnTo>
                  <a:lnTo>
                    <a:pt x="1239333" y="37932"/>
                  </a:lnTo>
                  <a:close/>
                  <a:moveTo>
                    <a:pt x="839679" y="37932"/>
                  </a:moveTo>
                  <a:lnTo>
                    <a:pt x="839679" y="105968"/>
                  </a:lnTo>
                  <a:lnTo>
                    <a:pt x="1173745" y="105968"/>
                  </a:lnTo>
                  <a:lnTo>
                    <a:pt x="1173745" y="37932"/>
                  </a:lnTo>
                  <a:lnTo>
                    <a:pt x="839679" y="37932"/>
                  </a:lnTo>
                  <a:close/>
                  <a:moveTo>
                    <a:pt x="170323" y="37932"/>
                  </a:moveTo>
                  <a:lnTo>
                    <a:pt x="170323" y="105968"/>
                  </a:lnTo>
                  <a:lnTo>
                    <a:pt x="504389" y="105968"/>
                  </a:lnTo>
                  <a:lnTo>
                    <a:pt x="504389" y="37932"/>
                  </a:lnTo>
                  <a:lnTo>
                    <a:pt x="170323" y="37932"/>
                  </a:lnTo>
                  <a:close/>
                  <a:moveTo>
                    <a:pt x="36697" y="37932"/>
                  </a:moveTo>
                  <a:lnTo>
                    <a:pt x="36697" y="105968"/>
                  </a:lnTo>
                  <a:lnTo>
                    <a:pt x="104736" y="105968"/>
                  </a:lnTo>
                  <a:lnTo>
                    <a:pt x="104736" y="37932"/>
                  </a:lnTo>
                  <a:lnTo>
                    <a:pt x="36697" y="37932"/>
                  </a:lnTo>
                  <a:close/>
                  <a:moveTo>
                    <a:pt x="0" y="0"/>
                  </a:moveTo>
                  <a:lnTo>
                    <a:pt x="1344068" y="0"/>
                  </a:lnTo>
                  <a:lnTo>
                    <a:pt x="1344068" y="1006476"/>
                  </a:lnTo>
                  <a:lnTo>
                    <a:pt x="0" y="10064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1E1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endParaRPr>
            </a:p>
          </p:txBody>
        </p:sp>
      </p:grpSp>
      <p:sp>
        <p:nvSpPr>
          <p:cNvPr id="102" name="Left Bracket 101"/>
          <p:cNvSpPr/>
          <p:nvPr/>
        </p:nvSpPr>
        <p:spPr>
          <a:xfrm rot="5400000" flipV="1">
            <a:off x="8089126" y="474047"/>
            <a:ext cx="188481" cy="4849537"/>
          </a:xfrm>
          <a:prstGeom prst="leftBracket">
            <a:avLst/>
          </a:prstGeom>
          <a:ln w="19050">
            <a:solidFill>
              <a:srgbClr val="EDC3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3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82" y="-1"/>
            <a:ext cx="12434711" cy="1602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302" tIns="466302" rIns="466302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8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Power BI Embedded API surface</a:t>
            </a:r>
            <a:endParaRPr kumimoji="0" lang="en-US" sz="4488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5178485" y="3870386"/>
            <a:ext cx="280187" cy="352009"/>
          </a:xfrm>
          <a:prstGeom prst="rightArrow">
            <a:avLst/>
          </a:prstGeom>
          <a:solidFill>
            <a:srgbClr val="EDC3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Left Bracket 39"/>
          <p:cNvSpPr/>
          <p:nvPr/>
        </p:nvSpPr>
        <p:spPr>
          <a:xfrm rot="10800000" flipV="1">
            <a:off x="4990004" y="3221109"/>
            <a:ext cx="188481" cy="3264112"/>
          </a:xfrm>
          <a:prstGeom prst="leftBracket">
            <a:avLst/>
          </a:prstGeom>
          <a:ln w="19050">
            <a:solidFill>
              <a:srgbClr val="EDC3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3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459495" y="4988187"/>
            <a:ext cx="4239883" cy="0"/>
          </a:xfrm>
          <a:prstGeom prst="line">
            <a:avLst/>
          </a:prstGeom>
          <a:ln w="6350">
            <a:solidFill>
              <a:srgbClr val="1E1E1E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2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  <p:bldP spid="48" grpId="0"/>
      <p:bldP spid="28" grpId="0" animBg="1"/>
      <p:bldP spid="33" grpId="0" animBg="1"/>
      <p:bldP spid="50" grpId="0"/>
      <p:bldP spid="51" grpId="0"/>
      <p:bldP spid="52" grpId="0"/>
      <p:bldP spid="55" grpId="0"/>
      <p:bldP spid="56" grpId="0"/>
      <p:bldP spid="57" grpId="0"/>
      <p:bldP spid="74" grpId="0"/>
      <p:bldP spid="75" grpId="0"/>
      <p:bldP spid="76" grpId="0"/>
      <p:bldP spid="85" grpId="0" animBg="1"/>
      <p:bldP spid="98" grpId="0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2179058"/>
          </a:xfrm>
        </p:spPr>
        <p:txBody>
          <a:bodyPr/>
          <a:lstStyle/>
          <a:p>
            <a:r>
              <a:rPr lang="en-US" dirty="0"/>
              <a:t>Authentication and Authorization</a:t>
            </a:r>
          </a:p>
        </p:txBody>
      </p:sp>
    </p:spTree>
    <p:extLst>
      <p:ext uri="{BB962C8B-B14F-4D97-AF65-F5344CB8AC3E}">
        <p14:creationId xmlns:p14="http://schemas.microsoft.com/office/powerpoint/2010/main" val="423778599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App Tokens</a:t>
            </a:r>
          </a:p>
        </p:txBody>
      </p:sp>
    </p:spTree>
    <p:extLst>
      <p:ext uri="{BB962C8B-B14F-4D97-AF65-F5344CB8AC3E}">
        <p14:creationId xmlns:p14="http://schemas.microsoft.com/office/powerpoint/2010/main" val="315246900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 Tokens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207020" y="1577043"/>
            <a:ext cx="3108485" cy="2805508"/>
          </a:xfrm>
          <a:prstGeom prst="rect">
            <a:avLst/>
          </a:prstGeom>
          <a:noFill/>
          <a:ln w="12700">
            <a:solidFill>
              <a:srgbClr val="1E1E1E">
                <a:alpha val="50000"/>
              </a:srgb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07019" y="1577043"/>
            <a:ext cx="2559929" cy="641241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marL="0" marR="0" lvl="0" indent="0" defTabSz="91422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4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Application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781218" y="3174689"/>
            <a:ext cx="1985729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AuthZ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784209" y="2188015"/>
            <a:ext cx="1985729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AuthN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934018" y="4236818"/>
            <a:ext cx="3108485" cy="2369370"/>
          </a:xfrm>
          <a:prstGeom prst="rect">
            <a:avLst/>
          </a:prstGeom>
          <a:solidFill>
            <a:srgbClr val="EDC30D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4017" y="4225122"/>
            <a:ext cx="3108486" cy="641241"/>
          </a:xfrm>
          <a:prstGeom prst="rect">
            <a:avLst/>
          </a:prstGeom>
          <a:solidFill>
            <a:srgbClr val="EDC30D"/>
          </a:solidFill>
        </p:spPr>
        <p:txBody>
          <a:bodyPr wrap="square" lIns="182854" tIns="146283" rIns="182854" bIns="146283" rtlCol="0">
            <a:spAutoFit/>
          </a:bodyPr>
          <a:lstStyle/>
          <a:p>
            <a:pPr marL="0" marR="0" lvl="0" indent="0" defTabSz="91422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4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Power BI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9492107" y="5033648"/>
            <a:ext cx="2037560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Workspace Collection</a:t>
            </a:r>
          </a:p>
        </p:txBody>
      </p:sp>
      <p:sp>
        <p:nvSpPr>
          <p:cNvPr id="10" name="Freeform 9"/>
          <p:cNvSpPr/>
          <p:nvPr/>
        </p:nvSpPr>
        <p:spPr>
          <a:xfrm>
            <a:off x="852092" y="5189591"/>
            <a:ext cx="722051" cy="824257"/>
          </a:xfrm>
          <a:custGeom>
            <a:avLst/>
            <a:gdLst>
              <a:gd name="connsiteX0" fmla="*/ 599650 w 1199300"/>
              <a:gd name="connsiteY0" fmla="*/ 88729 h 1369060"/>
              <a:gd name="connsiteX1" fmla="*/ 270362 w 1199300"/>
              <a:gd name="connsiteY1" fmla="*/ 418017 h 1369060"/>
              <a:gd name="connsiteX2" fmla="*/ 599650 w 1199300"/>
              <a:gd name="connsiteY2" fmla="*/ 747305 h 1369060"/>
              <a:gd name="connsiteX3" fmla="*/ 928938 w 1199300"/>
              <a:gd name="connsiteY3" fmla="*/ 418017 h 1369060"/>
              <a:gd name="connsiteX4" fmla="*/ 599650 w 1199300"/>
              <a:gd name="connsiteY4" fmla="*/ 88729 h 1369060"/>
              <a:gd name="connsiteX5" fmla="*/ 599651 w 1199300"/>
              <a:gd name="connsiteY5" fmla="*/ 0 h 1369060"/>
              <a:gd name="connsiteX6" fmla="*/ 1017668 w 1199300"/>
              <a:gd name="connsiteY6" fmla="*/ 418017 h 1369060"/>
              <a:gd name="connsiteX7" fmla="*/ 833368 w 1199300"/>
              <a:gd name="connsiteY7" fmla="*/ 764643 h 1369060"/>
              <a:gd name="connsiteX8" fmla="*/ 772437 w 1199300"/>
              <a:gd name="connsiteY8" fmla="*/ 797716 h 1369060"/>
              <a:gd name="connsiteX9" fmla="*/ 833061 w 1199300"/>
              <a:gd name="connsiteY9" fmla="*/ 816535 h 1369060"/>
              <a:gd name="connsiteX10" fmla="*/ 1199300 w 1199300"/>
              <a:gd name="connsiteY10" fmla="*/ 1369060 h 1369060"/>
              <a:gd name="connsiteX11" fmla="*/ 1092443 w 1199300"/>
              <a:gd name="connsiteY11" fmla="*/ 1369060 h 1369060"/>
              <a:gd name="connsiteX12" fmla="*/ 599650 w 1199300"/>
              <a:gd name="connsiteY12" fmla="*/ 876268 h 1369060"/>
              <a:gd name="connsiteX13" fmla="*/ 106857 w 1199300"/>
              <a:gd name="connsiteY13" fmla="*/ 1369060 h 1369060"/>
              <a:gd name="connsiteX14" fmla="*/ 0 w 1199300"/>
              <a:gd name="connsiteY14" fmla="*/ 1369060 h 1369060"/>
              <a:gd name="connsiteX15" fmla="*/ 366239 w 1199300"/>
              <a:gd name="connsiteY15" fmla="*/ 816535 h 1369060"/>
              <a:gd name="connsiteX16" fmla="*/ 426865 w 1199300"/>
              <a:gd name="connsiteY16" fmla="*/ 797716 h 1369060"/>
              <a:gd name="connsiteX17" fmla="*/ 365934 w 1199300"/>
              <a:gd name="connsiteY17" fmla="*/ 764643 h 1369060"/>
              <a:gd name="connsiteX18" fmla="*/ 181634 w 1199300"/>
              <a:gd name="connsiteY18" fmla="*/ 418017 h 1369060"/>
              <a:gd name="connsiteX19" fmla="*/ 599651 w 1199300"/>
              <a:gd name="connsiteY19" fmla="*/ 0 h 136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99300" h="1369060">
                <a:moveTo>
                  <a:pt x="599650" y="88729"/>
                </a:moveTo>
                <a:cubicBezTo>
                  <a:pt x="417789" y="88729"/>
                  <a:pt x="270362" y="236156"/>
                  <a:pt x="270362" y="418017"/>
                </a:cubicBezTo>
                <a:cubicBezTo>
                  <a:pt x="270362" y="599878"/>
                  <a:pt x="417789" y="747305"/>
                  <a:pt x="599650" y="747305"/>
                </a:cubicBezTo>
                <a:cubicBezTo>
                  <a:pt x="781511" y="747305"/>
                  <a:pt x="928938" y="599878"/>
                  <a:pt x="928938" y="418017"/>
                </a:cubicBezTo>
                <a:cubicBezTo>
                  <a:pt x="928938" y="236156"/>
                  <a:pt x="781511" y="88729"/>
                  <a:pt x="599650" y="88729"/>
                </a:cubicBezTo>
                <a:close/>
                <a:moveTo>
                  <a:pt x="599651" y="0"/>
                </a:moveTo>
                <a:cubicBezTo>
                  <a:pt x="830515" y="0"/>
                  <a:pt x="1017668" y="187153"/>
                  <a:pt x="1017668" y="418017"/>
                </a:cubicBezTo>
                <a:cubicBezTo>
                  <a:pt x="1017668" y="562307"/>
                  <a:pt x="944561" y="689522"/>
                  <a:pt x="833368" y="764643"/>
                </a:cubicBezTo>
                <a:lnTo>
                  <a:pt x="772437" y="797716"/>
                </a:lnTo>
                <a:lnTo>
                  <a:pt x="833061" y="816535"/>
                </a:lnTo>
                <a:cubicBezTo>
                  <a:pt x="1048285" y="907566"/>
                  <a:pt x="1199300" y="1120678"/>
                  <a:pt x="1199300" y="1369060"/>
                </a:cubicBezTo>
                <a:lnTo>
                  <a:pt x="1092443" y="1369060"/>
                </a:lnTo>
                <a:cubicBezTo>
                  <a:pt x="1092443" y="1096898"/>
                  <a:pt x="871812" y="876268"/>
                  <a:pt x="599650" y="876268"/>
                </a:cubicBezTo>
                <a:cubicBezTo>
                  <a:pt x="327488" y="876268"/>
                  <a:pt x="106857" y="1096898"/>
                  <a:pt x="106857" y="1369060"/>
                </a:cubicBezTo>
                <a:lnTo>
                  <a:pt x="0" y="1369060"/>
                </a:lnTo>
                <a:cubicBezTo>
                  <a:pt x="0" y="1120678"/>
                  <a:pt x="151016" y="907566"/>
                  <a:pt x="366239" y="816535"/>
                </a:cubicBezTo>
                <a:lnTo>
                  <a:pt x="426865" y="797716"/>
                </a:lnTo>
                <a:lnTo>
                  <a:pt x="365934" y="764643"/>
                </a:lnTo>
                <a:cubicBezTo>
                  <a:pt x="254741" y="689522"/>
                  <a:pt x="181634" y="562307"/>
                  <a:pt x="181634" y="418017"/>
                </a:cubicBezTo>
                <a:cubicBezTo>
                  <a:pt x="181634" y="187153"/>
                  <a:pt x="368787" y="0"/>
                  <a:pt x="599651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1" name="Bent Arrow 10"/>
          <p:cNvSpPr/>
          <p:nvPr/>
        </p:nvSpPr>
        <p:spPr bwMode="auto">
          <a:xfrm rot="5400000" flipH="1">
            <a:off x="4666317" y="4728563"/>
            <a:ext cx="1323271" cy="976259"/>
          </a:xfrm>
          <a:prstGeom prst="bentArrow">
            <a:avLst>
              <a:gd name="adj1" fmla="val 17785"/>
              <a:gd name="adj2" fmla="val 19166"/>
              <a:gd name="adj3" fmla="val 21882"/>
              <a:gd name="adj4" fmla="val 54210"/>
            </a:avLst>
          </a:prstGeom>
          <a:solidFill>
            <a:srgbClr val="EDC30D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5102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13" name="Left Arrow 12"/>
          <p:cNvSpPr/>
          <p:nvPr/>
        </p:nvSpPr>
        <p:spPr>
          <a:xfrm rot="10800000">
            <a:off x="2194921" y="5601720"/>
            <a:ext cx="6622882" cy="377594"/>
          </a:xfrm>
          <a:prstGeom prst="leftArrow">
            <a:avLst/>
          </a:prstGeom>
          <a:solidFill>
            <a:srgbClr val="EDC3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6352348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31398" y="1514705"/>
            <a:ext cx="3108485" cy="5043830"/>
          </a:xfrm>
          <a:prstGeom prst="rect">
            <a:avLst/>
          </a:prstGeom>
          <a:noFill/>
          <a:ln w="12700">
            <a:solidFill>
              <a:srgbClr val="1E1E1E">
                <a:alpha val="50000"/>
              </a:srgb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008586" y="2311939"/>
            <a:ext cx="2011779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Users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397" y="1514705"/>
            <a:ext cx="2559929" cy="641241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marL="0" marR="0" lvl="0" indent="0" defTabSz="91422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4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Application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005596" y="4296552"/>
            <a:ext cx="1985729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Permissions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008587" y="3309878"/>
            <a:ext cx="1985729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Auth. providers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8934018" y="1514705"/>
            <a:ext cx="3108485" cy="5043830"/>
          </a:xfrm>
          <a:prstGeom prst="rect">
            <a:avLst/>
          </a:prstGeom>
          <a:solidFill>
            <a:srgbClr val="EDC30D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4017" y="1503009"/>
            <a:ext cx="3108486" cy="641241"/>
          </a:xfrm>
          <a:prstGeom prst="rect">
            <a:avLst/>
          </a:prstGeom>
          <a:solidFill>
            <a:srgbClr val="EDC30D"/>
          </a:solidFill>
        </p:spPr>
        <p:txBody>
          <a:bodyPr wrap="square" lIns="182854" tIns="146283" rIns="182854" bIns="146283" rtlCol="0">
            <a:spAutoFit/>
          </a:bodyPr>
          <a:lstStyle/>
          <a:p>
            <a:pPr marL="0" marR="0" lvl="0" indent="0" defTabSz="91422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4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Power BI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9815421" y="5386047"/>
            <a:ext cx="1714245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API keys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9815421" y="4308222"/>
            <a:ext cx="1714245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Report 2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9492107" y="2311535"/>
            <a:ext cx="2037560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Workspace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9815421" y="3309878"/>
            <a:ext cx="1714245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Report 1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794091" y="3311300"/>
            <a:ext cx="2897849" cy="1116572"/>
          </a:xfrm>
          <a:prstGeom prst="rect">
            <a:avLst/>
          </a:prstGeom>
          <a:noFill/>
          <a:ln>
            <a:solidFill>
              <a:srgbClr val="EDC30D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326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Token</a:t>
            </a:r>
          </a:p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+ Claim: Can view Report 1</a:t>
            </a:r>
          </a:p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+ Expiration: 5 minutes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005596" y="5386049"/>
            <a:ext cx="1985730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API keys</a:t>
            </a:r>
          </a:p>
        </p:txBody>
      </p:sp>
      <p:sp>
        <p:nvSpPr>
          <p:cNvPr id="2" name="Bent Arrow 1"/>
          <p:cNvSpPr/>
          <p:nvPr/>
        </p:nvSpPr>
        <p:spPr bwMode="auto">
          <a:xfrm rot="5400000" flipH="1">
            <a:off x="4004288" y="4733604"/>
            <a:ext cx="1323271" cy="976259"/>
          </a:xfrm>
          <a:prstGeom prst="bentArrow">
            <a:avLst>
              <a:gd name="adj1" fmla="val 17785"/>
              <a:gd name="adj2" fmla="val 19166"/>
              <a:gd name="adj3" fmla="val 21882"/>
              <a:gd name="adj4" fmla="val 54210"/>
            </a:avLst>
          </a:prstGeom>
          <a:solidFill>
            <a:srgbClr val="EDC30D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5102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794092" y="2311535"/>
            <a:ext cx="722051" cy="824257"/>
          </a:xfrm>
          <a:custGeom>
            <a:avLst/>
            <a:gdLst>
              <a:gd name="connsiteX0" fmla="*/ 599650 w 1199300"/>
              <a:gd name="connsiteY0" fmla="*/ 88729 h 1369060"/>
              <a:gd name="connsiteX1" fmla="*/ 270362 w 1199300"/>
              <a:gd name="connsiteY1" fmla="*/ 418017 h 1369060"/>
              <a:gd name="connsiteX2" fmla="*/ 599650 w 1199300"/>
              <a:gd name="connsiteY2" fmla="*/ 747305 h 1369060"/>
              <a:gd name="connsiteX3" fmla="*/ 928938 w 1199300"/>
              <a:gd name="connsiteY3" fmla="*/ 418017 h 1369060"/>
              <a:gd name="connsiteX4" fmla="*/ 599650 w 1199300"/>
              <a:gd name="connsiteY4" fmla="*/ 88729 h 1369060"/>
              <a:gd name="connsiteX5" fmla="*/ 599651 w 1199300"/>
              <a:gd name="connsiteY5" fmla="*/ 0 h 1369060"/>
              <a:gd name="connsiteX6" fmla="*/ 1017668 w 1199300"/>
              <a:gd name="connsiteY6" fmla="*/ 418017 h 1369060"/>
              <a:gd name="connsiteX7" fmla="*/ 833368 w 1199300"/>
              <a:gd name="connsiteY7" fmla="*/ 764643 h 1369060"/>
              <a:gd name="connsiteX8" fmla="*/ 772437 w 1199300"/>
              <a:gd name="connsiteY8" fmla="*/ 797716 h 1369060"/>
              <a:gd name="connsiteX9" fmla="*/ 833061 w 1199300"/>
              <a:gd name="connsiteY9" fmla="*/ 816535 h 1369060"/>
              <a:gd name="connsiteX10" fmla="*/ 1199300 w 1199300"/>
              <a:gd name="connsiteY10" fmla="*/ 1369060 h 1369060"/>
              <a:gd name="connsiteX11" fmla="*/ 1092443 w 1199300"/>
              <a:gd name="connsiteY11" fmla="*/ 1369060 h 1369060"/>
              <a:gd name="connsiteX12" fmla="*/ 599650 w 1199300"/>
              <a:gd name="connsiteY12" fmla="*/ 876268 h 1369060"/>
              <a:gd name="connsiteX13" fmla="*/ 106857 w 1199300"/>
              <a:gd name="connsiteY13" fmla="*/ 1369060 h 1369060"/>
              <a:gd name="connsiteX14" fmla="*/ 0 w 1199300"/>
              <a:gd name="connsiteY14" fmla="*/ 1369060 h 1369060"/>
              <a:gd name="connsiteX15" fmla="*/ 366239 w 1199300"/>
              <a:gd name="connsiteY15" fmla="*/ 816535 h 1369060"/>
              <a:gd name="connsiteX16" fmla="*/ 426865 w 1199300"/>
              <a:gd name="connsiteY16" fmla="*/ 797716 h 1369060"/>
              <a:gd name="connsiteX17" fmla="*/ 365934 w 1199300"/>
              <a:gd name="connsiteY17" fmla="*/ 764643 h 1369060"/>
              <a:gd name="connsiteX18" fmla="*/ 181634 w 1199300"/>
              <a:gd name="connsiteY18" fmla="*/ 418017 h 1369060"/>
              <a:gd name="connsiteX19" fmla="*/ 599651 w 1199300"/>
              <a:gd name="connsiteY19" fmla="*/ 0 h 136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99300" h="1369060">
                <a:moveTo>
                  <a:pt x="599650" y="88729"/>
                </a:moveTo>
                <a:cubicBezTo>
                  <a:pt x="417789" y="88729"/>
                  <a:pt x="270362" y="236156"/>
                  <a:pt x="270362" y="418017"/>
                </a:cubicBezTo>
                <a:cubicBezTo>
                  <a:pt x="270362" y="599878"/>
                  <a:pt x="417789" y="747305"/>
                  <a:pt x="599650" y="747305"/>
                </a:cubicBezTo>
                <a:cubicBezTo>
                  <a:pt x="781511" y="747305"/>
                  <a:pt x="928938" y="599878"/>
                  <a:pt x="928938" y="418017"/>
                </a:cubicBezTo>
                <a:cubicBezTo>
                  <a:pt x="928938" y="236156"/>
                  <a:pt x="781511" y="88729"/>
                  <a:pt x="599650" y="88729"/>
                </a:cubicBezTo>
                <a:close/>
                <a:moveTo>
                  <a:pt x="599651" y="0"/>
                </a:moveTo>
                <a:cubicBezTo>
                  <a:pt x="830515" y="0"/>
                  <a:pt x="1017668" y="187153"/>
                  <a:pt x="1017668" y="418017"/>
                </a:cubicBezTo>
                <a:cubicBezTo>
                  <a:pt x="1017668" y="562307"/>
                  <a:pt x="944561" y="689522"/>
                  <a:pt x="833368" y="764643"/>
                </a:cubicBezTo>
                <a:lnTo>
                  <a:pt x="772437" y="797716"/>
                </a:lnTo>
                <a:lnTo>
                  <a:pt x="833061" y="816535"/>
                </a:lnTo>
                <a:cubicBezTo>
                  <a:pt x="1048285" y="907566"/>
                  <a:pt x="1199300" y="1120678"/>
                  <a:pt x="1199300" y="1369060"/>
                </a:cubicBezTo>
                <a:lnTo>
                  <a:pt x="1092443" y="1369060"/>
                </a:lnTo>
                <a:cubicBezTo>
                  <a:pt x="1092443" y="1096898"/>
                  <a:pt x="871812" y="876268"/>
                  <a:pt x="599650" y="876268"/>
                </a:cubicBezTo>
                <a:cubicBezTo>
                  <a:pt x="327488" y="876268"/>
                  <a:pt x="106857" y="1096898"/>
                  <a:pt x="106857" y="1369060"/>
                </a:cubicBezTo>
                <a:lnTo>
                  <a:pt x="0" y="1369060"/>
                </a:lnTo>
                <a:cubicBezTo>
                  <a:pt x="0" y="1120678"/>
                  <a:pt x="151016" y="907566"/>
                  <a:pt x="366239" y="816535"/>
                </a:cubicBezTo>
                <a:lnTo>
                  <a:pt x="426865" y="797716"/>
                </a:lnTo>
                <a:lnTo>
                  <a:pt x="365934" y="764643"/>
                </a:lnTo>
                <a:cubicBezTo>
                  <a:pt x="254741" y="689522"/>
                  <a:pt x="181634" y="562307"/>
                  <a:pt x="181634" y="418017"/>
                </a:cubicBezTo>
                <a:cubicBezTo>
                  <a:pt x="181634" y="187153"/>
                  <a:pt x="368787" y="0"/>
                  <a:pt x="599651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124362" y="5601725"/>
            <a:ext cx="5693441" cy="632456"/>
            <a:chOff x="3062514" y="5462666"/>
            <a:chExt cx="5582312" cy="620111"/>
          </a:xfrm>
        </p:grpSpPr>
        <p:sp>
          <p:nvSpPr>
            <p:cNvPr id="25" name="Left Arrow 24"/>
            <p:cNvSpPr/>
            <p:nvPr/>
          </p:nvSpPr>
          <p:spPr>
            <a:xfrm>
              <a:off x="3062514" y="5462666"/>
              <a:ext cx="5582312" cy="370224"/>
            </a:xfrm>
            <a:prstGeom prst="leftArrow">
              <a:avLst/>
            </a:prstGeom>
            <a:solidFill>
              <a:srgbClr val="EDC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12961" y="5745762"/>
              <a:ext cx="2440364" cy="337015"/>
            </a:xfrm>
            <a:prstGeom prst="rect">
              <a:avLst/>
            </a:prstGeom>
            <a:noFill/>
          </p:spPr>
          <p:txBody>
            <a:bodyPr wrap="square" lIns="93260" tIns="93260" rIns="93260" bIns="93260" rtlCol="0">
              <a:spAutoFit/>
            </a:bodyPr>
            <a:lstStyle/>
            <a:p>
              <a:pPr marL="0" marR="0" lvl="0" indent="0" defTabSz="914224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Copy API keys to your application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150085" y="4552162"/>
            <a:ext cx="1139600" cy="343724"/>
          </a:xfrm>
          <a:prstGeom prst="rect">
            <a:avLst/>
          </a:prstGeom>
          <a:noFill/>
        </p:spPr>
        <p:txBody>
          <a:bodyPr wrap="square" lIns="93260" tIns="93260" rIns="93260" bIns="93260" rtlCol="0">
            <a:spAutoFit/>
          </a:bodyPr>
          <a:lstStyle/>
          <a:p>
            <a:pPr marL="0" marR="0" lvl="0" indent="0" defTabSz="91422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Sign token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442549" y="3110284"/>
            <a:ext cx="433247" cy="433247"/>
            <a:chOff x="6560457" y="2743630"/>
            <a:chExt cx="424791" cy="424791"/>
          </a:xfrm>
        </p:grpSpPr>
        <p:sp>
          <p:nvSpPr>
            <p:cNvPr id="3" name="Oval 2"/>
            <p:cNvSpPr/>
            <p:nvPr/>
          </p:nvSpPr>
          <p:spPr bwMode="auto">
            <a:xfrm>
              <a:off x="6560457" y="2743630"/>
              <a:ext cx="424791" cy="424791"/>
            </a:xfrm>
            <a:prstGeom prst="ellipse">
              <a:avLst/>
            </a:prstGeom>
            <a:solidFill>
              <a:srgbClr val="F2F2F2"/>
            </a:solidFill>
            <a:ln w="3175"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5102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4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6560457" y="2743630"/>
              <a:ext cx="424791" cy="424791"/>
              <a:chOff x="8257201" y="4912135"/>
              <a:chExt cx="777240" cy="777240"/>
            </a:xfrm>
            <a:solidFill>
              <a:srgbClr val="EDC30D"/>
            </a:solidFill>
          </p:grpSpPr>
          <p:sp>
            <p:nvSpPr>
              <p:cNvPr id="32" name="Oval 37"/>
              <p:cNvSpPr/>
              <p:nvPr/>
            </p:nvSpPr>
            <p:spPr>
              <a:xfrm>
                <a:off x="8257201" y="4912135"/>
                <a:ext cx="777240" cy="777240"/>
              </a:xfrm>
              <a:custGeom>
                <a:avLst/>
                <a:gdLst/>
                <a:ahLst/>
                <a:cxnLst/>
                <a:rect l="l" t="t" r="r" b="b"/>
                <a:pathLst>
                  <a:path w="777240" h="777240">
                    <a:moveTo>
                      <a:pt x="388620" y="32004"/>
                    </a:moveTo>
                    <a:cubicBezTo>
                      <a:pt x="191666" y="32004"/>
                      <a:pt x="32004" y="191666"/>
                      <a:pt x="32004" y="388620"/>
                    </a:cubicBezTo>
                    <a:cubicBezTo>
                      <a:pt x="32004" y="585574"/>
                      <a:pt x="191666" y="745236"/>
                      <a:pt x="388620" y="745236"/>
                    </a:cubicBezTo>
                    <a:cubicBezTo>
                      <a:pt x="585574" y="745236"/>
                      <a:pt x="745236" y="585574"/>
                      <a:pt x="745236" y="388620"/>
                    </a:cubicBezTo>
                    <a:cubicBezTo>
                      <a:pt x="745236" y="191666"/>
                      <a:pt x="585574" y="32004"/>
                      <a:pt x="388620" y="32004"/>
                    </a:cubicBezTo>
                    <a:close/>
                    <a:moveTo>
                      <a:pt x="388620" y="0"/>
                    </a:moveTo>
                    <a:cubicBezTo>
                      <a:pt x="603249" y="0"/>
                      <a:pt x="777240" y="173991"/>
                      <a:pt x="777240" y="388620"/>
                    </a:cubicBezTo>
                    <a:cubicBezTo>
                      <a:pt x="777240" y="603249"/>
                      <a:pt x="603249" y="777240"/>
                      <a:pt x="388620" y="777240"/>
                    </a:cubicBezTo>
                    <a:cubicBezTo>
                      <a:pt x="173991" y="777240"/>
                      <a:pt x="0" y="603249"/>
                      <a:pt x="0" y="388620"/>
                    </a:cubicBezTo>
                    <a:cubicBezTo>
                      <a:pt x="0" y="173991"/>
                      <a:pt x="173991" y="0"/>
                      <a:pt x="3886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830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88" b="0" i="0" u="none" strike="noStrike" kern="0" cap="none" spc="0" normalizeH="0" baseline="0" noProof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8400884" y="5110098"/>
                <a:ext cx="489875" cy="381314"/>
              </a:xfrm>
              <a:custGeom>
                <a:avLst/>
                <a:gdLst>
                  <a:gd name="connsiteX0" fmla="*/ 0 w 464344"/>
                  <a:gd name="connsiteY0" fmla="*/ 211932 h 400050"/>
                  <a:gd name="connsiteX1" fmla="*/ 169069 w 464344"/>
                  <a:gd name="connsiteY1" fmla="*/ 400050 h 400050"/>
                  <a:gd name="connsiteX2" fmla="*/ 464344 w 464344"/>
                  <a:gd name="connsiteY2" fmla="*/ 90488 h 400050"/>
                  <a:gd name="connsiteX3" fmla="*/ 397669 w 464344"/>
                  <a:gd name="connsiteY3" fmla="*/ 0 h 400050"/>
                  <a:gd name="connsiteX4" fmla="*/ 166688 w 464344"/>
                  <a:gd name="connsiteY4" fmla="*/ 209550 h 400050"/>
                  <a:gd name="connsiteX5" fmla="*/ 76200 w 464344"/>
                  <a:gd name="connsiteY5" fmla="*/ 121444 h 400050"/>
                  <a:gd name="connsiteX6" fmla="*/ 0 w 464344"/>
                  <a:gd name="connsiteY6" fmla="*/ 211932 h 400050"/>
                  <a:gd name="connsiteX0" fmla="*/ 0 w 464344"/>
                  <a:gd name="connsiteY0" fmla="*/ 211932 h 400050"/>
                  <a:gd name="connsiteX1" fmla="*/ 169069 w 464344"/>
                  <a:gd name="connsiteY1" fmla="*/ 400050 h 400050"/>
                  <a:gd name="connsiteX2" fmla="*/ 464344 w 464344"/>
                  <a:gd name="connsiteY2" fmla="*/ 90488 h 400050"/>
                  <a:gd name="connsiteX3" fmla="*/ 397669 w 464344"/>
                  <a:gd name="connsiteY3" fmla="*/ 0 h 400050"/>
                  <a:gd name="connsiteX4" fmla="*/ 166688 w 464344"/>
                  <a:gd name="connsiteY4" fmla="*/ 209550 h 400050"/>
                  <a:gd name="connsiteX5" fmla="*/ 76200 w 464344"/>
                  <a:gd name="connsiteY5" fmla="*/ 121444 h 400050"/>
                  <a:gd name="connsiteX6" fmla="*/ 0 w 464344"/>
                  <a:gd name="connsiteY6" fmla="*/ 211932 h 400050"/>
                  <a:gd name="connsiteX0" fmla="*/ 0 w 464344"/>
                  <a:gd name="connsiteY0" fmla="*/ 211932 h 400050"/>
                  <a:gd name="connsiteX1" fmla="*/ 169069 w 464344"/>
                  <a:gd name="connsiteY1" fmla="*/ 400050 h 400050"/>
                  <a:gd name="connsiteX2" fmla="*/ 464344 w 464344"/>
                  <a:gd name="connsiteY2" fmla="*/ 90488 h 400050"/>
                  <a:gd name="connsiteX3" fmla="*/ 397669 w 464344"/>
                  <a:gd name="connsiteY3" fmla="*/ 0 h 400050"/>
                  <a:gd name="connsiteX4" fmla="*/ 166688 w 464344"/>
                  <a:gd name="connsiteY4" fmla="*/ 209550 h 400050"/>
                  <a:gd name="connsiteX5" fmla="*/ 76200 w 464344"/>
                  <a:gd name="connsiteY5" fmla="*/ 121444 h 400050"/>
                  <a:gd name="connsiteX6" fmla="*/ 0 w 464344"/>
                  <a:gd name="connsiteY6" fmla="*/ 211932 h 400050"/>
                  <a:gd name="connsiteX0" fmla="*/ 0 w 464344"/>
                  <a:gd name="connsiteY0" fmla="*/ 211932 h 401791"/>
                  <a:gd name="connsiteX1" fmla="*/ 169069 w 464344"/>
                  <a:gd name="connsiteY1" fmla="*/ 400050 h 401791"/>
                  <a:gd name="connsiteX2" fmla="*/ 464344 w 464344"/>
                  <a:gd name="connsiteY2" fmla="*/ 90488 h 401791"/>
                  <a:gd name="connsiteX3" fmla="*/ 397669 w 464344"/>
                  <a:gd name="connsiteY3" fmla="*/ 0 h 401791"/>
                  <a:gd name="connsiteX4" fmla="*/ 166688 w 464344"/>
                  <a:gd name="connsiteY4" fmla="*/ 209550 h 401791"/>
                  <a:gd name="connsiteX5" fmla="*/ 76200 w 464344"/>
                  <a:gd name="connsiteY5" fmla="*/ 121444 h 401791"/>
                  <a:gd name="connsiteX6" fmla="*/ 0 w 464344"/>
                  <a:gd name="connsiteY6" fmla="*/ 211932 h 401791"/>
                  <a:gd name="connsiteX0" fmla="*/ 0 w 464344"/>
                  <a:gd name="connsiteY0" fmla="*/ 211932 h 400155"/>
                  <a:gd name="connsiteX1" fmla="*/ 169069 w 464344"/>
                  <a:gd name="connsiteY1" fmla="*/ 400050 h 400155"/>
                  <a:gd name="connsiteX2" fmla="*/ 464344 w 464344"/>
                  <a:gd name="connsiteY2" fmla="*/ 90488 h 400155"/>
                  <a:gd name="connsiteX3" fmla="*/ 397669 w 464344"/>
                  <a:gd name="connsiteY3" fmla="*/ 0 h 400155"/>
                  <a:gd name="connsiteX4" fmla="*/ 166688 w 464344"/>
                  <a:gd name="connsiteY4" fmla="*/ 209550 h 400155"/>
                  <a:gd name="connsiteX5" fmla="*/ 76200 w 464344"/>
                  <a:gd name="connsiteY5" fmla="*/ 121444 h 400155"/>
                  <a:gd name="connsiteX6" fmla="*/ 0 w 464344"/>
                  <a:gd name="connsiteY6" fmla="*/ 211932 h 400155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71488"/>
                  <a:gd name="connsiteY0" fmla="*/ 211932 h 401670"/>
                  <a:gd name="connsiteX1" fmla="*/ 169069 w 471488"/>
                  <a:gd name="connsiteY1" fmla="*/ 400050 h 401670"/>
                  <a:gd name="connsiteX2" fmla="*/ 471488 w 471488"/>
                  <a:gd name="connsiteY2" fmla="*/ 95251 h 401670"/>
                  <a:gd name="connsiteX3" fmla="*/ 397669 w 471488"/>
                  <a:gd name="connsiteY3" fmla="*/ 0 h 401670"/>
                  <a:gd name="connsiteX4" fmla="*/ 166688 w 471488"/>
                  <a:gd name="connsiteY4" fmla="*/ 209550 h 401670"/>
                  <a:gd name="connsiteX5" fmla="*/ 76200 w 471488"/>
                  <a:gd name="connsiteY5" fmla="*/ 121444 h 401670"/>
                  <a:gd name="connsiteX6" fmla="*/ 0 w 471488"/>
                  <a:gd name="connsiteY6" fmla="*/ 211932 h 401670"/>
                  <a:gd name="connsiteX0" fmla="*/ 0 w 471488"/>
                  <a:gd name="connsiteY0" fmla="*/ 211932 h 400100"/>
                  <a:gd name="connsiteX1" fmla="*/ 169069 w 471488"/>
                  <a:gd name="connsiteY1" fmla="*/ 400050 h 400100"/>
                  <a:gd name="connsiteX2" fmla="*/ 471488 w 471488"/>
                  <a:gd name="connsiteY2" fmla="*/ 95251 h 400100"/>
                  <a:gd name="connsiteX3" fmla="*/ 397669 w 471488"/>
                  <a:gd name="connsiteY3" fmla="*/ 0 h 400100"/>
                  <a:gd name="connsiteX4" fmla="*/ 166688 w 471488"/>
                  <a:gd name="connsiteY4" fmla="*/ 209550 h 400100"/>
                  <a:gd name="connsiteX5" fmla="*/ 76200 w 471488"/>
                  <a:gd name="connsiteY5" fmla="*/ 121444 h 400100"/>
                  <a:gd name="connsiteX6" fmla="*/ 0 w 471488"/>
                  <a:gd name="connsiteY6" fmla="*/ 211932 h 400100"/>
                  <a:gd name="connsiteX0" fmla="*/ 0 w 471488"/>
                  <a:gd name="connsiteY0" fmla="*/ 211932 h 400182"/>
                  <a:gd name="connsiteX1" fmla="*/ 169069 w 471488"/>
                  <a:gd name="connsiteY1" fmla="*/ 400050 h 400182"/>
                  <a:gd name="connsiteX2" fmla="*/ 471488 w 471488"/>
                  <a:gd name="connsiteY2" fmla="*/ 95251 h 400182"/>
                  <a:gd name="connsiteX3" fmla="*/ 397669 w 471488"/>
                  <a:gd name="connsiteY3" fmla="*/ 0 h 400182"/>
                  <a:gd name="connsiteX4" fmla="*/ 166688 w 471488"/>
                  <a:gd name="connsiteY4" fmla="*/ 209550 h 400182"/>
                  <a:gd name="connsiteX5" fmla="*/ 76200 w 471488"/>
                  <a:gd name="connsiteY5" fmla="*/ 121444 h 400182"/>
                  <a:gd name="connsiteX6" fmla="*/ 0 w 471488"/>
                  <a:gd name="connsiteY6" fmla="*/ 211932 h 400182"/>
                  <a:gd name="connsiteX0" fmla="*/ 0 w 471488"/>
                  <a:gd name="connsiteY0" fmla="*/ 211932 h 400189"/>
                  <a:gd name="connsiteX1" fmla="*/ 169069 w 471488"/>
                  <a:gd name="connsiteY1" fmla="*/ 400050 h 400189"/>
                  <a:gd name="connsiteX2" fmla="*/ 471488 w 471488"/>
                  <a:gd name="connsiteY2" fmla="*/ 95251 h 400189"/>
                  <a:gd name="connsiteX3" fmla="*/ 397669 w 471488"/>
                  <a:gd name="connsiteY3" fmla="*/ 0 h 400189"/>
                  <a:gd name="connsiteX4" fmla="*/ 166688 w 471488"/>
                  <a:gd name="connsiteY4" fmla="*/ 209550 h 400189"/>
                  <a:gd name="connsiteX5" fmla="*/ 76200 w 471488"/>
                  <a:gd name="connsiteY5" fmla="*/ 121444 h 400189"/>
                  <a:gd name="connsiteX6" fmla="*/ 0 w 471488"/>
                  <a:gd name="connsiteY6" fmla="*/ 211932 h 400189"/>
                  <a:gd name="connsiteX0" fmla="*/ 0 w 471488"/>
                  <a:gd name="connsiteY0" fmla="*/ 211932 h 395431"/>
                  <a:gd name="connsiteX1" fmla="*/ 178594 w 471488"/>
                  <a:gd name="connsiteY1" fmla="*/ 395288 h 395431"/>
                  <a:gd name="connsiteX2" fmla="*/ 471488 w 471488"/>
                  <a:gd name="connsiteY2" fmla="*/ 95251 h 395431"/>
                  <a:gd name="connsiteX3" fmla="*/ 397669 w 471488"/>
                  <a:gd name="connsiteY3" fmla="*/ 0 h 395431"/>
                  <a:gd name="connsiteX4" fmla="*/ 166688 w 471488"/>
                  <a:gd name="connsiteY4" fmla="*/ 209550 h 395431"/>
                  <a:gd name="connsiteX5" fmla="*/ 76200 w 471488"/>
                  <a:gd name="connsiteY5" fmla="*/ 121444 h 395431"/>
                  <a:gd name="connsiteX6" fmla="*/ 0 w 471488"/>
                  <a:gd name="connsiteY6" fmla="*/ 211932 h 395431"/>
                  <a:gd name="connsiteX0" fmla="*/ 0 w 471488"/>
                  <a:gd name="connsiteY0" fmla="*/ 211932 h 395331"/>
                  <a:gd name="connsiteX1" fmla="*/ 178594 w 471488"/>
                  <a:gd name="connsiteY1" fmla="*/ 395288 h 395331"/>
                  <a:gd name="connsiteX2" fmla="*/ 471488 w 471488"/>
                  <a:gd name="connsiteY2" fmla="*/ 95251 h 395331"/>
                  <a:gd name="connsiteX3" fmla="*/ 397669 w 471488"/>
                  <a:gd name="connsiteY3" fmla="*/ 0 h 395331"/>
                  <a:gd name="connsiteX4" fmla="*/ 166688 w 471488"/>
                  <a:gd name="connsiteY4" fmla="*/ 209550 h 395331"/>
                  <a:gd name="connsiteX5" fmla="*/ 76200 w 471488"/>
                  <a:gd name="connsiteY5" fmla="*/ 121444 h 395331"/>
                  <a:gd name="connsiteX6" fmla="*/ 0 w 471488"/>
                  <a:gd name="connsiteY6" fmla="*/ 211932 h 395331"/>
                  <a:gd name="connsiteX0" fmla="*/ 0 w 471488"/>
                  <a:gd name="connsiteY0" fmla="*/ 211932 h 395331"/>
                  <a:gd name="connsiteX1" fmla="*/ 178594 w 471488"/>
                  <a:gd name="connsiteY1" fmla="*/ 395288 h 395331"/>
                  <a:gd name="connsiteX2" fmla="*/ 471488 w 471488"/>
                  <a:gd name="connsiteY2" fmla="*/ 95251 h 395331"/>
                  <a:gd name="connsiteX3" fmla="*/ 397669 w 471488"/>
                  <a:gd name="connsiteY3" fmla="*/ 0 h 395331"/>
                  <a:gd name="connsiteX4" fmla="*/ 166688 w 471488"/>
                  <a:gd name="connsiteY4" fmla="*/ 209550 h 395331"/>
                  <a:gd name="connsiteX5" fmla="*/ 76200 w 471488"/>
                  <a:gd name="connsiteY5" fmla="*/ 121444 h 395331"/>
                  <a:gd name="connsiteX6" fmla="*/ 0 w 471488"/>
                  <a:gd name="connsiteY6" fmla="*/ 211932 h 395331"/>
                  <a:gd name="connsiteX0" fmla="*/ 0 w 469107"/>
                  <a:gd name="connsiteY0" fmla="*/ 211932 h 396777"/>
                  <a:gd name="connsiteX1" fmla="*/ 178594 w 469107"/>
                  <a:gd name="connsiteY1" fmla="*/ 395288 h 396777"/>
                  <a:gd name="connsiteX2" fmla="*/ 469107 w 469107"/>
                  <a:gd name="connsiteY2" fmla="*/ 104776 h 396777"/>
                  <a:gd name="connsiteX3" fmla="*/ 397669 w 469107"/>
                  <a:gd name="connsiteY3" fmla="*/ 0 h 396777"/>
                  <a:gd name="connsiteX4" fmla="*/ 166688 w 469107"/>
                  <a:gd name="connsiteY4" fmla="*/ 209550 h 396777"/>
                  <a:gd name="connsiteX5" fmla="*/ 76200 w 469107"/>
                  <a:gd name="connsiteY5" fmla="*/ 121444 h 396777"/>
                  <a:gd name="connsiteX6" fmla="*/ 0 w 469107"/>
                  <a:gd name="connsiteY6" fmla="*/ 211932 h 396777"/>
                  <a:gd name="connsiteX0" fmla="*/ 0 w 469107"/>
                  <a:gd name="connsiteY0" fmla="*/ 211932 h 395386"/>
                  <a:gd name="connsiteX1" fmla="*/ 178594 w 469107"/>
                  <a:gd name="connsiteY1" fmla="*/ 395288 h 395386"/>
                  <a:gd name="connsiteX2" fmla="*/ 469107 w 469107"/>
                  <a:gd name="connsiteY2" fmla="*/ 104776 h 395386"/>
                  <a:gd name="connsiteX3" fmla="*/ 397669 w 469107"/>
                  <a:gd name="connsiteY3" fmla="*/ 0 h 395386"/>
                  <a:gd name="connsiteX4" fmla="*/ 166688 w 469107"/>
                  <a:gd name="connsiteY4" fmla="*/ 209550 h 395386"/>
                  <a:gd name="connsiteX5" fmla="*/ 76200 w 469107"/>
                  <a:gd name="connsiteY5" fmla="*/ 121444 h 395386"/>
                  <a:gd name="connsiteX6" fmla="*/ 0 w 469107"/>
                  <a:gd name="connsiteY6" fmla="*/ 211932 h 39538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6200 w 469107"/>
                  <a:gd name="connsiteY5" fmla="*/ 121444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286"/>
                  <a:gd name="connsiteY0" fmla="*/ 211932 h 395296"/>
                  <a:gd name="connsiteX1" fmla="*/ 178594 w 469286"/>
                  <a:gd name="connsiteY1" fmla="*/ 395288 h 395296"/>
                  <a:gd name="connsiteX2" fmla="*/ 469107 w 469286"/>
                  <a:gd name="connsiteY2" fmla="*/ 104776 h 395296"/>
                  <a:gd name="connsiteX3" fmla="*/ 397669 w 469286"/>
                  <a:gd name="connsiteY3" fmla="*/ 0 h 395296"/>
                  <a:gd name="connsiteX4" fmla="*/ 166688 w 469286"/>
                  <a:gd name="connsiteY4" fmla="*/ 209550 h 395296"/>
                  <a:gd name="connsiteX5" fmla="*/ 71437 w 469286"/>
                  <a:gd name="connsiteY5" fmla="*/ 133350 h 395296"/>
                  <a:gd name="connsiteX6" fmla="*/ 0 w 469286"/>
                  <a:gd name="connsiteY6" fmla="*/ 211932 h 395296"/>
                  <a:gd name="connsiteX0" fmla="*/ 0 w 474512"/>
                  <a:gd name="connsiteY0" fmla="*/ 211932 h 395296"/>
                  <a:gd name="connsiteX1" fmla="*/ 178594 w 474512"/>
                  <a:gd name="connsiteY1" fmla="*/ 395288 h 395296"/>
                  <a:gd name="connsiteX2" fmla="*/ 469107 w 474512"/>
                  <a:gd name="connsiteY2" fmla="*/ 104776 h 395296"/>
                  <a:gd name="connsiteX3" fmla="*/ 397669 w 474512"/>
                  <a:gd name="connsiteY3" fmla="*/ 0 h 395296"/>
                  <a:gd name="connsiteX4" fmla="*/ 166688 w 474512"/>
                  <a:gd name="connsiteY4" fmla="*/ 209550 h 395296"/>
                  <a:gd name="connsiteX5" fmla="*/ 71437 w 474512"/>
                  <a:gd name="connsiteY5" fmla="*/ 133350 h 395296"/>
                  <a:gd name="connsiteX6" fmla="*/ 0 w 474512"/>
                  <a:gd name="connsiteY6" fmla="*/ 211932 h 395296"/>
                  <a:gd name="connsiteX0" fmla="*/ 0 w 461448"/>
                  <a:gd name="connsiteY0" fmla="*/ 211932 h 396898"/>
                  <a:gd name="connsiteX1" fmla="*/ 178594 w 461448"/>
                  <a:gd name="connsiteY1" fmla="*/ 395288 h 396898"/>
                  <a:gd name="connsiteX2" fmla="*/ 454819 w 461448"/>
                  <a:gd name="connsiteY2" fmla="*/ 100014 h 396898"/>
                  <a:gd name="connsiteX3" fmla="*/ 397669 w 461448"/>
                  <a:gd name="connsiteY3" fmla="*/ 0 h 396898"/>
                  <a:gd name="connsiteX4" fmla="*/ 166688 w 461448"/>
                  <a:gd name="connsiteY4" fmla="*/ 209550 h 396898"/>
                  <a:gd name="connsiteX5" fmla="*/ 71437 w 461448"/>
                  <a:gd name="connsiteY5" fmla="*/ 133350 h 396898"/>
                  <a:gd name="connsiteX6" fmla="*/ 0 w 461448"/>
                  <a:gd name="connsiteY6" fmla="*/ 211932 h 396898"/>
                  <a:gd name="connsiteX0" fmla="*/ 0 w 466181"/>
                  <a:gd name="connsiteY0" fmla="*/ 211932 h 396898"/>
                  <a:gd name="connsiteX1" fmla="*/ 178594 w 466181"/>
                  <a:gd name="connsiteY1" fmla="*/ 395288 h 396898"/>
                  <a:gd name="connsiteX2" fmla="*/ 454819 w 466181"/>
                  <a:gd name="connsiteY2" fmla="*/ 100014 h 396898"/>
                  <a:gd name="connsiteX3" fmla="*/ 397669 w 466181"/>
                  <a:gd name="connsiteY3" fmla="*/ 0 h 396898"/>
                  <a:gd name="connsiteX4" fmla="*/ 166688 w 466181"/>
                  <a:gd name="connsiteY4" fmla="*/ 209550 h 396898"/>
                  <a:gd name="connsiteX5" fmla="*/ 71437 w 466181"/>
                  <a:gd name="connsiteY5" fmla="*/ 133350 h 396898"/>
                  <a:gd name="connsiteX6" fmla="*/ 0 w 466181"/>
                  <a:gd name="connsiteY6" fmla="*/ 211932 h 396898"/>
                  <a:gd name="connsiteX0" fmla="*/ 0 w 466181"/>
                  <a:gd name="connsiteY0" fmla="*/ 211932 h 395288"/>
                  <a:gd name="connsiteX1" fmla="*/ 178594 w 466181"/>
                  <a:gd name="connsiteY1" fmla="*/ 395288 h 395288"/>
                  <a:gd name="connsiteX2" fmla="*/ 454819 w 466181"/>
                  <a:gd name="connsiteY2" fmla="*/ 100014 h 395288"/>
                  <a:gd name="connsiteX3" fmla="*/ 397669 w 466181"/>
                  <a:gd name="connsiteY3" fmla="*/ 0 h 395288"/>
                  <a:gd name="connsiteX4" fmla="*/ 166688 w 466181"/>
                  <a:gd name="connsiteY4" fmla="*/ 209550 h 395288"/>
                  <a:gd name="connsiteX5" fmla="*/ 71437 w 466181"/>
                  <a:gd name="connsiteY5" fmla="*/ 133350 h 395288"/>
                  <a:gd name="connsiteX6" fmla="*/ 0 w 466181"/>
                  <a:gd name="connsiteY6" fmla="*/ 211932 h 395288"/>
                  <a:gd name="connsiteX0" fmla="*/ 0 w 458125"/>
                  <a:gd name="connsiteY0" fmla="*/ 211932 h 395374"/>
                  <a:gd name="connsiteX1" fmla="*/ 178594 w 458125"/>
                  <a:gd name="connsiteY1" fmla="*/ 395288 h 395374"/>
                  <a:gd name="connsiteX2" fmla="*/ 314086 w 458125"/>
                  <a:gd name="connsiteY2" fmla="*/ 234103 h 395374"/>
                  <a:gd name="connsiteX3" fmla="*/ 454819 w 458125"/>
                  <a:gd name="connsiteY3" fmla="*/ 100014 h 395374"/>
                  <a:gd name="connsiteX4" fmla="*/ 397669 w 458125"/>
                  <a:gd name="connsiteY4" fmla="*/ 0 h 395374"/>
                  <a:gd name="connsiteX5" fmla="*/ 166688 w 458125"/>
                  <a:gd name="connsiteY5" fmla="*/ 209550 h 395374"/>
                  <a:gd name="connsiteX6" fmla="*/ 71437 w 458125"/>
                  <a:gd name="connsiteY6" fmla="*/ 133350 h 395374"/>
                  <a:gd name="connsiteX7" fmla="*/ 0 w 458125"/>
                  <a:gd name="connsiteY7" fmla="*/ 211932 h 395374"/>
                  <a:gd name="connsiteX0" fmla="*/ 0 w 458125"/>
                  <a:gd name="connsiteY0" fmla="*/ 211932 h 395374"/>
                  <a:gd name="connsiteX1" fmla="*/ 178594 w 458125"/>
                  <a:gd name="connsiteY1" fmla="*/ 395288 h 395374"/>
                  <a:gd name="connsiteX2" fmla="*/ 314086 w 458125"/>
                  <a:gd name="connsiteY2" fmla="*/ 234103 h 395374"/>
                  <a:gd name="connsiteX3" fmla="*/ 454819 w 458125"/>
                  <a:gd name="connsiteY3" fmla="*/ 100014 h 395374"/>
                  <a:gd name="connsiteX4" fmla="*/ 397669 w 458125"/>
                  <a:gd name="connsiteY4" fmla="*/ 0 h 395374"/>
                  <a:gd name="connsiteX5" fmla="*/ 166688 w 458125"/>
                  <a:gd name="connsiteY5" fmla="*/ 209550 h 395374"/>
                  <a:gd name="connsiteX6" fmla="*/ 71437 w 458125"/>
                  <a:gd name="connsiteY6" fmla="*/ 133350 h 395374"/>
                  <a:gd name="connsiteX7" fmla="*/ 0 w 458125"/>
                  <a:gd name="connsiteY7" fmla="*/ 211932 h 395374"/>
                  <a:gd name="connsiteX0" fmla="*/ 0 w 458125"/>
                  <a:gd name="connsiteY0" fmla="*/ 211932 h 395441"/>
                  <a:gd name="connsiteX1" fmla="*/ 178594 w 458125"/>
                  <a:gd name="connsiteY1" fmla="*/ 395288 h 395441"/>
                  <a:gd name="connsiteX2" fmla="*/ 314086 w 458125"/>
                  <a:gd name="connsiteY2" fmla="*/ 234103 h 395441"/>
                  <a:gd name="connsiteX3" fmla="*/ 454819 w 458125"/>
                  <a:gd name="connsiteY3" fmla="*/ 100014 h 395441"/>
                  <a:gd name="connsiteX4" fmla="*/ 397669 w 458125"/>
                  <a:gd name="connsiteY4" fmla="*/ 0 h 395441"/>
                  <a:gd name="connsiteX5" fmla="*/ 166688 w 458125"/>
                  <a:gd name="connsiteY5" fmla="*/ 209550 h 395441"/>
                  <a:gd name="connsiteX6" fmla="*/ 71437 w 458125"/>
                  <a:gd name="connsiteY6" fmla="*/ 133350 h 395441"/>
                  <a:gd name="connsiteX7" fmla="*/ 0 w 458125"/>
                  <a:gd name="connsiteY7" fmla="*/ 211932 h 395441"/>
                  <a:gd name="connsiteX0" fmla="*/ 0 w 458262"/>
                  <a:gd name="connsiteY0" fmla="*/ 211932 h 395480"/>
                  <a:gd name="connsiteX1" fmla="*/ 178594 w 458262"/>
                  <a:gd name="connsiteY1" fmla="*/ 395288 h 395480"/>
                  <a:gd name="connsiteX2" fmla="*/ 311704 w 458262"/>
                  <a:gd name="connsiteY2" fmla="*/ 236484 h 395480"/>
                  <a:gd name="connsiteX3" fmla="*/ 454819 w 458262"/>
                  <a:gd name="connsiteY3" fmla="*/ 100014 h 395480"/>
                  <a:gd name="connsiteX4" fmla="*/ 397669 w 458262"/>
                  <a:gd name="connsiteY4" fmla="*/ 0 h 395480"/>
                  <a:gd name="connsiteX5" fmla="*/ 166688 w 458262"/>
                  <a:gd name="connsiteY5" fmla="*/ 209550 h 395480"/>
                  <a:gd name="connsiteX6" fmla="*/ 71437 w 458262"/>
                  <a:gd name="connsiteY6" fmla="*/ 133350 h 395480"/>
                  <a:gd name="connsiteX7" fmla="*/ 0 w 458262"/>
                  <a:gd name="connsiteY7" fmla="*/ 211932 h 395480"/>
                  <a:gd name="connsiteX0" fmla="*/ 0 w 458262"/>
                  <a:gd name="connsiteY0" fmla="*/ 211932 h 395339"/>
                  <a:gd name="connsiteX1" fmla="*/ 178594 w 458262"/>
                  <a:gd name="connsiteY1" fmla="*/ 395288 h 395339"/>
                  <a:gd name="connsiteX2" fmla="*/ 311704 w 458262"/>
                  <a:gd name="connsiteY2" fmla="*/ 236484 h 395339"/>
                  <a:gd name="connsiteX3" fmla="*/ 454819 w 458262"/>
                  <a:gd name="connsiteY3" fmla="*/ 100014 h 395339"/>
                  <a:gd name="connsiteX4" fmla="*/ 397669 w 458262"/>
                  <a:gd name="connsiteY4" fmla="*/ 0 h 395339"/>
                  <a:gd name="connsiteX5" fmla="*/ 166688 w 458262"/>
                  <a:gd name="connsiteY5" fmla="*/ 209550 h 395339"/>
                  <a:gd name="connsiteX6" fmla="*/ 71437 w 458262"/>
                  <a:gd name="connsiteY6" fmla="*/ 133350 h 395339"/>
                  <a:gd name="connsiteX7" fmla="*/ 0 w 458262"/>
                  <a:gd name="connsiteY7" fmla="*/ 211932 h 395339"/>
                  <a:gd name="connsiteX0" fmla="*/ 0 w 460643"/>
                  <a:gd name="connsiteY0" fmla="*/ 219076 h 395388"/>
                  <a:gd name="connsiteX1" fmla="*/ 180975 w 460643"/>
                  <a:gd name="connsiteY1" fmla="*/ 395288 h 395388"/>
                  <a:gd name="connsiteX2" fmla="*/ 314085 w 460643"/>
                  <a:gd name="connsiteY2" fmla="*/ 236484 h 395388"/>
                  <a:gd name="connsiteX3" fmla="*/ 457200 w 460643"/>
                  <a:gd name="connsiteY3" fmla="*/ 100014 h 395388"/>
                  <a:gd name="connsiteX4" fmla="*/ 400050 w 460643"/>
                  <a:gd name="connsiteY4" fmla="*/ 0 h 395388"/>
                  <a:gd name="connsiteX5" fmla="*/ 169069 w 460643"/>
                  <a:gd name="connsiteY5" fmla="*/ 209550 h 395388"/>
                  <a:gd name="connsiteX6" fmla="*/ 73818 w 460643"/>
                  <a:gd name="connsiteY6" fmla="*/ 133350 h 395388"/>
                  <a:gd name="connsiteX7" fmla="*/ 0 w 460643"/>
                  <a:gd name="connsiteY7" fmla="*/ 219076 h 395388"/>
                  <a:gd name="connsiteX0" fmla="*/ 0 w 460643"/>
                  <a:gd name="connsiteY0" fmla="*/ 219076 h 395308"/>
                  <a:gd name="connsiteX1" fmla="*/ 180975 w 460643"/>
                  <a:gd name="connsiteY1" fmla="*/ 395288 h 395308"/>
                  <a:gd name="connsiteX2" fmla="*/ 314085 w 460643"/>
                  <a:gd name="connsiteY2" fmla="*/ 236484 h 395308"/>
                  <a:gd name="connsiteX3" fmla="*/ 457200 w 460643"/>
                  <a:gd name="connsiteY3" fmla="*/ 100014 h 395308"/>
                  <a:gd name="connsiteX4" fmla="*/ 400050 w 460643"/>
                  <a:gd name="connsiteY4" fmla="*/ 0 h 395308"/>
                  <a:gd name="connsiteX5" fmla="*/ 169069 w 460643"/>
                  <a:gd name="connsiteY5" fmla="*/ 209550 h 395308"/>
                  <a:gd name="connsiteX6" fmla="*/ 73818 w 460643"/>
                  <a:gd name="connsiteY6" fmla="*/ 133350 h 395308"/>
                  <a:gd name="connsiteX7" fmla="*/ 0 w 460643"/>
                  <a:gd name="connsiteY7" fmla="*/ 219076 h 395308"/>
                  <a:gd name="connsiteX0" fmla="*/ 16548 w 477191"/>
                  <a:gd name="connsiteY0" fmla="*/ 219076 h 395308"/>
                  <a:gd name="connsiteX1" fmla="*/ 197523 w 477191"/>
                  <a:gd name="connsiteY1" fmla="*/ 395288 h 395308"/>
                  <a:gd name="connsiteX2" fmla="*/ 330633 w 477191"/>
                  <a:gd name="connsiteY2" fmla="*/ 236484 h 395308"/>
                  <a:gd name="connsiteX3" fmla="*/ 473748 w 477191"/>
                  <a:gd name="connsiteY3" fmla="*/ 100014 h 395308"/>
                  <a:gd name="connsiteX4" fmla="*/ 416598 w 477191"/>
                  <a:gd name="connsiteY4" fmla="*/ 0 h 395308"/>
                  <a:gd name="connsiteX5" fmla="*/ 185617 w 477191"/>
                  <a:gd name="connsiteY5" fmla="*/ 209550 h 395308"/>
                  <a:gd name="connsiteX6" fmla="*/ 90366 w 477191"/>
                  <a:gd name="connsiteY6" fmla="*/ 133350 h 395308"/>
                  <a:gd name="connsiteX7" fmla="*/ 16548 w 477191"/>
                  <a:gd name="connsiteY7" fmla="*/ 219076 h 395308"/>
                  <a:gd name="connsiteX0" fmla="*/ 10200 w 470843"/>
                  <a:gd name="connsiteY0" fmla="*/ 219076 h 395305"/>
                  <a:gd name="connsiteX1" fmla="*/ 191175 w 470843"/>
                  <a:gd name="connsiteY1" fmla="*/ 395288 h 395305"/>
                  <a:gd name="connsiteX2" fmla="*/ 324285 w 470843"/>
                  <a:gd name="connsiteY2" fmla="*/ 236484 h 395305"/>
                  <a:gd name="connsiteX3" fmla="*/ 467400 w 470843"/>
                  <a:gd name="connsiteY3" fmla="*/ 100014 h 395305"/>
                  <a:gd name="connsiteX4" fmla="*/ 410250 w 470843"/>
                  <a:gd name="connsiteY4" fmla="*/ 0 h 395305"/>
                  <a:gd name="connsiteX5" fmla="*/ 179269 w 470843"/>
                  <a:gd name="connsiteY5" fmla="*/ 209550 h 395305"/>
                  <a:gd name="connsiteX6" fmla="*/ 84018 w 470843"/>
                  <a:gd name="connsiteY6" fmla="*/ 133350 h 395305"/>
                  <a:gd name="connsiteX7" fmla="*/ 10200 w 470843"/>
                  <a:gd name="connsiteY7" fmla="*/ 219076 h 395305"/>
                  <a:gd name="connsiteX0" fmla="*/ 3259 w 463902"/>
                  <a:gd name="connsiteY0" fmla="*/ 219076 h 395305"/>
                  <a:gd name="connsiteX1" fmla="*/ 184234 w 463902"/>
                  <a:gd name="connsiteY1" fmla="*/ 395288 h 395305"/>
                  <a:gd name="connsiteX2" fmla="*/ 317344 w 463902"/>
                  <a:gd name="connsiteY2" fmla="*/ 236484 h 395305"/>
                  <a:gd name="connsiteX3" fmla="*/ 460459 w 463902"/>
                  <a:gd name="connsiteY3" fmla="*/ 100014 h 395305"/>
                  <a:gd name="connsiteX4" fmla="*/ 403309 w 463902"/>
                  <a:gd name="connsiteY4" fmla="*/ 0 h 395305"/>
                  <a:gd name="connsiteX5" fmla="*/ 172328 w 463902"/>
                  <a:gd name="connsiteY5" fmla="*/ 209550 h 395305"/>
                  <a:gd name="connsiteX6" fmla="*/ 77077 w 463902"/>
                  <a:gd name="connsiteY6" fmla="*/ 133350 h 395305"/>
                  <a:gd name="connsiteX7" fmla="*/ 3259 w 463902"/>
                  <a:gd name="connsiteY7" fmla="*/ 219076 h 395305"/>
                  <a:gd name="connsiteX0" fmla="*/ 3373 w 464016"/>
                  <a:gd name="connsiteY0" fmla="*/ 219076 h 357212"/>
                  <a:gd name="connsiteX1" fmla="*/ 186730 w 464016"/>
                  <a:gd name="connsiteY1" fmla="*/ 357188 h 357212"/>
                  <a:gd name="connsiteX2" fmla="*/ 317458 w 464016"/>
                  <a:gd name="connsiteY2" fmla="*/ 236484 h 357212"/>
                  <a:gd name="connsiteX3" fmla="*/ 460573 w 464016"/>
                  <a:gd name="connsiteY3" fmla="*/ 100014 h 357212"/>
                  <a:gd name="connsiteX4" fmla="*/ 403423 w 464016"/>
                  <a:gd name="connsiteY4" fmla="*/ 0 h 357212"/>
                  <a:gd name="connsiteX5" fmla="*/ 172442 w 464016"/>
                  <a:gd name="connsiteY5" fmla="*/ 209550 h 357212"/>
                  <a:gd name="connsiteX6" fmla="*/ 77191 w 464016"/>
                  <a:gd name="connsiteY6" fmla="*/ 133350 h 357212"/>
                  <a:gd name="connsiteX7" fmla="*/ 3373 w 464016"/>
                  <a:gd name="connsiteY7" fmla="*/ 219076 h 357212"/>
                  <a:gd name="connsiteX0" fmla="*/ 3605 w 464248"/>
                  <a:gd name="connsiteY0" fmla="*/ 219076 h 378641"/>
                  <a:gd name="connsiteX1" fmla="*/ 191725 w 464248"/>
                  <a:gd name="connsiteY1" fmla="*/ 378620 h 378641"/>
                  <a:gd name="connsiteX2" fmla="*/ 317690 w 464248"/>
                  <a:gd name="connsiteY2" fmla="*/ 236484 h 378641"/>
                  <a:gd name="connsiteX3" fmla="*/ 460805 w 464248"/>
                  <a:gd name="connsiteY3" fmla="*/ 100014 h 378641"/>
                  <a:gd name="connsiteX4" fmla="*/ 403655 w 464248"/>
                  <a:gd name="connsiteY4" fmla="*/ 0 h 378641"/>
                  <a:gd name="connsiteX5" fmla="*/ 172674 w 464248"/>
                  <a:gd name="connsiteY5" fmla="*/ 209550 h 378641"/>
                  <a:gd name="connsiteX6" fmla="*/ 77423 w 464248"/>
                  <a:gd name="connsiteY6" fmla="*/ 133350 h 378641"/>
                  <a:gd name="connsiteX7" fmla="*/ 3605 w 464248"/>
                  <a:gd name="connsiteY7" fmla="*/ 219076 h 378641"/>
                  <a:gd name="connsiteX0" fmla="*/ 3470 w 464113"/>
                  <a:gd name="connsiteY0" fmla="*/ 219076 h 378641"/>
                  <a:gd name="connsiteX1" fmla="*/ 191590 w 464113"/>
                  <a:gd name="connsiteY1" fmla="*/ 378620 h 378641"/>
                  <a:gd name="connsiteX2" fmla="*/ 317555 w 464113"/>
                  <a:gd name="connsiteY2" fmla="*/ 236484 h 378641"/>
                  <a:gd name="connsiteX3" fmla="*/ 460670 w 464113"/>
                  <a:gd name="connsiteY3" fmla="*/ 100014 h 378641"/>
                  <a:gd name="connsiteX4" fmla="*/ 403520 w 464113"/>
                  <a:gd name="connsiteY4" fmla="*/ 0 h 378641"/>
                  <a:gd name="connsiteX5" fmla="*/ 174921 w 464113"/>
                  <a:gd name="connsiteY5" fmla="*/ 221457 h 378641"/>
                  <a:gd name="connsiteX6" fmla="*/ 77288 w 464113"/>
                  <a:gd name="connsiteY6" fmla="*/ 133350 h 378641"/>
                  <a:gd name="connsiteX7" fmla="*/ 3470 w 464113"/>
                  <a:gd name="connsiteY7" fmla="*/ 219076 h 378641"/>
                  <a:gd name="connsiteX0" fmla="*/ 3470 w 479103"/>
                  <a:gd name="connsiteY0" fmla="*/ 237452 h 397017"/>
                  <a:gd name="connsiteX1" fmla="*/ 191590 w 479103"/>
                  <a:gd name="connsiteY1" fmla="*/ 396996 h 397017"/>
                  <a:gd name="connsiteX2" fmla="*/ 317555 w 479103"/>
                  <a:gd name="connsiteY2" fmla="*/ 254860 h 397017"/>
                  <a:gd name="connsiteX3" fmla="*/ 460670 w 479103"/>
                  <a:gd name="connsiteY3" fmla="*/ 118390 h 397017"/>
                  <a:gd name="connsiteX4" fmla="*/ 403520 w 479103"/>
                  <a:gd name="connsiteY4" fmla="*/ 18376 h 397017"/>
                  <a:gd name="connsiteX5" fmla="*/ 174921 w 479103"/>
                  <a:gd name="connsiteY5" fmla="*/ 239833 h 397017"/>
                  <a:gd name="connsiteX6" fmla="*/ 77288 w 479103"/>
                  <a:gd name="connsiteY6" fmla="*/ 151726 h 397017"/>
                  <a:gd name="connsiteX7" fmla="*/ 3470 w 479103"/>
                  <a:gd name="connsiteY7" fmla="*/ 237452 h 397017"/>
                  <a:gd name="connsiteX0" fmla="*/ 3470 w 463445"/>
                  <a:gd name="connsiteY0" fmla="*/ 220091 h 379656"/>
                  <a:gd name="connsiteX1" fmla="*/ 191590 w 463445"/>
                  <a:gd name="connsiteY1" fmla="*/ 379635 h 379656"/>
                  <a:gd name="connsiteX2" fmla="*/ 317555 w 463445"/>
                  <a:gd name="connsiteY2" fmla="*/ 237499 h 379656"/>
                  <a:gd name="connsiteX3" fmla="*/ 460670 w 463445"/>
                  <a:gd name="connsiteY3" fmla="*/ 101029 h 379656"/>
                  <a:gd name="connsiteX4" fmla="*/ 403520 w 463445"/>
                  <a:gd name="connsiteY4" fmla="*/ 1015 h 379656"/>
                  <a:gd name="connsiteX5" fmla="*/ 174921 w 463445"/>
                  <a:gd name="connsiteY5" fmla="*/ 222472 h 379656"/>
                  <a:gd name="connsiteX6" fmla="*/ 77288 w 463445"/>
                  <a:gd name="connsiteY6" fmla="*/ 134365 h 379656"/>
                  <a:gd name="connsiteX7" fmla="*/ 3470 w 463445"/>
                  <a:gd name="connsiteY7" fmla="*/ 220091 h 379656"/>
                  <a:gd name="connsiteX0" fmla="*/ 3470 w 471984"/>
                  <a:gd name="connsiteY0" fmla="*/ 220120 h 379685"/>
                  <a:gd name="connsiteX1" fmla="*/ 191590 w 471984"/>
                  <a:gd name="connsiteY1" fmla="*/ 379664 h 379685"/>
                  <a:gd name="connsiteX2" fmla="*/ 317555 w 471984"/>
                  <a:gd name="connsiteY2" fmla="*/ 237528 h 379685"/>
                  <a:gd name="connsiteX3" fmla="*/ 460670 w 471984"/>
                  <a:gd name="connsiteY3" fmla="*/ 101058 h 379685"/>
                  <a:gd name="connsiteX4" fmla="*/ 403520 w 471984"/>
                  <a:gd name="connsiteY4" fmla="*/ 1044 h 379685"/>
                  <a:gd name="connsiteX5" fmla="*/ 174921 w 471984"/>
                  <a:gd name="connsiteY5" fmla="*/ 222501 h 379685"/>
                  <a:gd name="connsiteX6" fmla="*/ 77288 w 471984"/>
                  <a:gd name="connsiteY6" fmla="*/ 134394 h 379685"/>
                  <a:gd name="connsiteX7" fmla="*/ 3470 w 471984"/>
                  <a:gd name="connsiteY7" fmla="*/ 220120 h 379685"/>
                  <a:gd name="connsiteX0" fmla="*/ 3470 w 478667"/>
                  <a:gd name="connsiteY0" fmla="*/ 221676 h 381241"/>
                  <a:gd name="connsiteX1" fmla="*/ 191590 w 478667"/>
                  <a:gd name="connsiteY1" fmla="*/ 381220 h 381241"/>
                  <a:gd name="connsiteX2" fmla="*/ 317555 w 478667"/>
                  <a:gd name="connsiteY2" fmla="*/ 239084 h 381241"/>
                  <a:gd name="connsiteX3" fmla="*/ 465432 w 478667"/>
                  <a:gd name="connsiteY3" fmla="*/ 112139 h 381241"/>
                  <a:gd name="connsiteX4" fmla="*/ 403520 w 478667"/>
                  <a:gd name="connsiteY4" fmla="*/ 2600 h 381241"/>
                  <a:gd name="connsiteX5" fmla="*/ 174921 w 478667"/>
                  <a:gd name="connsiteY5" fmla="*/ 224057 h 381241"/>
                  <a:gd name="connsiteX6" fmla="*/ 77288 w 478667"/>
                  <a:gd name="connsiteY6" fmla="*/ 135950 h 381241"/>
                  <a:gd name="connsiteX7" fmla="*/ 3470 w 478667"/>
                  <a:gd name="connsiteY7" fmla="*/ 221676 h 381241"/>
                  <a:gd name="connsiteX0" fmla="*/ 3470 w 478667"/>
                  <a:gd name="connsiteY0" fmla="*/ 221676 h 381241"/>
                  <a:gd name="connsiteX1" fmla="*/ 191590 w 478667"/>
                  <a:gd name="connsiteY1" fmla="*/ 381220 h 381241"/>
                  <a:gd name="connsiteX2" fmla="*/ 317555 w 478667"/>
                  <a:gd name="connsiteY2" fmla="*/ 239084 h 381241"/>
                  <a:gd name="connsiteX3" fmla="*/ 465432 w 478667"/>
                  <a:gd name="connsiteY3" fmla="*/ 112139 h 381241"/>
                  <a:gd name="connsiteX4" fmla="*/ 403520 w 478667"/>
                  <a:gd name="connsiteY4" fmla="*/ 2600 h 381241"/>
                  <a:gd name="connsiteX5" fmla="*/ 174921 w 478667"/>
                  <a:gd name="connsiteY5" fmla="*/ 224057 h 381241"/>
                  <a:gd name="connsiteX6" fmla="*/ 77288 w 478667"/>
                  <a:gd name="connsiteY6" fmla="*/ 135950 h 381241"/>
                  <a:gd name="connsiteX7" fmla="*/ 3470 w 478667"/>
                  <a:gd name="connsiteY7" fmla="*/ 221676 h 381241"/>
                  <a:gd name="connsiteX0" fmla="*/ 3470 w 468632"/>
                  <a:gd name="connsiteY0" fmla="*/ 221629 h 381402"/>
                  <a:gd name="connsiteX1" fmla="*/ 191590 w 468632"/>
                  <a:gd name="connsiteY1" fmla="*/ 381173 h 381402"/>
                  <a:gd name="connsiteX2" fmla="*/ 327080 w 468632"/>
                  <a:gd name="connsiteY2" fmla="*/ 241419 h 381402"/>
                  <a:gd name="connsiteX3" fmla="*/ 465432 w 468632"/>
                  <a:gd name="connsiteY3" fmla="*/ 112092 h 381402"/>
                  <a:gd name="connsiteX4" fmla="*/ 403520 w 468632"/>
                  <a:gd name="connsiteY4" fmla="*/ 2553 h 381402"/>
                  <a:gd name="connsiteX5" fmla="*/ 174921 w 468632"/>
                  <a:gd name="connsiteY5" fmla="*/ 224010 h 381402"/>
                  <a:gd name="connsiteX6" fmla="*/ 77288 w 468632"/>
                  <a:gd name="connsiteY6" fmla="*/ 135903 h 381402"/>
                  <a:gd name="connsiteX7" fmla="*/ 3470 w 468632"/>
                  <a:gd name="connsiteY7" fmla="*/ 221629 h 381402"/>
                  <a:gd name="connsiteX0" fmla="*/ 3470 w 468632"/>
                  <a:gd name="connsiteY0" fmla="*/ 221629 h 381261"/>
                  <a:gd name="connsiteX1" fmla="*/ 191590 w 468632"/>
                  <a:gd name="connsiteY1" fmla="*/ 381173 h 381261"/>
                  <a:gd name="connsiteX2" fmla="*/ 327080 w 468632"/>
                  <a:gd name="connsiteY2" fmla="*/ 241419 h 381261"/>
                  <a:gd name="connsiteX3" fmla="*/ 465432 w 468632"/>
                  <a:gd name="connsiteY3" fmla="*/ 112092 h 381261"/>
                  <a:gd name="connsiteX4" fmla="*/ 403520 w 468632"/>
                  <a:gd name="connsiteY4" fmla="*/ 2553 h 381261"/>
                  <a:gd name="connsiteX5" fmla="*/ 174921 w 468632"/>
                  <a:gd name="connsiteY5" fmla="*/ 224010 h 381261"/>
                  <a:gd name="connsiteX6" fmla="*/ 77288 w 468632"/>
                  <a:gd name="connsiteY6" fmla="*/ 135903 h 381261"/>
                  <a:gd name="connsiteX7" fmla="*/ 3470 w 468632"/>
                  <a:gd name="connsiteY7" fmla="*/ 221629 h 381261"/>
                  <a:gd name="connsiteX0" fmla="*/ 3470 w 481001"/>
                  <a:gd name="connsiteY0" fmla="*/ 221469 h 381101"/>
                  <a:gd name="connsiteX1" fmla="*/ 191590 w 481001"/>
                  <a:gd name="connsiteY1" fmla="*/ 381013 h 381101"/>
                  <a:gd name="connsiteX2" fmla="*/ 327080 w 481001"/>
                  <a:gd name="connsiteY2" fmla="*/ 241259 h 381101"/>
                  <a:gd name="connsiteX3" fmla="*/ 465432 w 481001"/>
                  <a:gd name="connsiteY3" fmla="*/ 111932 h 381101"/>
                  <a:gd name="connsiteX4" fmla="*/ 403520 w 481001"/>
                  <a:gd name="connsiteY4" fmla="*/ 2393 h 381101"/>
                  <a:gd name="connsiteX5" fmla="*/ 174921 w 481001"/>
                  <a:gd name="connsiteY5" fmla="*/ 223850 h 381101"/>
                  <a:gd name="connsiteX6" fmla="*/ 77288 w 481001"/>
                  <a:gd name="connsiteY6" fmla="*/ 135743 h 381101"/>
                  <a:gd name="connsiteX7" fmla="*/ 3470 w 481001"/>
                  <a:gd name="connsiteY7" fmla="*/ 221469 h 381101"/>
                  <a:gd name="connsiteX0" fmla="*/ 3470 w 485051"/>
                  <a:gd name="connsiteY0" fmla="*/ 221686 h 381318"/>
                  <a:gd name="connsiteX1" fmla="*/ 191590 w 485051"/>
                  <a:gd name="connsiteY1" fmla="*/ 381230 h 381318"/>
                  <a:gd name="connsiteX2" fmla="*/ 327080 w 485051"/>
                  <a:gd name="connsiteY2" fmla="*/ 241476 h 381318"/>
                  <a:gd name="connsiteX3" fmla="*/ 465432 w 485051"/>
                  <a:gd name="connsiteY3" fmla="*/ 112149 h 381318"/>
                  <a:gd name="connsiteX4" fmla="*/ 403520 w 485051"/>
                  <a:gd name="connsiteY4" fmla="*/ 2610 h 381318"/>
                  <a:gd name="connsiteX5" fmla="*/ 174921 w 485051"/>
                  <a:gd name="connsiteY5" fmla="*/ 224067 h 381318"/>
                  <a:gd name="connsiteX6" fmla="*/ 77288 w 485051"/>
                  <a:gd name="connsiteY6" fmla="*/ 135960 h 381318"/>
                  <a:gd name="connsiteX7" fmla="*/ 3470 w 485051"/>
                  <a:gd name="connsiteY7" fmla="*/ 221686 h 381318"/>
                  <a:gd name="connsiteX0" fmla="*/ 3790 w 485371"/>
                  <a:gd name="connsiteY0" fmla="*/ 221686 h 381318"/>
                  <a:gd name="connsiteX1" fmla="*/ 191910 w 485371"/>
                  <a:gd name="connsiteY1" fmla="*/ 381230 h 381318"/>
                  <a:gd name="connsiteX2" fmla="*/ 327400 w 485371"/>
                  <a:gd name="connsiteY2" fmla="*/ 241476 h 381318"/>
                  <a:gd name="connsiteX3" fmla="*/ 465752 w 485371"/>
                  <a:gd name="connsiteY3" fmla="*/ 112149 h 381318"/>
                  <a:gd name="connsiteX4" fmla="*/ 403840 w 485371"/>
                  <a:gd name="connsiteY4" fmla="*/ 2610 h 381318"/>
                  <a:gd name="connsiteX5" fmla="*/ 175241 w 485371"/>
                  <a:gd name="connsiteY5" fmla="*/ 224067 h 381318"/>
                  <a:gd name="connsiteX6" fmla="*/ 77608 w 485371"/>
                  <a:gd name="connsiteY6" fmla="*/ 135960 h 381318"/>
                  <a:gd name="connsiteX7" fmla="*/ 3790 w 485371"/>
                  <a:gd name="connsiteY7" fmla="*/ 221686 h 381318"/>
                  <a:gd name="connsiteX0" fmla="*/ 3554 w 485135"/>
                  <a:gd name="connsiteY0" fmla="*/ 221686 h 381319"/>
                  <a:gd name="connsiteX1" fmla="*/ 191674 w 485135"/>
                  <a:gd name="connsiteY1" fmla="*/ 381230 h 381319"/>
                  <a:gd name="connsiteX2" fmla="*/ 327164 w 485135"/>
                  <a:gd name="connsiteY2" fmla="*/ 241476 h 381319"/>
                  <a:gd name="connsiteX3" fmla="*/ 465516 w 485135"/>
                  <a:gd name="connsiteY3" fmla="*/ 112149 h 381319"/>
                  <a:gd name="connsiteX4" fmla="*/ 403604 w 485135"/>
                  <a:gd name="connsiteY4" fmla="*/ 2610 h 381319"/>
                  <a:gd name="connsiteX5" fmla="*/ 175005 w 485135"/>
                  <a:gd name="connsiteY5" fmla="*/ 224067 h 381319"/>
                  <a:gd name="connsiteX6" fmla="*/ 79753 w 485135"/>
                  <a:gd name="connsiteY6" fmla="*/ 131197 h 381319"/>
                  <a:gd name="connsiteX7" fmla="*/ 3554 w 485135"/>
                  <a:gd name="connsiteY7" fmla="*/ 221686 h 381319"/>
                  <a:gd name="connsiteX0" fmla="*/ 8294 w 489875"/>
                  <a:gd name="connsiteY0" fmla="*/ 221686 h 381314"/>
                  <a:gd name="connsiteX1" fmla="*/ 196414 w 489875"/>
                  <a:gd name="connsiteY1" fmla="*/ 381230 h 381314"/>
                  <a:gd name="connsiteX2" fmla="*/ 331904 w 489875"/>
                  <a:gd name="connsiteY2" fmla="*/ 241476 h 381314"/>
                  <a:gd name="connsiteX3" fmla="*/ 470256 w 489875"/>
                  <a:gd name="connsiteY3" fmla="*/ 112149 h 381314"/>
                  <a:gd name="connsiteX4" fmla="*/ 408344 w 489875"/>
                  <a:gd name="connsiteY4" fmla="*/ 2610 h 381314"/>
                  <a:gd name="connsiteX5" fmla="*/ 179745 w 489875"/>
                  <a:gd name="connsiteY5" fmla="*/ 224067 h 381314"/>
                  <a:gd name="connsiteX6" fmla="*/ 84493 w 489875"/>
                  <a:gd name="connsiteY6" fmla="*/ 131197 h 381314"/>
                  <a:gd name="connsiteX7" fmla="*/ 8294 w 489875"/>
                  <a:gd name="connsiteY7" fmla="*/ 221686 h 381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9875" h="381314">
                    <a:moveTo>
                      <a:pt x="8294" y="221686"/>
                    </a:moveTo>
                    <a:cubicBezTo>
                      <a:pt x="41235" y="256215"/>
                      <a:pt x="166292" y="385076"/>
                      <a:pt x="196414" y="381230"/>
                    </a:cubicBezTo>
                    <a:cubicBezTo>
                      <a:pt x="226536" y="377384"/>
                      <a:pt x="217207" y="352998"/>
                      <a:pt x="331904" y="241476"/>
                    </a:cubicBezTo>
                    <a:cubicBezTo>
                      <a:pt x="446601" y="129954"/>
                      <a:pt x="417035" y="154341"/>
                      <a:pt x="470256" y="112149"/>
                    </a:cubicBezTo>
                    <a:cubicBezTo>
                      <a:pt x="523477" y="69957"/>
                      <a:pt x="456763" y="-16043"/>
                      <a:pt x="408344" y="2610"/>
                    </a:cubicBezTo>
                    <a:cubicBezTo>
                      <a:pt x="359926" y="21263"/>
                      <a:pt x="263883" y="128023"/>
                      <a:pt x="179745" y="224067"/>
                    </a:cubicBezTo>
                    <a:cubicBezTo>
                      <a:pt x="147201" y="194698"/>
                      <a:pt x="120212" y="155407"/>
                      <a:pt x="84493" y="131197"/>
                    </a:cubicBezTo>
                    <a:cubicBezTo>
                      <a:pt x="48774" y="106987"/>
                      <a:pt x="-24647" y="187157"/>
                      <a:pt x="8294" y="2216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830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88" b="0" i="0" u="none" strike="noStrike" kern="0" cap="none" spc="0" normalizeH="0" baseline="0" noProof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</p:grpSp>
      </p:grpSp>
      <p:sp>
        <p:nvSpPr>
          <p:cNvPr id="38" name="Rectangle 37"/>
          <p:cNvSpPr/>
          <p:nvPr/>
        </p:nvSpPr>
        <p:spPr>
          <a:xfrm>
            <a:off x="882" y="-1"/>
            <a:ext cx="12434711" cy="1602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302" tIns="466302" rIns="466302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8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Provide seamless authentication experiences</a:t>
            </a:r>
            <a:endParaRPr kumimoji="0" lang="en-US" sz="4488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17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2" grpId="0" animBg="1"/>
      <p:bldP spid="26" grpId="0" animBg="1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 bwMode="auto">
          <a:xfrm>
            <a:off x="8934018" y="1514705"/>
            <a:ext cx="3108485" cy="5043830"/>
          </a:xfrm>
          <a:prstGeom prst="rect">
            <a:avLst/>
          </a:prstGeom>
          <a:solidFill>
            <a:srgbClr val="EDC30D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34017" y="1503009"/>
            <a:ext cx="3108486" cy="641241"/>
          </a:xfrm>
          <a:prstGeom prst="rect">
            <a:avLst/>
          </a:prstGeom>
          <a:solidFill>
            <a:srgbClr val="EDC30D"/>
          </a:solidFill>
        </p:spPr>
        <p:txBody>
          <a:bodyPr wrap="square" lIns="182854" tIns="146283" rIns="182854" bIns="146283" rtlCol="0">
            <a:spAutoFit/>
          </a:bodyPr>
          <a:lstStyle/>
          <a:p>
            <a:pPr marL="0" marR="0" lvl="0" indent="0" defTabSz="91422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4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Power BI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008586" y="2313361"/>
            <a:ext cx="2011779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Users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005596" y="4297974"/>
            <a:ext cx="1985729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Permissions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008587" y="3311300"/>
            <a:ext cx="1985729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Auth. providers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005596" y="5387471"/>
            <a:ext cx="1985730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API keys</a:t>
            </a:r>
          </a:p>
        </p:txBody>
      </p:sp>
      <p:sp>
        <p:nvSpPr>
          <p:cNvPr id="27" name="Bent Arrow 26"/>
          <p:cNvSpPr/>
          <p:nvPr/>
        </p:nvSpPr>
        <p:spPr bwMode="auto">
          <a:xfrm rot="5400000" flipH="1" flipV="1">
            <a:off x="6169983" y="3174219"/>
            <a:ext cx="1321188" cy="4065392"/>
          </a:xfrm>
          <a:prstGeom prst="bentArrow">
            <a:avLst>
              <a:gd name="adj1" fmla="val 14334"/>
              <a:gd name="adj2" fmla="val 15613"/>
              <a:gd name="adj3" fmla="val 16541"/>
              <a:gd name="adj4" fmla="val 32069"/>
            </a:avLst>
          </a:prstGeom>
          <a:solidFill>
            <a:srgbClr val="EDC30D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5102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794091" y="3311300"/>
            <a:ext cx="2897849" cy="1116572"/>
          </a:xfrm>
          <a:prstGeom prst="rect">
            <a:avLst/>
          </a:prstGeom>
          <a:noFill/>
          <a:ln>
            <a:solidFill>
              <a:srgbClr val="EDC30D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326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Token</a:t>
            </a:r>
          </a:p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+ Claim: Can view Report 1</a:t>
            </a:r>
          </a:p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+ Expiration: 5 minutes</a:t>
            </a:r>
          </a:p>
        </p:txBody>
      </p:sp>
      <p:sp>
        <p:nvSpPr>
          <p:cNvPr id="23" name="Freeform 22"/>
          <p:cNvSpPr/>
          <p:nvPr/>
        </p:nvSpPr>
        <p:spPr>
          <a:xfrm>
            <a:off x="3794092" y="2311535"/>
            <a:ext cx="722051" cy="824257"/>
          </a:xfrm>
          <a:custGeom>
            <a:avLst/>
            <a:gdLst>
              <a:gd name="connsiteX0" fmla="*/ 599650 w 1199300"/>
              <a:gd name="connsiteY0" fmla="*/ 88729 h 1369060"/>
              <a:gd name="connsiteX1" fmla="*/ 270362 w 1199300"/>
              <a:gd name="connsiteY1" fmla="*/ 418017 h 1369060"/>
              <a:gd name="connsiteX2" fmla="*/ 599650 w 1199300"/>
              <a:gd name="connsiteY2" fmla="*/ 747305 h 1369060"/>
              <a:gd name="connsiteX3" fmla="*/ 928938 w 1199300"/>
              <a:gd name="connsiteY3" fmla="*/ 418017 h 1369060"/>
              <a:gd name="connsiteX4" fmla="*/ 599650 w 1199300"/>
              <a:gd name="connsiteY4" fmla="*/ 88729 h 1369060"/>
              <a:gd name="connsiteX5" fmla="*/ 599651 w 1199300"/>
              <a:gd name="connsiteY5" fmla="*/ 0 h 1369060"/>
              <a:gd name="connsiteX6" fmla="*/ 1017668 w 1199300"/>
              <a:gd name="connsiteY6" fmla="*/ 418017 h 1369060"/>
              <a:gd name="connsiteX7" fmla="*/ 833368 w 1199300"/>
              <a:gd name="connsiteY7" fmla="*/ 764643 h 1369060"/>
              <a:gd name="connsiteX8" fmla="*/ 772437 w 1199300"/>
              <a:gd name="connsiteY8" fmla="*/ 797716 h 1369060"/>
              <a:gd name="connsiteX9" fmla="*/ 833061 w 1199300"/>
              <a:gd name="connsiteY9" fmla="*/ 816535 h 1369060"/>
              <a:gd name="connsiteX10" fmla="*/ 1199300 w 1199300"/>
              <a:gd name="connsiteY10" fmla="*/ 1369060 h 1369060"/>
              <a:gd name="connsiteX11" fmla="*/ 1092443 w 1199300"/>
              <a:gd name="connsiteY11" fmla="*/ 1369060 h 1369060"/>
              <a:gd name="connsiteX12" fmla="*/ 599650 w 1199300"/>
              <a:gd name="connsiteY12" fmla="*/ 876268 h 1369060"/>
              <a:gd name="connsiteX13" fmla="*/ 106857 w 1199300"/>
              <a:gd name="connsiteY13" fmla="*/ 1369060 h 1369060"/>
              <a:gd name="connsiteX14" fmla="*/ 0 w 1199300"/>
              <a:gd name="connsiteY14" fmla="*/ 1369060 h 1369060"/>
              <a:gd name="connsiteX15" fmla="*/ 366239 w 1199300"/>
              <a:gd name="connsiteY15" fmla="*/ 816535 h 1369060"/>
              <a:gd name="connsiteX16" fmla="*/ 426865 w 1199300"/>
              <a:gd name="connsiteY16" fmla="*/ 797716 h 1369060"/>
              <a:gd name="connsiteX17" fmla="*/ 365934 w 1199300"/>
              <a:gd name="connsiteY17" fmla="*/ 764643 h 1369060"/>
              <a:gd name="connsiteX18" fmla="*/ 181634 w 1199300"/>
              <a:gd name="connsiteY18" fmla="*/ 418017 h 1369060"/>
              <a:gd name="connsiteX19" fmla="*/ 599651 w 1199300"/>
              <a:gd name="connsiteY19" fmla="*/ 0 h 136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99300" h="1369060">
                <a:moveTo>
                  <a:pt x="599650" y="88729"/>
                </a:moveTo>
                <a:cubicBezTo>
                  <a:pt x="417789" y="88729"/>
                  <a:pt x="270362" y="236156"/>
                  <a:pt x="270362" y="418017"/>
                </a:cubicBezTo>
                <a:cubicBezTo>
                  <a:pt x="270362" y="599878"/>
                  <a:pt x="417789" y="747305"/>
                  <a:pt x="599650" y="747305"/>
                </a:cubicBezTo>
                <a:cubicBezTo>
                  <a:pt x="781511" y="747305"/>
                  <a:pt x="928938" y="599878"/>
                  <a:pt x="928938" y="418017"/>
                </a:cubicBezTo>
                <a:cubicBezTo>
                  <a:pt x="928938" y="236156"/>
                  <a:pt x="781511" y="88729"/>
                  <a:pt x="599650" y="88729"/>
                </a:cubicBezTo>
                <a:close/>
                <a:moveTo>
                  <a:pt x="599651" y="0"/>
                </a:moveTo>
                <a:cubicBezTo>
                  <a:pt x="830515" y="0"/>
                  <a:pt x="1017668" y="187153"/>
                  <a:pt x="1017668" y="418017"/>
                </a:cubicBezTo>
                <a:cubicBezTo>
                  <a:pt x="1017668" y="562307"/>
                  <a:pt x="944561" y="689522"/>
                  <a:pt x="833368" y="764643"/>
                </a:cubicBezTo>
                <a:lnTo>
                  <a:pt x="772437" y="797716"/>
                </a:lnTo>
                <a:lnTo>
                  <a:pt x="833061" y="816535"/>
                </a:lnTo>
                <a:cubicBezTo>
                  <a:pt x="1048285" y="907566"/>
                  <a:pt x="1199300" y="1120678"/>
                  <a:pt x="1199300" y="1369060"/>
                </a:cubicBezTo>
                <a:lnTo>
                  <a:pt x="1092443" y="1369060"/>
                </a:lnTo>
                <a:cubicBezTo>
                  <a:pt x="1092443" y="1096898"/>
                  <a:pt x="871812" y="876268"/>
                  <a:pt x="599650" y="876268"/>
                </a:cubicBezTo>
                <a:cubicBezTo>
                  <a:pt x="327488" y="876268"/>
                  <a:pt x="106857" y="1096898"/>
                  <a:pt x="106857" y="1369060"/>
                </a:cubicBezTo>
                <a:lnTo>
                  <a:pt x="0" y="1369060"/>
                </a:lnTo>
                <a:cubicBezTo>
                  <a:pt x="0" y="1120678"/>
                  <a:pt x="151016" y="907566"/>
                  <a:pt x="366239" y="816535"/>
                </a:cubicBezTo>
                <a:lnTo>
                  <a:pt x="426865" y="797716"/>
                </a:lnTo>
                <a:lnTo>
                  <a:pt x="365934" y="764643"/>
                </a:lnTo>
                <a:cubicBezTo>
                  <a:pt x="254741" y="689522"/>
                  <a:pt x="181634" y="562307"/>
                  <a:pt x="181634" y="418017"/>
                </a:cubicBezTo>
                <a:cubicBezTo>
                  <a:pt x="181634" y="187153"/>
                  <a:pt x="368787" y="0"/>
                  <a:pt x="599651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43680" y="1910172"/>
            <a:ext cx="3919593" cy="878643"/>
            <a:chOff x="4846320" y="1843168"/>
            <a:chExt cx="3843087" cy="861493"/>
          </a:xfrm>
        </p:grpSpPr>
        <p:sp>
          <p:nvSpPr>
            <p:cNvPr id="33" name="Right Arrow 32"/>
            <p:cNvSpPr/>
            <p:nvPr/>
          </p:nvSpPr>
          <p:spPr>
            <a:xfrm>
              <a:off x="4846320" y="2334437"/>
              <a:ext cx="3843087" cy="370224"/>
            </a:xfrm>
            <a:prstGeom prst="rightArrow">
              <a:avLst/>
            </a:prstGeom>
            <a:solidFill>
              <a:srgbClr val="EDC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503509" y="1843168"/>
              <a:ext cx="2178880" cy="619213"/>
            </a:xfrm>
            <a:prstGeom prst="rect">
              <a:avLst/>
            </a:prstGeom>
            <a:noFill/>
          </p:spPr>
          <p:txBody>
            <a:bodyPr wrap="square" lIns="93260" tIns="93260" rIns="93260" bIns="93260" rtlCol="0">
              <a:spAutoFit/>
            </a:bodyPr>
            <a:lstStyle/>
            <a:p>
              <a:pPr marL="0" marR="0" lvl="0" indent="0" algn="ctr" defTabSz="914224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User requests to view Report 1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618293" y="5191124"/>
            <a:ext cx="2045541" cy="465340"/>
          </a:xfrm>
          <a:prstGeom prst="rect">
            <a:avLst/>
          </a:prstGeom>
          <a:noFill/>
        </p:spPr>
        <p:txBody>
          <a:bodyPr wrap="square" lIns="93260" tIns="93260" rIns="93260" bIns="93260" rtlCol="0">
            <a:spAutoFit/>
          </a:bodyPr>
          <a:lstStyle/>
          <a:p>
            <a:pPr marL="0" marR="0" lvl="0" indent="0" defTabSz="91422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Validate token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442549" y="3110284"/>
            <a:ext cx="433247" cy="433247"/>
            <a:chOff x="6560457" y="2743630"/>
            <a:chExt cx="424791" cy="424791"/>
          </a:xfrm>
        </p:grpSpPr>
        <p:sp>
          <p:nvSpPr>
            <p:cNvPr id="38" name="Oval 37"/>
            <p:cNvSpPr/>
            <p:nvPr/>
          </p:nvSpPr>
          <p:spPr bwMode="auto">
            <a:xfrm>
              <a:off x="6560457" y="2743630"/>
              <a:ext cx="424791" cy="424791"/>
            </a:xfrm>
            <a:prstGeom prst="ellipse">
              <a:avLst/>
            </a:prstGeom>
            <a:solidFill>
              <a:srgbClr val="F2F2F2"/>
            </a:solidFill>
            <a:ln w="3175"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5102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4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6560457" y="2743630"/>
              <a:ext cx="424791" cy="424791"/>
              <a:chOff x="8257201" y="4912135"/>
              <a:chExt cx="777240" cy="777240"/>
            </a:xfrm>
            <a:solidFill>
              <a:srgbClr val="EDC30D"/>
            </a:solidFill>
          </p:grpSpPr>
          <p:sp>
            <p:nvSpPr>
              <p:cNvPr id="40" name="Oval 37"/>
              <p:cNvSpPr/>
              <p:nvPr/>
            </p:nvSpPr>
            <p:spPr>
              <a:xfrm>
                <a:off x="8257201" y="4912135"/>
                <a:ext cx="777240" cy="777240"/>
              </a:xfrm>
              <a:custGeom>
                <a:avLst/>
                <a:gdLst/>
                <a:ahLst/>
                <a:cxnLst/>
                <a:rect l="l" t="t" r="r" b="b"/>
                <a:pathLst>
                  <a:path w="777240" h="777240">
                    <a:moveTo>
                      <a:pt x="388620" y="32004"/>
                    </a:moveTo>
                    <a:cubicBezTo>
                      <a:pt x="191666" y="32004"/>
                      <a:pt x="32004" y="191666"/>
                      <a:pt x="32004" y="388620"/>
                    </a:cubicBezTo>
                    <a:cubicBezTo>
                      <a:pt x="32004" y="585574"/>
                      <a:pt x="191666" y="745236"/>
                      <a:pt x="388620" y="745236"/>
                    </a:cubicBezTo>
                    <a:cubicBezTo>
                      <a:pt x="585574" y="745236"/>
                      <a:pt x="745236" y="585574"/>
                      <a:pt x="745236" y="388620"/>
                    </a:cubicBezTo>
                    <a:cubicBezTo>
                      <a:pt x="745236" y="191666"/>
                      <a:pt x="585574" y="32004"/>
                      <a:pt x="388620" y="32004"/>
                    </a:cubicBezTo>
                    <a:close/>
                    <a:moveTo>
                      <a:pt x="388620" y="0"/>
                    </a:moveTo>
                    <a:cubicBezTo>
                      <a:pt x="603249" y="0"/>
                      <a:pt x="777240" y="173991"/>
                      <a:pt x="777240" y="388620"/>
                    </a:cubicBezTo>
                    <a:cubicBezTo>
                      <a:pt x="777240" y="603249"/>
                      <a:pt x="603249" y="777240"/>
                      <a:pt x="388620" y="777240"/>
                    </a:cubicBezTo>
                    <a:cubicBezTo>
                      <a:pt x="173991" y="777240"/>
                      <a:pt x="0" y="603249"/>
                      <a:pt x="0" y="388620"/>
                    </a:cubicBezTo>
                    <a:cubicBezTo>
                      <a:pt x="0" y="173991"/>
                      <a:pt x="173991" y="0"/>
                      <a:pt x="3886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830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88" b="0" i="0" u="none" strike="noStrike" kern="0" cap="none" spc="0" normalizeH="0" baseline="0" noProof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8400884" y="5110098"/>
                <a:ext cx="489875" cy="381314"/>
              </a:xfrm>
              <a:custGeom>
                <a:avLst/>
                <a:gdLst>
                  <a:gd name="connsiteX0" fmla="*/ 0 w 464344"/>
                  <a:gd name="connsiteY0" fmla="*/ 211932 h 400050"/>
                  <a:gd name="connsiteX1" fmla="*/ 169069 w 464344"/>
                  <a:gd name="connsiteY1" fmla="*/ 400050 h 400050"/>
                  <a:gd name="connsiteX2" fmla="*/ 464344 w 464344"/>
                  <a:gd name="connsiteY2" fmla="*/ 90488 h 400050"/>
                  <a:gd name="connsiteX3" fmla="*/ 397669 w 464344"/>
                  <a:gd name="connsiteY3" fmla="*/ 0 h 400050"/>
                  <a:gd name="connsiteX4" fmla="*/ 166688 w 464344"/>
                  <a:gd name="connsiteY4" fmla="*/ 209550 h 400050"/>
                  <a:gd name="connsiteX5" fmla="*/ 76200 w 464344"/>
                  <a:gd name="connsiteY5" fmla="*/ 121444 h 400050"/>
                  <a:gd name="connsiteX6" fmla="*/ 0 w 464344"/>
                  <a:gd name="connsiteY6" fmla="*/ 211932 h 400050"/>
                  <a:gd name="connsiteX0" fmla="*/ 0 w 464344"/>
                  <a:gd name="connsiteY0" fmla="*/ 211932 h 400050"/>
                  <a:gd name="connsiteX1" fmla="*/ 169069 w 464344"/>
                  <a:gd name="connsiteY1" fmla="*/ 400050 h 400050"/>
                  <a:gd name="connsiteX2" fmla="*/ 464344 w 464344"/>
                  <a:gd name="connsiteY2" fmla="*/ 90488 h 400050"/>
                  <a:gd name="connsiteX3" fmla="*/ 397669 w 464344"/>
                  <a:gd name="connsiteY3" fmla="*/ 0 h 400050"/>
                  <a:gd name="connsiteX4" fmla="*/ 166688 w 464344"/>
                  <a:gd name="connsiteY4" fmla="*/ 209550 h 400050"/>
                  <a:gd name="connsiteX5" fmla="*/ 76200 w 464344"/>
                  <a:gd name="connsiteY5" fmla="*/ 121444 h 400050"/>
                  <a:gd name="connsiteX6" fmla="*/ 0 w 464344"/>
                  <a:gd name="connsiteY6" fmla="*/ 211932 h 400050"/>
                  <a:gd name="connsiteX0" fmla="*/ 0 w 464344"/>
                  <a:gd name="connsiteY0" fmla="*/ 211932 h 400050"/>
                  <a:gd name="connsiteX1" fmla="*/ 169069 w 464344"/>
                  <a:gd name="connsiteY1" fmla="*/ 400050 h 400050"/>
                  <a:gd name="connsiteX2" fmla="*/ 464344 w 464344"/>
                  <a:gd name="connsiteY2" fmla="*/ 90488 h 400050"/>
                  <a:gd name="connsiteX3" fmla="*/ 397669 w 464344"/>
                  <a:gd name="connsiteY3" fmla="*/ 0 h 400050"/>
                  <a:gd name="connsiteX4" fmla="*/ 166688 w 464344"/>
                  <a:gd name="connsiteY4" fmla="*/ 209550 h 400050"/>
                  <a:gd name="connsiteX5" fmla="*/ 76200 w 464344"/>
                  <a:gd name="connsiteY5" fmla="*/ 121444 h 400050"/>
                  <a:gd name="connsiteX6" fmla="*/ 0 w 464344"/>
                  <a:gd name="connsiteY6" fmla="*/ 211932 h 400050"/>
                  <a:gd name="connsiteX0" fmla="*/ 0 w 464344"/>
                  <a:gd name="connsiteY0" fmla="*/ 211932 h 401791"/>
                  <a:gd name="connsiteX1" fmla="*/ 169069 w 464344"/>
                  <a:gd name="connsiteY1" fmla="*/ 400050 h 401791"/>
                  <a:gd name="connsiteX2" fmla="*/ 464344 w 464344"/>
                  <a:gd name="connsiteY2" fmla="*/ 90488 h 401791"/>
                  <a:gd name="connsiteX3" fmla="*/ 397669 w 464344"/>
                  <a:gd name="connsiteY3" fmla="*/ 0 h 401791"/>
                  <a:gd name="connsiteX4" fmla="*/ 166688 w 464344"/>
                  <a:gd name="connsiteY4" fmla="*/ 209550 h 401791"/>
                  <a:gd name="connsiteX5" fmla="*/ 76200 w 464344"/>
                  <a:gd name="connsiteY5" fmla="*/ 121444 h 401791"/>
                  <a:gd name="connsiteX6" fmla="*/ 0 w 464344"/>
                  <a:gd name="connsiteY6" fmla="*/ 211932 h 401791"/>
                  <a:gd name="connsiteX0" fmla="*/ 0 w 464344"/>
                  <a:gd name="connsiteY0" fmla="*/ 211932 h 400155"/>
                  <a:gd name="connsiteX1" fmla="*/ 169069 w 464344"/>
                  <a:gd name="connsiteY1" fmla="*/ 400050 h 400155"/>
                  <a:gd name="connsiteX2" fmla="*/ 464344 w 464344"/>
                  <a:gd name="connsiteY2" fmla="*/ 90488 h 400155"/>
                  <a:gd name="connsiteX3" fmla="*/ 397669 w 464344"/>
                  <a:gd name="connsiteY3" fmla="*/ 0 h 400155"/>
                  <a:gd name="connsiteX4" fmla="*/ 166688 w 464344"/>
                  <a:gd name="connsiteY4" fmla="*/ 209550 h 400155"/>
                  <a:gd name="connsiteX5" fmla="*/ 76200 w 464344"/>
                  <a:gd name="connsiteY5" fmla="*/ 121444 h 400155"/>
                  <a:gd name="connsiteX6" fmla="*/ 0 w 464344"/>
                  <a:gd name="connsiteY6" fmla="*/ 211932 h 400155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71488"/>
                  <a:gd name="connsiteY0" fmla="*/ 211932 h 401670"/>
                  <a:gd name="connsiteX1" fmla="*/ 169069 w 471488"/>
                  <a:gd name="connsiteY1" fmla="*/ 400050 h 401670"/>
                  <a:gd name="connsiteX2" fmla="*/ 471488 w 471488"/>
                  <a:gd name="connsiteY2" fmla="*/ 95251 h 401670"/>
                  <a:gd name="connsiteX3" fmla="*/ 397669 w 471488"/>
                  <a:gd name="connsiteY3" fmla="*/ 0 h 401670"/>
                  <a:gd name="connsiteX4" fmla="*/ 166688 w 471488"/>
                  <a:gd name="connsiteY4" fmla="*/ 209550 h 401670"/>
                  <a:gd name="connsiteX5" fmla="*/ 76200 w 471488"/>
                  <a:gd name="connsiteY5" fmla="*/ 121444 h 401670"/>
                  <a:gd name="connsiteX6" fmla="*/ 0 w 471488"/>
                  <a:gd name="connsiteY6" fmla="*/ 211932 h 401670"/>
                  <a:gd name="connsiteX0" fmla="*/ 0 w 471488"/>
                  <a:gd name="connsiteY0" fmla="*/ 211932 h 400100"/>
                  <a:gd name="connsiteX1" fmla="*/ 169069 w 471488"/>
                  <a:gd name="connsiteY1" fmla="*/ 400050 h 400100"/>
                  <a:gd name="connsiteX2" fmla="*/ 471488 w 471488"/>
                  <a:gd name="connsiteY2" fmla="*/ 95251 h 400100"/>
                  <a:gd name="connsiteX3" fmla="*/ 397669 w 471488"/>
                  <a:gd name="connsiteY3" fmla="*/ 0 h 400100"/>
                  <a:gd name="connsiteX4" fmla="*/ 166688 w 471488"/>
                  <a:gd name="connsiteY4" fmla="*/ 209550 h 400100"/>
                  <a:gd name="connsiteX5" fmla="*/ 76200 w 471488"/>
                  <a:gd name="connsiteY5" fmla="*/ 121444 h 400100"/>
                  <a:gd name="connsiteX6" fmla="*/ 0 w 471488"/>
                  <a:gd name="connsiteY6" fmla="*/ 211932 h 400100"/>
                  <a:gd name="connsiteX0" fmla="*/ 0 w 471488"/>
                  <a:gd name="connsiteY0" fmla="*/ 211932 h 400182"/>
                  <a:gd name="connsiteX1" fmla="*/ 169069 w 471488"/>
                  <a:gd name="connsiteY1" fmla="*/ 400050 h 400182"/>
                  <a:gd name="connsiteX2" fmla="*/ 471488 w 471488"/>
                  <a:gd name="connsiteY2" fmla="*/ 95251 h 400182"/>
                  <a:gd name="connsiteX3" fmla="*/ 397669 w 471488"/>
                  <a:gd name="connsiteY3" fmla="*/ 0 h 400182"/>
                  <a:gd name="connsiteX4" fmla="*/ 166688 w 471488"/>
                  <a:gd name="connsiteY4" fmla="*/ 209550 h 400182"/>
                  <a:gd name="connsiteX5" fmla="*/ 76200 w 471488"/>
                  <a:gd name="connsiteY5" fmla="*/ 121444 h 400182"/>
                  <a:gd name="connsiteX6" fmla="*/ 0 w 471488"/>
                  <a:gd name="connsiteY6" fmla="*/ 211932 h 400182"/>
                  <a:gd name="connsiteX0" fmla="*/ 0 w 471488"/>
                  <a:gd name="connsiteY0" fmla="*/ 211932 h 400189"/>
                  <a:gd name="connsiteX1" fmla="*/ 169069 w 471488"/>
                  <a:gd name="connsiteY1" fmla="*/ 400050 h 400189"/>
                  <a:gd name="connsiteX2" fmla="*/ 471488 w 471488"/>
                  <a:gd name="connsiteY2" fmla="*/ 95251 h 400189"/>
                  <a:gd name="connsiteX3" fmla="*/ 397669 w 471488"/>
                  <a:gd name="connsiteY3" fmla="*/ 0 h 400189"/>
                  <a:gd name="connsiteX4" fmla="*/ 166688 w 471488"/>
                  <a:gd name="connsiteY4" fmla="*/ 209550 h 400189"/>
                  <a:gd name="connsiteX5" fmla="*/ 76200 w 471488"/>
                  <a:gd name="connsiteY5" fmla="*/ 121444 h 400189"/>
                  <a:gd name="connsiteX6" fmla="*/ 0 w 471488"/>
                  <a:gd name="connsiteY6" fmla="*/ 211932 h 400189"/>
                  <a:gd name="connsiteX0" fmla="*/ 0 w 471488"/>
                  <a:gd name="connsiteY0" fmla="*/ 211932 h 395431"/>
                  <a:gd name="connsiteX1" fmla="*/ 178594 w 471488"/>
                  <a:gd name="connsiteY1" fmla="*/ 395288 h 395431"/>
                  <a:gd name="connsiteX2" fmla="*/ 471488 w 471488"/>
                  <a:gd name="connsiteY2" fmla="*/ 95251 h 395431"/>
                  <a:gd name="connsiteX3" fmla="*/ 397669 w 471488"/>
                  <a:gd name="connsiteY3" fmla="*/ 0 h 395431"/>
                  <a:gd name="connsiteX4" fmla="*/ 166688 w 471488"/>
                  <a:gd name="connsiteY4" fmla="*/ 209550 h 395431"/>
                  <a:gd name="connsiteX5" fmla="*/ 76200 w 471488"/>
                  <a:gd name="connsiteY5" fmla="*/ 121444 h 395431"/>
                  <a:gd name="connsiteX6" fmla="*/ 0 w 471488"/>
                  <a:gd name="connsiteY6" fmla="*/ 211932 h 395431"/>
                  <a:gd name="connsiteX0" fmla="*/ 0 w 471488"/>
                  <a:gd name="connsiteY0" fmla="*/ 211932 h 395331"/>
                  <a:gd name="connsiteX1" fmla="*/ 178594 w 471488"/>
                  <a:gd name="connsiteY1" fmla="*/ 395288 h 395331"/>
                  <a:gd name="connsiteX2" fmla="*/ 471488 w 471488"/>
                  <a:gd name="connsiteY2" fmla="*/ 95251 h 395331"/>
                  <a:gd name="connsiteX3" fmla="*/ 397669 w 471488"/>
                  <a:gd name="connsiteY3" fmla="*/ 0 h 395331"/>
                  <a:gd name="connsiteX4" fmla="*/ 166688 w 471488"/>
                  <a:gd name="connsiteY4" fmla="*/ 209550 h 395331"/>
                  <a:gd name="connsiteX5" fmla="*/ 76200 w 471488"/>
                  <a:gd name="connsiteY5" fmla="*/ 121444 h 395331"/>
                  <a:gd name="connsiteX6" fmla="*/ 0 w 471488"/>
                  <a:gd name="connsiteY6" fmla="*/ 211932 h 395331"/>
                  <a:gd name="connsiteX0" fmla="*/ 0 w 471488"/>
                  <a:gd name="connsiteY0" fmla="*/ 211932 h 395331"/>
                  <a:gd name="connsiteX1" fmla="*/ 178594 w 471488"/>
                  <a:gd name="connsiteY1" fmla="*/ 395288 h 395331"/>
                  <a:gd name="connsiteX2" fmla="*/ 471488 w 471488"/>
                  <a:gd name="connsiteY2" fmla="*/ 95251 h 395331"/>
                  <a:gd name="connsiteX3" fmla="*/ 397669 w 471488"/>
                  <a:gd name="connsiteY3" fmla="*/ 0 h 395331"/>
                  <a:gd name="connsiteX4" fmla="*/ 166688 w 471488"/>
                  <a:gd name="connsiteY4" fmla="*/ 209550 h 395331"/>
                  <a:gd name="connsiteX5" fmla="*/ 76200 w 471488"/>
                  <a:gd name="connsiteY5" fmla="*/ 121444 h 395331"/>
                  <a:gd name="connsiteX6" fmla="*/ 0 w 471488"/>
                  <a:gd name="connsiteY6" fmla="*/ 211932 h 395331"/>
                  <a:gd name="connsiteX0" fmla="*/ 0 w 469107"/>
                  <a:gd name="connsiteY0" fmla="*/ 211932 h 396777"/>
                  <a:gd name="connsiteX1" fmla="*/ 178594 w 469107"/>
                  <a:gd name="connsiteY1" fmla="*/ 395288 h 396777"/>
                  <a:gd name="connsiteX2" fmla="*/ 469107 w 469107"/>
                  <a:gd name="connsiteY2" fmla="*/ 104776 h 396777"/>
                  <a:gd name="connsiteX3" fmla="*/ 397669 w 469107"/>
                  <a:gd name="connsiteY3" fmla="*/ 0 h 396777"/>
                  <a:gd name="connsiteX4" fmla="*/ 166688 w 469107"/>
                  <a:gd name="connsiteY4" fmla="*/ 209550 h 396777"/>
                  <a:gd name="connsiteX5" fmla="*/ 76200 w 469107"/>
                  <a:gd name="connsiteY5" fmla="*/ 121444 h 396777"/>
                  <a:gd name="connsiteX6" fmla="*/ 0 w 469107"/>
                  <a:gd name="connsiteY6" fmla="*/ 211932 h 396777"/>
                  <a:gd name="connsiteX0" fmla="*/ 0 w 469107"/>
                  <a:gd name="connsiteY0" fmla="*/ 211932 h 395386"/>
                  <a:gd name="connsiteX1" fmla="*/ 178594 w 469107"/>
                  <a:gd name="connsiteY1" fmla="*/ 395288 h 395386"/>
                  <a:gd name="connsiteX2" fmla="*/ 469107 w 469107"/>
                  <a:gd name="connsiteY2" fmla="*/ 104776 h 395386"/>
                  <a:gd name="connsiteX3" fmla="*/ 397669 w 469107"/>
                  <a:gd name="connsiteY3" fmla="*/ 0 h 395386"/>
                  <a:gd name="connsiteX4" fmla="*/ 166688 w 469107"/>
                  <a:gd name="connsiteY4" fmla="*/ 209550 h 395386"/>
                  <a:gd name="connsiteX5" fmla="*/ 76200 w 469107"/>
                  <a:gd name="connsiteY5" fmla="*/ 121444 h 395386"/>
                  <a:gd name="connsiteX6" fmla="*/ 0 w 469107"/>
                  <a:gd name="connsiteY6" fmla="*/ 211932 h 39538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6200 w 469107"/>
                  <a:gd name="connsiteY5" fmla="*/ 121444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286"/>
                  <a:gd name="connsiteY0" fmla="*/ 211932 h 395296"/>
                  <a:gd name="connsiteX1" fmla="*/ 178594 w 469286"/>
                  <a:gd name="connsiteY1" fmla="*/ 395288 h 395296"/>
                  <a:gd name="connsiteX2" fmla="*/ 469107 w 469286"/>
                  <a:gd name="connsiteY2" fmla="*/ 104776 h 395296"/>
                  <a:gd name="connsiteX3" fmla="*/ 397669 w 469286"/>
                  <a:gd name="connsiteY3" fmla="*/ 0 h 395296"/>
                  <a:gd name="connsiteX4" fmla="*/ 166688 w 469286"/>
                  <a:gd name="connsiteY4" fmla="*/ 209550 h 395296"/>
                  <a:gd name="connsiteX5" fmla="*/ 71437 w 469286"/>
                  <a:gd name="connsiteY5" fmla="*/ 133350 h 395296"/>
                  <a:gd name="connsiteX6" fmla="*/ 0 w 469286"/>
                  <a:gd name="connsiteY6" fmla="*/ 211932 h 395296"/>
                  <a:gd name="connsiteX0" fmla="*/ 0 w 474512"/>
                  <a:gd name="connsiteY0" fmla="*/ 211932 h 395296"/>
                  <a:gd name="connsiteX1" fmla="*/ 178594 w 474512"/>
                  <a:gd name="connsiteY1" fmla="*/ 395288 h 395296"/>
                  <a:gd name="connsiteX2" fmla="*/ 469107 w 474512"/>
                  <a:gd name="connsiteY2" fmla="*/ 104776 h 395296"/>
                  <a:gd name="connsiteX3" fmla="*/ 397669 w 474512"/>
                  <a:gd name="connsiteY3" fmla="*/ 0 h 395296"/>
                  <a:gd name="connsiteX4" fmla="*/ 166688 w 474512"/>
                  <a:gd name="connsiteY4" fmla="*/ 209550 h 395296"/>
                  <a:gd name="connsiteX5" fmla="*/ 71437 w 474512"/>
                  <a:gd name="connsiteY5" fmla="*/ 133350 h 395296"/>
                  <a:gd name="connsiteX6" fmla="*/ 0 w 474512"/>
                  <a:gd name="connsiteY6" fmla="*/ 211932 h 395296"/>
                  <a:gd name="connsiteX0" fmla="*/ 0 w 461448"/>
                  <a:gd name="connsiteY0" fmla="*/ 211932 h 396898"/>
                  <a:gd name="connsiteX1" fmla="*/ 178594 w 461448"/>
                  <a:gd name="connsiteY1" fmla="*/ 395288 h 396898"/>
                  <a:gd name="connsiteX2" fmla="*/ 454819 w 461448"/>
                  <a:gd name="connsiteY2" fmla="*/ 100014 h 396898"/>
                  <a:gd name="connsiteX3" fmla="*/ 397669 w 461448"/>
                  <a:gd name="connsiteY3" fmla="*/ 0 h 396898"/>
                  <a:gd name="connsiteX4" fmla="*/ 166688 w 461448"/>
                  <a:gd name="connsiteY4" fmla="*/ 209550 h 396898"/>
                  <a:gd name="connsiteX5" fmla="*/ 71437 w 461448"/>
                  <a:gd name="connsiteY5" fmla="*/ 133350 h 396898"/>
                  <a:gd name="connsiteX6" fmla="*/ 0 w 461448"/>
                  <a:gd name="connsiteY6" fmla="*/ 211932 h 396898"/>
                  <a:gd name="connsiteX0" fmla="*/ 0 w 466181"/>
                  <a:gd name="connsiteY0" fmla="*/ 211932 h 396898"/>
                  <a:gd name="connsiteX1" fmla="*/ 178594 w 466181"/>
                  <a:gd name="connsiteY1" fmla="*/ 395288 h 396898"/>
                  <a:gd name="connsiteX2" fmla="*/ 454819 w 466181"/>
                  <a:gd name="connsiteY2" fmla="*/ 100014 h 396898"/>
                  <a:gd name="connsiteX3" fmla="*/ 397669 w 466181"/>
                  <a:gd name="connsiteY3" fmla="*/ 0 h 396898"/>
                  <a:gd name="connsiteX4" fmla="*/ 166688 w 466181"/>
                  <a:gd name="connsiteY4" fmla="*/ 209550 h 396898"/>
                  <a:gd name="connsiteX5" fmla="*/ 71437 w 466181"/>
                  <a:gd name="connsiteY5" fmla="*/ 133350 h 396898"/>
                  <a:gd name="connsiteX6" fmla="*/ 0 w 466181"/>
                  <a:gd name="connsiteY6" fmla="*/ 211932 h 396898"/>
                  <a:gd name="connsiteX0" fmla="*/ 0 w 466181"/>
                  <a:gd name="connsiteY0" fmla="*/ 211932 h 395288"/>
                  <a:gd name="connsiteX1" fmla="*/ 178594 w 466181"/>
                  <a:gd name="connsiteY1" fmla="*/ 395288 h 395288"/>
                  <a:gd name="connsiteX2" fmla="*/ 454819 w 466181"/>
                  <a:gd name="connsiteY2" fmla="*/ 100014 h 395288"/>
                  <a:gd name="connsiteX3" fmla="*/ 397669 w 466181"/>
                  <a:gd name="connsiteY3" fmla="*/ 0 h 395288"/>
                  <a:gd name="connsiteX4" fmla="*/ 166688 w 466181"/>
                  <a:gd name="connsiteY4" fmla="*/ 209550 h 395288"/>
                  <a:gd name="connsiteX5" fmla="*/ 71437 w 466181"/>
                  <a:gd name="connsiteY5" fmla="*/ 133350 h 395288"/>
                  <a:gd name="connsiteX6" fmla="*/ 0 w 466181"/>
                  <a:gd name="connsiteY6" fmla="*/ 211932 h 395288"/>
                  <a:gd name="connsiteX0" fmla="*/ 0 w 458125"/>
                  <a:gd name="connsiteY0" fmla="*/ 211932 h 395374"/>
                  <a:gd name="connsiteX1" fmla="*/ 178594 w 458125"/>
                  <a:gd name="connsiteY1" fmla="*/ 395288 h 395374"/>
                  <a:gd name="connsiteX2" fmla="*/ 314086 w 458125"/>
                  <a:gd name="connsiteY2" fmla="*/ 234103 h 395374"/>
                  <a:gd name="connsiteX3" fmla="*/ 454819 w 458125"/>
                  <a:gd name="connsiteY3" fmla="*/ 100014 h 395374"/>
                  <a:gd name="connsiteX4" fmla="*/ 397669 w 458125"/>
                  <a:gd name="connsiteY4" fmla="*/ 0 h 395374"/>
                  <a:gd name="connsiteX5" fmla="*/ 166688 w 458125"/>
                  <a:gd name="connsiteY5" fmla="*/ 209550 h 395374"/>
                  <a:gd name="connsiteX6" fmla="*/ 71437 w 458125"/>
                  <a:gd name="connsiteY6" fmla="*/ 133350 h 395374"/>
                  <a:gd name="connsiteX7" fmla="*/ 0 w 458125"/>
                  <a:gd name="connsiteY7" fmla="*/ 211932 h 395374"/>
                  <a:gd name="connsiteX0" fmla="*/ 0 w 458125"/>
                  <a:gd name="connsiteY0" fmla="*/ 211932 h 395374"/>
                  <a:gd name="connsiteX1" fmla="*/ 178594 w 458125"/>
                  <a:gd name="connsiteY1" fmla="*/ 395288 h 395374"/>
                  <a:gd name="connsiteX2" fmla="*/ 314086 w 458125"/>
                  <a:gd name="connsiteY2" fmla="*/ 234103 h 395374"/>
                  <a:gd name="connsiteX3" fmla="*/ 454819 w 458125"/>
                  <a:gd name="connsiteY3" fmla="*/ 100014 h 395374"/>
                  <a:gd name="connsiteX4" fmla="*/ 397669 w 458125"/>
                  <a:gd name="connsiteY4" fmla="*/ 0 h 395374"/>
                  <a:gd name="connsiteX5" fmla="*/ 166688 w 458125"/>
                  <a:gd name="connsiteY5" fmla="*/ 209550 h 395374"/>
                  <a:gd name="connsiteX6" fmla="*/ 71437 w 458125"/>
                  <a:gd name="connsiteY6" fmla="*/ 133350 h 395374"/>
                  <a:gd name="connsiteX7" fmla="*/ 0 w 458125"/>
                  <a:gd name="connsiteY7" fmla="*/ 211932 h 395374"/>
                  <a:gd name="connsiteX0" fmla="*/ 0 w 458125"/>
                  <a:gd name="connsiteY0" fmla="*/ 211932 h 395441"/>
                  <a:gd name="connsiteX1" fmla="*/ 178594 w 458125"/>
                  <a:gd name="connsiteY1" fmla="*/ 395288 h 395441"/>
                  <a:gd name="connsiteX2" fmla="*/ 314086 w 458125"/>
                  <a:gd name="connsiteY2" fmla="*/ 234103 h 395441"/>
                  <a:gd name="connsiteX3" fmla="*/ 454819 w 458125"/>
                  <a:gd name="connsiteY3" fmla="*/ 100014 h 395441"/>
                  <a:gd name="connsiteX4" fmla="*/ 397669 w 458125"/>
                  <a:gd name="connsiteY4" fmla="*/ 0 h 395441"/>
                  <a:gd name="connsiteX5" fmla="*/ 166688 w 458125"/>
                  <a:gd name="connsiteY5" fmla="*/ 209550 h 395441"/>
                  <a:gd name="connsiteX6" fmla="*/ 71437 w 458125"/>
                  <a:gd name="connsiteY6" fmla="*/ 133350 h 395441"/>
                  <a:gd name="connsiteX7" fmla="*/ 0 w 458125"/>
                  <a:gd name="connsiteY7" fmla="*/ 211932 h 395441"/>
                  <a:gd name="connsiteX0" fmla="*/ 0 w 458262"/>
                  <a:gd name="connsiteY0" fmla="*/ 211932 h 395480"/>
                  <a:gd name="connsiteX1" fmla="*/ 178594 w 458262"/>
                  <a:gd name="connsiteY1" fmla="*/ 395288 h 395480"/>
                  <a:gd name="connsiteX2" fmla="*/ 311704 w 458262"/>
                  <a:gd name="connsiteY2" fmla="*/ 236484 h 395480"/>
                  <a:gd name="connsiteX3" fmla="*/ 454819 w 458262"/>
                  <a:gd name="connsiteY3" fmla="*/ 100014 h 395480"/>
                  <a:gd name="connsiteX4" fmla="*/ 397669 w 458262"/>
                  <a:gd name="connsiteY4" fmla="*/ 0 h 395480"/>
                  <a:gd name="connsiteX5" fmla="*/ 166688 w 458262"/>
                  <a:gd name="connsiteY5" fmla="*/ 209550 h 395480"/>
                  <a:gd name="connsiteX6" fmla="*/ 71437 w 458262"/>
                  <a:gd name="connsiteY6" fmla="*/ 133350 h 395480"/>
                  <a:gd name="connsiteX7" fmla="*/ 0 w 458262"/>
                  <a:gd name="connsiteY7" fmla="*/ 211932 h 395480"/>
                  <a:gd name="connsiteX0" fmla="*/ 0 w 458262"/>
                  <a:gd name="connsiteY0" fmla="*/ 211932 h 395339"/>
                  <a:gd name="connsiteX1" fmla="*/ 178594 w 458262"/>
                  <a:gd name="connsiteY1" fmla="*/ 395288 h 395339"/>
                  <a:gd name="connsiteX2" fmla="*/ 311704 w 458262"/>
                  <a:gd name="connsiteY2" fmla="*/ 236484 h 395339"/>
                  <a:gd name="connsiteX3" fmla="*/ 454819 w 458262"/>
                  <a:gd name="connsiteY3" fmla="*/ 100014 h 395339"/>
                  <a:gd name="connsiteX4" fmla="*/ 397669 w 458262"/>
                  <a:gd name="connsiteY4" fmla="*/ 0 h 395339"/>
                  <a:gd name="connsiteX5" fmla="*/ 166688 w 458262"/>
                  <a:gd name="connsiteY5" fmla="*/ 209550 h 395339"/>
                  <a:gd name="connsiteX6" fmla="*/ 71437 w 458262"/>
                  <a:gd name="connsiteY6" fmla="*/ 133350 h 395339"/>
                  <a:gd name="connsiteX7" fmla="*/ 0 w 458262"/>
                  <a:gd name="connsiteY7" fmla="*/ 211932 h 395339"/>
                  <a:gd name="connsiteX0" fmla="*/ 0 w 460643"/>
                  <a:gd name="connsiteY0" fmla="*/ 219076 h 395388"/>
                  <a:gd name="connsiteX1" fmla="*/ 180975 w 460643"/>
                  <a:gd name="connsiteY1" fmla="*/ 395288 h 395388"/>
                  <a:gd name="connsiteX2" fmla="*/ 314085 w 460643"/>
                  <a:gd name="connsiteY2" fmla="*/ 236484 h 395388"/>
                  <a:gd name="connsiteX3" fmla="*/ 457200 w 460643"/>
                  <a:gd name="connsiteY3" fmla="*/ 100014 h 395388"/>
                  <a:gd name="connsiteX4" fmla="*/ 400050 w 460643"/>
                  <a:gd name="connsiteY4" fmla="*/ 0 h 395388"/>
                  <a:gd name="connsiteX5" fmla="*/ 169069 w 460643"/>
                  <a:gd name="connsiteY5" fmla="*/ 209550 h 395388"/>
                  <a:gd name="connsiteX6" fmla="*/ 73818 w 460643"/>
                  <a:gd name="connsiteY6" fmla="*/ 133350 h 395388"/>
                  <a:gd name="connsiteX7" fmla="*/ 0 w 460643"/>
                  <a:gd name="connsiteY7" fmla="*/ 219076 h 395388"/>
                  <a:gd name="connsiteX0" fmla="*/ 0 w 460643"/>
                  <a:gd name="connsiteY0" fmla="*/ 219076 h 395308"/>
                  <a:gd name="connsiteX1" fmla="*/ 180975 w 460643"/>
                  <a:gd name="connsiteY1" fmla="*/ 395288 h 395308"/>
                  <a:gd name="connsiteX2" fmla="*/ 314085 w 460643"/>
                  <a:gd name="connsiteY2" fmla="*/ 236484 h 395308"/>
                  <a:gd name="connsiteX3" fmla="*/ 457200 w 460643"/>
                  <a:gd name="connsiteY3" fmla="*/ 100014 h 395308"/>
                  <a:gd name="connsiteX4" fmla="*/ 400050 w 460643"/>
                  <a:gd name="connsiteY4" fmla="*/ 0 h 395308"/>
                  <a:gd name="connsiteX5" fmla="*/ 169069 w 460643"/>
                  <a:gd name="connsiteY5" fmla="*/ 209550 h 395308"/>
                  <a:gd name="connsiteX6" fmla="*/ 73818 w 460643"/>
                  <a:gd name="connsiteY6" fmla="*/ 133350 h 395308"/>
                  <a:gd name="connsiteX7" fmla="*/ 0 w 460643"/>
                  <a:gd name="connsiteY7" fmla="*/ 219076 h 395308"/>
                  <a:gd name="connsiteX0" fmla="*/ 16548 w 477191"/>
                  <a:gd name="connsiteY0" fmla="*/ 219076 h 395308"/>
                  <a:gd name="connsiteX1" fmla="*/ 197523 w 477191"/>
                  <a:gd name="connsiteY1" fmla="*/ 395288 h 395308"/>
                  <a:gd name="connsiteX2" fmla="*/ 330633 w 477191"/>
                  <a:gd name="connsiteY2" fmla="*/ 236484 h 395308"/>
                  <a:gd name="connsiteX3" fmla="*/ 473748 w 477191"/>
                  <a:gd name="connsiteY3" fmla="*/ 100014 h 395308"/>
                  <a:gd name="connsiteX4" fmla="*/ 416598 w 477191"/>
                  <a:gd name="connsiteY4" fmla="*/ 0 h 395308"/>
                  <a:gd name="connsiteX5" fmla="*/ 185617 w 477191"/>
                  <a:gd name="connsiteY5" fmla="*/ 209550 h 395308"/>
                  <a:gd name="connsiteX6" fmla="*/ 90366 w 477191"/>
                  <a:gd name="connsiteY6" fmla="*/ 133350 h 395308"/>
                  <a:gd name="connsiteX7" fmla="*/ 16548 w 477191"/>
                  <a:gd name="connsiteY7" fmla="*/ 219076 h 395308"/>
                  <a:gd name="connsiteX0" fmla="*/ 10200 w 470843"/>
                  <a:gd name="connsiteY0" fmla="*/ 219076 h 395305"/>
                  <a:gd name="connsiteX1" fmla="*/ 191175 w 470843"/>
                  <a:gd name="connsiteY1" fmla="*/ 395288 h 395305"/>
                  <a:gd name="connsiteX2" fmla="*/ 324285 w 470843"/>
                  <a:gd name="connsiteY2" fmla="*/ 236484 h 395305"/>
                  <a:gd name="connsiteX3" fmla="*/ 467400 w 470843"/>
                  <a:gd name="connsiteY3" fmla="*/ 100014 h 395305"/>
                  <a:gd name="connsiteX4" fmla="*/ 410250 w 470843"/>
                  <a:gd name="connsiteY4" fmla="*/ 0 h 395305"/>
                  <a:gd name="connsiteX5" fmla="*/ 179269 w 470843"/>
                  <a:gd name="connsiteY5" fmla="*/ 209550 h 395305"/>
                  <a:gd name="connsiteX6" fmla="*/ 84018 w 470843"/>
                  <a:gd name="connsiteY6" fmla="*/ 133350 h 395305"/>
                  <a:gd name="connsiteX7" fmla="*/ 10200 w 470843"/>
                  <a:gd name="connsiteY7" fmla="*/ 219076 h 395305"/>
                  <a:gd name="connsiteX0" fmla="*/ 3259 w 463902"/>
                  <a:gd name="connsiteY0" fmla="*/ 219076 h 395305"/>
                  <a:gd name="connsiteX1" fmla="*/ 184234 w 463902"/>
                  <a:gd name="connsiteY1" fmla="*/ 395288 h 395305"/>
                  <a:gd name="connsiteX2" fmla="*/ 317344 w 463902"/>
                  <a:gd name="connsiteY2" fmla="*/ 236484 h 395305"/>
                  <a:gd name="connsiteX3" fmla="*/ 460459 w 463902"/>
                  <a:gd name="connsiteY3" fmla="*/ 100014 h 395305"/>
                  <a:gd name="connsiteX4" fmla="*/ 403309 w 463902"/>
                  <a:gd name="connsiteY4" fmla="*/ 0 h 395305"/>
                  <a:gd name="connsiteX5" fmla="*/ 172328 w 463902"/>
                  <a:gd name="connsiteY5" fmla="*/ 209550 h 395305"/>
                  <a:gd name="connsiteX6" fmla="*/ 77077 w 463902"/>
                  <a:gd name="connsiteY6" fmla="*/ 133350 h 395305"/>
                  <a:gd name="connsiteX7" fmla="*/ 3259 w 463902"/>
                  <a:gd name="connsiteY7" fmla="*/ 219076 h 395305"/>
                  <a:gd name="connsiteX0" fmla="*/ 3373 w 464016"/>
                  <a:gd name="connsiteY0" fmla="*/ 219076 h 357212"/>
                  <a:gd name="connsiteX1" fmla="*/ 186730 w 464016"/>
                  <a:gd name="connsiteY1" fmla="*/ 357188 h 357212"/>
                  <a:gd name="connsiteX2" fmla="*/ 317458 w 464016"/>
                  <a:gd name="connsiteY2" fmla="*/ 236484 h 357212"/>
                  <a:gd name="connsiteX3" fmla="*/ 460573 w 464016"/>
                  <a:gd name="connsiteY3" fmla="*/ 100014 h 357212"/>
                  <a:gd name="connsiteX4" fmla="*/ 403423 w 464016"/>
                  <a:gd name="connsiteY4" fmla="*/ 0 h 357212"/>
                  <a:gd name="connsiteX5" fmla="*/ 172442 w 464016"/>
                  <a:gd name="connsiteY5" fmla="*/ 209550 h 357212"/>
                  <a:gd name="connsiteX6" fmla="*/ 77191 w 464016"/>
                  <a:gd name="connsiteY6" fmla="*/ 133350 h 357212"/>
                  <a:gd name="connsiteX7" fmla="*/ 3373 w 464016"/>
                  <a:gd name="connsiteY7" fmla="*/ 219076 h 357212"/>
                  <a:gd name="connsiteX0" fmla="*/ 3605 w 464248"/>
                  <a:gd name="connsiteY0" fmla="*/ 219076 h 378641"/>
                  <a:gd name="connsiteX1" fmla="*/ 191725 w 464248"/>
                  <a:gd name="connsiteY1" fmla="*/ 378620 h 378641"/>
                  <a:gd name="connsiteX2" fmla="*/ 317690 w 464248"/>
                  <a:gd name="connsiteY2" fmla="*/ 236484 h 378641"/>
                  <a:gd name="connsiteX3" fmla="*/ 460805 w 464248"/>
                  <a:gd name="connsiteY3" fmla="*/ 100014 h 378641"/>
                  <a:gd name="connsiteX4" fmla="*/ 403655 w 464248"/>
                  <a:gd name="connsiteY4" fmla="*/ 0 h 378641"/>
                  <a:gd name="connsiteX5" fmla="*/ 172674 w 464248"/>
                  <a:gd name="connsiteY5" fmla="*/ 209550 h 378641"/>
                  <a:gd name="connsiteX6" fmla="*/ 77423 w 464248"/>
                  <a:gd name="connsiteY6" fmla="*/ 133350 h 378641"/>
                  <a:gd name="connsiteX7" fmla="*/ 3605 w 464248"/>
                  <a:gd name="connsiteY7" fmla="*/ 219076 h 378641"/>
                  <a:gd name="connsiteX0" fmla="*/ 3470 w 464113"/>
                  <a:gd name="connsiteY0" fmla="*/ 219076 h 378641"/>
                  <a:gd name="connsiteX1" fmla="*/ 191590 w 464113"/>
                  <a:gd name="connsiteY1" fmla="*/ 378620 h 378641"/>
                  <a:gd name="connsiteX2" fmla="*/ 317555 w 464113"/>
                  <a:gd name="connsiteY2" fmla="*/ 236484 h 378641"/>
                  <a:gd name="connsiteX3" fmla="*/ 460670 w 464113"/>
                  <a:gd name="connsiteY3" fmla="*/ 100014 h 378641"/>
                  <a:gd name="connsiteX4" fmla="*/ 403520 w 464113"/>
                  <a:gd name="connsiteY4" fmla="*/ 0 h 378641"/>
                  <a:gd name="connsiteX5" fmla="*/ 174921 w 464113"/>
                  <a:gd name="connsiteY5" fmla="*/ 221457 h 378641"/>
                  <a:gd name="connsiteX6" fmla="*/ 77288 w 464113"/>
                  <a:gd name="connsiteY6" fmla="*/ 133350 h 378641"/>
                  <a:gd name="connsiteX7" fmla="*/ 3470 w 464113"/>
                  <a:gd name="connsiteY7" fmla="*/ 219076 h 378641"/>
                  <a:gd name="connsiteX0" fmla="*/ 3470 w 479103"/>
                  <a:gd name="connsiteY0" fmla="*/ 237452 h 397017"/>
                  <a:gd name="connsiteX1" fmla="*/ 191590 w 479103"/>
                  <a:gd name="connsiteY1" fmla="*/ 396996 h 397017"/>
                  <a:gd name="connsiteX2" fmla="*/ 317555 w 479103"/>
                  <a:gd name="connsiteY2" fmla="*/ 254860 h 397017"/>
                  <a:gd name="connsiteX3" fmla="*/ 460670 w 479103"/>
                  <a:gd name="connsiteY3" fmla="*/ 118390 h 397017"/>
                  <a:gd name="connsiteX4" fmla="*/ 403520 w 479103"/>
                  <a:gd name="connsiteY4" fmla="*/ 18376 h 397017"/>
                  <a:gd name="connsiteX5" fmla="*/ 174921 w 479103"/>
                  <a:gd name="connsiteY5" fmla="*/ 239833 h 397017"/>
                  <a:gd name="connsiteX6" fmla="*/ 77288 w 479103"/>
                  <a:gd name="connsiteY6" fmla="*/ 151726 h 397017"/>
                  <a:gd name="connsiteX7" fmla="*/ 3470 w 479103"/>
                  <a:gd name="connsiteY7" fmla="*/ 237452 h 397017"/>
                  <a:gd name="connsiteX0" fmla="*/ 3470 w 463445"/>
                  <a:gd name="connsiteY0" fmla="*/ 220091 h 379656"/>
                  <a:gd name="connsiteX1" fmla="*/ 191590 w 463445"/>
                  <a:gd name="connsiteY1" fmla="*/ 379635 h 379656"/>
                  <a:gd name="connsiteX2" fmla="*/ 317555 w 463445"/>
                  <a:gd name="connsiteY2" fmla="*/ 237499 h 379656"/>
                  <a:gd name="connsiteX3" fmla="*/ 460670 w 463445"/>
                  <a:gd name="connsiteY3" fmla="*/ 101029 h 379656"/>
                  <a:gd name="connsiteX4" fmla="*/ 403520 w 463445"/>
                  <a:gd name="connsiteY4" fmla="*/ 1015 h 379656"/>
                  <a:gd name="connsiteX5" fmla="*/ 174921 w 463445"/>
                  <a:gd name="connsiteY5" fmla="*/ 222472 h 379656"/>
                  <a:gd name="connsiteX6" fmla="*/ 77288 w 463445"/>
                  <a:gd name="connsiteY6" fmla="*/ 134365 h 379656"/>
                  <a:gd name="connsiteX7" fmla="*/ 3470 w 463445"/>
                  <a:gd name="connsiteY7" fmla="*/ 220091 h 379656"/>
                  <a:gd name="connsiteX0" fmla="*/ 3470 w 471984"/>
                  <a:gd name="connsiteY0" fmla="*/ 220120 h 379685"/>
                  <a:gd name="connsiteX1" fmla="*/ 191590 w 471984"/>
                  <a:gd name="connsiteY1" fmla="*/ 379664 h 379685"/>
                  <a:gd name="connsiteX2" fmla="*/ 317555 w 471984"/>
                  <a:gd name="connsiteY2" fmla="*/ 237528 h 379685"/>
                  <a:gd name="connsiteX3" fmla="*/ 460670 w 471984"/>
                  <a:gd name="connsiteY3" fmla="*/ 101058 h 379685"/>
                  <a:gd name="connsiteX4" fmla="*/ 403520 w 471984"/>
                  <a:gd name="connsiteY4" fmla="*/ 1044 h 379685"/>
                  <a:gd name="connsiteX5" fmla="*/ 174921 w 471984"/>
                  <a:gd name="connsiteY5" fmla="*/ 222501 h 379685"/>
                  <a:gd name="connsiteX6" fmla="*/ 77288 w 471984"/>
                  <a:gd name="connsiteY6" fmla="*/ 134394 h 379685"/>
                  <a:gd name="connsiteX7" fmla="*/ 3470 w 471984"/>
                  <a:gd name="connsiteY7" fmla="*/ 220120 h 379685"/>
                  <a:gd name="connsiteX0" fmla="*/ 3470 w 478667"/>
                  <a:gd name="connsiteY0" fmla="*/ 221676 h 381241"/>
                  <a:gd name="connsiteX1" fmla="*/ 191590 w 478667"/>
                  <a:gd name="connsiteY1" fmla="*/ 381220 h 381241"/>
                  <a:gd name="connsiteX2" fmla="*/ 317555 w 478667"/>
                  <a:gd name="connsiteY2" fmla="*/ 239084 h 381241"/>
                  <a:gd name="connsiteX3" fmla="*/ 465432 w 478667"/>
                  <a:gd name="connsiteY3" fmla="*/ 112139 h 381241"/>
                  <a:gd name="connsiteX4" fmla="*/ 403520 w 478667"/>
                  <a:gd name="connsiteY4" fmla="*/ 2600 h 381241"/>
                  <a:gd name="connsiteX5" fmla="*/ 174921 w 478667"/>
                  <a:gd name="connsiteY5" fmla="*/ 224057 h 381241"/>
                  <a:gd name="connsiteX6" fmla="*/ 77288 w 478667"/>
                  <a:gd name="connsiteY6" fmla="*/ 135950 h 381241"/>
                  <a:gd name="connsiteX7" fmla="*/ 3470 w 478667"/>
                  <a:gd name="connsiteY7" fmla="*/ 221676 h 381241"/>
                  <a:gd name="connsiteX0" fmla="*/ 3470 w 478667"/>
                  <a:gd name="connsiteY0" fmla="*/ 221676 h 381241"/>
                  <a:gd name="connsiteX1" fmla="*/ 191590 w 478667"/>
                  <a:gd name="connsiteY1" fmla="*/ 381220 h 381241"/>
                  <a:gd name="connsiteX2" fmla="*/ 317555 w 478667"/>
                  <a:gd name="connsiteY2" fmla="*/ 239084 h 381241"/>
                  <a:gd name="connsiteX3" fmla="*/ 465432 w 478667"/>
                  <a:gd name="connsiteY3" fmla="*/ 112139 h 381241"/>
                  <a:gd name="connsiteX4" fmla="*/ 403520 w 478667"/>
                  <a:gd name="connsiteY4" fmla="*/ 2600 h 381241"/>
                  <a:gd name="connsiteX5" fmla="*/ 174921 w 478667"/>
                  <a:gd name="connsiteY5" fmla="*/ 224057 h 381241"/>
                  <a:gd name="connsiteX6" fmla="*/ 77288 w 478667"/>
                  <a:gd name="connsiteY6" fmla="*/ 135950 h 381241"/>
                  <a:gd name="connsiteX7" fmla="*/ 3470 w 478667"/>
                  <a:gd name="connsiteY7" fmla="*/ 221676 h 381241"/>
                  <a:gd name="connsiteX0" fmla="*/ 3470 w 468632"/>
                  <a:gd name="connsiteY0" fmla="*/ 221629 h 381402"/>
                  <a:gd name="connsiteX1" fmla="*/ 191590 w 468632"/>
                  <a:gd name="connsiteY1" fmla="*/ 381173 h 381402"/>
                  <a:gd name="connsiteX2" fmla="*/ 327080 w 468632"/>
                  <a:gd name="connsiteY2" fmla="*/ 241419 h 381402"/>
                  <a:gd name="connsiteX3" fmla="*/ 465432 w 468632"/>
                  <a:gd name="connsiteY3" fmla="*/ 112092 h 381402"/>
                  <a:gd name="connsiteX4" fmla="*/ 403520 w 468632"/>
                  <a:gd name="connsiteY4" fmla="*/ 2553 h 381402"/>
                  <a:gd name="connsiteX5" fmla="*/ 174921 w 468632"/>
                  <a:gd name="connsiteY5" fmla="*/ 224010 h 381402"/>
                  <a:gd name="connsiteX6" fmla="*/ 77288 w 468632"/>
                  <a:gd name="connsiteY6" fmla="*/ 135903 h 381402"/>
                  <a:gd name="connsiteX7" fmla="*/ 3470 w 468632"/>
                  <a:gd name="connsiteY7" fmla="*/ 221629 h 381402"/>
                  <a:gd name="connsiteX0" fmla="*/ 3470 w 468632"/>
                  <a:gd name="connsiteY0" fmla="*/ 221629 h 381261"/>
                  <a:gd name="connsiteX1" fmla="*/ 191590 w 468632"/>
                  <a:gd name="connsiteY1" fmla="*/ 381173 h 381261"/>
                  <a:gd name="connsiteX2" fmla="*/ 327080 w 468632"/>
                  <a:gd name="connsiteY2" fmla="*/ 241419 h 381261"/>
                  <a:gd name="connsiteX3" fmla="*/ 465432 w 468632"/>
                  <a:gd name="connsiteY3" fmla="*/ 112092 h 381261"/>
                  <a:gd name="connsiteX4" fmla="*/ 403520 w 468632"/>
                  <a:gd name="connsiteY4" fmla="*/ 2553 h 381261"/>
                  <a:gd name="connsiteX5" fmla="*/ 174921 w 468632"/>
                  <a:gd name="connsiteY5" fmla="*/ 224010 h 381261"/>
                  <a:gd name="connsiteX6" fmla="*/ 77288 w 468632"/>
                  <a:gd name="connsiteY6" fmla="*/ 135903 h 381261"/>
                  <a:gd name="connsiteX7" fmla="*/ 3470 w 468632"/>
                  <a:gd name="connsiteY7" fmla="*/ 221629 h 381261"/>
                  <a:gd name="connsiteX0" fmla="*/ 3470 w 481001"/>
                  <a:gd name="connsiteY0" fmla="*/ 221469 h 381101"/>
                  <a:gd name="connsiteX1" fmla="*/ 191590 w 481001"/>
                  <a:gd name="connsiteY1" fmla="*/ 381013 h 381101"/>
                  <a:gd name="connsiteX2" fmla="*/ 327080 w 481001"/>
                  <a:gd name="connsiteY2" fmla="*/ 241259 h 381101"/>
                  <a:gd name="connsiteX3" fmla="*/ 465432 w 481001"/>
                  <a:gd name="connsiteY3" fmla="*/ 111932 h 381101"/>
                  <a:gd name="connsiteX4" fmla="*/ 403520 w 481001"/>
                  <a:gd name="connsiteY4" fmla="*/ 2393 h 381101"/>
                  <a:gd name="connsiteX5" fmla="*/ 174921 w 481001"/>
                  <a:gd name="connsiteY5" fmla="*/ 223850 h 381101"/>
                  <a:gd name="connsiteX6" fmla="*/ 77288 w 481001"/>
                  <a:gd name="connsiteY6" fmla="*/ 135743 h 381101"/>
                  <a:gd name="connsiteX7" fmla="*/ 3470 w 481001"/>
                  <a:gd name="connsiteY7" fmla="*/ 221469 h 381101"/>
                  <a:gd name="connsiteX0" fmla="*/ 3470 w 485051"/>
                  <a:gd name="connsiteY0" fmla="*/ 221686 h 381318"/>
                  <a:gd name="connsiteX1" fmla="*/ 191590 w 485051"/>
                  <a:gd name="connsiteY1" fmla="*/ 381230 h 381318"/>
                  <a:gd name="connsiteX2" fmla="*/ 327080 w 485051"/>
                  <a:gd name="connsiteY2" fmla="*/ 241476 h 381318"/>
                  <a:gd name="connsiteX3" fmla="*/ 465432 w 485051"/>
                  <a:gd name="connsiteY3" fmla="*/ 112149 h 381318"/>
                  <a:gd name="connsiteX4" fmla="*/ 403520 w 485051"/>
                  <a:gd name="connsiteY4" fmla="*/ 2610 h 381318"/>
                  <a:gd name="connsiteX5" fmla="*/ 174921 w 485051"/>
                  <a:gd name="connsiteY5" fmla="*/ 224067 h 381318"/>
                  <a:gd name="connsiteX6" fmla="*/ 77288 w 485051"/>
                  <a:gd name="connsiteY6" fmla="*/ 135960 h 381318"/>
                  <a:gd name="connsiteX7" fmla="*/ 3470 w 485051"/>
                  <a:gd name="connsiteY7" fmla="*/ 221686 h 381318"/>
                  <a:gd name="connsiteX0" fmla="*/ 3790 w 485371"/>
                  <a:gd name="connsiteY0" fmla="*/ 221686 h 381318"/>
                  <a:gd name="connsiteX1" fmla="*/ 191910 w 485371"/>
                  <a:gd name="connsiteY1" fmla="*/ 381230 h 381318"/>
                  <a:gd name="connsiteX2" fmla="*/ 327400 w 485371"/>
                  <a:gd name="connsiteY2" fmla="*/ 241476 h 381318"/>
                  <a:gd name="connsiteX3" fmla="*/ 465752 w 485371"/>
                  <a:gd name="connsiteY3" fmla="*/ 112149 h 381318"/>
                  <a:gd name="connsiteX4" fmla="*/ 403840 w 485371"/>
                  <a:gd name="connsiteY4" fmla="*/ 2610 h 381318"/>
                  <a:gd name="connsiteX5" fmla="*/ 175241 w 485371"/>
                  <a:gd name="connsiteY5" fmla="*/ 224067 h 381318"/>
                  <a:gd name="connsiteX6" fmla="*/ 77608 w 485371"/>
                  <a:gd name="connsiteY6" fmla="*/ 135960 h 381318"/>
                  <a:gd name="connsiteX7" fmla="*/ 3790 w 485371"/>
                  <a:gd name="connsiteY7" fmla="*/ 221686 h 381318"/>
                  <a:gd name="connsiteX0" fmla="*/ 3554 w 485135"/>
                  <a:gd name="connsiteY0" fmla="*/ 221686 h 381319"/>
                  <a:gd name="connsiteX1" fmla="*/ 191674 w 485135"/>
                  <a:gd name="connsiteY1" fmla="*/ 381230 h 381319"/>
                  <a:gd name="connsiteX2" fmla="*/ 327164 w 485135"/>
                  <a:gd name="connsiteY2" fmla="*/ 241476 h 381319"/>
                  <a:gd name="connsiteX3" fmla="*/ 465516 w 485135"/>
                  <a:gd name="connsiteY3" fmla="*/ 112149 h 381319"/>
                  <a:gd name="connsiteX4" fmla="*/ 403604 w 485135"/>
                  <a:gd name="connsiteY4" fmla="*/ 2610 h 381319"/>
                  <a:gd name="connsiteX5" fmla="*/ 175005 w 485135"/>
                  <a:gd name="connsiteY5" fmla="*/ 224067 h 381319"/>
                  <a:gd name="connsiteX6" fmla="*/ 79753 w 485135"/>
                  <a:gd name="connsiteY6" fmla="*/ 131197 h 381319"/>
                  <a:gd name="connsiteX7" fmla="*/ 3554 w 485135"/>
                  <a:gd name="connsiteY7" fmla="*/ 221686 h 381319"/>
                  <a:gd name="connsiteX0" fmla="*/ 8294 w 489875"/>
                  <a:gd name="connsiteY0" fmla="*/ 221686 h 381314"/>
                  <a:gd name="connsiteX1" fmla="*/ 196414 w 489875"/>
                  <a:gd name="connsiteY1" fmla="*/ 381230 h 381314"/>
                  <a:gd name="connsiteX2" fmla="*/ 331904 w 489875"/>
                  <a:gd name="connsiteY2" fmla="*/ 241476 h 381314"/>
                  <a:gd name="connsiteX3" fmla="*/ 470256 w 489875"/>
                  <a:gd name="connsiteY3" fmla="*/ 112149 h 381314"/>
                  <a:gd name="connsiteX4" fmla="*/ 408344 w 489875"/>
                  <a:gd name="connsiteY4" fmla="*/ 2610 h 381314"/>
                  <a:gd name="connsiteX5" fmla="*/ 179745 w 489875"/>
                  <a:gd name="connsiteY5" fmla="*/ 224067 h 381314"/>
                  <a:gd name="connsiteX6" fmla="*/ 84493 w 489875"/>
                  <a:gd name="connsiteY6" fmla="*/ 131197 h 381314"/>
                  <a:gd name="connsiteX7" fmla="*/ 8294 w 489875"/>
                  <a:gd name="connsiteY7" fmla="*/ 221686 h 381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9875" h="381314">
                    <a:moveTo>
                      <a:pt x="8294" y="221686"/>
                    </a:moveTo>
                    <a:cubicBezTo>
                      <a:pt x="41235" y="256215"/>
                      <a:pt x="166292" y="385076"/>
                      <a:pt x="196414" y="381230"/>
                    </a:cubicBezTo>
                    <a:cubicBezTo>
                      <a:pt x="226536" y="377384"/>
                      <a:pt x="217207" y="352998"/>
                      <a:pt x="331904" y="241476"/>
                    </a:cubicBezTo>
                    <a:cubicBezTo>
                      <a:pt x="446601" y="129954"/>
                      <a:pt x="417035" y="154341"/>
                      <a:pt x="470256" y="112149"/>
                    </a:cubicBezTo>
                    <a:cubicBezTo>
                      <a:pt x="523477" y="69957"/>
                      <a:pt x="456763" y="-16043"/>
                      <a:pt x="408344" y="2610"/>
                    </a:cubicBezTo>
                    <a:cubicBezTo>
                      <a:pt x="359926" y="21263"/>
                      <a:pt x="263883" y="128023"/>
                      <a:pt x="179745" y="224067"/>
                    </a:cubicBezTo>
                    <a:cubicBezTo>
                      <a:pt x="147201" y="194698"/>
                      <a:pt x="120212" y="155407"/>
                      <a:pt x="84493" y="131197"/>
                    </a:cubicBezTo>
                    <a:cubicBezTo>
                      <a:pt x="48774" y="106987"/>
                      <a:pt x="-24647" y="187157"/>
                      <a:pt x="8294" y="2216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830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88" b="0" i="0" u="none" strike="noStrike" kern="0" cap="none" spc="0" normalizeH="0" baseline="0" noProof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</p:grpSp>
      </p:grpSp>
      <p:sp>
        <p:nvSpPr>
          <p:cNvPr id="42" name="Rectangle 41"/>
          <p:cNvSpPr/>
          <p:nvPr/>
        </p:nvSpPr>
        <p:spPr bwMode="auto">
          <a:xfrm>
            <a:off x="9815421" y="5387469"/>
            <a:ext cx="1714245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API keys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9815421" y="4309644"/>
            <a:ext cx="1714245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Report 2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9492107" y="2312957"/>
            <a:ext cx="2037560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Workspace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9815421" y="3311300"/>
            <a:ext cx="1714245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Report 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31397" y="1514705"/>
            <a:ext cx="2559929" cy="641241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marL="0" marR="0" lvl="0" indent="0" defTabSz="91422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4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Application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82" y="-1"/>
            <a:ext cx="12434711" cy="1602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302" tIns="466302" rIns="466302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8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Provide seamless authentication experiences</a:t>
            </a:r>
            <a:endParaRPr kumimoji="0" lang="en-US" sz="4488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88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31398" y="1514705"/>
            <a:ext cx="3108485" cy="5043830"/>
          </a:xfrm>
          <a:prstGeom prst="rect">
            <a:avLst/>
          </a:prstGeom>
          <a:noFill/>
          <a:ln w="12700">
            <a:solidFill>
              <a:srgbClr val="1E1E1E">
                <a:alpha val="50000"/>
              </a:srgb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2685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882" y="-1"/>
            <a:ext cx="12434711" cy="1602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302" tIns="466302" rIns="466302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8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Provide seamless authentication experiences</a:t>
            </a:r>
            <a:endParaRPr kumimoji="0" lang="en-US" sz="4488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88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8934018" y="1514705"/>
            <a:ext cx="3108485" cy="5043830"/>
          </a:xfrm>
          <a:prstGeom prst="rect">
            <a:avLst/>
          </a:prstGeom>
          <a:solidFill>
            <a:srgbClr val="EDC30D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934017" y="1503009"/>
            <a:ext cx="3108486" cy="641241"/>
          </a:xfrm>
          <a:prstGeom prst="rect">
            <a:avLst/>
          </a:prstGeom>
          <a:solidFill>
            <a:srgbClr val="EDC30D"/>
          </a:solidFill>
        </p:spPr>
        <p:txBody>
          <a:bodyPr wrap="square" lIns="182854" tIns="146283" rIns="182854" bIns="146283" rtlCol="0">
            <a:spAutoFit/>
          </a:bodyPr>
          <a:lstStyle/>
          <a:p>
            <a:pPr marL="0" marR="0" lvl="0" indent="0" defTabSz="91422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4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Power BI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008586" y="2313361"/>
            <a:ext cx="2011779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Users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005596" y="4297974"/>
            <a:ext cx="1985729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Permissions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008587" y="3311300"/>
            <a:ext cx="1985729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Auth. providers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005596" y="5387471"/>
            <a:ext cx="1985730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API keys</a:t>
            </a:r>
          </a:p>
        </p:txBody>
      </p:sp>
      <p:sp>
        <p:nvSpPr>
          <p:cNvPr id="28" name="Left Arrow 27"/>
          <p:cNvSpPr/>
          <p:nvPr/>
        </p:nvSpPr>
        <p:spPr>
          <a:xfrm>
            <a:off x="5648313" y="3533921"/>
            <a:ext cx="3147536" cy="377594"/>
          </a:xfrm>
          <a:prstGeom prst="leftArrow">
            <a:avLst/>
          </a:prstGeom>
          <a:solidFill>
            <a:srgbClr val="EDC3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3794092" y="2311535"/>
            <a:ext cx="722051" cy="824257"/>
          </a:xfrm>
          <a:custGeom>
            <a:avLst/>
            <a:gdLst>
              <a:gd name="connsiteX0" fmla="*/ 599650 w 1199300"/>
              <a:gd name="connsiteY0" fmla="*/ 88729 h 1369060"/>
              <a:gd name="connsiteX1" fmla="*/ 270362 w 1199300"/>
              <a:gd name="connsiteY1" fmla="*/ 418017 h 1369060"/>
              <a:gd name="connsiteX2" fmla="*/ 599650 w 1199300"/>
              <a:gd name="connsiteY2" fmla="*/ 747305 h 1369060"/>
              <a:gd name="connsiteX3" fmla="*/ 928938 w 1199300"/>
              <a:gd name="connsiteY3" fmla="*/ 418017 h 1369060"/>
              <a:gd name="connsiteX4" fmla="*/ 599650 w 1199300"/>
              <a:gd name="connsiteY4" fmla="*/ 88729 h 1369060"/>
              <a:gd name="connsiteX5" fmla="*/ 599651 w 1199300"/>
              <a:gd name="connsiteY5" fmla="*/ 0 h 1369060"/>
              <a:gd name="connsiteX6" fmla="*/ 1017668 w 1199300"/>
              <a:gd name="connsiteY6" fmla="*/ 418017 h 1369060"/>
              <a:gd name="connsiteX7" fmla="*/ 833368 w 1199300"/>
              <a:gd name="connsiteY7" fmla="*/ 764643 h 1369060"/>
              <a:gd name="connsiteX8" fmla="*/ 772437 w 1199300"/>
              <a:gd name="connsiteY8" fmla="*/ 797716 h 1369060"/>
              <a:gd name="connsiteX9" fmla="*/ 833061 w 1199300"/>
              <a:gd name="connsiteY9" fmla="*/ 816535 h 1369060"/>
              <a:gd name="connsiteX10" fmla="*/ 1199300 w 1199300"/>
              <a:gd name="connsiteY10" fmla="*/ 1369060 h 1369060"/>
              <a:gd name="connsiteX11" fmla="*/ 1092443 w 1199300"/>
              <a:gd name="connsiteY11" fmla="*/ 1369060 h 1369060"/>
              <a:gd name="connsiteX12" fmla="*/ 599650 w 1199300"/>
              <a:gd name="connsiteY12" fmla="*/ 876268 h 1369060"/>
              <a:gd name="connsiteX13" fmla="*/ 106857 w 1199300"/>
              <a:gd name="connsiteY13" fmla="*/ 1369060 h 1369060"/>
              <a:gd name="connsiteX14" fmla="*/ 0 w 1199300"/>
              <a:gd name="connsiteY14" fmla="*/ 1369060 h 1369060"/>
              <a:gd name="connsiteX15" fmla="*/ 366239 w 1199300"/>
              <a:gd name="connsiteY15" fmla="*/ 816535 h 1369060"/>
              <a:gd name="connsiteX16" fmla="*/ 426865 w 1199300"/>
              <a:gd name="connsiteY16" fmla="*/ 797716 h 1369060"/>
              <a:gd name="connsiteX17" fmla="*/ 365934 w 1199300"/>
              <a:gd name="connsiteY17" fmla="*/ 764643 h 1369060"/>
              <a:gd name="connsiteX18" fmla="*/ 181634 w 1199300"/>
              <a:gd name="connsiteY18" fmla="*/ 418017 h 1369060"/>
              <a:gd name="connsiteX19" fmla="*/ 599651 w 1199300"/>
              <a:gd name="connsiteY19" fmla="*/ 0 h 136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99300" h="1369060">
                <a:moveTo>
                  <a:pt x="599650" y="88729"/>
                </a:moveTo>
                <a:cubicBezTo>
                  <a:pt x="417789" y="88729"/>
                  <a:pt x="270362" y="236156"/>
                  <a:pt x="270362" y="418017"/>
                </a:cubicBezTo>
                <a:cubicBezTo>
                  <a:pt x="270362" y="599878"/>
                  <a:pt x="417789" y="747305"/>
                  <a:pt x="599650" y="747305"/>
                </a:cubicBezTo>
                <a:cubicBezTo>
                  <a:pt x="781511" y="747305"/>
                  <a:pt x="928938" y="599878"/>
                  <a:pt x="928938" y="418017"/>
                </a:cubicBezTo>
                <a:cubicBezTo>
                  <a:pt x="928938" y="236156"/>
                  <a:pt x="781511" y="88729"/>
                  <a:pt x="599650" y="88729"/>
                </a:cubicBezTo>
                <a:close/>
                <a:moveTo>
                  <a:pt x="599651" y="0"/>
                </a:moveTo>
                <a:cubicBezTo>
                  <a:pt x="830515" y="0"/>
                  <a:pt x="1017668" y="187153"/>
                  <a:pt x="1017668" y="418017"/>
                </a:cubicBezTo>
                <a:cubicBezTo>
                  <a:pt x="1017668" y="562307"/>
                  <a:pt x="944561" y="689522"/>
                  <a:pt x="833368" y="764643"/>
                </a:cubicBezTo>
                <a:lnTo>
                  <a:pt x="772437" y="797716"/>
                </a:lnTo>
                <a:lnTo>
                  <a:pt x="833061" y="816535"/>
                </a:lnTo>
                <a:cubicBezTo>
                  <a:pt x="1048285" y="907566"/>
                  <a:pt x="1199300" y="1120678"/>
                  <a:pt x="1199300" y="1369060"/>
                </a:cubicBezTo>
                <a:lnTo>
                  <a:pt x="1092443" y="1369060"/>
                </a:lnTo>
                <a:cubicBezTo>
                  <a:pt x="1092443" y="1096898"/>
                  <a:pt x="871812" y="876268"/>
                  <a:pt x="599650" y="876268"/>
                </a:cubicBezTo>
                <a:cubicBezTo>
                  <a:pt x="327488" y="876268"/>
                  <a:pt x="106857" y="1096898"/>
                  <a:pt x="106857" y="1369060"/>
                </a:cubicBezTo>
                <a:lnTo>
                  <a:pt x="0" y="1369060"/>
                </a:lnTo>
                <a:cubicBezTo>
                  <a:pt x="0" y="1120678"/>
                  <a:pt x="151016" y="907566"/>
                  <a:pt x="366239" y="816535"/>
                </a:cubicBezTo>
                <a:lnTo>
                  <a:pt x="426865" y="797716"/>
                </a:lnTo>
                <a:lnTo>
                  <a:pt x="365934" y="764643"/>
                </a:lnTo>
                <a:cubicBezTo>
                  <a:pt x="254741" y="689522"/>
                  <a:pt x="181634" y="562307"/>
                  <a:pt x="181634" y="418017"/>
                </a:cubicBezTo>
                <a:cubicBezTo>
                  <a:pt x="181634" y="187153"/>
                  <a:pt x="368787" y="0"/>
                  <a:pt x="599651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9815421" y="5387469"/>
            <a:ext cx="1714245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API keys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9815421" y="4309644"/>
            <a:ext cx="1714245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Report 2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9492107" y="2312957"/>
            <a:ext cx="2037560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Workspace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9815421" y="3311300"/>
            <a:ext cx="1714245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Report 1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3777526" y="3311300"/>
            <a:ext cx="1714245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Report 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1397" y="1514705"/>
            <a:ext cx="2559929" cy="641241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marL="0" marR="0" lvl="0" indent="0" defTabSz="91422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4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Application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431398" y="1514705"/>
            <a:ext cx="3108485" cy="5043830"/>
          </a:xfrm>
          <a:prstGeom prst="rect">
            <a:avLst/>
          </a:prstGeom>
          <a:noFill/>
          <a:ln w="12700">
            <a:solidFill>
              <a:srgbClr val="1E1E1E">
                <a:alpha val="50000"/>
              </a:srgb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126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 Level Security</a:t>
            </a:r>
          </a:p>
        </p:txBody>
      </p:sp>
    </p:spTree>
    <p:extLst>
      <p:ext uri="{BB962C8B-B14F-4D97-AF65-F5344CB8AC3E}">
        <p14:creationId xmlns:p14="http://schemas.microsoft.com/office/powerpoint/2010/main" val="226285411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620" y="1824716"/>
            <a:ext cx="4733333" cy="1104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437" y="2399030"/>
            <a:ext cx="5961905" cy="1180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37" y="577068"/>
            <a:ext cx="7066100" cy="1219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80" y="2958055"/>
            <a:ext cx="3942857" cy="4019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4637" y="3277103"/>
            <a:ext cx="3923809" cy="3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3137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1" y="0"/>
            <a:ext cx="5268942" cy="6994525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itle 5"/>
          <p:cNvSpPr txBox="1">
            <a:spLocks/>
          </p:cNvSpPr>
          <p:nvPr/>
        </p:nvSpPr>
        <p:spPr>
          <a:xfrm>
            <a:off x="274639" y="2439938"/>
            <a:ext cx="4856161" cy="2114648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2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Nearly everyone engages with software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658039" y="2266592"/>
            <a:ext cx="6379574" cy="1160778"/>
            <a:chOff x="5658039" y="2444392"/>
            <a:chExt cx="6379574" cy="1160778"/>
          </a:xfrm>
        </p:grpSpPr>
        <p:grpSp>
          <p:nvGrpSpPr>
            <p:cNvPr id="277" name="Group 276"/>
            <p:cNvGrpSpPr/>
            <p:nvPr/>
          </p:nvGrpSpPr>
          <p:grpSpPr>
            <a:xfrm>
              <a:off x="5658039" y="2444392"/>
              <a:ext cx="6379574" cy="863951"/>
              <a:chOff x="5877114" y="3049272"/>
              <a:chExt cx="4660759" cy="631181"/>
            </a:xfrm>
          </p:grpSpPr>
          <p:sp>
            <p:nvSpPr>
              <p:cNvPr id="296" name="Freeform 48"/>
              <p:cNvSpPr>
                <a:spLocks noChangeAspect="1"/>
              </p:cNvSpPr>
              <p:nvPr/>
            </p:nvSpPr>
            <p:spPr bwMode="black">
              <a:xfrm>
                <a:off x="5877114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7" name="Freeform 296"/>
              <p:cNvSpPr>
                <a:spLocks noChangeAspect="1"/>
              </p:cNvSpPr>
              <p:nvPr/>
            </p:nvSpPr>
            <p:spPr bwMode="black">
              <a:xfrm>
                <a:off x="6121231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8" name="Freeform 48"/>
              <p:cNvSpPr>
                <a:spLocks noChangeAspect="1"/>
              </p:cNvSpPr>
              <p:nvPr/>
            </p:nvSpPr>
            <p:spPr bwMode="black">
              <a:xfrm>
                <a:off x="6400363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9" name="Freeform 298"/>
              <p:cNvSpPr>
                <a:spLocks noChangeAspect="1"/>
              </p:cNvSpPr>
              <p:nvPr/>
            </p:nvSpPr>
            <p:spPr bwMode="black">
              <a:xfrm>
                <a:off x="6644480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0" name="Freeform 48"/>
              <p:cNvSpPr>
                <a:spLocks noChangeAspect="1"/>
              </p:cNvSpPr>
              <p:nvPr/>
            </p:nvSpPr>
            <p:spPr bwMode="black">
              <a:xfrm>
                <a:off x="6923612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1" name="Freeform 300"/>
              <p:cNvSpPr>
                <a:spLocks noChangeAspect="1"/>
              </p:cNvSpPr>
              <p:nvPr/>
            </p:nvSpPr>
            <p:spPr bwMode="black">
              <a:xfrm>
                <a:off x="7167729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2" name="Freeform 48"/>
              <p:cNvSpPr>
                <a:spLocks noChangeAspect="1"/>
              </p:cNvSpPr>
              <p:nvPr/>
            </p:nvSpPr>
            <p:spPr bwMode="black">
              <a:xfrm>
                <a:off x="7446861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3" name="Freeform 48"/>
              <p:cNvSpPr>
                <a:spLocks noChangeAspect="1"/>
              </p:cNvSpPr>
              <p:nvPr/>
            </p:nvSpPr>
            <p:spPr bwMode="black">
              <a:xfrm>
                <a:off x="7970110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4" name="Freeform 303"/>
              <p:cNvSpPr>
                <a:spLocks noChangeAspect="1"/>
              </p:cNvSpPr>
              <p:nvPr/>
            </p:nvSpPr>
            <p:spPr bwMode="black">
              <a:xfrm>
                <a:off x="7690978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5" name="Freeform 304"/>
              <p:cNvSpPr>
                <a:spLocks noChangeAspect="1"/>
              </p:cNvSpPr>
              <p:nvPr/>
            </p:nvSpPr>
            <p:spPr bwMode="black">
              <a:xfrm>
                <a:off x="8214227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6" name="Freeform 48"/>
              <p:cNvSpPr>
                <a:spLocks noChangeAspect="1"/>
              </p:cNvSpPr>
              <p:nvPr/>
            </p:nvSpPr>
            <p:spPr bwMode="black">
              <a:xfrm>
                <a:off x="8493359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7" name="Freeform 306"/>
              <p:cNvSpPr>
                <a:spLocks noChangeAspect="1"/>
              </p:cNvSpPr>
              <p:nvPr/>
            </p:nvSpPr>
            <p:spPr bwMode="black">
              <a:xfrm>
                <a:off x="8737476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8" name="Freeform 48"/>
              <p:cNvSpPr>
                <a:spLocks noChangeAspect="1"/>
              </p:cNvSpPr>
              <p:nvPr/>
            </p:nvSpPr>
            <p:spPr bwMode="black">
              <a:xfrm>
                <a:off x="9016608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9" name="Freeform 308"/>
              <p:cNvSpPr>
                <a:spLocks noChangeAspect="1"/>
              </p:cNvSpPr>
              <p:nvPr/>
            </p:nvSpPr>
            <p:spPr bwMode="black">
              <a:xfrm>
                <a:off x="9260725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0" name="Freeform 48"/>
              <p:cNvSpPr>
                <a:spLocks noChangeAspect="1"/>
              </p:cNvSpPr>
              <p:nvPr/>
            </p:nvSpPr>
            <p:spPr bwMode="black">
              <a:xfrm>
                <a:off x="9539857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1" name="Freeform 310"/>
              <p:cNvSpPr>
                <a:spLocks noChangeAspect="1"/>
              </p:cNvSpPr>
              <p:nvPr/>
            </p:nvSpPr>
            <p:spPr bwMode="black">
              <a:xfrm>
                <a:off x="9783974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2" name="Freeform 48"/>
              <p:cNvSpPr>
                <a:spLocks noChangeAspect="1"/>
              </p:cNvSpPr>
              <p:nvPr/>
            </p:nvSpPr>
            <p:spPr bwMode="black">
              <a:xfrm>
                <a:off x="10063106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3" name="Freeform 312"/>
              <p:cNvSpPr>
                <a:spLocks noChangeAspect="1"/>
              </p:cNvSpPr>
              <p:nvPr/>
            </p:nvSpPr>
            <p:spPr bwMode="black">
              <a:xfrm>
                <a:off x="10307223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278" name="Group 277"/>
            <p:cNvGrpSpPr/>
            <p:nvPr/>
          </p:nvGrpSpPr>
          <p:grpSpPr>
            <a:xfrm>
              <a:off x="5832708" y="2741219"/>
              <a:ext cx="5997502" cy="863951"/>
              <a:chOff x="5877114" y="3049272"/>
              <a:chExt cx="4381627" cy="631181"/>
            </a:xfrm>
          </p:grpSpPr>
          <p:sp>
            <p:nvSpPr>
              <p:cNvPr id="279" name="Freeform 48"/>
              <p:cNvSpPr>
                <a:spLocks noChangeAspect="1"/>
              </p:cNvSpPr>
              <p:nvPr/>
            </p:nvSpPr>
            <p:spPr bwMode="black">
              <a:xfrm>
                <a:off x="5877114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80" name="Freeform 279"/>
              <p:cNvSpPr>
                <a:spLocks noChangeAspect="1"/>
              </p:cNvSpPr>
              <p:nvPr/>
            </p:nvSpPr>
            <p:spPr bwMode="black">
              <a:xfrm>
                <a:off x="6121231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81" name="Freeform 48"/>
              <p:cNvSpPr>
                <a:spLocks noChangeAspect="1"/>
              </p:cNvSpPr>
              <p:nvPr/>
            </p:nvSpPr>
            <p:spPr bwMode="black">
              <a:xfrm>
                <a:off x="6400363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82" name="Freeform 281"/>
              <p:cNvSpPr>
                <a:spLocks noChangeAspect="1"/>
              </p:cNvSpPr>
              <p:nvPr/>
            </p:nvSpPr>
            <p:spPr bwMode="black">
              <a:xfrm>
                <a:off x="6644480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83" name="Freeform 48"/>
              <p:cNvSpPr>
                <a:spLocks noChangeAspect="1"/>
              </p:cNvSpPr>
              <p:nvPr/>
            </p:nvSpPr>
            <p:spPr bwMode="black">
              <a:xfrm>
                <a:off x="6923612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84" name="Freeform 283"/>
              <p:cNvSpPr>
                <a:spLocks noChangeAspect="1"/>
              </p:cNvSpPr>
              <p:nvPr/>
            </p:nvSpPr>
            <p:spPr bwMode="black">
              <a:xfrm>
                <a:off x="7167729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85" name="Freeform 48"/>
              <p:cNvSpPr>
                <a:spLocks noChangeAspect="1"/>
              </p:cNvSpPr>
              <p:nvPr/>
            </p:nvSpPr>
            <p:spPr bwMode="black">
              <a:xfrm>
                <a:off x="7446861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86" name="Freeform 48"/>
              <p:cNvSpPr>
                <a:spLocks noChangeAspect="1"/>
              </p:cNvSpPr>
              <p:nvPr/>
            </p:nvSpPr>
            <p:spPr bwMode="black">
              <a:xfrm>
                <a:off x="7970110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87" name="Freeform 286"/>
              <p:cNvSpPr>
                <a:spLocks noChangeAspect="1"/>
              </p:cNvSpPr>
              <p:nvPr/>
            </p:nvSpPr>
            <p:spPr bwMode="black">
              <a:xfrm>
                <a:off x="7690978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88" name="Freeform 287"/>
              <p:cNvSpPr>
                <a:spLocks noChangeAspect="1"/>
              </p:cNvSpPr>
              <p:nvPr/>
            </p:nvSpPr>
            <p:spPr bwMode="black">
              <a:xfrm>
                <a:off x="8214227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89" name="Freeform 48"/>
              <p:cNvSpPr>
                <a:spLocks noChangeAspect="1"/>
              </p:cNvSpPr>
              <p:nvPr/>
            </p:nvSpPr>
            <p:spPr bwMode="black">
              <a:xfrm>
                <a:off x="8493359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0" name="Freeform 289"/>
              <p:cNvSpPr>
                <a:spLocks noChangeAspect="1"/>
              </p:cNvSpPr>
              <p:nvPr/>
            </p:nvSpPr>
            <p:spPr bwMode="black">
              <a:xfrm>
                <a:off x="8737476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1" name="Freeform 48"/>
              <p:cNvSpPr>
                <a:spLocks noChangeAspect="1"/>
              </p:cNvSpPr>
              <p:nvPr/>
            </p:nvSpPr>
            <p:spPr bwMode="black">
              <a:xfrm>
                <a:off x="9016608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2" name="Freeform 291"/>
              <p:cNvSpPr>
                <a:spLocks noChangeAspect="1"/>
              </p:cNvSpPr>
              <p:nvPr/>
            </p:nvSpPr>
            <p:spPr bwMode="black">
              <a:xfrm>
                <a:off x="9260725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3" name="Freeform 48"/>
              <p:cNvSpPr>
                <a:spLocks noChangeAspect="1"/>
              </p:cNvSpPr>
              <p:nvPr/>
            </p:nvSpPr>
            <p:spPr bwMode="black">
              <a:xfrm>
                <a:off x="9539857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4" name="Freeform 293"/>
              <p:cNvSpPr>
                <a:spLocks noChangeAspect="1"/>
              </p:cNvSpPr>
              <p:nvPr/>
            </p:nvSpPr>
            <p:spPr bwMode="black">
              <a:xfrm>
                <a:off x="9783974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5" name="Freeform 48"/>
              <p:cNvSpPr>
                <a:spLocks noChangeAspect="1"/>
              </p:cNvSpPr>
              <p:nvPr/>
            </p:nvSpPr>
            <p:spPr bwMode="black">
              <a:xfrm>
                <a:off x="10063106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976467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31398" y="1514705"/>
            <a:ext cx="3108485" cy="5043830"/>
          </a:xfrm>
          <a:prstGeom prst="rect">
            <a:avLst/>
          </a:prstGeom>
          <a:noFill/>
          <a:ln w="12700">
            <a:solidFill>
              <a:srgbClr val="1E1E1E">
                <a:alpha val="50000"/>
              </a:srgb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008586" y="2311939"/>
            <a:ext cx="2011779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Users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397" y="1514705"/>
            <a:ext cx="2559929" cy="641241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marL="0" marR="0" lvl="0" indent="0" defTabSz="91422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4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Application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005596" y="4296552"/>
            <a:ext cx="1985729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Permissions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008587" y="3309878"/>
            <a:ext cx="1985729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Auth. providers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8934018" y="1514705"/>
            <a:ext cx="3108485" cy="5043830"/>
          </a:xfrm>
          <a:prstGeom prst="rect">
            <a:avLst/>
          </a:prstGeom>
          <a:solidFill>
            <a:srgbClr val="EDC30D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4017" y="1503009"/>
            <a:ext cx="3108486" cy="641241"/>
          </a:xfrm>
          <a:prstGeom prst="rect">
            <a:avLst/>
          </a:prstGeom>
          <a:solidFill>
            <a:srgbClr val="EDC30D"/>
          </a:solidFill>
        </p:spPr>
        <p:txBody>
          <a:bodyPr wrap="square" lIns="182854" tIns="146283" rIns="182854" bIns="146283" rtlCol="0">
            <a:spAutoFit/>
          </a:bodyPr>
          <a:lstStyle/>
          <a:p>
            <a:pPr marL="0" marR="0" lvl="0" indent="0" defTabSz="91422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4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Power BI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9815421" y="5386047"/>
            <a:ext cx="1714245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API keys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9815421" y="4308222"/>
            <a:ext cx="1714245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Report 2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9492107" y="2311535"/>
            <a:ext cx="2037560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Workspace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9815421" y="3309878"/>
            <a:ext cx="1714245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Report 1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794091" y="3311300"/>
            <a:ext cx="2897849" cy="1116572"/>
          </a:xfrm>
          <a:prstGeom prst="rect">
            <a:avLst/>
          </a:prstGeom>
          <a:noFill/>
          <a:ln>
            <a:solidFill>
              <a:srgbClr val="EDC30D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326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Token</a:t>
            </a:r>
          </a:p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+ Claim: Can view Report 1</a:t>
            </a:r>
          </a:p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+ Expiration: 5 minutes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005596" y="5386049"/>
            <a:ext cx="1985730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API keys</a:t>
            </a:r>
          </a:p>
        </p:txBody>
      </p:sp>
      <p:sp>
        <p:nvSpPr>
          <p:cNvPr id="2" name="Bent Arrow 1"/>
          <p:cNvSpPr/>
          <p:nvPr/>
        </p:nvSpPr>
        <p:spPr bwMode="auto">
          <a:xfrm rot="5400000" flipH="1">
            <a:off x="4004288" y="4733604"/>
            <a:ext cx="1323271" cy="976259"/>
          </a:xfrm>
          <a:prstGeom prst="bentArrow">
            <a:avLst>
              <a:gd name="adj1" fmla="val 17785"/>
              <a:gd name="adj2" fmla="val 19166"/>
              <a:gd name="adj3" fmla="val 21882"/>
              <a:gd name="adj4" fmla="val 54210"/>
            </a:avLst>
          </a:prstGeom>
          <a:solidFill>
            <a:srgbClr val="EDC30D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5102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794092" y="2311535"/>
            <a:ext cx="722051" cy="824257"/>
          </a:xfrm>
          <a:custGeom>
            <a:avLst/>
            <a:gdLst>
              <a:gd name="connsiteX0" fmla="*/ 599650 w 1199300"/>
              <a:gd name="connsiteY0" fmla="*/ 88729 h 1369060"/>
              <a:gd name="connsiteX1" fmla="*/ 270362 w 1199300"/>
              <a:gd name="connsiteY1" fmla="*/ 418017 h 1369060"/>
              <a:gd name="connsiteX2" fmla="*/ 599650 w 1199300"/>
              <a:gd name="connsiteY2" fmla="*/ 747305 h 1369060"/>
              <a:gd name="connsiteX3" fmla="*/ 928938 w 1199300"/>
              <a:gd name="connsiteY3" fmla="*/ 418017 h 1369060"/>
              <a:gd name="connsiteX4" fmla="*/ 599650 w 1199300"/>
              <a:gd name="connsiteY4" fmla="*/ 88729 h 1369060"/>
              <a:gd name="connsiteX5" fmla="*/ 599651 w 1199300"/>
              <a:gd name="connsiteY5" fmla="*/ 0 h 1369060"/>
              <a:gd name="connsiteX6" fmla="*/ 1017668 w 1199300"/>
              <a:gd name="connsiteY6" fmla="*/ 418017 h 1369060"/>
              <a:gd name="connsiteX7" fmla="*/ 833368 w 1199300"/>
              <a:gd name="connsiteY7" fmla="*/ 764643 h 1369060"/>
              <a:gd name="connsiteX8" fmla="*/ 772437 w 1199300"/>
              <a:gd name="connsiteY8" fmla="*/ 797716 h 1369060"/>
              <a:gd name="connsiteX9" fmla="*/ 833061 w 1199300"/>
              <a:gd name="connsiteY9" fmla="*/ 816535 h 1369060"/>
              <a:gd name="connsiteX10" fmla="*/ 1199300 w 1199300"/>
              <a:gd name="connsiteY10" fmla="*/ 1369060 h 1369060"/>
              <a:gd name="connsiteX11" fmla="*/ 1092443 w 1199300"/>
              <a:gd name="connsiteY11" fmla="*/ 1369060 h 1369060"/>
              <a:gd name="connsiteX12" fmla="*/ 599650 w 1199300"/>
              <a:gd name="connsiteY12" fmla="*/ 876268 h 1369060"/>
              <a:gd name="connsiteX13" fmla="*/ 106857 w 1199300"/>
              <a:gd name="connsiteY13" fmla="*/ 1369060 h 1369060"/>
              <a:gd name="connsiteX14" fmla="*/ 0 w 1199300"/>
              <a:gd name="connsiteY14" fmla="*/ 1369060 h 1369060"/>
              <a:gd name="connsiteX15" fmla="*/ 366239 w 1199300"/>
              <a:gd name="connsiteY15" fmla="*/ 816535 h 1369060"/>
              <a:gd name="connsiteX16" fmla="*/ 426865 w 1199300"/>
              <a:gd name="connsiteY16" fmla="*/ 797716 h 1369060"/>
              <a:gd name="connsiteX17" fmla="*/ 365934 w 1199300"/>
              <a:gd name="connsiteY17" fmla="*/ 764643 h 1369060"/>
              <a:gd name="connsiteX18" fmla="*/ 181634 w 1199300"/>
              <a:gd name="connsiteY18" fmla="*/ 418017 h 1369060"/>
              <a:gd name="connsiteX19" fmla="*/ 599651 w 1199300"/>
              <a:gd name="connsiteY19" fmla="*/ 0 h 136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99300" h="1369060">
                <a:moveTo>
                  <a:pt x="599650" y="88729"/>
                </a:moveTo>
                <a:cubicBezTo>
                  <a:pt x="417789" y="88729"/>
                  <a:pt x="270362" y="236156"/>
                  <a:pt x="270362" y="418017"/>
                </a:cubicBezTo>
                <a:cubicBezTo>
                  <a:pt x="270362" y="599878"/>
                  <a:pt x="417789" y="747305"/>
                  <a:pt x="599650" y="747305"/>
                </a:cubicBezTo>
                <a:cubicBezTo>
                  <a:pt x="781511" y="747305"/>
                  <a:pt x="928938" y="599878"/>
                  <a:pt x="928938" y="418017"/>
                </a:cubicBezTo>
                <a:cubicBezTo>
                  <a:pt x="928938" y="236156"/>
                  <a:pt x="781511" y="88729"/>
                  <a:pt x="599650" y="88729"/>
                </a:cubicBezTo>
                <a:close/>
                <a:moveTo>
                  <a:pt x="599651" y="0"/>
                </a:moveTo>
                <a:cubicBezTo>
                  <a:pt x="830515" y="0"/>
                  <a:pt x="1017668" y="187153"/>
                  <a:pt x="1017668" y="418017"/>
                </a:cubicBezTo>
                <a:cubicBezTo>
                  <a:pt x="1017668" y="562307"/>
                  <a:pt x="944561" y="689522"/>
                  <a:pt x="833368" y="764643"/>
                </a:cubicBezTo>
                <a:lnTo>
                  <a:pt x="772437" y="797716"/>
                </a:lnTo>
                <a:lnTo>
                  <a:pt x="833061" y="816535"/>
                </a:lnTo>
                <a:cubicBezTo>
                  <a:pt x="1048285" y="907566"/>
                  <a:pt x="1199300" y="1120678"/>
                  <a:pt x="1199300" y="1369060"/>
                </a:cubicBezTo>
                <a:lnTo>
                  <a:pt x="1092443" y="1369060"/>
                </a:lnTo>
                <a:cubicBezTo>
                  <a:pt x="1092443" y="1096898"/>
                  <a:pt x="871812" y="876268"/>
                  <a:pt x="599650" y="876268"/>
                </a:cubicBezTo>
                <a:cubicBezTo>
                  <a:pt x="327488" y="876268"/>
                  <a:pt x="106857" y="1096898"/>
                  <a:pt x="106857" y="1369060"/>
                </a:cubicBezTo>
                <a:lnTo>
                  <a:pt x="0" y="1369060"/>
                </a:lnTo>
                <a:cubicBezTo>
                  <a:pt x="0" y="1120678"/>
                  <a:pt x="151016" y="907566"/>
                  <a:pt x="366239" y="816535"/>
                </a:cubicBezTo>
                <a:lnTo>
                  <a:pt x="426865" y="797716"/>
                </a:lnTo>
                <a:lnTo>
                  <a:pt x="365934" y="764643"/>
                </a:lnTo>
                <a:cubicBezTo>
                  <a:pt x="254741" y="689522"/>
                  <a:pt x="181634" y="562307"/>
                  <a:pt x="181634" y="418017"/>
                </a:cubicBezTo>
                <a:cubicBezTo>
                  <a:pt x="181634" y="187153"/>
                  <a:pt x="368787" y="0"/>
                  <a:pt x="599651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124362" y="5601725"/>
            <a:ext cx="5693441" cy="632456"/>
            <a:chOff x="3062514" y="5462666"/>
            <a:chExt cx="5582312" cy="620111"/>
          </a:xfrm>
        </p:grpSpPr>
        <p:sp>
          <p:nvSpPr>
            <p:cNvPr id="25" name="Left Arrow 24"/>
            <p:cNvSpPr/>
            <p:nvPr/>
          </p:nvSpPr>
          <p:spPr>
            <a:xfrm>
              <a:off x="3062514" y="5462666"/>
              <a:ext cx="5582312" cy="370224"/>
            </a:xfrm>
            <a:prstGeom prst="leftArrow">
              <a:avLst/>
            </a:prstGeom>
            <a:solidFill>
              <a:srgbClr val="EDC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12961" y="5745762"/>
              <a:ext cx="2440364" cy="337015"/>
            </a:xfrm>
            <a:prstGeom prst="rect">
              <a:avLst/>
            </a:prstGeom>
            <a:noFill/>
          </p:spPr>
          <p:txBody>
            <a:bodyPr wrap="square" lIns="93260" tIns="93260" rIns="93260" bIns="93260" rtlCol="0">
              <a:spAutoFit/>
            </a:bodyPr>
            <a:lstStyle/>
            <a:p>
              <a:pPr marL="0" marR="0" lvl="0" indent="0" defTabSz="914224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Copy API keys to your application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150085" y="4552162"/>
            <a:ext cx="1139600" cy="343724"/>
          </a:xfrm>
          <a:prstGeom prst="rect">
            <a:avLst/>
          </a:prstGeom>
          <a:noFill/>
        </p:spPr>
        <p:txBody>
          <a:bodyPr wrap="square" lIns="93260" tIns="93260" rIns="93260" bIns="93260" rtlCol="0">
            <a:spAutoFit/>
          </a:bodyPr>
          <a:lstStyle/>
          <a:p>
            <a:pPr marL="0" marR="0" lvl="0" indent="0" defTabSz="91422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Sign token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442549" y="3110284"/>
            <a:ext cx="433247" cy="433247"/>
            <a:chOff x="6560457" y="2743630"/>
            <a:chExt cx="424791" cy="424791"/>
          </a:xfrm>
        </p:grpSpPr>
        <p:sp>
          <p:nvSpPr>
            <p:cNvPr id="3" name="Oval 2"/>
            <p:cNvSpPr/>
            <p:nvPr/>
          </p:nvSpPr>
          <p:spPr bwMode="auto">
            <a:xfrm>
              <a:off x="6560457" y="2743630"/>
              <a:ext cx="424791" cy="424791"/>
            </a:xfrm>
            <a:prstGeom prst="ellipse">
              <a:avLst/>
            </a:prstGeom>
            <a:solidFill>
              <a:srgbClr val="F2F2F2"/>
            </a:solidFill>
            <a:ln w="3175"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5102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4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6560457" y="2743630"/>
              <a:ext cx="424791" cy="424791"/>
              <a:chOff x="8257201" y="4912135"/>
              <a:chExt cx="777240" cy="777240"/>
            </a:xfrm>
            <a:solidFill>
              <a:srgbClr val="EDC30D"/>
            </a:solidFill>
          </p:grpSpPr>
          <p:sp>
            <p:nvSpPr>
              <p:cNvPr id="32" name="Oval 37"/>
              <p:cNvSpPr/>
              <p:nvPr/>
            </p:nvSpPr>
            <p:spPr>
              <a:xfrm>
                <a:off x="8257201" y="4912135"/>
                <a:ext cx="777240" cy="777240"/>
              </a:xfrm>
              <a:custGeom>
                <a:avLst/>
                <a:gdLst/>
                <a:ahLst/>
                <a:cxnLst/>
                <a:rect l="l" t="t" r="r" b="b"/>
                <a:pathLst>
                  <a:path w="777240" h="777240">
                    <a:moveTo>
                      <a:pt x="388620" y="32004"/>
                    </a:moveTo>
                    <a:cubicBezTo>
                      <a:pt x="191666" y="32004"/>
                      <a:pt x="32004" y="191666"/>
                      <a:pt x="32004" y="388620"/>
                    </a:cubicBezTo>
                    <a:cubicBezTo>
                      <a:pt x="32004" y="585574"/>
                      <a:pt x="191666" y="745236"/>
                      <a:pt x="388620" y="745236"/>
                    </a:cubicBezTo>
                    <a:cubicBezTo>
                      <a:pt x="585574" y="745236"/>
                      <a:pt x="745236" y="585574"/>
                      <a:pt x="745236" y="388620"/>
                    </a:cubicBezTo>
                    <a:cubicBezTo>
                      <a:pt x="745236" y="191666"/>
                      <a:pt x="585574" y="32004"/>
                      <a:pt x="388620" y="32004"/>
                    </a:cubicBezTo>
                    <a:close/>
                    <a:moveTo>
                      <a:pt x="388620" y="0"/>
                    </a:moveTo>
                    <a:cubicBezTo>
                      <a:pt x="603249" y="0"/>
                      <a:pt x="777240" y="173991"/>
                      <a:pt x="777240" y="388620"/>
                    </a:cubicBezTo>
                    <a:cubicBezTo>
                      <a:pt x="777240" y="603249"/>
                      <a:pt x="603249" y="777240"/>
                      <a:pt x="388620" y="777240"/>
                    </a:cubicBezTo>
                    <a:cubicBezTo>
                      <a:pt x="173991" y="777240"/>
                      <a:pt x="0" y="603249"/>
                      <a:pt x="0" y="388620"/>
                    </a:cubicBezTo>
                    <a:cubicBezTo>
                      <a:pt x="0" y="173991"/>
                      <a:pt x="173991" y="0"/>
                      <a:pt x="3886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830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88" b="0" i="0" u="none" strike="noStrike" kern="0" cap="none" spc="0" normalizeH="0" baseline="0" noProof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8400884" y="5110098"/>
                <a:ext cx="489875" cy="381314"/>
              </a:xfrm>
              <a:custGeom>
                <a:avLst/>
                <a:gdLst>
                  <a:gd name="connsiteX0" fmla="*/ 0 w 464344"/>
                  <a:gd name="connsiteY0" fmla="*/ 211932 h 400050"/>
                  <a:gd name="connsiteX1" fmla="*/ 169069 w 464344"/>
                  <a:gd name="connsiteY1" fmla="*/ 400050 h 400050"/>
                  <a:gd name="connsiteX2" fmla="*/ 464344 w 464344"/>
                  <a:gd name="connsiteY2" fmla="*/ 90488 h 400050"/>
                  <a:gd name="connsiteX3" fmla="*/ 397669 w 464344"/>
                  <a:gd name="connsiteY3" fmla="*/ 0 h 400050"/>
                  <a:gd name="connsiteX4" fmla="*/ 166688 w 464344"/>
                  <a:gd name="connsiteY4" fmla="*/ 209550 h 400050"/>
                  <a:gd name="connsiteX5" fmla="*/ 76200 w 464344"/>
                  <a:gd name="connsiteY5" fmla="*/ 121444 h 400050"/>
                  <a:gd name="connsiteX6" fmla="*/ 0 w 464344"/>
                  <a:gd name="connsiteY6" fmla="*/ 211932 h 400050"/>
                  <a:gd name="connsiteX0" fmla="*/ 0 w 464344"/>
                  <a:gd name="connsiteY0" fmla="*/ 211932 h 400050"/>
                  <a:gd name="connsiteX1" fmla="*/ 169069 w 464344"/>
                  <a:gd name="connsiteY1" fmla="*/ 400050 h 400050"/>
                  <a:gd name="connsiteX2" fmla="*/ 464344 w 464344"/>
                  <a:gd name="connsiteY2" fmla="*/ 90488 h 400050"/>
                  <a:gd name="connsiteX3" fmla="*/ 397669 w 464344"/>
                  <a:gd name="connsiteY3" fmla="*/ 0 h 400050"/>
                  <a:gd name="connsiteX4" fmla="*/ 166688 w 464344"/>
                  <a:gd name="connsiteY4" fmla="*/ 209550 h 400050"/>
                  <a:gd name="connsiteX5" fmla="*/ 76200 w 464344"/>
                  <a:gd name="connsiteY5" fmla="*/ 121444 h 400050"/>
                  <a:gd name="connsiteX6" fmla="*/ 0 w 464344"/>
                  <a:gd name="connsiteY6" fmla="*/ 211932 h 400050"/>
                  <a:gd name="connsiteX0" fmla="*/ 0 w 464344"/>
                  <a:gd name="connsiteY0" fmla="*/ 211932 h 400050"/>
                  <a:gd name="connsiteX1" fmla="*/ 169069 w 464344"/>
                  <a:gd name="connsiteY1" fmla="*/ 400050 h 400050"/>
                  <a:gd name="connsiteX2" fmla="*/ 464344 w 464344"/>
                  <a:gd name="connsiteY2" fmla="*/ 90488 h 400050"/>
                  <a:gd name="connsiteX3" fmla="*/ 397669 w 464344"/>
                  <a:gd name="connsiteY3" fmla="*/ 0 h 400050"/>
                  <a:gd name="connsiteX4" fmla="*/ 166688 w 464344"/>
                  <a:gd name="connsiteY4" fmla="*/ 209550 h 400050"/>
                  <a:gd name="connsiteX5" fmla="*/ 76200 w 464344"/>
                  <a:gd name="connsiteY5" fmla="*/ 121444 h 400050"/>
                  <a:gd name="connsiteX6" fmla="*/ 0 w 464344"/>
                  <a:gd name="connsiteY6" fmla="*/ 211932 h 400050"/>
                  <a:gd name="connsiteX0" fmla="*/ 0 w 464344"/>
                  <a:gd name="connsiteY0" fmla="*/ 211932 h 401791"/>
                  <a:gd name="connsiteX1" fmla="*/ 169069 w 464344"/>
                  <a:gd name="connsiteY1" fmla="*/ 400050 h 401791"/>
                  <a:gd name="connsiteX2" fmla="*/ 464344 w 464344"/>
                  <a:gd name="connsiteY2" fmla="*/ 90488 h 401791"/>
                  <a:gd name="connsiteX3" fmla="*/ 397669 w 464344"/>
                  <a:gd name="connsiteY3" fmla="*/ 0 h 401791"/>
                  <a:gd name="connsiteX4" fmla="*/ 166688 w 464344"/>
                  <a:gd name="connsiteY4" fmla="*/ 209550 h 401791"/>
                  <a:gd name="connsiteX5" fmla="*/ 76200 w 464344"/>
                  <a:gd name="connsiteY5" fmla="*/ 121444 h 401791"/>
                  <a:gd name="connsiteX6" fmla="*/ 0 w 464344"/>
                  <a:gd name="connsiteY6" fmla="*/ 211932 h 401791"/>
                  <a:gd name="connsiteX0" fmla="*/ 0 w 464344"/>
                  <a:gd name="connsiteY0" fmla="*/ 211932 h 400155"/>
                  <a:gd name="connsiteX1" fmla="*/ 169069 w 464344"/>
                  <a:gd name="connsiteY1" fmla="*/ 400050 h 400155"/>
                  <a:gd name="connsiteX2" fmla="*/ 464344 w 464344"/>
                  <a:gd name="connsiteY2" fmla="*/ 90488 h 400155"/>
                  <a:gd name="connsiteX3" fmla="*/ 397669 w 464344"/>
                  <a:gd name="connsiteY3" fmla="*/ 0 h 400155"/>
                  <a:gd name="connsiteX4" fmla="*/ 166688 w 464344"/>
                  <a:gd name="connsiteY4" fmla="*/ 209550 h 400155"/>
                  <a:gd name="connsiteX5" fmla="*/ 76200 w 464344"/>
                  <a:gd name="connsiteY5" fmla="*/ 121444 h 400155"/>
                  <a:gd name="connsiteX6" fmla="*/ 0 w 464344"/>
                  <a:gd name="connsiteY6" fmla="*/ 211932 h 400155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71488"/>
                  <a:gd name="connsiteY0" fmla="*/ 211932 h 401670"/>
                  <a:gd name="connsiteX1" fmla="*/ 169069 w 471488"/>
                  <a:gd name="connsiteY1" fmla="*/ 400050 h 401670"/>
                  <a:gd name="connsiteX2" fmla="*/ 471488 w 471488"/>
                  <a:gd name="connsiteY2" fmla="*/ 95251 h 401670"/>
                  <a:gd name="connsiteX3" fmla="*/ 397669 w 471488"/>
                  <a:gd name="connsiteY3" fmla="*/ 0 h 401670"/>
                  <a:gd name="connsiteX4" fmla="*/ 166688 w 471488"/>
                  <a:gd name="connsiteY4" fmla="*/ 209550 h 401670"/>
                  <a:gd name="connsiteX5" fmla="*/ 76200 w 471488"/>
                  <a:gd name="connsiteY5" fmla="*/ 121444 h 401670"/>
                  <a:gd name="connsiteX6" fmla="*/ 0 w 471488"/>
                  <a:gd name="connsiteY6" fmla="*/ 211932 h 401670"/>
                  <a:gd name="connsiteX0" fmla="*/ 0 w 471488"/>
                  <a:gd name="connsiteY0" fmla="*/ 211932 h 400100"/>
                  <a:gd name="connsiteX1" fmla="*/ 169069 w 471488"/>
                  <a:gd name="connsiteY1" fmla="*/ 400050 h 400100"/>
                  <a:gd name="connsiteX2" fmla="*/ 471488 w 471488"/>
                  <a:gd name="connsiteY2" fmla="*/ 95251 h 400100"/>
                  <a:gd name="connsiteX3" fmla="*/ 397669 w 471488"/>
                  <a:gd name="connsiteY3" fmla="*/ 0 h 400100"/>
                  <a:gd name="connsiteX4" fmla="*/ 166688 w 471488"/>
                  <a:gd name="connsiteY4" fmla="*/ 209550 h 400100"/>
                  <a:gd name="connsiteX5" fmla="*/ 76200 w 471488"/>
                  <a:gd name="connsiteY5" fmla="*/ 121444 h 400100"/>
                  <a:gd name="connsiteX6" fmla="*/ 0 w 471488"/>
                  <a:gd name="connsiteY6" fmla="*/ 211932 h 400100"/>
                  <a:gd name="connsiteX0" fmla="*/ 0 w 471488"/>
                  <a:gd name="connsiteY0" fmla="*/ 211932 h 400182"/>
                  <a:gd name="connsiteX1" fmla="*/ 169069 w 471488"/>
                  <a:gd name="connsiteY1" fmla="*/ 400050 h 400182"/>
                  <a:gd name="connsiteX2" fmla="*/ 471488 w 471488"/>
                  <a:gd name="connsiteY2" fmla="*/ 95251 h 400182"/>
                  <a:gd name="connsiteX3" fmla="*/ 397669 w 471488"/>
                  <a:gd name="connsiteY3" fmla="*/ 0 h 400182"/>
                  <a:gd name="connsiteX4" fmla="*/ 166688 w 471488"/>
                  <a:gd name="connsiteY4" fmla="*/ 209550 h 400182"/>
                  <a:gd name="connsiteX5" fmla="*/ 76200 w 471488"/>
                  <a:gd name="connsiteY5" fmla="*/ 121444 h 400182"/>
                  <a:gd name="connsiteX6" fmla="*/ 0 w 471488"/>
                  <a:gd name="connsiteY6" fmla="*/ 211932 h 400182"/>
                  <a:gd name="connsiteX0" fmla="*/ 0 w 471488"/>
                  <a:gd name="connsiteY0" fmla="*/ 211932 h 400189"/>
                  <a:gd name="connsiteX1" fmla="*/ 169069 w 471488"/>
                  <a:gd name="connsiteY1" fmla="*/ 400050 h 400189"/>
                  <a:gd name="connsiteX2" fmla="*/ 471488 w 471488"/>
                  <a:gd name="connsiteY2" fmla="*/ 95251 h 400189"/>
                  <a:gd name="connsiteX3" fmla="*/ 397669 w 471488"/>
                  <a:gd name="connsiteY3" fmla="*/ 0 h 400189"/>
                  <a:gd name="connsiteX4" fmla="*/ 166688 w 471488"/>
                  <a:gd name="connsiteY4" fmla="*/ 209550 h 400189"/>
                  <a:gd name="connsiteX5" fmla="*/ 76200 w 471488"/>
                  <a:gd name="connsiteY5" fmla="*/ 121444 h 400189"/>
                  <a:gd name="connsiteX6" fmla="*/ 0 w 471488"/>
                  <a:gd name="connsiteY6" fmla="*/ 211932 h 400189"/>
                  <a:gd name="connsiteX0" fmla="*/ 0 w 471488"/>
                  <a:gd name="connsiteY0" fmla="*/ 211932 h 395431"/>
                  <a:gd name="connsiteX1" fmla="*/ 178594 w 471488"/>
                  <a:gd name="connsiteY1" fmla="*/ 395288 h 395431"/>
                  <a:gd name="connsiteX2" fmla="*/ 471488 w 471488"/>
                  <a:gd name="connsiteY2" fmla="*/ 95251 h 395431"/>
                  <a:gd name="connsiteX3" fmla="*/ 397669 w 471488"/>
                  <a:gd name="connsiteY3" fmla="*/ 0 h 395431"/>
                  <a:gd name="connsiteX4" fmla="*/ 166688 w 471488"/>
                  <a:gd name="connsiteY4" fmla="*/ 209550 h 395431"/>
                  <a:gd name="connsiteX5" fmla="*/ 76200 w 471488"/>
                  <a:gd name="connsiteY5" fmla="*/ 121444 h 395431"/>
                  <a:gd name="connsiteX6" fmla="*/ 0 w 471488"/>
                  <a:gd name="connsiteY6" fmla="*/ 211932 h 395431"/>
                  <a:gd name="connsiteX0" fmla="*/ 0 w 471488"/>
                  <a:gd name="connsiteY0" fmla="*/ 211932 h 395331"/>
                  <a:gd name="connsiteX1" fmla="*/ 178594 w 471488"/>
                  <a:gd name="connsiteY1" fmla="*/ 395288 h 395331"/>
                  <a:gd name="connsiteX2" fmla="*/ 471488 w 471488"/>
                  <a:gd name="connsiteY2" fmla="*/ 95251 h 395331"/>
                  <a:gd name="connsiteX3" fmla="*/ 397669 w 471488"/>
                  <a:gd name="connsiteY3" fmla="*/ 0 h 395331"/>
                  <a:gd name="connsiteX4" fmla="*/ 166688 w 471488"/>
                  <a:gd name="connsiteY4" fmla="*/ 209550 h 395331"/>
                  <a:gd name="connsiteX5" fmla="*/ 76200 w 471488"/>
                  <a:gd name="connsiteY5" fmla="*/ 121444 h 395331"/>
                  <a:gd name="connsiteX6" fmla="*/ 0 w 471488"/>
                  <a:gd name="connsiteY6" fmla="*/ 211932 h 395331"/>
                  <a:gd name="connsiteX0" fmla="*/ 0 w 471488"/>
                  <a:gd name="connsiteY0" fmla="*/ 211932 h 395331"/>
                  <a:gd name="connsiteX1" fmla="*/ 178594 w 471488"/>
                  <a:gd name="connsiteY1" fmla="*/ 395288 h 395331"/>
                  <a:gd name="connsiteX2" fmla="*/ 471488 w 471488"/>
                  <a:gd name="connsiteY2" fmla="*/ 95251 h 395331"/>
                  <a:gd name="connsiteX3" fmla="*/ 397669 w 471488"/>
                  <a:gd name="connsiteY3" fmla="*/ 0 h 395331"/>
                  <a:gd name="connsiteX4" fmla="*/ 166688 w 471488"/>
                  <a:gd name="connsiteY4" fmla="*/ 209550 h 395331"/>
                  <a:gd name="connsiteX5" fmla="*/ 76200 w 471488"/>
                  <a:gd name="connsiteY5" fmla="*/ 121444 h 395331"/>
                  <a:gd name="connsiteX6" fmla="*/ 0 w 471488"/>
                  <a:gd name="connsiteY6" fmla="*/ 211932 h 395331"/>
                  <a:gd name="connsiteX0" fmla="*/ 0 w 469107"/>
                  <a:gd name="connsiteY0" fmla="*/ 211932 h 396777"/>
                  <a:gd name="connsiteX1" fmla="*/ 178594 w 469107"/>
                  <a:gd name="connsiteY1" fmla="*/ 395288 h 396777"/>
                  <a:gd name="connsiteX2" fmla="*/ 469107 w 469107"/>
                  <a:gd name="connsiteY2" fmla="*/ 104776 h 396777"/>
                  <a:gd name="connsiteX3" fmla="*/ 397669 w 469107"/>
                  <a:gd name="connsiteY3" fmla="*/ 0 h 396777"/>
                  <a:gd name="connsiteX4" fmla="*/ 166688 w 469107"/>
                  <a:gd name="connsiteY4" fmla="*/ 209550 h 396777"/>
                  <a:gd name="connsiteX5" fmla="*/ 76200 w 469107"/>
                  <a:gd name="connsiteY5" fmla="*/ 121444 h 396777"/>
                  <a:gd name="connsiteX6" fmla="*/ 0 w 469107"/>
                  <a:gd name="connsiteY6" fmla="*/ 211932 h 396777"/>
                  <a:gd name="connsiteX0" fmla="*/ 0 w 469107"/>
                  <a:gd name="connsiteY0" fmla="*/ 211932 h 395386"/>
                  <a:gd name="connsiteX1" fmla="*/ 178594 w 469107"/>
                  <a:gd name="connsiteY1" fmla="*/ 395288 h 395386"/>
                  <a:gd name="connsiteX2" fmla="*/ 469107 w 469107"/>
                  <a:gd name="connsiteY2" fmla="*/ 104776 h 395386"/>
                  <a:gd name="connsiteX3" fmla="*/ 397669 w 469107"/>
                  <a:gd name="connsiteY3" fmla="*/ 0 h 395386"/>
                  <a:gd name="connsiteX4" fmla="*/ 166688 w 469107"/>
                  <a:gd name="connsiteY4" fmla="*/ 209550 h 395386"/>
                  <a:gd name="connsiteX5" fmla="*/ 76200 w 469107"/>
                  <a:gd name="connsiteY5" fmla="*/ 121444 h 395386"/>
                  <a:gd name="connsiteX6" fmla="*/ 0 w 469107"/>
                  <a:gd name="connsiteY6" fmla="*/ 211932 h 39538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6200 w 469107"/>
                  <a:gd name="connsiteY5" fmla="*/ 121444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286"/>
                  <a:gd name="connsiteY0" fmla="*/ 211932 h 395296"/>
                  <a:gd name="connsiteX1" fmla="*/ 178594 w 469286"/>
                  <a:gd name="connsiteY1" fmla="*/ 395288 h 395296"/>
                  <a:gd name="connsiteX2" fmla="*/ 469107 w 469286"/>
                  <a:gd name="connsiteY2" fmla="*/ 104776 h 395296"/>
                  <a:gd name="connsiteX3" fmla="*/ 397669 w 469286"/>
                  <a:gd name="connsiteY3" fmla="*/ 0 h 395296"/>
                  <a:gd name="connsiteX4" fmla="*/ 166688 w 469286"/>
                  <a:gd name="connsiteY4" fmla="*/ 209550 h 395296"/>
                  <a:gd name="connsiteX5" fmla="*/ 71437 w 469286"/>
                  <a:gd name="connsiteY5" fmla="*/ 133350 h 395296"/>
                  <a:gd name="connsiteX6" fmla="*/ 0 w 469286"/>
                  <a:gd name="connsiteY6" fmla="*/ 211932 h 395296"/>
                  <a:gd name="connsiteX0" fmla="*/ 0 w 474512"/>
                  <a:gd name="connsiteY0" fmla="*/ 211932 h 395296"/>
                  <a:gd name="connsiteX1" fmla="*/ 178594 w 474512"/>
                  <a:gd name="connsiteY1" fmla="*/ 395288 h 395296"/>
                  <a:gd name="connsiteX2" fmla="*/ 469107 w 474512"/>
                  <a:gd name="connsiteY2" fmla="*/ 104776 h 395296"/>
                  <a:gd name="connsiteX3" fmla="*/ 397669 w 474512"/>
                  <a:gd name="connsiteY3" fmla="*/ 0 h 395296"/>
                  <a:gd name="connsiteX4" fmla="*/ 166688 w 474512"/>
                  <a:gd name="connsiteY4" fmla="*/ 209550 h 395296"/>
                  <a:gd name="connsiteX5" fmla="*/ 71437 w 474512"/>
                  <a:gd name="connsiteY5" fmla="*/ 133350 h 395296"/>
                  <a:gd name="connsiteX6" fmla="*/ 0 w 474512"/>
                  <a:gd name="connsiteY6" fmla="*/ 211932 h 395296"/>
                  <a:gd name="connsiteX0" fmla="*/ 0 w 461448"/>
                  <a:gd name="connsiteY0" fmla="*/ 211932 h 396898"/>
                  <a:gd name="connsiteX1" fmla="*/ 178594 w 461448"/>
                  <a:gd name="connsiteY1" fmla="*/ 395288 h 396898"/>
                  <a:gd name="connsiteX2" fmla="*/ 454819 w 461448"/>
                  <a:gd name="connsiteY2" fmla="*/ 100014 h 396898"/>
                  <a:gd name="connsiteX3" fmla="*/ 397669 w 461448"/>
                  <a:gd name="connsiteY3" fmla="*/ 0 h 396898"/>
                  <a:gd name="connsiteX4" fmla="*/ 166688 w 461448"/>
                  <a:gd name="connsiteY4" fmla="*/ 209550 h 396898"/>
                  <a:gd name="connsiteX5" fmla="*/ 71437 w 461448"/>
                  <a:gd name="connsiteY5" fmla="*/ 133350 h 396898"/>
                  <a:gd name="connsiteX6" fmla="*/ 0 w 461448"/>
                  <a:gd name="connsiteY6" fmla="*/ 211932 h 396898"/>
                  <a:gd name="connsiteX0" fmla="*/ 0 w 466181"/>
                  <a:gd name="connsiteY0" fmla="*/ 211932 h 396898"/>
                  <a:gd name="connsiteX1" fmla="*/ 178594 w 466181"/>
                  <a:gd name="connsiteY1" fmla="*/ 395288 h 396898"/>
                  <a:gd name="connsiteX2" fmla="*/ 454819 w 466181"/>
                  <a:gd name="connsiteY2" fmla="*/ 100014 h 396898"/>
                  <a:gd name="connsiteX3" fmla="*/ 397669 w 466181"/>
                  <a:gd name="connsiteY3" fmla="*/ 0 h 396898"/>
                  <a:gd name="connsiteX4" fmla="*/ 166688 w 466181"/>
                  <a:gd name="connsiteY4" fmla="*/ 209550 h 396898"/>
                  <a:gd name="connsiteX5" fmla="*/ 71437 w 466181"/>
                  <a:gd name="connsiteY5" fmla="*/ 133350 h 396898"/>
                  <a:gd name="connsiteX6" fmla="*/ 0 w 466181"/>
                  <a:gd name="connsiteY6" fmla="*/ 211932 h 396898"/>
                  <a:gd name="connsiteX0" fmla="*/ 0 w 466181"/>
                  <a:gd name="connsiteY0" fmla="*/ 211932 h 395288"/>
                  <a:gd name="connsiteX1" fmla="*/ 178594 w 466181"/>
                  <a:gd name="connsiteY1" fmla="*/ 395288 h 395288"/>
                  <a:gd name="connsiteX2" fmla="*/ 454819 w 466181"/>
                  <a:gd name="connsiteY2" fmla="*/ 100014 h 395288"/>
                  <a:gd name="connsiteX3" fmla="*/ 397669 w 466181"/>
                  <a:gd name="connsiteY3" fmla="*/ 0 h 395288"/>
                  <a:gd name="connsiteX4" fmla="*/ 166688 w 466181"/>
                  <a:gd name="connsiteY4" fmla="*/ 209550 h 395288"/>
                  <a:gd name="connsiteX5" fmla="*/ 71437 w 466181"/>
                  <a:gd name="connsiteY5" fmla="*/ 133350 h 395288"/>
                  <a:gd name="connsiteX6" fmla="*/ 0 w 466181"/>
                  <a:gd name="connsiteY6" fmla="*/ 211932 h 395288"/>
                  <a:gd name="connsiteX0" fmla="*/ 0 w 458125"/>
                  <a:gd name="connsiteY0" fmla="*/ 211932 h 395374"/>
                  <a:gd name="connsiteX1" fmla="*/ 178594 w 458125"/>
                  <a:gd name="connsiteY1" fmla="*/ 395288 h 395374"/>
                  <a:gd name="connsiteX2" fmla="*/ 314086 w 458125"/>
                  <a:gd name="connsiteY2" fmla="*/ 234103 h 395374"/>
                  <a:gd name="connsiteX3" fmla="*/ 454819 w 458125"/>
                  <a:gd name="connsiteY3" fmla="*/ 100014 h 395374"/>
                  <a:gd name="connsiteX4" fmla="*/ 397669 w 458125"/>
                  <a:gd name="connsiteY4" fmla="*/ 0 h 395374"/>
                  <a:gd name="connsiteX5" fmla="*/ 166688 w 458125"/>
                  <a:gd name="connsiteY5" fmla="*/ 209550 h 395374"/>
                  <a:gd name="connsiteX6" fmla="*/ 71437 w 458125"/>
                  <a:gd name="connsiteY6" fmla="*/ 133350 h 395374"/>
                  <a:gd name="connsiteX7" fmla="*/ 0 w 458125"/>
                  <a:gd name="connsiteY7" fmla="*/ 211932 h 395374"/>
                  <a:gd name="connsiteX0" fmla="*/ 0 w 458125"/>
                  <a:gd name="connsiteY0" fmla="*/ 211932 h 395374"/>
                  <a:gd name="connsiteX1" fmla="*/ 178594 w 458125"/>
                  <a:gd name="connsiteY1" fmla="*/ 395288 h 395374"/>
                  <a:gd name="connsiteX2" fmla="*/ 314086 w 458125"/>
                  <a:gd name="connsiteY2" fmla="*/ 234103 h 395374"/>
                  <a:gd name="connsiteX3" fmla="*/ 454819 w 458125"/>
                  <a:gd name="connsiteY3" fmla="*/ 100014 h 395374"/>
                  <a:gd name="connsiteX4" fmla="*/ 397669 w 458125"/>
                  <a:gd name="connsiteY4" fmla="*/ 0 h 395374"/>
                  <a:gd name="connsiteX5" fmla="*/ 166688 w 458125"/>
                  <a:gd name="connsiteY5" fmla="*/ 209550 h 395374"/>
                  <a:gd name="connsiteX6" fmla="*/ 71437 w 458125"/>
                  <a:gd name="connsiteY6" fmla="*/ 133350 h 395374"/>
                  <a:gd name="connsiteX7" fmla="*/ 0 w 458125"/>
                  <a:gd name="connsiteY7" fmla="*/ 211932 h 395374"/>
                  <a:gd name="connsiteX0" fmla="*/ 0 w 458125"/>
                  <a:gd name="connsiteY0" fmla="*/ 211932 h 395441"/>
                  <a:gd name="connsiteX1" fmla="*/ 178594 w 458125"/>
                  <a:gd name="connsiteY1" fmla="*/ 395288 h 395441"/>
                  <a:gd name="connsiteX2" fmla="*/ 314086 w 458125"/>
                  <a:gd name="connsiteY2" fmla="*/ 234103 h 395441"/>
                  <a:gd name="connsiteX3" fmla="*/ 454819 w 458125"/>
                  <a:gd name="connsiteY3" fmla="*/ 100014 h 395441"/>
                  <a:gd name="connsiteX4" fmla="*/ 397669 w 458125"/>
                  <a:gd name="connsiteY4" fmla="*/ 0 h 395441"/>
                  <a:gd name="connsiteX5" fmla="*/ 166688 w 458125"/>
                  <a:gd name="connsiteY5" fmla="*/ 209550 h 395441"/>
                  <a:gd name="connsiteX6" fmla="*/ 71437 w 458125"/>
                  <a:gd name="connsiteY6" fmla="*/ 133350 h 395441"/>
                  <a:gd name="connsiteX7" fmla="*/ 0 w 458125"/>
                  <a:gd name="connsiteY7" fmla="*/ 211932 h 395441"/>
                  <a:gd name="connsiteX0" fmla="*/ 0 w 458262"/>
                  <a:gd name="connsiteY0" fmla="*/ 211932 h 395480"/>
                  <a:gd name="connsiteX1" fmla="*/ 178594 w 458262"/>
                  <a:gd name="connsiteY1" fmla="*/ 395288 h 395480"/>
                  <a:gd name="connsiteX2" fmla="*/ 311704 w 458262"/>
                  <a:gd name="connsiteY2" fmla="*/ 236484 h 395480"/>
                  <a:gd name="connsiteX3" fmla="*/ 454819 w 458262"/>
                  <a:gd name="connsiteY3" fmla="*/ 100014 h 395480"/>
                  <a:gd name="connsiteX4" fmla="*/ 397669 w 458262"/>
                  <a:gd name="connsiteY4" fmla="*/ 0 h 395480"/>
                  <a:gd name="connsiteX5" fmla="*/ 166688 w 458262"/>
                  <a:gd name="connsiteY5" fmla="*/ 209550 h 395480"/>
                  <a:gd name="connsiteX6" fmla="*/ 71437 w 458262"/>
                  <a:gd name="connsiteY6" fmla="*/ 133350 h 395480"/>
                  <a:gd name="connsiteX7" fmla="*/ 0 w 458262"/>
                  <a:gd name="connsiteY7" fmla="*/ 211932 h 395480"/>
                  <a:gd name="connsiteX0" fmla="*/ 0 w 458262"/>
                  <a:gd name="connsiteY0" fmla="*/ 211932 h 395339"/>
                  <a:gd name="connsiteX1" fmla="*/ 178594 w 458262"/>
                  <a:gd name="connsiteY1" fmla="*/ 395288 h 395339"/>
                  <a:gd name="connsiteX2" fmla="*/ 311704 w 458262"/>
                  <a:gd name="connsiteY2" fmla="*/ 236484 h 395339"/>
                  <a:gd name="connsiteX3" fmla="*/ 454819 w 458262"/>
                  <a:gd name="connsiteY3" fmla="*/ 100014 h 395339"/>
                  <a:gd name="connsiteX4" fmla="*/ 397669 w 458262"/>
                  <a:gd name="connsiteY4" fmla="*/ 0 h 395339"/>
                  <a:gd name="connsiteX5" fmla="*/ 166688 w 458262"/>
                  <a:gd name="connsiteY5" fmla="*/ 209550 h 395339"/>
                  <a:gd name="connsiteX6" fmla="*/ 71437 w 458262"/>
                  <a:gd name="connsiteY6" fmla="*/ 133350 h 395339"/>
                  <a:gd name="connsiteX7" fmla="*/ 0 w 458262"/>
                  <a:gd name="connsiteY7" fmla="*/ 211932 h 395339"/>
                  <a:gd name="connsiteX0" fmla="*/ 0 w 460643"/>
                  <a:gd name="connsiteY0" fmla="*/ 219076 h 395388"/>
                  <a:gd name="connsiteX1" fmla="*/ 180975 w 460643"/>
                  <a:gd name="connsiteY1" fmla="*/ 395288 h 395388"/>
                  <a:gd name="connsiteX2" fmla="*/ 314085 w 460643"/>
                  <a:gd name="connsiteY2" fmla="*/ 236484 h 395388"/>
                  <a:gd name="connsiteX3" fmla="*/ 457200 w 460643"/>
                  <a:gd name="connsiteY3" fmla="*/ 100014 h 395388"/>
                  <a:gd name="connsiteX4" fmla="*/ 400050 w 460643"/>
                  <a:gd name="connsiteY4" fmla="*/ 0 h 395388"/>
                  <a:gd name="connsiteX5" fmla="*/ 169069 w 460643"/>
                  <a:gd name="connsiteY5" fmla="*/ 209550 h 395388"/>
                  <a:gd name="connsiteX6" fmla="*/ 73818 w 460643"/>
                  <a:gd name="connsiteY6" fmla="*/ 133350 h 395388"/>
                  <a:gd name="connsiteX7" fmla="*/ 0 w 460643"/>
                  <a:gd name="connsiteY7" fmla="*/ 219076 h 395388"/>
                  <a:gd name="connsiteX0" fmla="*/ 0 w 460643"/>
                  <a:gd name="connsiteY0" fmla="*/ 219076 h 395308"/>
                  <a:gd name="connsiteX1" fmla="*/ 180975 w 460643"/>
                  <a:gd name="connsiteY1" fmla="*/ 395288 h 395308"/>
                  <a:gd name="connsiteX2" fmla="*/ 314085 w 460643"/>
                  <a:gd name="connsiteY2" fmla="*/ 236484 h 395308"/>
                  <a:gd name="connsiteX3" fmla="*/ 457200 w 460643"/>
                  <a:gd name="connsiteY3" fmla="*/ 100014 h 395308"/>
                  <a:gd name="connsiteX4" fmla="*/ 400050 w 460643"/>
                  <a:gd name="connsiteY4" fmla="*/ 0 h 395308"/>
                  <a:gd name="connsiteX5" fmla="*/ 169069 w 460643"/>
                  <a:gd name="connsiteY5" fmla="*/ 209550 h 395308"/>
                  <a:gd name="connsiteX6" fmla="*/ 73818 w 460643"/>
                  <a:gd name="connsiteY6" fmla="*/ 133350 h 395308"/>
                  <a:gd name="connsiteX7" fmla="*/ 0 w 460643"/>
                  <a:gd name="connsiteY7" fmla="*/ 219076 h 395308"/>
                  <a:gd name="connsiteX0" fmla="*/ 16548 w 477191"/>
                  <a:gd name="connsiteY0" fmla="*/ 219076 h 395308"/>
                  <a:gd name="connsiteX1" fmla="*/ 197523 w 477191"/>
                  <a:gd name="connsiteY1" fmla="*/ 395288 h 395308"/>
                  <a:gd name="connsiteX2" fmla="*/ 330633 w 477191"/>
                  <a:gd name="connsiteY2" fmla="*/ 236484 h 395308"/>
                  <a:gd name="connsiteX3" fmla="*/ 473748 w 477191"/>
                  <a:gd name="connsiteY3" fmla="*/ 100014 h 395308"/>
                  <a:gd name="connsiteX4" fmla="*/ 416598 w 477191"/>
                  <a:gd name="connsiteY4" fmla="*/ 0 h 395308"/>
                  <a:gd name="connsiteX5" fmla="*/ 185617 w 477191"/>
                  <a:gd name="connsiteY5" fmla="*/ 209550 h 395308"/>
                  <a:gd name="connsiteX6" fmla="*/ 90366 w 477191"/>
                  <a:gd name="connsiteY6" fmla="*/ 133350 h 395308"/>
                  <a:gd name="connsiteX7" fmla="*/ 16548 w 477191"/>
                  <a:gd name="connsiteY7" fmla="*/ 219076 h 395308"/>
                  <a:gd name="connsiteX0" fmla="*/ 10200 w 470843"/>
                  <a:gd name="connsiteY0" fmla="*/ 219076 h 395305"/>
                  <a:gd name="connsiteX1" fmla="*/ 191175 w 470843"/>
                  <a:gd name="connsiteY1" fmla="*/ 395288 h 395305"/>
                  <a:gd name="connsiteX2" fmla="*/ 324285 w 470843"/>
                  <a:gd name="connsiteY2" fmla="*/ 236484 h 395305"/>
                  <a:gd name="connsiteX3" fmla="*/ 467400 w 470843"/>
                  <a:gd name="connsiteY3" fmla="*/ 100014 h 395305"/>
                  <a:gd name="connsiteX4" fmla="*/ 410250 w 470843"/>
                  <a:gd name="connsiteY4" fmla="*/ 0 h 395305"/>
                  <a:gd name="connsiteX5" fmla="*/ 179269 w 470843"/>
                  <a:gd name="connsiteY5" fmla="*/ 209550 h 395305"/>
                  <a:gd name="connsiteX6" fmla="*/ 84018 w 470843"/>
                  <a:gd name="connsiteY6" fmla="*/ 133350 h 395305"/>
                  <a:gd name="connsiteX7" fmla="*/ 10200 w 470843"/>
                  <a:gd name="connsiteY7" fmla="*/ 219076 h 395305"/>
                  <a:gd name="connsiteX0" fmla="*/ 3259 w 463902"/>
                  <a:gd name="connsiteY0" fmla="*/ 219076 h 395305"/>
                  <a:gd name="connsiteX1" fmla="*/ 184234 w 463902"/>
                  <a:gd name="connsiteY1" fmla="*/ 395288 h 395305"/>
                  <a:gd name="connsiteX2" fmla="*/ 317344 w 463902"/>
                  <a:gd name="connsiteY2" fmla="*/ 236484 h 395305"/>
                  <a:gd name="connsiteX3" fmla="*/ 460459 w 463902"/>
                  <a:gd name="connsiteY3" fmla="*/ 100014 h 395305"/>
                  <a:gd name="connsiteX4" fmla="*/ 403309 w 463902"/>
                  <a:gd name="connsiteY4" fmla="*/ 0 h 395305"/>
                  <a:gd name="connsiteX5" fmla="*/ 172328 w 463902"/>
                  <a:gd name="connsiteY5" fmla="*/ 209550 h 395305"/>
                  <a:gd name="connsiteX6" fmla="*/ 77077 w 463902"/>
                  <a:gd name="connsiteY6" fmla="*/ 133350 h 395305"/>
                  <a:gd name="connsiteX7" fmla="*/ 3259 w 463902"/>
                  <a:gd name="connsiteY7" fmla="*/ 219076 h 395305"/>
                  <a:gd name="connsiteX0" fmla="*/ 3373 w 464016"/>
                  <a:gd name="connsiteY0" fmla="*/ 219076 h 357212"/>
                  <a:gd name="connsiteX1" fmla="*/ 186730 w 464016"/>
                  <a:gd name="connsiteY1" fmla="*/ 357188 h 357212"/>
                  <a:gd name="connsiteX2" fmla="*/ 317458 w 464016"/>
                  <a:gd name="connsiteY2" fmla="*/ 236484 h 357212"/>
                  <a:gd name="connsiteX3" fmla="*/ 460573 w 464016"/>
                  <a:gd name="connsiteY3" fmla="*/ 100014 h 357212"/>
                  <a:gd name="connsiteX4" fmla="*/ 403423 w 464016"/>
                  <a:gd name="connsiteY4" fmla="*/ 0 h 357212"/>
                  <a:gd name="connsiteX5" fmla="*/ 172442 w 464016"/>
                  <a:gd name="connsiteY5" fmla="*/ 209550 h 357212"/>
                  <a:gd name="connsiteX6" fmla="*/ 77191 w 464016"/>
                  <a:gd name="connsiteY6" fmla="*/ 133350 h 357212"/>
                  <a:gd name="connsiteX7" fmla="*/ 3373 w 464016"/>
                  <a:gd name="connsiteY7" fmla="*/ 219076 h 357212"/>
                  <a:gd name="connsiteX0" fmla="*/ 3605 w 464248"/>
                  <a:gd name="connsiteY0" fmla="*/ 219076 h 378641"/>
                  <a:gd name="connsiteX1" fmla="*/ 191725 w 464248"/>
                  <a:gd name="connsiteY1" fmla="*/ 378620 h 378641"/>
                  <a:gd name="connsiteX2" fmla="*/ 317690 w 464248"/>
                  <a:gd name="connsiteY2" fmla="*/ 236484 h 378641"/>
                  <a:gd name="connsiteX3" fmla="*/ 460805 w 464248"/>
                  <a:gd name="connsiteY3" fmla="*/ 100014 h 378641"/>
                  <a:gd name="connsiteX4" fmla="*/ 403655 w 464248"/>
                  <a:gd name="connsiteY4" fmla="*/ 0 h 378641"/>
                  <a:gd name="connsiteX5" fmla="*/ 172674 w 464248"/>
                  <a:gd name="connsiteY5" fmla="*/ 209550 h 378641"/>
                  <a:gd name="connsiteX6" fmla="*/ 77423 w 464248"/>
                  <a:gd name="connsiteY6" fmla="*/ 133350 h 378641"/>
                  <a:gd name="connsiteX7" fmla="*/ 3605 w 464248"/>
                  <a:gd name="connsiteY7" fmla="*/ 219076 h 378641"/>
                  <a:gd name="connsiteX0" fmla="*/ 3470 w 464113"/>
                  <a:gd name="connsiteY0" fmla="*/ 219076 h 378641"/>
                  <a:gd name="connsiteX1" fmla="*/ 191590 w 464113"/>
                  <a:gd name="connsiteY1" fmla="*/ 378620 h 378641"/>
                  <a:gd name="connsiteX2" fmla="*/ 317555 w 464113"/>
                  <a:gd name="connsiteY2" fmla="*/ 236484 h 378641"/>
                  <a:gd name="connsiteX3" fmla="*/ 460670 w 464113"/>
                  <a:gd name="connsiteY3" fmla="*/ 100014 h 378641"/>
                  <a:gd name="connsiteX4" fmla="*/ 403520 w 464113"/>
                  <a:gd name="connsiteY4" fmla="*/ 0 h 378641"/>
                  <a:gd name="connsiteX5" fmla="*/ 174921 w 464113"/>
                  <a:gd name="connsiteY5" fmla="*/ 221457 h 378641"/>
                  <a:gd name="connsiteX6" fmla="*/ 77288 w 464113"/>
                  <a:gd name="connsiteY6" fmla="*/ 133350 h 378641"/>
                  <a:gd name="connsiteX7" fmla="*/ 3470 w 464113"/>
                  <a:gd name="connsiteY7" fmla="*/ 219076 h 378641"/>
                  <a:gd name="connsiteX0" fmla="*/ 3470 w 479103"/>
                  <a:gd name="connsiteY0" fmla="*/ 237452 h 397017"/>
                  <a:gd name="connsiteX1" fmla="*/ 191590 w 479103"/>
                  <a:gd name="connsiteY1" fmla="*/ 396996 h 397017"/>
                  <a:gd name="connsiteX2" fmla="*/ 317555 w 479103"/>
                  <a:gd name="connsiteY2" fmla="*/ 254860 h 397017"/>
                  <a:gd name="connsiteX3" fmla="*/ 460670 w 479103"/>
                  <a:gd name="connsiteY3" fmla="*/ 118390 h 397017"/>
                  <a:gd name="connsiteX4" fmla="*/ 403520 w 479103"/>
                  <a:gd name="connsiteY4" fmla="*/ 18376 h 397017"/>
                  <a:gd name="connsiteX5" fmla="*/ 174921 w 479103"/>
                  <a:gd name="connsiteY5" fmla="*/ 239833 h 397017"/>
                  <a:gd name="connsiteX6" fmla="*/ 77288 w 479103"/>
                  <a:gd name="connsiteY6" fmla="*/ 151726 h 397017"/>
                  <a:gd name="connsiteX7" fmla="*/ 3470 w 479103"/>
                  <a:gd name="connsiteY7" fmla="*/ 237452 h 397017"/>
                  <a:gd name="connsiteX0" fmla="*/ 3470 w 463445"/>
                  <a:gd name="connsiteY0" fmla="*/ 220091 h 379656"/>
                  <a:gd name="connsiteX1" fmla="*/ 191590 w 463445"/>
                  <a:gd name="connsiteY1" fmla="*/ 379635 h 379656"/>
                  <a:gd name="connsiteX2" fmla="*/ 317555 w 463445"/>
                  <a:gd name="connsiteY2" fmla="*/ 237499 h 379656"/>
                  <a:gd name="connsiteX3" fmla="*/ 460670 w 463445"/>
                  <a:gd name="connsiteY3" fmla="*/ 101029 h 379656"/>
                  <a:gd name="connsiteX4" fmla="*/ 403520 w 463445"/>
                  <a:gd name="connsiteY4" fmla="*/ 1015 h 379656"/>
                  <a:gd name="connsiteX5" fmla="*/ 174921 w 463445"/>
                  <a:gd name="connsiteY5" fmla="*/ 222472 h 379656"/>
                  <a:gd name="connsiteX6" fmla="*/ 77288 w 463445"/>
                  <a:gd name="connsiteY6" fmla="*/ 134365 h 379656"/>
                  <a:gd name="connsiteX7" fmla="*/ 3470 w 463445"/>
                  <a:gd name="connsiteY7" fmla="*/ 220091 h 379656"/>
                  <a:gd name="connsiteX0" fmla="*/ 3470 w 471984"/>
                  <a:gd name="connsiteY0" fmla="*/ 220120 h 379685"/>
                  <a:gd name="connsiteX1" fmla="*/ 191590 w 471984"/>
                  <a:gd name="connsiteY1" fmla="*/ 379664 h 379685"/>
                  <a:gd name="connsiteX2" fmla="*/ 317555 w 471984"/>
                  <a:gd name="connsiteY2" fmla="*/ 237528 h 379685"/>
                  <a:gd name="connsiteX3" fmla="*/ 460670 w 471984"/>
                  <a:gd name="connsiteY3" fmla="*/ 101058 h 379685"/>
                  <a:gd name="connsiteX4" fmla="*/ 403520 w 471984"/>
                  <a:gd name="connsiteY4" fmla="*/ 1044 h 379685"/>
                  <a:gd name="connsiteX5" fmla="*/ 174921 w 471984"/>
                  <a:gd name="connsiteY5" fmla="*/ 222501 h 379685"/>
                  <a:gd name="connsiteX6" fmla="*/ 77288 w 471984"/>
                  <a:gd name="connsiteY6" fmla="*/ 134394 h 379685"/>
                  <a:gd name="connsiteX7" fmla="*/ 3470 w 471984"/>
                  <a:gd name="connsiteY7" fmla="*/ 220120 h 379685"/>
                  <a:gd name="connsiteX0" fmla="*/ 3470 w 478667"/>
                  <a:gd name="connsiteY0" fmla="*/ 221676 h 381241"/>
                  <a:gd name="connsiteX1" fmla="*/ 191590 w 478667"/>
                  <a:gd name="connsiteY1" fmla="*/ 381220 h 381241"/>
                  <a:gd name="connsiteX2" fmla="*/ 317555 w 478667"/>
                  <a:gd name="connsiteY2" fmla="*/ 239084 h 381241"/>
                  <a:gd name="connsiteX3" fmla="*/ 465432 w 478667"/>
                  <a:gd name="connsiteY3" fmla="*/ 112139 h 381241"/>
                  <a:gd name="connsiteX4" fmla="*/ 403520 w 478667"/>
                  <a:gd name="connsiteY4" fmla="*/ 2600 h 381241"/>
                  <a:gd name="connsiteX5" fmla="*/ 174921 w 478667"/>
                  <a:gd name="connsiteY5" fmla="*/ 224057 h 381241"/>
                  <a:gd name="connsiteX6" fmla="*/ 77288 w 478667"/>
                  <a:gd name="connsiteY6" fmla="*/ 135950 h 381241"/>
                  <a:gd name="connsiteX7" fmla="*/ 3470 w 478667"/>
                  <a:gd name="connsiteY7" fmla="*/ 221676 h 381241"/>
                  <a:gd name="connsiteX0" fmla="*/ 3470 w 478667"/>
                  <a:gd name="connsiteY0" fmla="*/ 221676 h 381241"/>
                  <a:gd name="connsiteX1" fmla="*/ 191590 w 478667"/>
                  <a:gd name="connsiteY1" fmla="*/ 381220 h 381241"/>
                  <a:gd name="connsiteX2" fmla="*/ 317555 w 478667"/>
                  <a:gd name="connsiteY2" fmla="*/ 239084 h 381241"/>
                  <a:gd name="connsiteX3" fmla="*/ 465432 w 478667"/>
                  <a:gd name="connsiteY3" fmla="*/ 112139 h 381241"/>
                  <a:gd name="connsiteX4" fmla="*/ 403520 w 478667"/>
                  <a:gd name="connsiteY4" fmla="*/ 2600 h 381241"/>
                  <a:gd name="connsiteX5" fmla="*/ 174921 w 478667"/>
                  <a:gd name="connsiteY5" fmla="*/ 224057 h 381241"/>
                  <a:gd name="connsiteX6" fmla="*/ 77288 w 478667"/>
                  <a:gd name="connsiteY6" fmla="*/ 135950 h 381241"/>
                  <a:gd name="connsiteX7" fmla="*/ 3470 w 478667"/>
                  <a:gd name="connsiteY7" fmla="*/ 221676 h 381241"/>
                  <a:gd name="connsiteX0" fmla="*/ 3470 w 468632"/>
                  <a:gd name="connsiteY0" fmla="*/ 221629 h 381402"/>
                  <a:gd name="connsiteX1" fmla="*/ 191590 w 468632"/>
                  <a:gd name="connsiteY1" fmla="*/ 381173 h 381402"/>
                  <a:gd name="connsiteX2" fmla="*/ 327080 w 468632"/>
                  <a:gd name="connsiteY2" fmla="*/ 241419 h 381402"/>
                  <a:gd name="connsiteX3" fmla="*/ 465432 w 468632"/>
                  <a:gd name="connsiteY3" fmla="*/ 112092 h 381402"/>
                  <a:gd name="connsiteX4" fmla="*/ 403520 w 468632"/>
                  <a:gd name="connsiteY4" fmla="*/ 2553 h 381402"/>
                  <a:gd name="connsiteX5" fmla="*/ 174921 w 468632"/>
                  <a:gd name="connsiteY5" fmla="*/ 224010 h 381402"/>
                  <a:gd name="connsiteX6" fmla="*/ 77288 w 468632"/>
                  <a:gd name="connsiteY6" fmla="*/ 135903 h 381402"/>
                  <a:gd name="connsiteX7" fmla="*/ 3470 w 468632"/>
                  <a:gd name="connsiteY7" fmla="*/ 221629 h 381402"/>
                  <a:gd name="connsiteX0" fmla="*/ 3470 w 468632"/>
                  <a:gd name="connsiteY0" fmla="*/ 221629 h 381261"/>
                  <a:gd name="connsiteX1" fmla="*/ 191590 w 468632"/>
                  <a:gd name="connsiteY1" fmla="*/ 381173 h 381261"/>
                  <a:gd name="connsiteX2" fmla="*/ 327080 w 468632"/>
                  <a:gd name="connsiteY2" fmla="*/ 241419 h 381261"/>
                  <a:gd name="connsiteX3" fmla="*/ 465432 w 468632"/>
                  <a:gd name="connsiteY3" fmla="*/ 112092 h 381261"/>
                  <a:gd name="connsiteX4" fmla="*/ 403520 w 468632"/>
                  <a:gd name="connsiteY4" fmla="*/ 2553 h 381261"/>
                  <a:gd name="connsiteX5" fmla="*/ 174921 w 468632"/>
                  <a:gd name="connsiteY5" fmla="*/ 224010 h 381261"/>
                  <a:gd name="connsiteX6" fmla="*/ 77288 w 468632"/>
                  <a:gd name="connsiteY6" fmla="*/ 135903 h 381261"/>
                  <a:gd name="connsiteX7" fmla="*/ 3470 w 468632"/>
                  <a:gd name="connsiteY7" fmla="*/ 221629 h 381261"/>
                  <a:gd name="connsiteX0" fmla="*/ 3470 w 481001"/>
                  <a:gd name="connsiteY0" fmla="*/ 221469 h 381101"/>
                  <a:gd name="connsiteX1" fmla="*/ 191590 w 481001"/>
                  <a:gd name="connsiteY1" fmla="*/ 381013 h 381101"/>
                  <a:gd name="connsiteX2" fmla="*/ 327080 w 481001"/>
                  <a:gd name="connsiteY2" fmla="*/ 241259 h 381101"/>
                  <a:gd name="connsiteX3" fmla="*/ 465432 w 481001"/>
                  <a:gd name="connsiteY3" fmla="*/ 111932 h 381101"/>
                  <a:gd name="connsiteX4" fmla="*/ 403520 w 481001"/>
                  <a:gd name="connsiteY4" fmla="*/ 2393 h 381101"/>
                  <a:gd name="connsiteX5" fmla="*/ 174921 w 481001"/>
                  <a:gd name="connsiteY5" fmla="*/ 223850 h 381101"/>
                  <a:gd name="connsiteX6" fmla="*/ 77288 w 481001"/>
                  <a:gd name="connsiteY6" fmla="*/ 135743 h 381101"/>
                  <a:gd name="connsiteX7" fmla="*/ 3470 w 481001"/>
                  <a:gd name="connsiteY7" fmla="*/ 221469 h 381101"/>
                  <a:gd name="connsiteX0" fmla="*/ 3470 w 485051"/>
                  <a:gd name="connsiteY0" fmla="*/ 221686 h 381318"/>
                  <a:gd name="connsiteX1" fmla="*/ 191590 w 485051"/>
                  <a:gd name="connsiteY1" fmla="*/ 381230 h 381318"/>
                  <a:gd name="connsiteX2" fmla="*/ 327080 w 485051"/>
                  <a:gd name="connsiteY2" fmla="*/ 241476 h 381318"/>
                  <a:gd name="connsiteX3" fmla="*/ 465432 w 485051"/>
                  <a:gd name="connsiteY3" fmla="*/ 112149 h 381318"/>
                  <a:gd name="connsiteX4" fmla="*/ 403520 w 485051"/>
                  <a:gd name="connsiteY4" fmla="*/ 2610 h 381318"/>
                  <a:gd name="connsiteX5" fmla="*/ 174921 w 485051"/>
                  <a:gd name="connsiteY5" fmla="*/ 224067 h 381318"/>
                  <a:gd name="connsiteX6" fmla="*/ 77288 w 485051"/>
                  <a:gd name="connsiteY6" fmla="*/ 135960 h 381318"/>
                  <a:gd name="connsiteX7" fmla="*/ 3470 w 485051"/>
                  <a:gd name="connsiteY7" fmla="*/ 221686 h 381318"/>
                  <a:gd name="connsiteX0" fmla="*/ 3790 w 485371"/>
                  <a:gd name="connsiteY0" fmla="*/ 221686 h 381318"/>
                  <a:gd name="connsiteX1" fmla="*/ 191910 w 485371"/>
                  <a:gd name="connsiteY1" fmla="*/ 381230 h 381318"/>
                  <a:gd name="connsiteX2" fmla="*/ 327400 w 485371"/>
                  <a:gd name="connsiteY2" fmla="*/ 241476 h 381318"/>
                  <a:gd name="connsiteX3" fmla="*/ 465752 w 485371"/>
                  <a:gd name="connsiteY3" fmla="*/ 112149 h 381318"/>
                  <a:gd name="connsiteX4" fmla="*/ 403840 w 485371"/>
                  <a:gd name="connsiteY4" fmla="*/ 2610 h 381318"/>
                  <a:gd name="connsiteX5" fmla="*/ 175241 w 485371"/>
                  <a:gd name="connsiteY5" fmla="*/ 224067 h 381318"/>
                  <a:gd name="connsiteX6" fmla="*/ 77608 w 485371"/>
                  <a:gd name="connsiteY6" fmla="*/ 135960 h 381318"/>
                  <a:gd name="connsiteX7" fmla="*/ 3790 w 485371"/>
                  <a:gd name="connsiteY7" fmla="*/ 221686 h 381318"/>
                  <a:gd name="connsiteX0" fmla="*/ 3554 w 485135"/>
                  <a:gd name="connsiteY0" fmla="*/ 221686 h 381319"/>
                  <a:gd name="connsiteX1" fmla="*/ 191674 w 485135"/>
                  <a:gd name="connsiteY1" fmla="*/ 381230 h 381319"/>
                  <a:gd name="connsiteX2" fmla="*/ 327164 w 485135"/>
                  <a:gd name="connsiteY2" fmla="*/ 241476 h 381319"/>
                  <a:gd name="connsiteX3" fmla="*/ 465516 w 485135"/>
                  <a:gd name="connsiteY3" fmla="*/ 112149 h 381319"/>
                  <a:gd name="connsiteX4" fmla="*/ 403604 w 485135"/>
                  <a:gd name="connsiteY4" fmla="*/ 2610 h 381319"/>
                  <a:gd name="connsiteX5" fmla="*/ 175005 w 485135"/>
                  <a:gd name="connsiteY5" fmla="*/ 224067 h 381319"/>
                  <a:gd name="connsiteX6" fmla="*/ 79753 w 485135"/>
                  <a:gd name="connsiteY6" fmla="*/ 131197 h 381319"/>
                  <a:gd name="connsiteX7" fmla="*/ 3554 w 485135"/>
                  <a:gd name="connsiteY7" fmla="*/ 221686 h 381319"/>
                  <a:gd name="connsiteX0" fmla="*/ 8294 w 489875"/>
                  <a:gd name="connsiteY0" fmla="*/ 221686 h 381314"/>
                  <a:gd name="connsiteX1" fmla="*/ 196414 w 489875"/>
                  <a:gd name="connsiteY1" fmla="*/ 381230 h 381314"/>
                  <a:gd name="connsiteX2" fmla="*/ 331904 w 489875"/>
                  <a:gd name="connsiteY2" fmla="*/ 241476 h 381314"/>
                  <a:gd name="connsiteX3" fmla="*/ 470256 w 489875"/>
                  <a:gd name="connsiteY3" fmla="*/ 112149 h 381314"/>
                  <a:gd name="connsiteX4" fmla="*/ 408344 w 489875"/>
                  <a:gd name="connsiteY4" fmla="*/ 2610 h 381314"/>
                  <a:gd name="connsiteX5" fmla="*/ 179745 w 489875"/>
                  <a:gd name="connsiteY5" fmla="*/ 224067 h 381314"/>
                  <a:gd name="connsiteX6" fmla="*/ 84493 w 489875"/>
                  <a:gd name="connsiteY6" fmla="*/ 131197 h 381314"/>
                  <a:gd name="connsiteX7" fmla="*/ 8294 w 489875"/>
                  <a:gd name="connsiteY7" fmla="*/ 221686 h 381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9875" h="381314">
                    <a:moveTo>
                      <a:pt x="8294" y="221686"/>
                    </a:moveTo>
                    <a:cubicBezTo>
                      <a:pt x="41235" y="256215"/>
                      <a:pt x="166292" y="385076"/>
                      <a:pt x="196414" y="381230"/>
                    </a:cubicBezTo>
                    <a:cubicBezTo>
                      <a:pt x="226536" y="377384"/>
                      <a:pt x="217207" y="352998"/>
                      <a:pt x="331904" y="241476"/>
                    </a:cubicBezTo>
                    <a:cubicBezTo>
                      <a:pt x="446601" y="129954"/>
                      <a:pt x="417035" y="154341"/>
                      <a:pt x="470256" y="112149"/>
                    </a:cubicBezTo>
                    <a:cubicBezTo>
                      <a:pt x="523477" y="69957"/>
                      <a:pt x="456763" y="-16043"/>
                      <a:pt x="408344" y="2610"/>
                    </a:cubicBezTo>
                    <a:cubicBezTo>
                      <a:pt x="359926" y="21263"/>
                      <a:pt x="263883" y="128023"/>
                      <a:pt x="179745" y="224067"/>
                    </a:cubicBezTo>
                    <a:cubicBezTo>
                      <a:pt x="147201" y="194698"/>
                      <a:pt x="120212" y="155407"/>
                      <a:pt x="84493" y="131197"/>
                    </a:cubicBezTo>
                    <a:cubicBezTo>
                      <a:pt x="48774" y="106987"/>
                      <a:pt x="-24647" y="187157"/>
                      <a:pt x="8294" y="2216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830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88" b="0" i="0" u="none" strike="noStrike" kern="0" cap="none" spc="0" normalizeH="0" baseline="0" noProof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</p:grpSp>
      </p:grpSp>
      <p:sp>
        <p:nvSpPr>
          <p:cNvPr id="38" name="Rectangle 37"/>
          <p:cNvSpPr/>
          <p:nvPr/>
        </p:nvSpPr>
        <p:spPr>
          <a:xfrm>
            <a:off x="882" y="-1"/>
            <a:ext cx="12434711" cy="1602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302" tIns="466302" rIns="466302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8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Provide seamless authentication experiences</a:t>
            </a:r>
            <a:endParaRPr kumimoji="0" lang="en-US" sz="4488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46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31398" y="1514705"/>
            <a:ext cx="3108485" cy="5043830"/>
          </a:xfrm>
          <a:prstGeom prst="rect">
            <a:avLst/>
          </a:prstGeom>
          <a:noFill/>
          <a:ln w="12700">
            <a:solidFill>
              <a:srgbClr val="1E1E1E">
                <a:alpha val="50000"/>
              </a:srgb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008586" y="2311939"/>
            <a:ext cx="2011779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Users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397" y="1514705"/>
            <a:ext cx="2559929" cy="641241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marL="0" marR="0" lvl="0" indent="0" defTabSz="91422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4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Application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005596" y="4296552"/>
            <a:ext cx="1985729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Permissions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008587" y="3309878"/>
            <a:ext cx="1985729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Auth. providers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8934018" y="1514705"/>
            <a:ext cx="3108485" cy="5043830"/>
          </a:xfrm>
          <a:prstGeom prst="rect">
            <a:avLst/>
          </a:prstGeom>
          <a:solidFill>
            <a:srgbClr val="EDC30D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4017" y="1503009"/>
            <a:ext cx="3108486" cy="641241"/>
          </a:xfrm>
          <a:prstGeom prst="rect">
            <a:avLst/>
          </a:prstGeom>
          <a:solidFill>
            <a:srgbClr val="EDC30D"/>
          </a:solidFill>
        </p:spPr>
        <p:txBody>
          <a:bodyPr wrap="square" lIns="182854" tIns="146283" rIns="182854" bIns="146283" rtlCol="0">
            <a:spAutoFit/>
          </a:bodyPr>
          <a:lstStyle/>
          <a:p>
            <a:pPr marL="0" marR="0" lvl="0" indent="0" defTabSz="91422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4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Power BI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9815421" y="5386047"/>
            <a:ext cx="1714245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API keys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9815421" y="4308222"/>
            <a:ext cx="1714245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Report 2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9492107" y="2311535"/>
            <a:ext cx="2037560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Workspace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9815421" y="3309878"/>
            <a:ext cx="1714245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Report 1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794091" y="2586842"/>
            <a:ext cx="2897849" cy="1841030"/>
          </a:xfrm>
          <a:prstGeom prst="rect">
            <a:avLst/>
          </a:prstGeom>
          <a:noFill/>
          <a:ln>
            <a:solidFill>
              <a:srgbClr val="EDC30D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326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Token</a:t>
            </a:r>
          </a:p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+ Claim: Can view Report 1</a:t>
            </a:r>
          </a:p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+ Expiration: 5 minutes</a:t>
            </a:r>
          </a:p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+ username: “user1”</a:t>
            </a:r>
          </a:p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+ roles: “sales”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005596" y="5386049"/>
            <a:ext cx="1985730" cy="822835"/>
          </a:xfrm>
          <a:prstGeom prst="rect">
            <a:avLst/>
          </a:prstGeom>
          <a:solidFill>
            <a:srgbClr val="282828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API keys</a:t>
            </a:r>
          </a:p>
        </p:txBody>
      </p:sp>
      <p:sp>
        <p:nvSpPr>
          <p:cNvPr id="2" name="Bent Arrow 1"/>
          <p:cNvSpPr/>
          <p:nvPr/>
        </p:nvSpPr>
        <p:spPr bwMode="auto">
          <a:xfrm rot="5400000" flipH="1">
            <a:off x="4004288" y="4733604"/>
            <a:ext cx="1323271" cy="976259"/>
          </a:xfrm>
          <a:prstGeom prst="bentArrow">
            <a:avLst>
              <a:gd name="adj1" fmla="val 17785"/>
              <a:gd name="adj2" fmla="val 19166"/>
              <a:gd name="adj3" fmla="val 21882"/>
              <a:gd name="adj4" fmla="val 54210"/>
            </a:avLst>
          </a:prstGeom>
          <a:solidFill>
            <a:srgbClr val="EDC30D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5102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4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794092" y="1682405"/>
            <a:ext cx="722051" cy="824257"/>
          </a:xfrm>
          <a:custGeom>
            <a:avLst/>
            <a:gdLst>
              <a:gd name="connsiteX0" fmla="*/ 599650 w 1199300"/>
              <a:gd name="connsiteY0" fmla="*/ 88729 h 1369060"/>
              <a:gd name="connsiteX1" fmla="*/ 270362 w 1199300"/>
              <a:gd name="connsiteY1" fmla="*/ 418017 h 1369060"/>
              <a:gd name="connsiteX2" fmla="*/ 599650 w 1199300"/>
              <a:gd name="connsiteY2" fmla="*/ 747305 h 1369060"/>
              <a:gd name="connsiteX3" fmla="*/ 928938 w 1199300"/>
              <a:gd name="connsiteY3" fmla="*/ 418017 h 1369060"/>
              <a:gd name="connsiteX4" fmla="*/ 599650 w 1199300"/>
              <a:gd name="connsiteY4" fmla="*/ 88729 h 1369060"/>
              <a:gd name="connsiteX5" fmla="*/ 599651 w 1199300"/>
              <a:gd name="connsiteY5" fmla="*/ 0 h 1369060"/>
              <a:gd name="connsiteX6" fmla="*/ 1017668 w 1199300"/>
              <a:gd name="connsiteY6" fmla="*/ 418017 h 1369060"/>
              <a:gd name="connsiteX7" fmla="*/ 833368 w 1199300"/>
              <a:gd name="connsiteY7" fmla="*/ 764643 h 1369060"/>
              <a:gd name="connsiteX8" fmla="*/ 772437 w 1199300"/>
              <a:gd name="connsiteY8" fmla="*/ 797716 h 1369060"/>
              <a:gd name="connsiteX9" fmla="*/ 833061 w 1199300"/>
              <a:gd name="connsiteY9" fmla="*/ 816535 h 1369060"/>
              <a:gd name="connsiteX10" fmla="*/ 1199300 w 1199300"/>
              <a:gd name="connsiteY10" fmla="*/ 1369060 h 1369060"/>
              <a:gd name="connsiteX11" fmla="*/ 1092443 w 1199300"/>
              <a:gd name="connsiteY11" fmla="*/ 1369060 h 1369060"/>
              <a:gd name="connsiteX12" fmla="*/ 599650 w 1199300"/>
              <a:gd name="connsiteY12" fmla="*/ 876268 h 1369060"/>
              <a:gd name="connsiteX13" fmla="*/ 106857 w 1199300"/>
              <a:gd name="connsiteY13" fmla="*/ 1369060 h 1369060"/>
              <a:gd name="connsiteX14" fmla="*/ 0 w 1199300"/>
              <a:gd name="connsiteY14" fmla="*/ 1369060 h 1369060"/>
              <a:gd name="connsiteX15" fmla="*/ 366239 w 1199300"/>
              <a:gd name="connsiteY15" fmla="*/ 816535 h 1369060"/>
              <a:gd name="connsiteX16" fmla="*/ 426865 w 1199300"/>
              <a:gd name="connsiteY16" fmla="*/ 797716 h 1369060"/>
              <a:gd name="connsiteX17" fmla="*/ 365934 w 1199300"/>
              <a:gd name="connsiteY17" fmla="*/ 764643 h 1369060"/>
              <a:gd name="connsiteX18" fmla="*/ 181634 w 1199300"/>
              <a:gd name="connsiteY18" fmla="*/ 418017 h 1369060"/>
              <a:gd name="connsiteX19" fmla="*/ 599651 w 1199300"/>
              <a:gd name="connsiteY19" fmla="*/ 0 h 136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99300" h="1369060">
                <a:moveTo>
                  <a:pt x="599650" y="88729"/>
                </a:moveTo>
                <a:cubicBezTo>
                  <a:pt x="417789" y="88729"/>
                  <a:pt x="270362" y="236156"/>
                  <a:pt x="270362" y="418017"/>
                </a:cubicBezTo>
                <a:cubicBezTo>
                  <a:pt x="270362" y="599878"/>
                  <a:pt x="417789" y="747305"/>
                  <a:pt x="599650" y="747305"/>
                </a:cubicBezTo>
                <a:cubicBezTo>
                  <a:pt x="781511" y="747305"/>
                  <a:pt x="928938" y="599878"/>
                  <a:pt x="928938" y="418017"/>
                </a:cubicBezTo>
                <a:cubicBezTo>
                  <a:pt x="928938" y="236156"/>
                  <a:pt x="781511" y="88729"/>
                  <a:pt x="599650" y="88729"/>
                </a:cubicBezTo>
                <a:close/>
                <a:moveTo>
                  <a:pt x="599651" y="0"/>
                </a:moveTo>
                <a:cubicBezTo>
                  <a:pt x="830515" y="0"/>
                  <a:pt x="1017668" y="187153"/>
                  <a:pt x="1017668" y="418017"/>
                </a:cubicBezTo>
                <a:cubicBezTo>
                  <a:pt x="1017668" y="562307"/>
                  <a:pt x="944561" y="689522"/>
                  <a:pt x="833368" y="764643"/>
                </a:cubicBezTo>
                <a:lnTo>
                  <a:pt x="772437" y="797716"/>
                </a:lnTo>
                <a:lnTo>
                  <a:pt x="833061" y="816535"/>
                </a:lnTo>
                <a:cubicBezTo>
                  <a:pt x="1048285" y="907566"/>
                  <a:pt x="1199300" y="1120678"/>
                  <a:pt x="1199300" y="1369060"/>
                </a:cubicBezTo>
                <a:lnTo>
                  <a:pt x="1092443" y="1369060"/>
                </a:lnTo>
                <a:cubicBezTo>
                  <a:pt x="1092443" y="1096898"/>
                  <a:pt x="871812" y="876268"/>
                  <a:pt x="599650" y="876268"/>
                </a:cubicBezTo>
                <a:cubicBezTo>
                  <a:pt x="327488" y="876268"/>
                  <a:pt x="106857" y="1096898"/>
                  <a:pt x="106857" y="1369060"/>
                </a:cubicBezTo>
                <a:lnTo>
                  <a:pt x="0" y="1369060"/>
                </a:lnTo>
                <a:cubicBezTo>
                  <a:pt x="0" y="1120678"/>
                  <a:pt x="151016" y="907566"/>
                  <a:pt x="366239" y="816535"/>
                </a:cubicBezTo>
                <a:lnTo>
                  <a:pt x="426865" y="797716"/>
                </a:lnTo>
                <a:lnTo>
                  <a:pt x="365934" y="764643"/>
                </a:lnTo>
                <a:cubicBezTo>
                  <a:pt x="254741" y="689522"/>
                  <a:pt x="181634" y="562307"/>
                  <a:pt x="181634" y="418017"/>
                </a:cubicBezTo>
                <a:cubicBezTo>
                  <a:pt x="181634" y="187153"/>
                  <a:pt x="368787" y="0"/>
                  <a:pt x="599651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124362" y="5601725"/>
            <a:ext cx="5693441" cy="632456"/>
            <a:chOff x="3062514" y="5462666"/>
            <a:chExt cx="5582312" cy="620111"/>
          </a:xfrm>
        </p:grpSpPr>
        <p:sp>
          <p:nvSpPr>
            <p:cNvPr id="25" name="Left Arrow 24"/>
            <p:cNvSpPr/>
            <p:nvPr/>
          </p:nvSpPr>
          <p:spPr>
            <a:xfrm>
              <a:off x="3062514" y="5462666"/>
              <a:ext cx="5582312" cy="370224"/>
            </a:xfrm>
            <a:prstGeom prst="leftArrow">
              <a:avLst/>
            </a:prstGeom>
            <a:solidFill>
              <a:srgbClr val="EDC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12961" y="5745762"/>
              <a:ext cx="2440364" cy="337015"/>
            </a:xfrm>
            <a:prstGeom prst="rect">
              <a:avLst/>
            </a:prstGeom>
            <a:noFill/>
          </p:spPr>
          <p:txBody>
            <a:bodyPr wrap="square" lIns="93260" tIns="93260" rIns="93260" bIns="93260" rtlCol="0">
              <a:spAutoFit/>
            </a:bodyPr>
            <a:lstStyle/>
            <a:p>
              <a:pPr marL="0" marR="0" lvl="0" indent="0" defTabSz="914224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Copy API keys to your application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150085" y="4552162"/>
            <a:ext cx="1139600" cy="343724"/>
          </a:xfrm>
          <a:prstGeom prst="rect">
            <a:avLst/>
          </a:prstGeom>
          <a:noFill/>
        </p:spPr>
        <p:txBody>
          <a:bodyPr wrap="square" lIns="93260" tIns="93260" rIns="93260" bIns="93260" rtlCol="0">
            <a:spAutoFit/>
          </a:bodyPr>
          <a:lstStyle/>
          <a:p>
            <a:pPr marL="0" marR="0" lvl="0" indent="0" defTabSz="91422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Sign token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442549" y="2354262"/>
            <a:ext cx="433247" cy="433247"/>
            <a:chOff x="6560457" y="2743630"/>
            <a:chExt cx="424791" cy="424791"/>
          </a:xfrm>
        </p:grpSpPr>
        <p:sp>
          <p:nvSpPr>
            <p:cNvPr id="3" name="Oval 2"/>
            <p:cNvSpPr/>
            <p:nvPr/>
          </p:nvSpPr>
          <p:spPr bwMode="auto">
            <a:xfrm>
              <a:off x="6560457" y="2743630"/>
              <a:ext cx="424791" cy="424791"/>
            </a:xfrm>
            <a:prstGeom prst="ellipse">
              <a:avLst/>
            </a:prstGeom>
            <a:solidFill>
              <a:srgbClr val="F2F2F2"/>
            </a:solidFill>
            <a:ln w="3175"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5102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4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6560457" y="2743630"/>
              <a:ext cx="424791" cy="424791"/>
              <a:chOff x="8257201" y="4912135"/>
              <a:chExt cx="777240" cy="777240"/>
            </a:xfrm>
            <a:solidFill>
              <a:srgbClr val="EDC30D"/>
            </a:solidFill>
          </p:grpSpPr>
          <p:sp>
            <p:nvSpPr>
              <p:cNvPr id="32" name="Oval 37"/>
              <p:cNvSpPr/>
              <p:nvPr/>
            </p:nvSpPr>
            <p:spPr>
              <a:xfrm>
                <a:off x="8257201" y="4912135"/>
                <a:ext cx="777240" cy="777240"/>
              </a:xfrm>
              <a:custGeom>
                <a:avLst/>
                <a:gdLst/>
                <a:ahLst/>
                <a:cxnLst/>
                <a:rect l="l" t="t" r="r" b="b"/>
                <a:pathLst>
                  <a:path w="777240" h="777240">
                    <a:moveTo>
                      <a:pt x="388620" y="32004"/>
                    </a:moveTo>
                    <a:cubicBezTo>
                      <a:pt x="191666" y="32004"/>
                      <a:pt x="32004" y="191666"/>
                      <a:pt x="32004" y="388620"/>
                    </a:cubicBezTo>
                    <a:cubicBezTo>
                      <a:pt x="32004" y="585574"/>
                      <a:pt x="191666" y="745236"/>
                      <a:pt x="388620" y="745236"/>
                    </a:cubicBezTo>
                    <a:cubicBezTo>
                      <a:pt x="585574" y="745236"/>
                      <a:pt x="745236" y="585574"/>
                      <a:pt x="745236" y="388620"/>
                    </a:cubicBezTo>
                    <a:cubicBezTo>
                      <a:pt x="745236" y="191666"/>
                      <a:pt x="585574" y="32004"/>
                      <a:pt x="388620" y="32004"/>
                    </a:cubicBezTo>
                    <a:close/>
                    <a:moveTo>
                      <a:pt x="388620" y="0"/>
                    </a:moveTo>
                    <a:cubicBezTo>
                      <a:pt x="603249" y="0"/>
                      <a:pt x="777240" y="173991"/>
                      <a:pt x="777240" y="388620"/>
                    </a:cubicBezTo>
                    <a:cubicBezTo>
                      <a:pt x="777240" y="603249"/>
                      <a:pt x="603249" y="777240"/>
                      <a:pt x="388620" y="777240"/>
                    </a:cubicBezTo>
                    <a:cubicBezTo>
                      <a:pt x="173991" y="777240"/>
                      <a:pt x="0" y="603249"/>
                      <a:pt x="0" y="388620"/>
                    </a:cubicBezTo>
                    <a:cubicBezTo>
                      <a:pt x="0" y="173991"/>
                      <a:pt x="173991" y="0"/>
                      <a:pt x="3886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830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88" b="0" i="0" u="none" strike="noStrike" kern="0" cap="none" spc="0" normalizeH="0" baseline="0" noProof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8400884" y="5110098"/>
                <a:ext cx="489875" cy="381314"/>
              </a:xfrm>
              <a:custGeom>
                <a:avLst/>
                <a:gdLst>
                  <a:gd name="connsiteX0" fmla="*/ 0 w 464344"/>
                  <a:gd name="connsiteY0" fmla="*/ 211932 h 400050"/>
                  <a:gd name="connsiteX1" fmla="*/ 169069 w 464344"/>
                  <a:gd name="connsiteY1" fmla="*/ 400050 h 400050"/>
                  <a:gd name="connsiteX2" fmla="*/ 464344 w 464344"/>
                  <a:gd name="connsiteY2" fmla="*/ 90488 h 400050"/>
                  <a:gd name="connsiteX3" fmla="*/ 397669 w 464344"/>
                  <a:gd name="connsiteY3" fmla="*/ 0 h 400050"/>
                  <a:gd name="connsiteX4" fmla="*/ 166688 w 464344"/>
                  <a:gd name="connsiteY4" fmla="*/ 209550 h 400050"/>
                  <a:gd name="connsiteX5" fmla="*/ 76200 w 464344"/>
                  <a:gd name="connsiteY5" fmla="*/ 121444 h 400050"/>
                  <a:gd name="connsiteX6" fmla="*/ 0 w 464344"/>
                  <a:gd name="connsiteY6" fmla="*/ 211932 h 400050"/>
                  <a:gd name="connsiteX0" fmla="*/ 0 w 464344"/>
                  <a:gd name="connsiteY0" fmla="*/ 211932 h 400050"/>
                  <a:gd name="connsiteX1" fmla="*/ 169069 w 464344"/>
                  <a:gd name="connsiteY1" fmla="*/ 400050 h 400050"/>
                  <a:gd name="connsiteX2" fmla="*/ 464344 w 464344"/>
                  <a:gd name="connsiteY2" fmla="*/ 90488 h 400050"/>
                  <a:gd name="connsiteX3" fmla="*/ 397669 w 464344"/>
                  <a:gd name="connsiteY3" fmla="*/ 0 h 400050"/>
                  <a:gd name="connsiteX4" fmla="*/ 166688 w 464344"/>
                  <a:gd name="connsiteY4" fmla="*/ 209550 h 400050"/>
                  <a:gd name="connsiteX5" fmla="*/ 76200 w 464344"/>
                  <a:gd name="connsiteY5" fmla="*/ 121444 h 400050"/>
                  <a:gd name="connsiteX6" fmla="*/ 0 w 464344"/>
                  <a:gd name="connsiteY6" fmla="*/ 211932 h 400050"/>
                  <a:gd name="connsiteX0" fmla="*/ 0 w 464344"/>
                  <a:gd name="connsiteY0" fmla="*/ 211932 h 400050"/>
                  <a:gd name="connsiteX1" fmla="*/ 169069 w 464344"/>
                  <a:gd name="connsiteY1" fmla="*/ 400050 h 400050"/>
                  <a:gd name="connsiteX2" fmla="*/ 464344 w 464344"/>
                  <a:gd name="connsiteY2" fmla="*/ 90488 h 400050"/>
                  <a:gd name="connsiteX3" fmla="*/ 397669 w 464344"/>
                  <a:gd name="connsiteY3" fmla="*/ 0 h 400050"/>
                  <a:gd name="connsiteX4" fmla="*/ 166688 w 464344"/>
                  <a:gd name="connsiteY4" fmla="*/ 209550 h 400050"/>
                  <a:gd name="connsiteX5" fmla="*/ 76200 w 464344"/>
                  <a:gd name="connsiteY5" fmla="*/ 121444 h 400050"/>
                  <a:gd name="connsiteX6" fmla="*/ 0 w 464344"/>
                  <a:gd name="connsiteY6" fmla="*/ 211932 h 400050"/>
                  <a:gd name="connsiteX0" fmla="*/ 0 w 464344"/>
                  <a:gd name="connsiteY0" fmla="*/ 211932 h 401791"/>
                  <a:gd name="connsiteX1" fmla="*/ 169069 w 464344"/>
                  <a:gd name="connsiteY1" fmla="*/ 400050 h 401791"/>
                  <a:gd name="connsiteX2" fmla="*/ 464344 w 464344"/>
                  <a:gd name="connsiteY2" fmla="*/ 90488 h 401791"/>
                  <a:gd name="connsiteX3" fmla="*/ 397669 w 464344"/>
                  <a:gd name="connsiteY3" fmla="*/ 0 h 401791"/>
                  <a:gd name="connsiteX4" fmla="*/ 166688 w 464344"/>
                  <a:gd name="connsiteY4" fmla="*/ 209550 h 401791"/>
                  <a:gd name="connsiteX5" fmla="*/ 76200 w 464344"/>
                  <a:gd name="connsiteY5" fmla="*/ 121444 h 401791"/>
                  <a:gd name="connsiteX6" fmla="*/ 0 w 464344"/>
                  <a:gd name="connsiteY6" fmla="*/ 211932 h 401791"/>
                  <a:gd name="connsiteX0" fmla="*/ 0 w 464344"/>
                  <a:gd name="connsiteY0" fmla="*/ 211932 h 400155"/>
                  <a:gd name="connsiteX1" fmla="*/ 169069 w 464344"/>
                  <a:gd name="connsiteY1" fmla="*/ 400050 h 400155"/>
                  <a:gd name="connsiteX2" fmla="*/ 464344 w 464344"/>
                  <a:gd name="connsiteY2" fmla="*/ 90488 h 400155"/>
                  <a:gd name="connsiteX3" fmla="*/ 397669 w 464344"/>
                  <a:gd name="connsiteY3" fmla="*/ 0 h 400155"/>
                  <a:gd name="connsiteX4" fmla="*/ 166688 w 464344"/>
                  <a:gd name="connsiteY4" fmla="*/ 209550 h 400155"/>
                  <a:gd name="connsiteX5" fmla="*/ 76200 w 464344"/>
                  <a:gd name="connsiteY5" fmla="*/ 121444 h 400155"/>
                  <a:gd name="connsiteX6" fmla="*/ 0 w 464344"/>
                  <a:gd name="connsiteY6" fmla="*/ 211932 h 400155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64344"/>
                  <a:gd name="connsiteY0" fmla="*/ 211932 h 400141"/>
                  <a:gd name="connsiteX1" fmla="*/ 169069 w 464344"/>
                  <a:gd name="connsiteY1" fmla="*/ 400050 h 400141"/>
                  <a:gd name="connsiteX2" fmla="*/ 464344 w 464344"/>
                  <a:gd name="connsiteY2" fmla="*/ 90488 h 400141"/>
                  <a:gd name="connsiteX3" fmla="*/ 397669 w 464344"/>
                  <a:gd name="connsiteY3" fmla="*/ 0 h 400141"/>
                  <a:gd name="connsiteX4" fmla="*/ 166688 w 464344"/>
                  <a:gd name="connsiteY4" fmla="*/ 209550 h 400141"/>
                  <a:gd name="connsiteX5" fmla="*/ 76200 w 464344"/>
                  <a:gd name="connsiteY5" fmla="*/ 121444 h 400141"/>
                  <a:gd name="connsiteX6" fmla="*/ 0 w 464344"/>
                  <a:gd name="connsiteY6" fmla="*/ 211932 h 400141"/>
                  <a:gd name="connsiteX0" fmla="*/ 0 w 471488"/>
                  <a:gd name="connsiteY0" fmla="*/ 211932 h 401670"/>
                  <a:gd name="connsiteX1" fmla="*/ 169069 w 471488"/>
                  <a:gd name="connsiteY1" fmla="*/ 400050 h 401670"/>
                  <a:gd name="connsiteX2" fmla="*/ 471488 w 471488"/>
                  <a:gd name="connsiteY2" fmla="*/ 95251 h 401670"/>
                  <a:gd name="connsiteX3" fmla="*/ 397669 w 471488"/>
                  <a:gd name="connsiteY3" fmla="*/ 0 h 401670"/>
                  <a:gd name="connsiteX4" fmla="*/ 166688 w 471488"/>
                  <a:gd name="connsiteY4" fmla="*/ 209550 h 401670"/>
                  <a:gd name="connsiteX5" fmla="*/ 76200 w 471488"/>
                  <a:gd name="connsiteY5" fmla="*/ 121444 h 401670"/>
                  <a:gd name="connsiteX6" fmla="*/ 0 w 471488"/>
                  <a:gd name="connsiteY6" fmla="*/ 211932 h 401670"/>
                  <a:gd name="connsiteX0" fmla="*/ 0 w 471488"/>
                  <a:gd name="connsiteY0" fmla="*/ 211932 h 400100"/>
                  <a:gd name="connsiteX1" fmla="*/ 169069 w 471488"/>
                  <a:gd name="connsiteY1" fmla="*/ 400050 h 400100"/>
                  <a:gd name="connsiteX2" fmla="*/ 471488 w 471488"/>
                  <a:gd name="connsiteY2" fmla="*/ 95251 h 400100"/>
                  <a:gd name="connsiteX3" fmla="*/ 397669 w 471488"/>
                  <a:gd name="connsiteY3" fmla="*/ 0 h 400100"/>
                  <a:gd name="connsiteX4" fmla="*/ 166688 w 471488"/>
                  <a:gd name="connsiteY4" fmla="*/ 209550 h 400100"/>
                  <a:gd name="connsiteX5" fmla="*/ 76200 w 471488"/>
                  <a:gd name="connsiteY5" fmla="*/ 121444 h 400100"/>
                  <a:gd name="connsiteX6" fmla="*/ 0 w 471488"/>
                  <a:gd name="connsiteY6" fmla="*/ 211932 h 400100"/>
                  <a:gd name="connsiteX0" fmla="*/ 0 w 471488"/>
                  <a:gd name="connsiteY0" fmla="*/ 211932 h 400182"/>
                  <a:gd name="connsiteX1" fmla="*/ 169069 w 471488"/>
                  <a:gd name="connsiteY1" fmla="*/ 400050 h 400182"/>
                  <a:gd name="connsiteX2" fmla="*/ 471488 w 471488"/>
                  <a:gd name="connsiteY2" fmla="*/ 95251 h 400182"/>
                  <a:gd name="connsiteX3" fmla="*/ 397669 w 471488"/>
                  <a:gd name="connsiteY3" fmla="*/ 0 h 400182"/>
                  <a:gd name="connsiteX4" fmla="*/ 166688 w 471488"/>
                  <a:gd name="connsiteY4" fmla="*/ 209550 h 400182"/>
                  <a:gd name="connsiteX5" fmla="*/ 76200 w 471488"/>
                  <a:gd name="connsiteY5" fmla="*/ 121444 h 400182"/>
                  <a:gd name="connsiteX6" fmla="*/ 0 w 471488"/>
                  <a:gd name="connsiteY6" fmla="*/ 211932 h 400182"/>
                  <a:gd name="connsiteX0" fmla="*/ 0 w 471488"/>
                  <a:gd name="connsiteY0" fmla="*/ 211932 h 400189"/>
                  <a:gd name="connsiteX1" fmla="*/ 169069 w 471488"/>
                  <a:gd name="connsiteY1" fmla="*/ 400050 h 400189"/>
                  <a:gd name="connsiteX2" fmla="*/ 471488 w 471488"/>
                  <a:gd name="connsiteY2" fmla="*/ 95251 h 400189"/>
                  <a:gd name="connsiteX3" fmla="*/ 397669 w 471488"/>
                  <a:gd name="connsiteY3" fmla="*/ 0 h 400189"/>
                  <a:gd name="connsiteX4" fmla="*/ 166688 w 471488"/>
                  <a:gd name="connsiteY4" fmla="*/ 209550 h 400189"/>
                  <a:gd name="connsiteX5" fmla="*/ 76200 w 471488"/>
                  <a:gd name="connsiteY5" fmla="*/ 121444 h 400189"/>
                  <a:gd name="connsiteX6" fmla="*/ 0 w 471488"/>
                  <a:gd name="connsiteY6" fmla="*/ 211932 h 400189"/>
                  <a:gd name="connsiteX0" fmla="*/ 0 w 471488"/>
                  <a:gd name="connsiteY0" fmla="*/ 211932 h 395431"/>
                  <a:gd name="connsiteX1" fmla="*/ 178594 w 471488"/>
                  <a:gd name="connsiteY1" fmla="*/ 395288 h 395431"/>
                  <a:gd name="connsiteX2" fmla="*/ 471488 w 471488"/>
                  <a:gd name="connsiteY2" fmla="*/ 95251 h 395431"/>
                  <a:gd name="connsiteX3" fmla="*/ 397669 w 471488"/>
                  <a:gd name="connsiteY3" fmla="*/ 0 h 395431"/>
                  <a:gd name="connsiteX4" fmla="*/ 166688 w 471488"/>
                  <a:gd name="connsiteY4" fmla="*/ 209550 h 395431"/>
                  <a:gd name="connsiteX5" fmla="*/ 76200 w 471488"/>
                  <a:gd name="connsiteY5" fmla="*/ 121444 h 395431"/>
                  <a:gd name="connsiteX6" fmla="*/ 0 w 471488"/>
                  <a:gd name="connsiteY6" fmla="*/ 211932 h 395431"/>
                  <a:gd name="connsiteX0" fmla="*/ 0 w 471488"/>
                  <a:gd name="connsiteY0" fmla="*/ 211932 h 395331"/>
                  <a:gd name="connsiteX1" fmla="*/ 178594 w 471488"/>
                  <a:gd name="connsiteY1" fmla="*/ 395288 h 395331"/>
                  <a:gd name="connsiteX2" fmla="*/ 471488 w 471488"/>
                  <a:gd name="connsiteY2" fmla="*/ 95251 h 395331"/>
                  <a:gd name="connsiteX3" fmla="*/ 397669 w 471488"/>
                  <a:gd name="connsiteY3" fmla="*/ 0 h 395331"/>
                  <a:gd name="connsiteX4" fmla="*/ 166688 w 471488"/>
                  <a:gd name="connsiteY4" fmla="*/ 209550 h 395331"/>
                  <a:gd name="connsiteX5" fmla="*/ 76200 w 471488"/>
                  <a:gd name="connsiteY5" fmla="*/ 121444 h 395331"/>
                  <a:gd name="connsiteX6" fmla="*/ 0 w 471488"/>
                  <a:gd name="connsiteY6" fmla="*/ 211932 h 395331"/>
                  <a:gd name="connsiteX0" fmla="*/ 0 w 471488"/>
                  <a:gd name="connsiteY0" fmla="*/ 211932 h 395331"/>
                  <a:gd name="connsiteX1" fmla="*/ 178594 w 471488"/>
                  <a:gd name="connsiteY1" fmla="*/ 395288 h 395331"/>
                  <a:gd name="connsiteX2" fmla="*/ 471488 w 471488"/>
                  <a:gd name="connsiteY2" fmla="*/ 95251 h 395331"/>
                  <a:gd name="connsiteX3" fmla="*/ 397669 w 471488"/>
                  <a:gd name="connsiteY3" fmla="*/ 0 h 395331"/>
                  <a:gd name="connsiteX4" fmla="*/ 166688 w 471488"/>
                  <a:gd name="connsiteY4" fmla="*/ 209550 h 395331"/>
                  <a:gd name="connsiteX5" fmla="*/ 76200 w 471488"/>
                  <a:gd name="connsiteY5" fmla="*/ 121444 h 395331"/>
                  <a:gd name="connsiteX6" fmla="*/ 0 w 471488"/>
                  <a:gd name="connsiteY6" fmla="*/ 211932 h 395331"/>
                  <a:gd name="connsiteX0" fmla="*/ 0 w 469107"/>
                  <a:gd name="connsiteY0" fmla="*/ 211932 h 396777"/>
                  <a:gd name="connsiteX1" fmla="*/ 178594 w 469107"/>
                  <a:gd name="connsiteY1" fmla="*/ 395288 h 396777"/>
                  <a:gd name="connsiteX2" fmla="*/ 469107 w 469107"/>
                  <a:gd name="connsiteY2" fmla="*/ 104776 h 396777"/>
                  <a:gd name="connsiteX3" fmla="*/ 397669 w 469107"/>
                  <a:gd name="connsiteY3" fmla="*/ 0 h 396777"/>
                  <a:gd name="connsiteX4" fmla="*/ 166688 w 469107"/>
                  <a:gd name="connsiteY4" fmla="*/ 209550 h 396777"/>
                  <a:gd name="connsiteX5" fmla="*/ 76200 w 469107"/>
                  <a:gd name="connsiteY5" fmla="*/ 121444 h 396777"/>
                  <a:gd name="connsiteX6" fmla="*/ 0 w 469107"/>
                  <a:gd name="connsiteY6" fmla="*/ 211932 h 396777"/>
                  <a:gd name="connsiteX0" fmla="*/ 0 w 469107"/>
                  <a:gd name="connsiteY0" fmla="*/ 211932 h 395386"/>
                  <a:gd name="connsiteX1" fmla="*/ 178594 w 469107"/>
                  <a:gd name="connsiteY1" fmla="*/ 395288 h 395386"/>
                  <a:gd name="connsiteX2" fmla="*/ 469107 w 469107"/>
                  <a:gd name="connsiteY2" fmla="*/ 104776 h 395386"/>
                  <a:gd name="connsiteX3" fmla="*/ 397669 w 469107"/>
                  <a:gd name="connsiteY3" fmla="*/ 0 h 395386"/>
                  <a:gd name="connsiteX4" fmla="*/ 166688 w 469107"/>
                  <a:gd name="connsiteY4" fmla="*/ 209550 h 395386"/>
                  <a:gd name="connsiteX5" fmla="*/ 76200 w 469107"/>
                  <a:gd name="connsiteY5" fmla="*/ 121444 h 395386"/>
                  <a:gd name="connsiteX6" fmla="*/ 0 w 469107"/>
                  <a:gd name="connsiteY6" fmla="*/ 211932 h 39538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6200 w 469107"/>
                  <a:gd name="connsiteY5" fmla="*/ 121444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107"/>
                  <a:gd name="connsiteY0" fmla="*/ 211932 h 395296"/>
                  <a:gd name="connsiteX1" fmla="*/ 178594 w 469107"/>
                  <a:gd name="connsiteY1" fmla="*/ 395288 h 395296"/>
                  <a:gd name="connsiteX2" fmla="*/ 469107 w 469107"/>
                  <a:gd name="connsiteY2" fmla="*/ 104776 h 395296"/>
                  <a:gd name="connsiteX3" fmla="*/ 397669 w 469107"/>
                  <a:gd name="connsiteY3" fmla="*/ 0 h 395296"/>
                  <a:gd name="connsiteX4" fmla="*/ 166688 w 469107"/>
                  <a:gd name="connsiteY4" fmla="*/ 209550 h 395296"/>
                  <a:gd name="connsiteX5" fmla="*/ 71437 w 469107"/>
                  <a:gd name="connsiteY5" fmla="*/ 133350 h 395296"/>
                  <a:gd name="connsiteX6" fmla="*/ 0 w 469107"/>
                  <a:gd name="connsiteY6" fmla="*/ 211932 h 395296"/>
                  <a:gd name="connsiteX0" fmla="*/ 0 w 469286"/>
                  <a:gd name="connsiteY0" fmla="*/ 211932 h 395296"/>
                  <a:gd name="connsiteX1" fmla="*/ 178594 w 469286"/>
                  <a:gd name="connsiteY1" fmla="*/ 395288 h 395296"/>
                  <a:gd name="connsiteX2" fmla="*/ 469107 w 469286"/>
                  <a:gd name="connsiteY2" fmla="*/ 104776 h 395296"/>
                  <a:gd name="connsiteX3" fmla="*/ 397669 w 469286"/>
                  <a:gd name="connsiteY3" fmla="*/ 0 h 395296"/>
                  <a:gd name="connsiteX4" fmla="*/ 166688 w 469286"/>
                  <a:gd name="connsiteY4" fmla="*/ 209550 h 395296"/>
                  <a:gd name="connsiteX5" fmla="*/ 71437 w 469286"/>
                  <a:gd name="connsiteY5" fmla="*/ 133350 h 395296"/>
                  <a:gd name="connsiteX6" fmla="*/ 0 w 469286"/>
                  <a:gd name="connsiteY6" fmla="*/ 211932 h 395296"/>
                  <a:gd name="connsiteX0" fmla="*/ 0 w 474512"/>
                  <a:gd name="connsiteY0" fmla="*/ 211932 h 395296"/>
                  <a:gd name="connsiteX1" fmla="*/ 178594 w 474512"/>
                  <a:gd name="connsiteY1" fmla="*/ 395288 h 395296"/>
                  <a:gd name="connsiteX2" fmla="*/ 469107 w 474512"/>
                  <a:gd name="connsiteY2" fmla="*/ 104776 h 395296"/>
                  <a:gd name="connsiteX3" fmla="*/ 397669 w 474512"/>
                  <a:gd name="connsiteY3" fmla="*/ 0 h 395296"/>
                  <a:gd name="connsiteX4" fmla="*/ 166688 w 474512"/>
                  <a:gd name="connsiteY4" fmla="*/ 209550 h 395296"/>
                  <a:gd name="connsiteX5" fmla="*/ 71437 w 474512"/>
                  <a:gd name="connsiteY5" fmla="*/ 133350 h 395296"/>
                  <a:gd name="connsiteX6" fmla="*/ 0 w 474512"/>
                  <a:gd name="connsiteY6" fmla="*/ 211932 h 395296"/>
                  <a:gd name="connsiteX0" fmla="*/ 0 w 461448"/>
                  <a:gd name="connsiteY0" fmla="*/ 211932 h 396898"/>
                  <a:gd name="connsiteX1" fmla="*/ 178594 w 461448"/>
                  <a:gd name="connsiteY1" fmla="*/ 395288 h 396898"/>
                  <a:gd name="connsiteX2" fmla="*/ 454819 w 461448"/>
                  <a:gd name="connsiteY2" fmla="*/ 100014 h 396898"/>
                  <a:gd name="connsiteX3" fmla="*/ 397669 w 461448"/>
                  <a:gd name="connsiteY3" fmla="*/ 0 h 396898"/>
                  <a:gd name="connsiteX4" fmla="*/ 166688 w 461448"/>
                  <a:gd name="connsiteY4" fmla="*/ 209550 h 396898"/>
                  <a:gd name="connsiteX5" fmla="*/ 71437 w 461448"/>
                  <a:gd name="connsiteY5" fmla="*/ 133350 h 396898"/>
                  <a:gd name="connsiteX6" fmla="*/ 0 w 461448"/>
                  <a:gd name="connsiteY6" fmla="*/ 211932 h 396898"/>
                  <a:gd name="connsiteX0" fmla="*/ 0 w 466181"/>
                  <a:gd name="connsiteY0" fmla="*/ 211932 h 396898"/>
                  <a:gd name="connsiteX1" fmla="*/ 178594 w 466181"/>
                  <a:gd name="connsiteY1" fmla="*/ 395288 h 396898"/>
                  <a:gd name="connsiteX2" fmla="*/ 454819 w 466181"/>
                  <a:gd name="connsiteY2" fmla="*/ 100014 h 396898"/>
                  <a:gd name="connsiteX3" fmla="*/ 397669 w 466181"/>
                  <a:gd name="connsiteY3" fmla="*/ 0 h 396898"/>
                  <a:gd name="connsiteX4" fmla="*/ 166688 w 466181"/>
                  <a:gd name="connsiteY4" fmla="*/ 209550 h 396898"/>
                  <a:gd name="connsiteX5" fmla="*/ 71437 w 466181"/>
                  <a:gd name="connsiteY5" fmla="*/ 133350 h 396898"/>
                  <a:gd name="connsiteX6" fmla="*/ 0 w 466181"/>
                  <a:gd name="connsiteY6" fmla="*/ 211932 h 396898"/>
                  <a:gd name="connsiteX0" fmla="*/ 0 w 466181"/>
                  <a:gd name="connsiteY0" fmla="*/ 211932 h 395288"/>
                  <a:gd name="connsiteX1" fmla="*/ 178594 w 466181"/>
                  <a:gd name="connsiteY1" fmla="*/ 395288 h 395288"/>
                  <a:gd name="connsiteX2" fmla="*/ 454819 w 466181"/>
                  <a:gd name="connsiteY2" fmla="*/ 100014 h 395288"/>
                  <a:gd name="connsiteX3" fmla="*/ 397669 w 466181"/>
                  <a:gd name="connsiteY3" fmla="*/ 0 h 395288"/>
                  <a:gd name="connsiteX4" fmla="*/ 166688 w 466181"/>
                  <a:gd name="connsiteY4" fmla="*/ 209550 h 395288"/>
                  <a:gd name="connsiteX5" fmla="*/ 71437 w 466181"/>
                  <a:gd name="connsiteY5" fmla="*/ 133350 h 395288"/>
                  <a:gd name="connsiteX6" fmla="*/ 0 w 466181"/>
                  <a:gd name="connsiteY6" fmla="*/ 211932 h 395288"/>
                  <a:gd name="connsiteX0" fmla="*/ 0 w 458125"/>
                  <a:gd name="connsiteY0" fmla="*/ 211932 h 395374"/>
                  <a:gd name="connsiteX1" fmla="*/ 178594 w 458125"/>
                  <a:gd name="connsiteY1" fmla="*/ 395288 h 395374"/>
                  <a:gd name="connsiteX2" fmla="*/ 314086 w 458125"/>
                  <a:gd name="connsiteY2" fmla="*/ 234103 h 395374"/>
                  <a:gd name="connsiteX3" fmla="*/ 454819 w 458125"/>
                  <a:gd name="connsiteY3" fmla="*/ 100014 h 395374"/>
                  <a:gd name="connsiteX4" fmla="*/ 397669 w 458125"/>
                  <a:gd name="connsiteY4" fmla="*/ 0 h 395374"/>
                  <a:gd name="connsiteX5" fmla="*/ 166688 w 458125"/>
                  <a:gd name="connsiteY5" fmla="*/ 209550 h 395374"/>
                  <a:gd name="connsiteX6" fmla="*/ 71437 w 458125"/>
                  <a:gd name="connsiteY6" fmla="*/ 133350 h 395374"/>
                  <a:gd name="connsiteX7" fmla="*/ 0 w 458125"/>
                  <a:gd name="connsiteY7" fmla="*/ 211932 h 395374"/>
                  <a:gd name="connsiteX0" fmla="*/ 0 w 458125"/>
                  <a:gd name="connsiteY0" fmla="*/ 211932 h 395374"/>
                  <a:gd name="connsiteX1" fmla="*/ 178594 w 458125"/>
                  <a:gd name="connsiteY1" fmla="*/ 395288 h 395374"/>
                  <a:gd name="connsiteX2" fmla="*/ 314086 w 458125"/>
                  <a:gd name="connsiteY2" fmla="*/ 234103 h 395374"/>
                  <a:gd name="connsiteX3" fmla="*/ 454819 w 458125"/>
                  <a:gd name="connsiteY3" fmla="*/ 100014 h 395374"/>
                  <a:gd name="connsiteX4" fmla="*/ 397669 w 458125"/>
                  <a:gd name="connsiteY4" fmla="*/ 0 h 395374"/>
                  <a:gd name="connsiteX5" fmla="*/ 166688 w 458125"/>
                  <a:gd name="connsiteY5" fmla="*/ 209550 h 395374"/>
                  <a:gd name="connsiteX6" fmla="*/ 71437 w 458125"/>
                  <a:gd name="connsiteY6" fmla="*/ 133350 h 395374"/>
                  <a:gd name="connsiteX7" fmla="*/ 0 w 458125"/>
                  <a:gd name="connsiteY7" fmla="*/ 211932 h 395374"/>
                  <a:gd name="connsiteX0" fmla="*/ 0 w 458125"/>
                  <a:gd name="connsiteY0" fmla="*/ 211932 h 395441"/>
                  <a:gd name="connsiteX1" fmla="*/ 178594 w 458125"/>
                  <a:gd name="connsiteY1" fmla="*/ 395288 h 395441"/>
                  <a:gd name="connsiteX2" fmla="*/ 314086 w 458125"/>
                  <a:gd name="connsiteY2" fmla="*/ 234103 h 395441"/>
                  <a:gd name="connsiteX3" fmla="*/ 454819 w 458125"/>
                  <a:gd name="connsiteY3" fmla="*/ 100014 h 395441"/>
                  <a:gd name="connsiteX4" fmla="*/ 397669 w 458125"/>
                  <a:gd name="connsiteY4" fmla="*/ 0 h 395441"/>
                  <a:gd name="connsiteX5" fmla="*/ 166688 w 458125"/>
                  <a:gd name="connsiteY5" fmla="*/ 209550 h 395441"/>
                  <a:gd name="connsiteX6" fmla="*/ 71437 w 458125"/>
                  <a:gd name="connsiteY6" fmla="*/ 133350 h 395441"/>
                  <a:gd name="connsiteX7" fmla="*/ 0 w 458125"/>
                  <a:gd name="connsiteY7" fmla="*/ 211932 h 395441"/>
                  <a:gd name="connsiteX0" fmla="*/ 0 w 458262"/>
                  <a:gd name="connsiteY0" fmla="*/ 211932 h 395480"/>
                  <a:gd name="connsiteX1" fmla="*/ 178594 w 458262"/>
                  <a:gd name="connsiteY1" fmla="*/ 395288 h 395480"/>
                  <a:gd name="connsiteX2" fmla="*/ 311704 w 458262"/>
                  <a:gd name="connsiteY2" fmla="*/ 236484 h 395480"/>
                  <a:gd name="connsiteX3" fmla="*/ 454819 w 458262"/>
                  <a:gd name="connsiteY3" fmla="*/ 100014 h 395480"/>
                  <a:gd name="connsiteX4" fmla="*/ 397669 w 458262"/>
                  <a:gd name="connsiteY4" fmla="*/ 0 h 395480"/>
                  <a:gd name="connsiteX5" fmla="*/ 166688 w 458262"/>
                  <a:gd name="connsiteY5" fmla="*/ 209550 h 395480"/>
                  <a:gd name="connsiteX6" fmla="*/ 71437 w 458262"/>
                  <a:gd name="connsiteY6" fmla="*/ 133350 h 395480"/>
                  <a:gd name="connsiteX7" fmla="*/ 0 w 458262"/>
                  <a:gd name="connsiteY7" fmla="*/ 211932 h 395480"/>
                  <a:gd name="connsiteX0" fmla="*/ 0 w 458262"/>
                  <a:gd name="connsiteY0" fmla="*/ 211932 h 395339"/>
                  <a:gd name="connsiteX1" fmla="*/ 178594 w 458262"/>
                  <a:gd name="connsiteY1" fmla="*/ 395288 h 395339"/>
                  <a:gd name="connsiteX2" fmla="*/ 311704 w 458262"/>
                  <a:gd name="connsiteY2" fmla="*/ 236484 h 395339"/>
                  <a:gd name="connsiteX3" fmla="*/ 454819 w 458262"/>
                  <a:gd name="connsiteY3" fmla="*/ 100014 h 395339"/>
                  <a:gd name="connsiteX4" fmla="*/ 397669 w 458262"/>
                  <a:gd name="connsiteY4" fmla="*/ 0 h 395339"/>
                  <a:gd name="connsiteX5" fmla="*/ 166688 w 458262"/>
                  <a:gd name="connsiteY5" fmla="*/ 209550 h 395339"/>
                  <a:gd name="connsiteX6" fmla="*/ 71437 w 458262"/>
                  <a:gd name="connsiteY6" fmla="*/ 133350 h 395339"/>
                  <a:gd name="connsiteX7" fmla="*/ 0 w 458262"/>
                  <a:gd name="connsiteY7" fmla="*/ 211932 h 395339"/>
                  <a:gd name="connsiteX0" fmla="*/ 0 w 460643"/>
                  <a:gd name="connsiteY0" fmla="*/ 219076 h 395388"/>
                  <a:gd name="connsiteX1" fmla="*/ 180975 w 460643"/>
                  <a:gd name="connsiteY1" fmla="*/ 395288 h 395388"/>
                  <a:gd name="connsiteX2" fmla="*/ 314085 w 460643"/>
                  <a:gd name="connsiteY2" fmla="*/ 236484 h 395388"/>
                  <a:gd name="connsiteX3" fmla="*/ 457200 w 460643"/>
                  <a:gd name="connsiteY3" fmla="*/ 100014 h 395388"/>
                  <a:gd name="connsiteX4" fmla="*/ 400050 w 460643"/>
                  <a:gd name="connsiteY4" fmla="*/ 0 h 395388"/>
                  <a:gd name="connsiteX5" fmla="*/ 169069 w 460643"/>
                  <a:gd name="connsiteY5" fmla="*/ 209550 h 395388"/>
                  <a:gd name="connsiteX6" fmla="*/ 73818 w 460643"/>
                  <a:gd name="connsiteY6" fmla="*/ 133350 h 395388"/>
                  <a:gd name="connsiteX7" fmla="*/ 0 w 460643"/>
                  <a:gd name="connsiteY7" fmla="*/ 219076 h 395388"/>
                  <a:gd name="connsiteX0" fmla="*/ 0 w 460643"/>
                  <a:gd name="connsiteY0" fmla="*/ 219076 h 395308"/>
                  <a:gd name="connsiteX1" fmla="*/ 180975 w 460643"/>
                  <a:gd name="connsiteY1" fmla="*/ 395288 h 395308"/>
                  <a:gd name="connsiteX2" fmla="*/ 314085 w 460643"/>
                  <a:gd name="connsiteY2" fmla="*/ 236484 h 395308"/>
                  <a:gd name="connsiteX3" fmla="*/ 457200 w 460643"/>
                  <a:gd name="connsiteY3" fmla="*/ 100014 h 395308"/>
                  <a:gd name="connsiteX4" fmla="*/ 400050 w 460643"/>
                  <a:gd name="connsiteY4" fmla="*/ 0 h 395308"/>
                  <a:gd name="connsiteX5" fmla="*/ 169069 w 460643"/>
                  <a:gd name="connsiteY5" fmla="*/ 209550 h 395308"/>
                  <a:gd name="connsiteX6" fmla="*/ 73818 w 460643"/>
                  <a:gd name="connsiteY6" fmla="*/ 133350 h 395308"/>
                  <a:gd name="connsiteX7" fmla="*/ 0 w 460643"/>
                  <a:gd name="connsiteY7" fmla="*/ 219076 h 395308"/>
                  <a:gd name="connsiteX0" fmla="*/ 16548 w 477191"/>
                  <a:gd name="connsiteY0" fmla="*/ 219076 h 395308"/>
                  <a:gd name="connsiteX1" fmla="*/ 197523 w 477191"/>
                  <a:gd name="connsiteY1" fmla="*/ 395288 h 395308"/>
                  <a:gd name="connsiteX2" fmla="*/ 330633 w 477191"/>
                  <a:gd name="connsiteY2" fmla="*/ 236484 h 395308"/>
                  <a:gd name="connsiteX3" fmla="*/ 473748 w 477191"/>
                  <a:gd name="connsiteY3" fmla="*/ 100014 h 395308"/>
                  <a:gd name="connsiteX4" fmla="*/ 416598 w 477191"/>
                  <a:gd name="connsiteY4" fmla="*/ 0 h 395308"/>
                  <a:gd name="connsiteX5" fmla="*/ 185617 w 477191"/>
                  <a:gd name="connsiteY5" fmla="*/ 209550 h 395308"/>
                  <a:gd name="connsiteX6" fmla="*/ 90366 w 477191"/>
                  <a:gd name="connsiteY6" fmla="*/ 133350 h 395308"/>
                  <a:gd name="connsiteX7" fmla="*/ 16548 w 477191"/>
                  <a:gd name="connsiteY7" fmla="*/ 219076 h 395308"/>
                  <a:gd name="connsiteX0" fmla="*/ 10200 w 470843"/>
                  <a:gd name="connsiteY0" fmla="*/ 219076 h 395305"/>
                  <a:gd name="connsiteX1" fmla="*/ 191175 w 470843"/>
                  <a:gd name="connsiteY1" fmla="*/ 395288 h 395305"/>
                  <a:gd name="connsiteX2" fmla="*/ 324285 w 470843"/>
                  <a:gd name="connsiteY2" fmla="*/ 236484 h 395305"/>
                  <a:gd name="connsiteX3" fmla="*/ 467400 w 470843"/>
                  <a:gd name="connsiteY3" fmla="*/ 100014 h 395305"/>
                  <a:gd name="connsiteX4" fmla="*/ 410250 w 470843"/>
                  <a:gd name="connsiteY4" fmla="*/ 0 h 395305"/>
                  <a:gd name="connsiteX5" fmla="*/ 179269 w 470843"/>
                  <a:gd name="connsiteY5" fmla="*/ 209550 h 395305"/>
                  <a:gd name="connsiteX6" fmla="*/ 84018 w 470843"/>
                  <a:gd name="connsiteY6" fmla="*/ 133350 h 395305"/>
                  <a:gd name="connsiteX7" fmla="*/ 10200 w 470843"/>
                  <a:gd name="connsiteY7" fmla="*/ 219076 h 395305"/>
                  <a:gd name="connsiteX0" fmla="*/ 3259 w 463902"/>
                  <a:gd name="connsiteY0" fmla="*/ 219076 h 395305"/>
                  <a:gd name="connsiteX1" fmla="*/ 184234 w 463902"/>
                  <a:gd name="connsiteY1" fmla="*/ 395288 h 395305"/>
                  <a:gd name="connsiteX2" fmla="*/ 317344 w 463902"/>
                  <a:gd name="connsiteY2" fmla="*/ 236484 h 395305"/>
                  <a:gd name="connsiteX3" fmla="*/ 460459 w 463902"/>
                  <a:gd name="connsiteY3" fmla="*/ 100014 h 395305"/>
                  <a:gd name="connsiteX4" fmla="*/ 403309 w 463902"/>
                  <a:gd name="connsiteY4" fmla="*/ 0 h 395305"/>
                  <a:gd name="connsiteX5" fmla="*/ 172328 w 463902"/>
                  <a:gd name="connsiteY5" fmla="*/ 209550 h 395305"/>
                  <a:gd name="connsiteX6" fmla="*/ 77077 w 463902"/>
                  <a:gd name="connsiteY6" fmla="*/ 133350 h 395305"/>
                  <a:gd name="connsiteX7" fmla="*/ 3259 w 463902"/>
                  <a:gd name="connsiteY7" fmla="*/ 219076 h 395305"/>
                  <a:gd name="connsiteX0" fmla="*/ 3373 w 464016"/>
                  <a:gd name="connsiteY0" fmla="*/ 219076 h 357212"/>
                  <a:gd name="connsiteX1" fmla="*/ 186730 w 464016"/>
                  <a:gd name="connsiteY1" fmla="*/ 357188 h 357212"/>
                  <a:gd name="connsiteX2" fmla="*/ 317458 w 464016"/>
                  <a:gd name="connsiteY2" fmla="*/ 236484 h 357212"/>
                  <a:gd name="connsiteX3" fmla="*/ 460573 w 464016"/>
                  <a:gd name="connsiteY3" fmla="*/ 100014 h 357212"/>
                  <a:gd name="connsiteX4" fmla="*/ 403423 w 464016"/>
                  <a:gd name="connsiteY4" fmla="*/ 0 h 357212"/>
                  <a:gd name="connsiteX5" fmla="*/ 172442 w 464016"/>
                  <a:gd name="connsiteY5" fmla="*/ 209550 h 357212"/>
                  <a:gd name="connsiteX6" fmla="*/ 77191 w 464016"/>
                  <a:gd name="connsiteY6" fmla="*/ 133350 h 357212"/>
                  <a:gd name="connsiteX7" fmla="*/ 3373 w 464016"/>
                  <a:gd name="connsiteY7" fmla="*/ 219076 h 357212"/>
                  <a:gd name="connsiteX0" fmla="*/ 3605 w 464248"/>
                  <a:gd name="connsiteY0" fmla="*/ 219076 h 378641"/>
                  <a:gd name="connsiteX1" fmla="*/ 191725 w 464248"/>
                  <a:gd name="connsiteY1" fmla="*/ 378620 h 378641"/>
                  <a:gd name="connsiteX2" fmla="*/ 317690 w 464248"/>
                  <a:gd name="connsiteY2" fmla="*/ 236484 h 378641"/>
                  <a:gd name="connsiteX3" fmla="*/ 460805 w 464248"/>
                  <a:gd name="connsiteY3" fmla="*/ 100014 h 378641"/>
                  <a:gd name="connsiteX4" fmla="*/ 403655 w 464248"/>
                  <a:gd name="connsiteY4" fmla="*/ 0 h 378641"/>
                  <a:gd name="connsiteX5" fmla="*/ 172674 w 464248"/>
                  <a:gd name="connsiteY5" fmla="*/ 209550 h 378641"/>
                  <a:gd name="connsiteX6" fmla="*/ 77423 w 464248"/>
                  <a:gd name="connsiteY6" fmla="*/ 133350 h 378641"/>
                  <a:gd name="connsiteX7" fmla="*/ 3605 w 464248"/>
                  <a:gd name="connsiteY7" fmla="*/ 219076 h 378641"/>
                  <a:gd name="connsiteX0" fmla="*/ 3470 w 464113"/>
                  <a:gd name="connsiteY0" fmla="*/ 219076 h 378641"/>
                  <a:gd name="connsiteX1" fmla="*/ 191590 w 464113"/>
                  <a:gd name="connsiteY1" fmla="*/ 378620 h 378641"/>
                  <a:gd name="connsiteX2" fmla="*/ 317555 w 464113"/>
                  <a:gd name="connsiteY2" fmla="*/ 236484 h 378641"/>
                  <a:gd name="connsiteX3" fmla="*/ 460670 w 464113"/>
                  <a:gd name="connsiteY3" fmla="*/ 100014 h 378641"/>
                  <a:gd name="connsiteX4" fmla="*/ 403520 w 464113"/>
                  <a:gd name="connsiteY4" fmla="*/ 0 h 378641"/>
                  <a:gd name="connsiteX5" fmla="*/ 174921 w 464113"/>
                  <a:gd name="connsiteY5" fmla="*/ 221457 h 378641"/>
                  <a:gd name="connsiteX6" fmla="*/ 77288 w 464113"/>
                  <a:gd name="connsiteY6" fmla="*/ 133350 h 378641"/>
                  <a:gd name="connsiteX7" fmla="*/ 3470 w 464113"/>
                  <a:gd name="connsiteY7" fmla="*/ 219076 h 378641"/>
                  <a:gd name="connsiteX0" fmla="*/ 3470 w 479103"/>
                  <a:gd name="connsiteY0" fmla="*/ 237452 h 397017"/>
                  <a:gd name="connsiteX1" fmla="*/ 191590 w 479103"/>
                  <a:gd name="connsiteY1" fmla="*/ 396996 h 397017"/>
                  <a:gd name="connsiteX2" fmla="*/ 317555 w 479103"/>
                  <a:gd name="connsiteY2" fmla="*/ 254860 h 397017"/>
                  <a:gd name="connsiteX3" fmla="*/ 460670 w 479103"/>
                  <a:gd name="connsiteY3" fmla="*/ 118390 h 397017"/>
                  <a:gd name="connsiteX4" fmla="*/ 403520 w 479103"/>
                  <a:gd name="connsiteY4" fmla="*/ 18376 h 397017"/>
                  <a:gd name="connsiteX5" fmla="*/ 174921 w 479103"/>
                  <a:gd name="connsiteY5" fmla="*/ 239833 h 397017"/>
                  <a:gd name="connsiteX6" fmla="*/ 77288 w 479103"/>
                  <a:gd name="connsiteY6" fmla="*/ 151726 h 397017"/>
                  <a:gd name="connsiteX7" fmla="*/ 3470 w 479103"/>
                  <a:gd name="connsiteY7" fmla="*/ 237452 h 397017"/>
                  <a:gd name="connsiteX0" fmla="*/ 3470 w 463445"/>
                  <a:gd name="connsiteY0" fmla="*/ 220091 h 379656"/>
                  <a:gd name="connsiteX1" fmla="*/ 191590 w 463445"/>
                  <a:gd name="connsiteY1" fmla="*/ 379635 h 379656"/>
                  <a:gd name="connsiteX2" fmla="*/ 317555 w 463445"/>
                  <a:gd name="connsiteY2" fmla="*/ 237499 h 379656"/>
                  <a:gd name="connsiteX3" fmla="*/ 460670 w 463445"/>
                  <a:gd name="connsiteY3" fmla="*/ 101029 h 379656"/>
                  <a:gd name="connsiteX4" fmla="*/ 403520 w 463445"/>
                  <a:gd name="connsiteY4" fmla="*/ 1015 h 379656"/>
                  <a:gd name="connsiteX5" fmla="*/ 174921 w 463445"/>
                  <a:gd name="connsiteY5" fmla="*/ 222472 h 379656"/>
                  <a:gd name="connsiteX6" fmla="*/ 77288 w 463445"/>
                  <a:gd name="connsiteY6" fmla="*/ 134365 h 379656"/>
                  <a:gd name="connsiteX7" fmla="*/ 3470 w 463445"/>
                  <a:gd name="connsiteY7" fmla="*/ 220091 h 379656"/>
                  <a:gd name="connsiteX0" fmla="*/ 3470 w 471984"/>
                  <a:gd name="connsiteY0" fmla="*/ 220120 h 379685"/>
                  <a:gd name="connsiteX1" fmla="*/ 191590 w 471984"/>
                  <a:gd name="connsiteY1" fmla="*/ 379664 h 379685"/>
                  <a:gd name="connsiteX2" fmla="*/ 317555 w 471984"/>
                  <a:gd name="connsiteY2" fmla="*/ 237528 h 379685"/>
                  <a:gd name="connsiteX3" fmla="*/ 460670 w 471984"/>
                  <a:gd name="connsiteY3" fmla="*/ 101058 h 379685"/>
                  <a:gd name="connsiteX4" fmla="*/ 403520 w 471984"/>
                  <a:gd name="connsiteY4" fmla="*/ 1044 h 379685"/>
                  <a:gd name="connsiteX5" fmla="*/ 174921 w 471984"/>
                  <a:gd name="connsiteY5" fmla="*/ 222501 h 379685"/>
                  <a:gd name="connsiteX6" fmla="*/ 77288 w 471984"/>
                  <a:gd name="connsiteY6" fmla="*/ 134394 h 379685"/>
                  <a:gd name="connsiteX7" fmla="*/ 3470 w 471984"/>
                  <a:gd name="connsiteY7" fmla="*/ 220120 h 379685"/>
                  <a:gd name="connsiteX0" fmla="*/ 3470 w 478667"/>
                  <a:gd name="connsiteY0" fmla="*/ 221676 h 381241"/>
                  <a:gd name="connsiteX1" fmla="*/ 191590 w 478667"/>
                  <a:gd name="connsiteY1" fmla="*/ 381220 h 381241"/>
                  <a:gd name="connsiteX2" fmla="*/ 317555 w 478667"/>
                  <a:gd name="connsiteY2" fmla="*/ 239084 h 381241"/>
                  <a:gd name="connsiteX3" fmla="*/ 465432 w 478667"/>
                  <a:gd name="connsiteY3" fmla="*/ 112139 h 381241"/>
                  <a:gd name="connsiteX4" fmla="*/ 403520 w 478667"/>
                  <a:gd name="connsiteY4" fmla="*/ 2600 h 381241"/>
                  <a:gd name="connsiteX5" fmla="*/ 174921 w 478667"/>
                  <a:gd name="connsiteY5" fmla="*/ 224057 h 381241"/>
                  <a:gd name="connsiteX6" fmla="*/ 77288 w 478667"/>
                  <a:gd name="connsiteY6" fmla="*/ 135950 h 381241"/>
                  <a:gd name="connsiteX7" fmla="*/ 3470 w 478667"/>
                  <a:gd name="connsiteY7" fmla="*/ 221676 h 381241"/>
                  <a:gd name="connsiteX0" fmla="*/ 3470 w 478667"/>
                  <a:gd name="connsiteY0" fmla="*/ 221676 h 381241"/>
                  <a:gd name="connsiteX1" fmla="*/ 191590 w 478667"/>
                  <a:gd name="connsiteY1" fmla="*/ 381220 h 381241"/>
                  <a:gd name="connsiteX2" fmla="*/ 317555 w 478667"/>
                  <a:gd name="connsiteY2" fmla="*/ 239084 h 381241"/>
                  <a:gd name="connsiteX3" fmla="*/ 465432 w 478667"/>
                  <a:gd name="connsiteY3" fmla="*/ 112139 h 381241"/>
                  <a:gd name="connsiteX4" fmla="*/ 403520 w 478667"/>
                  <a:gd name="connsiteY4" fmla="*/ 2600 h 381241"/>
                  <a:gd name="connsiteX5" fmla="*/ 174921 w 478667"/>
                  <a:gd name="connsiteY5" fmla="*/ 224057 h 381241"/>
                  <a:gd name="connsiteX6" fmla="*/ 77288 w 478667"/>
                  <a:gd name="connsiteY6" fmla="*/ 135950 h 381241"/>
                  <a:gd name="connsiteX7" fmla="*/ 3470 w 478667"/>
                  <a:gd name="connsiteY7" fmla="*/ 221676 h 381241"/>
                  <a:gd name="connsiteX0" fmla="*/ 3470 w 468632"/>
                  <a:gd name="connsiteY0" fmla="*/ 221629 h 381402"/>
                  <a:gd name="connsiteX1" fmla="*/ 191590 w 468632"/>
                  <a:gd name="connsiteY1" fmla="*/ 381173 h 381402"/>
                  <a:gd name="connsiteX2" fmla="*/ 327080 w 468632"/>
                  <a:gd name="connsiteY2" fmla="*/ 241419 h 381402"/>
                  <a:gd name="connsiteX3" fmla="*/ 465432 w 468632"/>
                  <a:gd name="connsiteY3" fmla="*/ 112092 h 381402"/>
                  <a:gd name="connsiteX4" fmla="*/ 403520 w 468632"/>
                  <a:gd name="connsiteY4" fmla="*/ 2553 h 381402"/>
                  <a:gd name="connsiteX5" fmla="*/ 174921 w 468632"/>
                  <a:gd name="connsiteY5" fmla="*/ 224010 h 381402"/>
                  <a:gd name="connsiteX6" fmla="*/ 77288 w 468632"/>
                  <a:gd name="connsiteY6" fmla="*/ 135903 h 381402"/>
                  <a:gd name="connsiteX7" fmla="*/ 3470 w 468632"/>
                  <a:gd name="connsiteY7" fmla="*/ 221629 h 381402"/>
                  <a:gd name="connsiteX0" fmla="*/ 3470 w 468632"/>
                  <a:gd name="connsiteY0" fmla="*/ 221629 h 381261"/>
                  <a:gd name="connsiteX1" fmla="*/ 191590 w 468632"/>
                  <a:gd name="connsiteY1" fmla="*/ 381173 h 381261"/>
                  <a:gd name="connsiteX2" fmla="*/ 327080 w 468632"/>
                  <a:gd name="connsiteY2" fmla="*/ 241419 h 381261"/>
                  <a:gd name="connsiteX3" fmla="*/ 465432 w 468632"/>
                  <a:gd name="connsiteY3" fmla="*/ 112092 h 381261"/>
                  <a:gd name="connsiteX4" fmla="*/ 403520 w 468632"/>
                  <a:gd name="connsiteY4" fmla="*/ 2553 h 381261"/>
                  <a:gd name="connsiteX5" fmla="*/ 174921 w 468632"/>
                  <a:gd name="connsiteY5" fmla="*/ 224010 h 381261"/>
                  <a:gd name="connsiteX6" fmla="*/ 77288 w 468632"/>
                  <a:gd name="connsiteY6" fmla="*/ 135903 h 381261"/>
                  <a:gd name="connsiteX7" fmla="*/ 3470 w 468632"/>
                  <a:gd name="connsiteY7" fmla="*/ 221629 h 381261"/>
                  <a:gd name="connsiteX0" fmla="*/ 3470 w 481001"/>
                  <a:gd name="connsiteY0" fmla="*/ 221469 h 381101"/>
                  <a:gd name="connsiteX1" fmla="*/ 191590 w 481001"/>
                  <a:gd name="connsiteY1" fmla="*/ 381013 h 381101"/>
                  <a:gd name="connsiteX2" fmla="*/ 327080 w 481001"/>
                  <a:gd name="connsiteY2" fmla="*/ 241259 h 381101"/>
                  <a:gd name="connsiteX3" fmla="*/ 465432 w 481001"/>
                  <a:gd name="connsiteY3" fmla="*/ 111932 h 381101"/>
                  <a:gd name="connsiteX4" fmla="*/ 403520 w 481001"/>
                  <a:gd name="connsiteY4" fmla="*/ 2393 h 381101"/>
                  <a:gd name="connsiteX5" fmla="*/ 174921 w 481001"/>
                  <a:gd name="connsiteY5" fmla="*/ 223850 h 381101"/>
                  <a:gd name="connsiteX6" fmla="*/ 77288 w 481001"/>
                  <a:gd name="connsiteY6" fmla="*/ 135743 h 381101"/>
                  <a:gd name="connsiteX7" fmla="*/ 3470 w 481001"/>
                  <a:gd name="connsiteY7" fmla="*/ 221469 h 381101"/>
                  <a:gd name="connsiteX0" fmla="*/ 3470 w 485051"/>
                  <a:gd name="connsiteY0" fmla="*/ 221686 h 381318"/>
                  <a:gd name="connsiteX1" fmla="*/ 191590 w 485051"/>
                  <a:gd name="connsiteY1" fmla="*/ 381230 h 381318"/>
                  <a:gd name="connsiteX2" fmla="*/ 327080 w 485051"/>
                  <a:gd name="connsiteY2" fmla="*/ 241476 h 381318"/>
                  <a:gd name="connsiteX3" fmla="*/ 465432 w 485051"/>
                  <a:gd name="connsiteY3" fmla="*/ 112149 h 381318"/>
                  <a:gd name="connsiteX4" fmla="*/ 403520 w 485051"/>
                  <a:gd name="connsiteY4" fmla="*/ 2610 h 381318"/>
                  <a:gd name="connsiteX5" fmla="*/ 174921 w 485051"/>
                  <a:gd name="connsiteY5" fmla="*/ 224067 h 381318"/>
                  <a:gd name="connsiteX6" fmla="*/ 77288 w 485051"/>
                  <a:gd name="connsiteY6" fmla="*/ 135960 h 381318"/>
                  <a:gd name="connsiteX7" fmla="*/ 3470 w 485051"/>
                  <a:gd name="connsiteY7" fmla="*/ 221686 h 381318"/>
                  <a:gd name="connsiteX0" fmla="*/ 3790 w 485371"/>
                  <a:gd name="connsiteY0" fmla="*/ 221686 h 381318"/>
                  <a:gd name="connsiteX1" fmla="*/ 191910 w 485371"/>
                  <a:gd name="connsiteY1" fmla="*/ 381230 h 381318"/>
                  <a:gd name="connsiteX2" fmla="*/ 327400 w 485371"/>
                  <a:gd name="connsiteY2" fmla="*/ 241476 h 381318"/>
                  <a:gd name="connsiteX3" fmla="*/ 465752 w 485371"/>
                  <a:gd name="connsiteY3" fmla="*/ 112149 h 381318"/>
                  <a:gd name="connsiteX4" fmla="*/ 403840 w 485371"/>
                  <a:gd name="connsiteY4" fmla="*/ 2610 h 381318"/>
                  <a:gd name="connsiteX5" fmla="*/ 175241 w 485371"/>
                  <a:gd name="connsiteY5" fmla="*/ 224067 h 381318"/>
                  <a:gd name="connsiteX6" fmla="*/ 77608 w 485371"/>
                  <a:gd name="connsiteY6" fmla="*/ 135960 h 381318"/>
                  <a:gd name="connsiteX7" fmla="*/ 3790 w 485371"/>
                  <a:gd name="connsiteY7" fmla="*/ 221686 h 381318"/>
                  <a:gd name="connsiteX0" fmla="*/ 3554 w 485135"/>
                  <a:gd name="connsiteY0" fmla="*/ 221686 h 381319"/>
                  <a:gd name="connsiteX1" fmla="*/ 191674 w 485135"/>
                  <a:gd name="connsiteY1" fmla="*/ 381230 h 381319"/>
                  <a:gd name="connsiteX2" fmla="*/ 327164 w 485135"/>
                  <a:gd name="connsiteY2" fmla="*/ 241476 h 381319"/>
                  <a:gd name="connsiteX3" fmla="*/ 465516 w 485135"/>
                  <a:gd name="connsiteY3" fmla="*/ 112149 h 381319"/>
                  <a:gd name="connsiteX4" fmla="*/ 403604 w 485135"/>
                  <a:gd name="connsiteY4" fmla="*/ 2610 h 381319"/>
                  <a:gd name="connsiteX5" fmla="*/ 175005 w 485135"/>
                  <a:gd name="connsiteY5" fmla="*/ 224067 h 381319"/>
                  <a:gd name="connsiteX6" fmla="*/ 79753 w 485135"/>
                  <a:gd name="connsiteY6" fmla="*/ 131197 h 381319"/>
                  <a:gd name="connsiteX7" fmla="*/ 3554 w 485135"/>
                  <a:gd name="connsiteY7" fmla="*/ 221686 h 381319"/>
                  <a:gd name="connsiteX0" fmla="*/ 8294 w 489875"/>
                  <a:gd name="connsiteY0" fmla="*/ 221686 h 381314"/>
                  <a:gd name="connsiteX1" fmla="*/ 196414 w 489875"/>
                  <a:gd name="connsiteY1" fmla="*/ 381230 h 381314"/>
                  <a:gd name="connsiteX2" fmla="*/ 331904 w 489875"/>
                  <a:gd name="connsiteY2" fmla="*/ 241476 h 381314"/>
                  <a:gd name="connsiteX3" fmla="*/ 470256 w 489875"/>
                  <a:gd name="connsiteY3" fmla="*/ 112149 h 381314"/>
                  <a:gd name="connsiteX4" fmla="*/ 408344 w 489875"/>
                  <a:gd name="connsiteY4" fmla="*/ 2610 h 381314"/>
                  <a:gd name="connsiteX5" fmla="*/ 179745 w 489875"/>
                  <a:gd name="connsiteY5" fmla="*/ 224067 h 381314"/>
                  <a:gd name="connsiteX6" fmla="*/ 84493 w 489875"/>
                  <a:gd name="connsiteY6" fmla="*/ 131197 h 381314"/>
                  <a:gd name="connsiteX7" fmla="*/ 8294 w 489875"/>
                  <a:gd name="connsiteY7" fmla="*/ 221686 h 381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9875" h="381314">
                    <a:moveTo>
                      <a:pt x="8294" y="221686"/>
                    </a:moveTo>
                    <a:cubicBezTo>
                      <a:pt x="41235" y="256215"/>
                      <a:pt x="166292" y="385076"/>
                      <a:pt x="196414" y="381230"/>
                    </a:cubicBezTo>
                    <a:cubicBezTo>
                      <a:pt x="226536" y="377384"/>
                      <a:pt x="217207" y="352998"/>
                      <a:pt x="331904" y="241476"/>
                    </a:cubicBezTo>
                    <a:cubicBezTo>
                      <a:pt x="446601" y="129954"/>
                      <a:pt x="417035" y="154341"/>
                      <a:pt x="470256" y="112149"/>
                    </a:cubicBezTo>
                    <a:cubicBezTo>
                      <a:pt x="523477" y="69957"/>
                      <a:pt x="456763" y="-16043"/>
                      <a:pt x="408344" y="2610"/>
                    </a:cubicBezTo>
                    <a:cubicBezTo>
                      <a:pt x="359926" y="21263"/>
                      <a:pt x="263883" y="128023"/>
                      <a:pt x="179745" y="224067"/>
                    </a:cubicBezTo>
                    <a:cubicBezTo>
                      <a:pt x="147201" y="194698"/>
                      <a:pt x="120212" y="155407"/>
                      <a:pt x="84493" y="131197"/>
                    </a:cubicBezTo>
                    <a:cubicBezTo>
                      <a:pt x="48774" y="106987"/>
                      <a:pt x="-24647" y="187157"/>
                      <a:pt x="8294" y="2216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830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88" b="0" i="0" u="none" strike="noStrike" kern="0" cap="none" spc="0" normalizeH="0" baseline="0" noProof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</p:grpSp>
      </p:grpSp>
      <p:sp>
        <p:nvSpPr>
          <p:cNvPr id="38" name="Rectangle 37"/>
          <p:cNvSpPr/>
          <p:nvPr/>
        </p:nvSpPr>
        <p:spPr>
          <a:xfrm>
            <a:off x="882" y="-1"/>
            <a:ext cx="12434711" cy="1602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302" tIns="466302" rIns="466302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8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Provide seamless authentication experiences</a:t>
            </a:r>
            <a:endParaRPr kumimoji="0" lang="en-US" sz="4488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57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1209973"/>
            <a:ext cx="7315199" cy="2179058"/>
          </a:xfrm>
        </p:spPr>
        <p:txBody>
          <a:bodyPr/>
          <a:lstStyle/>
          <a:p>
            <a:r>
              <a:rPr lang="en-US" dirty="0"/>
              <a:t>Demo: Row Level Security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3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Bi-directional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12097632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JavaScript API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7" y="1064997"/>
            <a:ext cx="8839200" cy="532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6395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JavaScript API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837" y="1117599"/>
            <a:ext cx="8534400" cy="515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9297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639" y="1209973"/>
            <a:ext cx="4571278" cy="2179058"/>
          </a:xfrm>
        </p:spPr>
        <p:txBody>
          <a:bodyPr/>
          <a:lstStyle/>
          <a:p>
            <a:r>
              <a:rPr lang="en-US" dirty="0"/>
              <a:t>JavaScript API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437" y="144462"/>
            <a:ext cx="5275993" cy="662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38821" y="6331871"/>
            <a:ext cx="1005829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hlinkClick r:id="rId3"/>
              </a:rPr>
              <a:t>Try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5780750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Visuals</a:t>
            </a:r>
          </a:p>
        </p:txBody>
      </p:sp>
    </p:spTree>
    <p:extLst>
      <p:ext uri="{BB962C8B-B14F-4D97-AF65-F5344CB8AC3E}">
        <p14:creationId xmlns:p14="http://schemas.microsoft.com/office/powerpoint/2010/main" val="97025728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639" y="754062"/>
            <a:ext cx="4724398" cy="2622256"/>
          </a:xfrm>
        </p:spPr>
        <p:txBody>
          <a:bodyPr/>
          <a:lstStyle/>
          <a:p>
            <a:r>
              <a:rPr lang="en-US" sz="4400" dirty="0"/>
              <a:t>Custom Visuals can help make your data even easier to consume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08637" y="220662"/>
            <a:ext cx="6476999" cy="671568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In-context, domain-specific data visualization is key to unlock insights</a:t>
            </a:r>
          </a:p>
          <a:p>
            <a:pPr marL="457200" marR="0" lvl="0" indent="-4572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marL="457200" marR="0" lvl="0" indent="-4572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Custom Visualizations framework allows customers and partners to build visuals that make sense for their business domain</a:t>
            </a:r>
          </a:p>
          <a:p>
            <a:pPr marL="457200" marR="0" lvl="0" indent="-4572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marL="457200" marR="0" lvl="0" indent="-4572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All in-box &amp; community visuals are open sourced on GitHub</a:t>
            </a:r>
          </a:p>
          <a:p>
            <a:pPr marL="457200" marR="0" lvl="0" indent="-4572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marL="457200" marR="0" lvl="0" indent="-4572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Built using D3 &amp;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TypeScript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, but can use any web technologies</a:t>
            </a:r>
          </a:p>
          <a:p>
            <a:pPr marL="457200" marR="0" lvl="0" indent="-4572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marL="457200" marR="0" lvl="0" indent="-4572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Behaves like any other visual in your reports</a:t>
            </a:r>
          </a:p>
          <a:p>
            <a:pPr marL="457200" marR="0" lvl="0" indent="-4572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marL="457200" marR="0" lvl="0" indent="-4572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Use ones from the community, or build your own*</a:t>
            </a:r>
          </a:p>
        </p:txBody>
      </p:sp>
    </p:spTree>
    <p:extLst>
      <p:ext uri="{BB962C8B-B14F-4D97-AF65-F5344CB8AC3E}">
        <p14:creationId xmlns:p14="http://schemas.microsoft.com/office/powerpoint/2010/main" val="203295103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4639" y="1838920"/>
            <a:ext cx="4571278" cy="2511457"/>
          </a:xfrm>
        </p:spPr>
        <p:txBody>
          <a:bodyPr/>
          <a:lstStyle/>
          <a:p>
            <a:r>
              <a:rPr lang="en-US" dirty="0"/>
              <a:t>Demo</a:t>
            </a:r>
            <a:br>
              <a:rPr lang="en-US" dirty="0"/>
            </a:br>
            <a:r>
              <a:rPr lang="en-US" sz="4800" dirty="0"/>
              <a:t>Cushman &amp; Wakefield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698" y="1413122"/>
            <a:ext cx="9310682" cy="45558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60" y="1209973"/>
            <a:ext cx="8469905" cy="5784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95" t="2971"/>
          <a:stretch/>
        </p:blipFill>
        <p:spPr>
          <a:xfrm>
            <a:off x="5837237" y="1439861"/>
            <a:ext cx="8077200" cy="456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8800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1" y="0"/>
            <a:ext cx="5268942" cy="6994525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itle 5"/>
          <p:cNvSpPr txBox="1">
            <a:spLocks/>
          </p:cNvSpPr>
          <p:nvPr/>
        </p:nvSpPr>
        <p:spPr>
          <a:xfrm>
            <a:off x="274639" y="2439938"/>
            <a:ext cx="4856161" cy="2114648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2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Nearly everyone engages with software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658039" y="2266592"/>
            <a:ext cx="6379574" cy="1160778"/>
            <a:chOff x="5658039" y="3049272"/>
            <a:chExt cx="6379574" cy="1160778"/>
          </a:xfrm>
        </p:grpSpPr>
        <p:grpSp>
          <p:nvGrpSpPr>
            <p:cNvPr id="6" name="Group 5"/>
            <p:cNvGrpSpPr/>
            <p:nvPr/>
          </p:nvGrpSpPr>
          <p:grpSpPr>
            <a:xfrm>
              <a:off x="5658039" y="3049272"/>
              <a:ext cx="6379574" cy="863951"/>
              <a:chOff x="5877114" y="3049272"/>
              <a:chExt cx="4660759" cy="631181"/>
            </a:xfrm>
          </p:grpSpPr>
          <p:sp>
            <p:nvSpPr>
              <p:cNvPr id="51" name="Freeform 48"/>
              <p:cNvSpPr>
                <a:spLocks noChangeAspect="1"/>
              </p:cNvSpPr>
              <p:nvPr/>
            </p:nvSpPr>
            <p:spPr bwMode="black">
              <a:xfrm>
                <a:off x="5877114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2" name="Freeform 51"/>
              <p:cNvSpPr>
                <a:spLocks noChangeAspect="1"/>
              </p:cNvSpPr>
              <p:nvPr/>
            </p:nvSpPr>
            <p:spPr bwMode="black">
              <a:xfrm>
                <a:off x="6121231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3" name="Freeform 48"/>
              <p:cNvSpPr>
                <a:spLocks noChangeAspect="1"/>
              </p:cNvSpPr>
              <p:nvPr/>
            </p:nvSpPr>
            <p:spPr bwMode="black">
              <a:xfrm>
                <a:off x="6400363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4" name="Freeform 53"/>
              <p:cNvSpPr>
                <a:spLocks noChangeAspect="1"/>
              </p:cNvSpPr>
              <p:nvPr/>
            </p:nvSpPr>
            <p:spPr bwMode="black">
              <a:xfrm>
                <a:off x="6644480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5" name="Freeform 48"/>
              <p:cNvSpPr>
                <a:spLocks noChangeAspect="1"/>
              </p:cNvSpPr>
              <p:nvPr/>
            </p:nvSpPr>
            <p:spPr bwMode="black">
              <a:xfrm>
                <a:off x="6923612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6" name="Freeform 55"/>
              <p:cNvSpPr>
                <a:spLocks noChangeAspect="1"/>
              </p:cNvSpPr>
              <p:nvPr/>
            </p:nvSpPr>
            <p:spPr bwMode="black">
              <a:xfrm>
                <a:off x="7167729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7" name="Freeform 48"/>
              <p:cNvSpPr>
                <a:spLocks noChangeAspect="1"/>
              </p:cNvSpPr>
              <p:nvPr/>
            </p:nvSpPr>
            <p:spPr bwMode="black">
              <a:xfrm>
                <a:off x="7446861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8" name="Freeform 48"/>
              <p:cNvSpPr>
                <a:spLocks noChangeAspect="1"/>
              </p:cNvSpPr>
              <p:nvPr/>
            </p:nvSpPr>
            <p:spPr bwMode="black">
              <a:xfrm>
                <a:off x="7970110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9" name="Freeform 58"/>
              <p:cNvSpPr>
                <a:spLocks noChangeAspect="1"/>
              </p:cNvSpPr>
              <p:nvPr/>
            </p:nvSpPr>
            <p:spPr bwMode="black">
              <a:xfrm>
                <a:off x="7690978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0" name="Freeform 59"/>
              <p:cNvSpPr>
                <a:spLocks noChangeAspect="1"/>
              </p:cNvSpPr>
              <p:nvPr/>
            </p:nvSpPr>
            <p:spPr bwMode="black">
              <a:xfrm>
                <a:off x="8214227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1" name="Freeform 48"/>
              <p:cNvSpPr>
                <a:spLocks noChangeAspect="1"/>
              </p:cNvSpPr>
              <p:nvPr/>
            </p:nvSpPr>
            <p:spPr bwMode="black">
              <a:xfrm>
                <a:off x="8493359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2" name="Freeform 61"/>
              <p:cNvSpPr>
                <a:spLocks noChangeAspect="1"/>
              </p:cNvSpPr>
              <p:nvPr/>
            </p:nvSpPr>
            <p:spPr bwMode="black">
              <a:xfrm>
                <a:off x="8737476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38" name="Freeform 48"/>
              <p:cNvSpPr>
                <a:spLocks noChangeAspect="1"/>
              </p:cNvSpPr>
              <p:nvPr/>
            </p:nvSpPr>
            <p:spPr bwMode="black">
              <a:xfrm>
                <a:off x="9016608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39" name="Freeform 138"/>
              <p:cNvSpPr>
                <a:spLocks noChangeAspect="1"/>
              </p:cNvSpPr>
              <p:nvPr/>
            </p:nvSpPr>
            <p:spPr bwMode="black">
              <a:xfrm>
                <a:off x="9260725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40" name="Freeform 48"/>
              <p:cNvSpPr>
                <a:spLocks noChangeAspect="1"/>
              </p:cNvSpPr>
              <p:nvPr/>
            </p:nvSpPr>
            <p:spPr bwMode="black">
              <a:xfrm>
                <a:off x="9539857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41" name="Freeform 140"/>
              <p:cNvSpPr>
                <a:spLocks noChangeAspect="1"/>
              </p:cNvSpPr>
              <p:nvPr/>
            </p:nvSpPr>
            <p:spPr bwMode="black">
              <a:xfrm>
                <a:off x="9783974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42" name="Freeform 48"/>
              <p:cNvSpPr>
                <a:spLocks noChangeAspect="1"/>
              </p:cNvSpPr>
              <p:nvPr/>
            </p:nvSpPr>
            <p:spPr bwMode="black">
              <a:xfrm>
                <a:off x="10063106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44" name="Freeform 143"/>
              <p:cNvSpPr>
                <a:spLocks noChangeAspect="1"/>
              </p:cNvSpPr>
              <p:nvPr/>
            </p:nvSpPr>
            <p:spPr bwMode="black">
              <a:xfrm>
                <a:off x="10307223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176" name="Group 175"/>
            <p:cNvGrpSpPr/>
            <p:nvPr/>
          </p:nvGrpSpPr>
          <p:grpSpPr>
            <a:xfrm>
              <a:off x="5832708" y="3346099"/>
              <a:ext cx="5997502" cy="863951"/>
              <a:chOff x="5877114" y="3049272"/>
              <a:chExt cx="4381627" cy="631181"/>
            </a:xfrm>
          </p:grpSpPr>
          <p:sp>
            <p:nvSpPr>
              <p:cNvPr id="177" name="Freeform 48"/>
              <p:cNvSpPr>
                <a:spLocks noChangeAspect="1"/>
              </p:cNvSpPr>
              <p:nvPr/>
            </p:nvSpPr>
            <p:spPr bwMode="black">
              <a:xfrm>
                <a:off x="5877114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8" name="Freeform 177"/>
              <p:cNvSpPr>
                <a:spLocks noChangeAspect="1"/>
              </p:cNvSpPr>
              <p:nvPr/>
            </p:nvSpPr>
            <p:spPr bwMode="black">
              <a:xfrm>
                <a:off x="6121231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9" name="Freeform 48"/>
              <p:cNvSpPr>
                <a:spLocks noChangeAspect="1"/>
              </p:cNvSpPr>
              <p:nvPr/>
            </p:nvSpPr>
            <p:spPr bwMode="black">
              <a:xfrm>
                <a:off x="6400363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0" name="Freeform 179"/>
              <p:cNvSpPr>
                <a:spLocks noChangeAspect="1"/>
              </p:cNvSpPr>
              <p:nvPr/>
            </p:nvSpPr>
            <p:spPr bwMode="black">
              <a:xfrm>
                <a:off x="6644480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1" name="Freeform 48"/>
              <p:cNvSpPr>
                <a:spLocks noChangeAspect="1"/>
              </p:cNvSpPr>
              <p:nvPr/>
            </p:nvSpPr>
            <p:spPr bwMode="black">
              <a:xfrm>
                <a:off x="6923612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2" name="Freeform 181"/>
              <p:cNvSpPr>
                <a:spLocks noChangeAspect="1"/>
              </p:cNvSpPr>
              <p:nvPr/>
            </p:nvSpPr>
            <p:spPr bwMode="black">
              <a:xfrm>
                <a:off x="7167729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3" name="Freeform 48"/>
              <p:cNvSpPr>
                <a:spLocks noChangeAspect="1"/>
              </p:cNvSpPr>
              <p:nvPr/>
            </p:nvSpPr>
            <p:spPr bwMode="black">
              <a:xfrm>
                <a:off x="7446861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4" name="Freeform 48"/>
              <p:cNvSpPr>
                <a:spLocks noChangeAspect="1"/>
              </p:cNvSpPr>
              <p:nvPr/>
            </p:nvSpPr>
            <p:spPr bwMode="black">
              <a:xfrm>
                <a:off x="7970110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5" name="Freeform 184"/>
              <p:cNvSpPr>
                <a:spLocks noChangeAspect="1"/>
              </p:cNvSpPr>
              <p:nvPr/>
            </p:nvSpPr>
            <p:spPr bwMode="black">
              <a:xfrm>
                <a:off x="7690978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6" name="Freeform 185"/>
              <p:cNvSpPr>
                <a:spLocks noChangeAspect="1"/>
              </p:cNvSpPr>
              <p:nvPr/>
            </p:nvSpPr>
            <p:spPr bwMode="black">
              <a:xfrm>
                <a:off x="8214227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7" name="Freeform 48"/>
              <p:cNvSpPr>
                <a:spLocks noChangeAspect="1"/>
              </p:cNvSpPr>
              <p:nvPr/>
            </p:nvSpPr>
            <p:spPr bwMode="black">
              <a:xfrm>
                <a:off x="8493359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8" name="Freeform 187"/>
              <p:cNvSpPr>
                <a:spLocks noChangeAspect="1"/>
              </p:cNvSpPr>
              <p:nvPr/>
            </p:nvSpPr>
            <p:spPr bwMode="black">
              <a:xfrm>
                <a:off x="8737476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9" name="Freeform 48"/>
              <p:cNvSpPr>
                <a:spLocks noChangeAspect="1"/>
              </p:cNvSpPr>
              <p:nvPr/>
            </p:nvSpPr>
            <p:spPr bwMode="black">
              <a:xfrm>
                <a:off x="9016608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0" name="Freeform 189"/>
              <p:cNvSpPr>
                <a:spLocks noChangeAspect="1"/>
              </p:cNvSpPr>
              <p:nvPr/>
            </p:nvSpPr>
            <p:spPr bwMode="black">
              <a:xfrm>
                <a:off x="9260725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1" name="Freeform 48"/>
              <p:cNvSpPr>
                <a:spLocks noChangeAspect="1"/>
              </p:cNvSpPr>
              <p:nvPr/>
            </p:nvSpPr>
            <p:spPr bwMode="black">
              <a:xfrm>
                <a:off x="9539857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2" name="Freeform 191"/>
              <p:cNvSpPr>
                <a:spLocks noChangeAspect="1"/>
              </p:cNvSpPr>
              <p:nvPr/>
            </p:nvSpPr>
            <p:spPr bwMode="black">
              <a:xfrm>
                <a:off x="9783974" y="3049272"/>
                <a:ext cx="230650" cy="631181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236546 w 3130126"/>
                  <a:gd name="connsiteY11" fmla="*/ 1098549 h 4048081"/>
                  <a:gd name="connsiteX12" fmla="*/ 1895194 w 3130126"/>
                  <a:gd name="connsiteY12" fmla="*/ 993211 h 4048081"/>
                  <a:gd name="connsiteX13" fmla="*/ 2845141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644584 w 3130126"/>
                  <a:gd name="connsiteY27" fmla="*/ 245790 h 4048081"/>
                  <a:gd name="connsiteX28" fmla="*/ 2367657 w 3130126"/>
                  <a:gd name="connsiteY28" fmla="*/ 0 h 4048081"/>
                  <a:gd name="connsiteX29" fmla="*/ 2819118 w 3130126"/>
                  <a:gd name="connsiteY29" fmla="*/ 453969 h 4048081"/>
                  <a:gd name="connsiteX30" fmla="*/ 2367657 w 3130126"/>
                  <a:gd name="connsiteY30" fmla="*/ 907938 h 4048081"/>
                  <a:gd name="connsiteX31" fmla="*/ 1916196 w 3130126"/>
                  <a:gd name="connsiteY31" fmla="*/ 453969 h 4048081"/>
                  <a:gd name="connsiteX32" fmla="*/ 2367657 w 3130126"/>
                  <a:gd name="connsiteY32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102832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367657 w 3130126"/>
                  <a:gd name="connsiteY27" fmla="*/ 0 h 4048081"/>
                  <a:gd name="connsiteX28" fmla="*/ 2819118 w 3130126"/>
                  <a:gd name="connsiteY28" fmla="*/ 453969 h 4048081"/>
                  <a:gd name="connsiteX29" fmla="*/ 2367657 w 3130126"/>
                  <a:gd name="connsiteY29" fmla="*/ 907938 h 4048081"/>
                  <a:gd name="connsiteX30" fmla="*/ 1916196 w 3130126"/>
                  <a:gd name="connsiteY30" fmla="*/ 453969 h 4048081"/>
                  <a:gd name="connsiteX31" fmla="*/ 2367657 w 3130126"/>
                  <a:gd name="connsiteY31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1895194 w 3130126"/>
                  <a:gd name="connsiteY11" fmla="*/ 993211 h 4048081"/>
                  <a:gd name="connsiteX12" fmla="*/ 2845141 w 3130126"/>
                  <a:gd name="connsiteY12" fmla="*/ 993211 h 4048081"/>
                  <a:gd name="connsiteX13" fmla="*/ 3130125 w 3130126"/>
                  <a:gd name="connsiteY13" fmla="*/ 1277385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2367657 w 3130126"/>
                  <a:gd name="connsiteY24" fmla="*/ 0 h 4048081"/>
                  <a:gd name="connsiteX25" fmla="*/ 2819118 w 3130126"/>
                  <a:gd name="connsiteY25" fmla="*/ 453969 h 4048081"/>
                  <a:gd name="connsiteX26" fmla="*/ 2367657 w 3130126"/>
                  <a:gd name="connsiteY26" fmla="*/ 907938 h 4048081"/>
                  <a:gd name="connsiteX27" fmla="*/ 1916196 w 3130126"/>
                  <a:gd name="connsiteY27" fmla="*/ 453969 h 4048081"/>
                  <a:gd name="connsiteX28" fmla="*/ 2367657 w 3130126"/>
                  <a:gd name="connsiteY28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1335514 h 4048081"/>
                  <a:gd name="connsiteX2" fmla="*/ 1289174 w 3130126"/>
                  <a:gd name="connsiteY2" fmla="*/ 2449249 h 4048081"/>
                  <a:gd name="connsiteX3" fmla="*/ 1052628 w 3130126"/>
                  <a:gd name="connsiteY3" fmla="*/ 2686214 h 4048081"/>
                  <a:gd name="connsiteX4" fmla="*/ 1052628 w 3130126"/>
                  <a:gd name="connsiteY4" fmla="*/ 3480046 h 4048081"/>
                  <a:gd name="connsiteX5" fmla="*/ 827910 w 3130126"/>
                  <a:gd name="connsiteY5" fmla="*/ 3717011 h 4048081"/>
                  <a:gd name="connsiteX6" fmla="*/ 473091 w 3130126"/>
                  <a:gd name="connsiteY6" fmla="*/ 3717011 h 4048081"/>
                  <a:gd name="connsiteX7" fmla="*/ 236546 w 3130126"/>
                  <a:gd name="connsiteY7" fmla="*/ 3480046 h 4048081"/>
                  <a:gd name="connsiteX8" fmla="*/ 236546 w 3130126"/>
                  <a:gd name="connsiteY8" fmla="*/ 2686214 h 4048081"/>
                  <a:gd name="connsiteX9" fmla="*/ 0 w 3130126"/>
                  <a:gd name="connsiteY9" fmla="*/ 2449249 h 4048081"/>
                  <a:gd name="connsiteX10" fmla="*/ 1895194 w 3130126"/>
                  <a:gd name="connsiteY10" fmla="*/ 993211 h 4048081"/>
                  <a:gd name="connsiteX11" fmla="*/ 2845141 w 3130126"/>
                  <a:gd name="connsiteY11" fmla="*/ 993211 h 4048081"/>
                  <a:gd name="connsiteX12" fmla="*/ 3130125 w 3130126"/>
                  <a:gd name="connsiteY12" fmla="*/ 1277385 h 4048081"/>
                  <a:gd name="connsiteX13" fmla="*/ 3130125 w 3130126"/>
                  <a:gd name="connsiteY13" fmla="*/ 2568008 h 4048081"/>
                  <a:gd name="connsiteX14" fmla="*/ 2845141 w 3130126"/>
                  <a:gd name="connsiteY14" fmla="*/ 2852182 h 4048081"/>
                  <a:gd name="connsiteX15" fmla="*/ 2845141 w 3130126"/>
                  <a:gd name="connsiteY15" fmla="*/ 3763907 h 4048081"/>
                  <a:gd name="connsiteX16" fmla="*/ 2572031 w 3130126"/>
                  <a:gd name="connsiteY16" fmla="*/ 4048081 h 4048081"/>
                  <a:gd name="connsiteX17" fmla="*/ 2168304 w 3130126"/>
                  <a:gd name="connsiteY17" fmla="*/ 4048081 h 4048081"/>
                  <a:gd name="connsiteX18" fmla="*/ 1895194 w 3130126"/>
                  <a:gd name="connsiteY18" fmla="*/ 3763907 h 4048081"/>
                  <a:gd name="connsiteX19" fmla="*/ 1895194 w 3130126"/>
                  <a:gd name="connsiteY19" fmla="*/ 2852182 h 4048081"/>
                  <a:gd name="connsiteX20" fmla="*/ 1610210 w 3130126"/>
                  <a:gd name="connsiteY20" fmla="*/ 2568008 h 4048081"/>
                  <a:gd name="connsiteX21" fmla="*/ 1610210 w 3130126"/>
                  <a:gd name="connsiteY21" fmla="*/ 1277385 h 4048081"/>
                  <a:gd name="connsiteX22" fmla="*/ 1895194 w 3130126"/>
                  <a:gd name="connsiteY22" fmla="*/ 993211 h 4048081"/>
                  <a:gd name="connsiteX23" fmla="*/ 2367657 w 3130126"/>
                  <a:gd name="connsiteY23" fmla="*/ 0 h 4048081"/>
                  <a:gd name="connsiteX24" fmla="*/ 2819118 w 3130126"/>
                  <a:gd name="connsiteY24" fmla="*/ 453969 h 4048081"/>
                  <a:gd name="connsiteX25" fmla="*/ 2367657 w 3130126"/>
                  <a:gd name="connsiteY25" fmla="*/ 907938 h 4048081"/>
                  <a:gd name="connsiteX26" fmla="*/ 1916196 w 3130126"/>
                  <a:gd name="connsiteY26" fmla="*/ 453969 h 4048081"/>
                  <a:gd name="connsiteX27" fmla="*/ 2367657 w 3130126"/>
                  <a:gd name="connsiteY27" fmla="*/ 0 h 4048081"/>
                  <a:gd name="connsiteX0" fmla="*/ 0 w 3130126"/>
                  <a:gd name="connsiteY0" fmla="*/ 2449249 h 4048081"/>
                  <a:gd name="connsiteX1" fmla="*/ 1289174 w 3130126"/>
                  <a:gd name="connsiteY1" fmla="*/ 2449249 h 4048081"/>
                  <a:gd name="connsiteX2" fmla="*/ 1052628 w 3130126"/>
                  <a:gd name="connsiteY2" fmla="*/ 2686214 h 4048081"/>
                  <a:gd name="connsiteX3" fmla="*/ 1052628 w 3130126"/>
                  <a:gd name="connsiteY3" fmla="*/ 3480046 h 4048081"/>
                  <a:gd name="connsiteX4" fmla="*/ 827910 w 3130126"/>
                  <a:gd name="connsiteY4" fmla="*/ 3717011 h 4048081"/>
                  <a:gd name="connsiteX5" fmla="*/ 473091 w 3130126"/>
                  <a:gd name="connsiteY5" fmla="*/ 3717011 h 4048081"/>
                  <a:gd name="connsiteX6" fmla="*/ 236546 w 3130126"/>
                  <a:gd name="connsiteY6" fmla="*/ 3480046 h 4048081"/>
                  <a:gd name="connsiteX7" fmla="*/ 236546 w 3130126"/>
                  <a:gd name="connsiteY7" fmla="*/ 2686214 h 4048081"/>
                  <a:gd name="connsiteX8" fmla="*/ 0 w 3130126"/>
                  <a:gd name="connsiteY8" fmla="*/ 2449249 h 4048081"/>
                  <a:gd name="connsiteX9" fmla="*/ 1895194 w 3130126"/>
                  <a:gd name="connsiteY9" fmla="*/ 993211 h 4048081"/>
                  <a:gd name="connsiteX10" fmla="*/ 2845141 w 3130126"/>
                  <a:gd name="connsiteY10" fmla="*/ 993211 h 4048081"/>
                  <a:gd name="connsiteX11" fmla="*/ 3130125 w 3130126"/>
                  <a:gd name="connsiteY11" fmla="*/ 1277385 h 4048081"/>
                  <a:gd name="connsiteX12" fmla="*/ 3130125 w 3130126"/>
                  <a:gd name="connsiteY12" fmla="*/ 2568008 h 4048081"/>
                  <a:gd name="connsiteX13" fmla="*/ 2845141 w 3130126"/>
                  <a:gd name="connsiteY13" fmla="*/ 2852182 h 4048081"/>
                  <a:gd name="connsiteX14" fmla="*/ 2845141 w 3130126"/>
                  <a:gd name="connsiteY14" fmla="*/ 3763907 h 4048081"/>
                  <a:gd name="connsiteX15" fmla="*/ 2572031 w 3130126"/>
                  <a:gd name="connsiteY15" fmla="*/ 4048081 h 4048081"/>
                  <a:gd name="connsiteX16" fmla="*/ 2168304 w 3130126"/>
                  <a:gd name="connsiteY16" fmla="*/ 4048081 h 4048081"/>
                  <a:gd name="connsiteX17" fmla="*/ 1895194 w 3130126"/>
                  <a:gd name="connsiteY17" fmla="*/ 3763907 h 4048081"/>
                  <a:gd name="connsiteX18" fmla="*/ 1895194 w 3130126"/>
                  <a:gd name="connsiteY18" fmla="*/ 2852182 h 4048081"/>
                  <a:gd name="connsiteX19" fmla="*/ 1610210 w 3130126"/>
                  <a:gd name="connsiteY19" fmla="*/ 2568008 h 4048081"/>
                  <a:gd name="connsiteX20" fmla="*/ 1610210 w 3130126"/>
                  <a:gd name="connsiteY20" fmla="*/ 1277385 h 4048081"/>
                  <a:gd name="connsiteX21" fmla="*/ 1895194 w 3130126"/>
                  <a:gd name="connsiteY21" fmla="*/ 993211 h 4048081"/>
                  <a:gd name="connsiteX22" fmla="*/ 2367657 w 3130126"/>
                  <a:gd name="connsiteY22" fmla="*/ 0 h 4048081"/>
                  <a:gd name="connsiteX23" fmla="*/ 2819118 w 3130126"/>
                  <a:gd name="connsiteY23" fmla="*/ 453969 h 4048081"/>
                  <a:gd name="connsiteX24" fmla="*/ 2367657 w 3130126"/>
                  <a:gd name="connsiteY24" fmla="*/ 907938 h 4048081"/>
                  <a:gd name="connsiteX25" fmla="*/ 1916196 w 3130126"/>
                  <a:gd name="connsiteY25" fmla="*/ 453969 h 4048081"/>
                  <a:gd name="connsiteX26" fmla="*/ 2367657 w 3130126"/>
                  <a:gd name="connsiteY26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2686214 h 4048081"/>
                  <a:gd name="connsiteX2" fmla="*/ 1052628 w 3130126"/>
                  <a:gd name="connsiteY2" fmla="*/ 3480046 h 4048081"/>
                  <a:gd name="connsiteX3" fmla="*/ 827910 w 3130126"/>
                  <a:gd name="connsiteY3" fmla="*/ 3717011 h 4048081"/>
                  <a:gd name="connsiteX4" fmla="*/ 473091 w 3130126"/>
                  <a:gd name="connsiteY4" fmla="*/ 3717011 h 4048081"/>
                  <a:gd name="connsiteX5" fmla="*/ 236546 w 3130126"/>
                  <a:gd name="connsiteY5" fmla="*/ 3480046 h 4048081"/>
                  <a:gd name="connsiteX6" fmla="*/ 236546 w 3130126"/>
                  <a:gd name="connsiteY6" fmla="*/ 2686214 h 4048081"/>
                  <a:gd name="connsiteX7" fmla="*/ 0 w 3130126"/>
                  <a:gd name="connsiteY7" fmla="*/ 2449249 h 4048081"/>
                  <a:gd name="connsiteX8" fmla="*/ 1895194 w 3130126"/>
                  <a:gd name="connsiteY8" fmla="*/ 993211 h 4048081"/>
                  <a:gd name="connsiteX9" fmla="*/ 2845141 w 3130126"/>
                  <a:gd name="connsiteY9" fmla="*/ 993211 h 4048081"/>
                  <a:gd name="connsiteX10" fmla="*/ 3130125 w 3130126"/>
                  <a:gd name="connsiteY10" fmla="*/ 1277385 h 4048081"/>
                  <a:gd name="connsiteX11" fmla="*/ 3130125 w 3130126"/>
                  <a:gd name="connsiteY11" fmla="*/ 2568008 h 4048081"/>
                  <a:gd name="connsiteX12" fmla="*/ 2845141 w 3130126"/>
                  <a:gd name="connsiteY12" fmla="*/ 2852182 h 4048081"/>
                  <a:gd name="connsiteX13" fmla="*/ 2845141 w 3130126"/>
                  <a:gd name="connsiteY13" fmla="*/ 3763907 h 4048081"/>
                  <a:gd name="connsiteX14" fmla="*/ 2572031 w 3130126"/>
                  <a:gd name="connsiteY14" fmla="*/ 4048081 h 4048081"/>
                  <a:gd name="connsiteX15" fmla="*/ 2168304 w 3130126"/>
                  <a:gd name="connsiteY15" fmla="*/ 4048081 h 4048081"/>
                  <a:gd name="connsiteX16" fmla="*/ 1895194 w 3130126"/>
                  <a:gd name="connsiteY16" fmla="*/ 3763907 h 4048081"/>
                  <a:gd name="connsiteX17" fmla="*/ 1895194 w 3130126"/>
                  <a:gd name="connsiteY17" fmla="*/ 2852182 h 4048081"/>
                  <a:gd name="connsiteX18" fmla="*/ 1610210 w 3130126"/>
                  <a:gd name="connsiteY18" fmla="*/ 2568008 h 4048081"/>
                  <a:gd name="connsiteX19" fmla="*/ 1610210 w 3130126"/>
                  <a:gd name="connsiteY19" fmla="*/ 1277385 h 4048081"/>
                  <a:gd name="connsiteX20" fmla="*/ 1895194 w 3130126"/>
                  <a:gd name="connsiteY20" fmla="*/ 993211 h 4048081"/>
                  <a:gd name="connsiteX21" fmla="*/ 2367657 w 3130126"/>
                  <a:gd name="connsiteY21" fmla="*/ 0 h 4048081"/>
                  <a:gd name="connsiteX22" fmla="*/ 2819118 w 3130126"/>
                  <a:gd name="connsiteY22" fmla="*/ 453969 h 4048081"/>
                  <a:gd name="connsiteX23" fmla="*/ 2367657 w 3130126"/>
                  <a:gd name="connsiteY23" fmla="*/ 907938 h 4048081"/>
                  <a:gd name="connsiteX24" fmla="*/ 1916196 w 3130126"/>
                  <a:gd name="connsiteY24" fmla="*/ 453969 h 4048081"/>
                  <a:gd name="connsiteX25" fmla="*/ 2367657 w 3130126"/>
                  <a:gd name="connsiteY25" fmla="*/ 0 h 4048081"/>
                  <a:gd name="connsiteX0" fmla="*/ 0 w 3130126"/>
                  <a:gd name="connsiteY0" fmla="*/ 2449249 h 4048081"/>
                  <a:gd name="connsiteX1" fmla="*/ 1052628 w 3130126"/>
                  <a:gd name="connsiteY1" fmla="*/ 3480046 h 4048081"/>
                  <a:gd name="connsiteX2" fmla="*/ 827910 w 3130126"/>
                  <a:gd name="connsiteY2" fmla="*/ 3717011 h 4048081"/>
                  <a:gd name="connsiteX3" fmla="*/ 473091 w 3130126"/>
                  <a:gd name="connsiteY3" fmla="*/ 3717011 h 4048081"/>
                  <a:gd name="connsiteX4" fmla="*/ 236546 w 3130126"/>
                  <a:gd name="connsiteY4" fmla="*/ 3480046 h 4048081"/>
                  <a:gd name="connsiteX5" fmla="*/ 236546 w 3130126"/>
                  <a:gd name="connsiteY5" fmla="*/ 2686214 h 4048081"/>
                  <a:gd name="connsiteX6" fmla="*/ 0 w 3130126"/>
                  <a:gd name="connsiteY6" fmla="*/ 2449249 h 4048081"/>
                  <a:gd name="connsiteX7" fmla="*/ 1895194 w 3130126"/>
                  <a:gd name="connsiteY7" fmla="*/ 993211 h 4048081"/>
                  <a:gd name="connsiteX8" fmla="*/ 2845141 w 3130126"/>
                  <a:gd name="connsiteY8" fmla="*/ 993211 h 4048081"/>
                  <a:gd name="connsiteX9" fmla="*/ 3130125 w 3130126"/>
                  <a:gd name="connsiteY9" fmla="*/ 1277385 h 4048081"/>
                  <a:gd name="connsiteX10" fmla="*/ 3130125 w 3130126"/>
                  <a:gd name="connsiteY10" fmla="*/ 2568008 h 4048081"/>
                  <a:gd name="connsiteX11" fmla="*/ 2845141 w 3130126"/>
                  <a:gd name="connsiteY11" fmla="*/ 2852182 h 4048081"/>
                  <a:gd name="connsiteX12" fmla="*/ 2845141 w 3130126"/>
                  <a:gd name="connsiteY12" fmla="*/ 3763907 h 4048081"/>
                  <a:gd name="connsiteX13" fmla="*/ 2572031 w 3130126"/>
                  <a:gd name="connsiteY13" fmla="*/ 4048081 h 4048081"/>
                  <a:gd name="connsiteX14" fmla="*/ 2168304 w 3130126"/>
                  <a:gd name="connsiteY14" fmla="*/ 4048081 h 4048081"/>
                  <a:gd name="connsiteX15" fmla="*/ 1895194 w 3130126"/>
                  <a:gd name="connsiteY15" fmla="*/ 3763907 h 4048081"/>
                  <a:gd name="connsiteX16" fmla="*/ 1895194 w 3130126"/>
                  <a:gd name="connsiteY16" fmla="*/ 2852182 h 4048081"/>
                  <a:gd name="connsiteX17" fmla="*/ 1610210 w 3130126"/>
                  <a:gd name="connsiteY17" fmla="*/ 2568008 h 4048081"/>
                  <a:gd name="connsiteX18" fmla="*/ 1610210 w 3130126"/>
                  <a:gd name="connsiteY18" fmla="*/ 1277385 h 4048081"/>
                  <a:gd name="connsiteX19" fmla="*/ 1895194 w 3130126"/>
                  <a:gd name="connsiteY19" fmla="*/ 993211 h 4048081"/>
                  <a:gd name="connsiteX20" fmla="*/ 2367657 w 3130126"/>
                  <a:gd name="connsiteY20" fmla="*/ 0 h 4048081"/>
                  <a:gd name="connsiteX21" fmla="*/ 2819118 w 3130126"/>
                  <a:gd name="connsiteY21" fmla="*/ 453969 h 4048081"/>
                  <a:gd name="connsiteX22" fmla="*/ 2367657 w 3130126"/>
                  <a:gd name="connsiteY22" fmla="*/ 907938 h 4048081"/>
                  <a:gd name="connsiteX23" fmla="*/ 1916196 w 3130126"/>
                  <a:gd name="connsiteY23" fmla="*/ 453969 h 4048081"/>
                  <a:gd name="connsiteX24" fmla="*/ 2367657 w 3130126"/>
                  <a:gd name="connsiteY24" fmla="*/ 0 h 4048081"/>
                  <a:gd name="connsiteX0" fmla="*/ 1 w 2893581"/>
                  <a:gd name="connsiteY0" fmla="*/ 2686214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 w 2893581"/>
                  <a:gd name="connsiteY5" fmla="*/ 2686214 h 4048081"/>
                  <a:gd name="connsiteX6" fmla="*/ 1658649 w 2893581"/>
                  <a:gd name="connsiteY6" fmla="*/ 993211 h 4048081"/>
                  <a:gd name="connsiteX7" fmla="*/ 2608596 w 2893581"/>
                  <a:gd name="connsiteY7" fmla="*/ 993211 h 4048081"/>
                  <a:gd name="connsiteX8" fmla="*/ 2893580 w 2893581"/>
                  <a:gd name="connsiteY8" fmla="*/ 1277385 h 4048081"/>
                  <a:gd name="connsiteX9" fmla="*/ 2893580 w 2893581"/>
                  <a:gd name="connsiteY9" fmla="*/ 2568008 h 4048081"/>
                  <a:gd name="connsiteX10" fmla="*/ 2608596 w 2893581"/>
                  <a:gd name="connsiteY10" fmla="*/ 2852182 h 4048081"/>
                  <a:gd name="connsiteX11" fmla="*/ 2608596 w 2893581"/>
                  <a:gd name="connsiteY11" fmla="*/ 3763907 h 4048081"/>
                  <a:gd name="connsiteX12" fmla="*/ 2335486 w 2893581"/>
                  <a:gd name="connsiteY12" fmla="*/ 4048081 h 4048081"/>
                  <a:gd name="connsiteX13" fmla="*/ 1931759 w 2893581"/>
                  <a:gd name="connsiteY13" fmla="*/ 4048081 h 4048081"/>
                  <a:gd name="connsiteX14" fmla="*/ 1658649 w 2893581"/>
                  <a:gd name="connsiteY14" fmla="*/ 3763907 h 4048081"/>
                  <a:gd name="connsiteX15" fmla="*/ 1658649 w 2893581"/>
                  <a:gd name="connsiteY15" fmla="*/ 2852182 h 4048081"/>
                  <a:gd name="connsiteX16" fmla="*/ 1373665 w 2893581"/>
                  <a:gd name="connsiteY16" fmla="*/ 2568008 h 4048081"/>
                  <a:gd name="connsiteX17" fmla="*/ 1373665 w 2893581"/>
                  <a:gd name="connsiteY17" fmla="*/ 1277385 h 4048081"/>
                  <a:gd name="connsiteX18" fmla="*/ 1658649 w 2893581"/>
                  <a:gd name="connsiteY18" fmla="*/ 993211 h 4048081"/>
                  <a:gd name="connsiteX19" fmla="*/ 2131112 w 2893581"/>
                  <a:gd name="connsiteY19" fmla="*/ 0 h 4048081"/>
                  <a:gd name="connsiteX20" fmla="*/ 2582573 w 2893581"/>
                  <a:gd name="connsiteY20" fmla="*/ 453969 h 4048081"/>
                  <a:gd name="connsiteX21" fmla="*/ 2131112 w 2893581"/>
                  <a:gd name="connsiteY21" fmla="*/ 907938 h 4048081"/>
                  <a:gd name="connsiteX22" fmla="*/ 1679651 w 2893581"/>
                  <a:gd name="connsiteY22" fmla="*/ 453969 h 4048081"/>
                  <a:gd name="connsiteX23" fmla="*/ 2131112 w 2893581"/>
                  <a:gd name="connsiteY23" fmla="*/ 0 h 4048081"/>
                  <a:gd name="connsiteX0" fmla="*/ 1 w 2893581"/>
                  <a:gd name="connsiteY0" fmla="*/ 3480046 h 4048081"/>
                  <a:gd name="connsiteX1" fmla="*/ 816083 w 2893581"/>
                  <a:gd name="connsiteY1" fmla="*/ 3480046 h 4048081"/>
                  <a:gd name="connsiteX2" fmla="*/ 591365 w 2893581"/>
                  <a:gd name="connsiteY2" fmla="*/ 3717011 h 4048081"/>
                  <a:gd name="connsiteX3" fmla="*/ 236546 w 2893581"/>
                  <a:gd name="connsiteY3" fmla="*/ 3717011 h 4048081"/>
                  <a:gd name="connsiteX4" fmla="*/ 1 w 2893581"/>
                  <a:gd name="connsiteY4" fmla="*/ 3480046 h 4048081"/>
                  <a:gd name="connsiteX5" fmla="*/ 1658649 w 2893581"/>
                  <a:gd name="connsiteY5" fmla="*/ 993211 h 4048081"/>
                  <a:gd name="connsiteX6" fmla="*/ 2608596 w 2893581"/>
                  <a:gd name="connsiteY6" fmla="*/ 993211 h 4048081"/>
                  <a:gd name="connsiteX7" fmla="*/ 2893580 w 2893581"/>
                  <a:gd name="connsiteY7" fmla="*/ 1277385 h 4048081"/>
                  <a:gd name="connsiteX8" fmla="*/ 2893580 w 2893581"/>
                  <a:gd name="connsiteY8" fmla="*/ 2568008 h 4048081"/>
                  <a:gd name="connsiteX9" fmla="*/ 2608596 w 2893581"/>
                  <a:gd name="connsiteY9" fmla="*/ 2852182 h 4048081"/>
                  <a:gd name="connsiteX10" fmla="*/ 2608596 w 2893581"/>
                  <a:gd name="connsiteY10" fmla="*/ 3763907 h 4048081"/>
                  <a:gd name="connsiteX11" fmla="*/ 2335486 w 2893581"/>
                  <a:gd name="connsiteY11" fmla="*/ 4048081 h 4048081"/>
                  <a:gd name="connsiteX12" fmla="*/ 1931759 w 2893581"/>
                  <a:gd name="connsiteY12" fmla="*/ 4048081 h 4048081"/>
                  <a:gd name="connsiteX13" fmla="*/ 1658649 w 2893581"/>
                  <a:gd name="connsiteY13" fmla="*/ 3763907 h 4048081"/>
                  <a:gd name="connsiteX14" fmla="*/ 1658649 w 2893581"/>
                  <a:gd name="connsiteY14" fmla="*/ 2852182 h 4048081"/>
                  <a:gd name="connsiteX15" fmla="*/ 1373665 w 2893581"/>
                  <a:gd name="connsiteY15" fmla="*/ 2568008 h 4048081"/>
                  <a:gd name="connsiteX16" fmla="*/ 1373665 w 2893581"/>
                  <a:gd name="connsiteY16" fmla="*/ 1277385 h 4048081"/>
                  <a:gd name="connsiteX17" fmla="*/ 1658649 w 2893581"/>
                  <a:gd name="connsiteY17" fmla="*/ 993211 h 4048081"/>
                  <a:gd name="connsiteX18" fmla="*/ 2131112 w 2893581"/>
                  <a:gd name="connsiteY18" fmla="*/ 0 h 4048081"/>
                  <a:gd name="connsiteX19" fmla="*/ 2582573 w 2893581"/>
                  <a:gd name="connsiteY19" fmla="*/ 453969 h 4048081"/>
                  <a:gd name="connsiteX20" fmla="*/ 2131112 w 2893581"/>
                  <a:gd name="connsiteY20" fmla="*/ 907938 h 4048081"/>
                  <a:gd name="connsiteX21" fmla="*/ 1679651 w 2893581"/>
                  <a:gd name="connsiteY21" fmla="*/ 453969 h 4048081"/>
                  <a:gd name="connsiteX22" fmla="*/ 2131112 w 2893581"/>
                  <a:gd name="connsiteY22" fmla="*/ 0 h 4048081"/>
                  <a:gd name="connsiteX0" fmla="*/ 3486 w 2660521"/>
                  <a:gd name="connsiteY0" fmla="*/ 3717011 h 4048081"/>
                  <a:gd name="connsiteX1" fmla="*/ 583023 w 2660521"/>
                  <a:gd name="connsiteY1" fmla="*/ 3480046 h 4048081"/>
                  <a:gd name="connsiteX2" fmla="*/ 358305 w 2660521"/>
                  <a:gd name="connsiteY2" fmla="*/ 3717011 h 4048081"/>
                  <a:gd name="connsiteX3" fmla="*/ 3486 w 2660521"/>
                  <a:gd name="connsiteY3" fmla="*/ 3717011 h 4048081"/>
                  <a:gd name="connsiteX4" fmla="*/ 1425589 w 2660521"/>
                  <a:gd name="connsiteY4" fmla="*/ 993211 h 4048081"/>
                  <a:gd name="connsiteX5" fmla="*/ 2375536 w 2660521"/>
                  <a:gd name="connsiteY5" fmla="*/ 993211 h 4048081"/>
                  <a:gd name="connsiteX6" fmla="*/ 2660520 w 2660521"/>
                  <a:gd name="connsiteY6" fmla="*/ 1277385 h 4048081"/>
                  <a:gd name="connsiteX7" fmla="*/ 2660520 w 2660521"/>
                  <a:gd name="connsiteY7" fmla="*/ 2568008 h 4048081"/>
                  <a:gd name="connsiteX8" fmla="*/ 2375536 w 2660521"/>
                  <a:gd name="connsiteY8" fmla="*/ 2852182 h 4048081"/>
                  <a:gd name="connsiteX9" fmla="*/ 2375536 w 2660521"/>
                  <a:gd name="connsiteY9" fmla="*/ 3763907 h 4048081"/>
                  <a:gd name="connsiteX10" fmla="*/ 2102426 w 2660521"/>
                  <a:gd name="connsiteY10" fmla="*/ 4048081 h 4048081"/>
                  <a:gd name="connsiteX11" fmla="*/ 1698699 w 2660521"/>
                  <a:gd name="connsiteY11" fmla="*/ 4048081 h 4048081"/>
                  <a:gd name="connsiteX12" fmla="*/ 1425589 w 2660521"/>
                  <a:gd name="connsiteY12" fmla="*/ 3763907 h 4048081"/>
                  <a:gd name="connsiteX13" fmla="*/ 1425589 w 2660521"/>
                  <a:gd name="connsiteY13" fmla="*/ 2852182 h 4048081"/>
                  <a:gd name="connsiteX14" fmla="*/ 1140605 w 2660521"/>
                  <a:gd name="connsiteY14" fmla="*/ 2568008 h 4048081"/>
                  <a:gd name="connsiteX15" fmla="*/ 1140605 w 2660521"/>
                  <a:gd name="connsiteY15" fmla="*/ 1277385 h 4048081"/>
                  <a:gd name="connsiteX16" fmla="*/ 1425589 w 2660521"/>
                  <a:gd name="connsiteY16" fmla="*/ 993211 h 4048081"/>
                  <a:gd name="connsiteX17" fmla="*/ 1898052 w 2660521"/>
                  <a:gd name="connsiteY17" fmla="*/ 0 h 4048081"/>
                  <a:gd name="connsiteX18" fmla="*/ 2349513 w 2660521"/>
                  <a:gd name="connsiteY18" fmla="*/ 453969 h 4048081"/>
                  <a:gd name="connsiteX19" fmla="*/ 1898052 w 2660521"/>
                  <a:gd name="connsiteY19" fmla="*/ 907938 h 4048081"/>
                  <a:gd name="connsiteX20" fmla="*/ 1446591 w 2660521"/>
                  <a:gd name="connsiteY20" fmla="*/ 453969 h 4048081"/>
                  <a:gd name="connsiteX21" fmla="*/ 1898052 w 2660521"/>
                  <a:gd name="connsiteY21" fmla="*/ 0 h 4048081"/>
                  <a:gd name="connsiteX0" fmla="*/ 1 w 2302217"/>
                  <a:gd name="connsiteY0" fmla="*/ 3717011 h 4048081"/>
                  <a:gd name="connsiteX1" fmla="*/ 224719 w 2302217"/>
                  <a:gd name="connsiteY1" fmla="*/ 3480046 h 4048081"/>
                  <a:gd name="connsiteX2" fmla="*/ 1 w 2302217"/>
                  <a:gd name="connsiteY2" fmla="*/ 3717011 h 4048081"/>
                  <a:gd name="connsiteX3" fmla="*/ 1067285 w 2302217"/>
                  <a:gd name="connsiteY3" fmla="*/ 993211 h 4048081"/>
                  <a:gd name="connsiteX4" fmla="*/ 2017232 w 2302217"/>
                  <a:gd name="connsiteY4" fmla="*/ 993211 h 4048081"/>
                  <a:gd name="connsiteX5" fmla="*/ 2302216 w 2302217"/>
                  <a:gd name="connsiteY5" fmla="*/ 1277385 h 4048081"/>
                  <a:gd name="connsiteX6" fmla="*/ 2302216 w 2302217"/>
                  <a:gd name="connsiteY6" fmla="*/ 2568008 h 4048081"/>
                  <a:gd name="connsiteX7" fmla="*/ 2017232 w 2302217"/>
                  <a:gd name="connsiteY7" fmla="*/ 2852182 h 4048081"/>
                  <a:gd name="connsiteX8" fmla="*/ 2017232 w 2302217"/>
                  <a:gd name="connsiteY8" fmla="*/ 3763907 h 4048081"/>
                  <a:gd name="connsiteX9" fmla="*/ 1744122 w 2302217"/>
                  <a:gd name="connsiteY9" fmla="*/ 4048081 h 4048081"/>
                  <a:gd name="connsiteX10" fmla="*/ 1340395 w 2302217"/>
                  <a:gd name="connsiteY10" fmla="*/ 4048081 h 4048081"/>
                  <a:gd name="connsiteX11" fmla="*/ 1067285 w 2302217"/>
                  <a:gd name="connsiteY11" fmla="*/ 3763907 h 4048081"/>
                  <a:gd name="connsiteX12" fmla="*/ 1067285 w 2302217"/>
                  <a:gd name="connsiteY12" fmla="*/ 2852182 h 4048081"/>
                  <a:gd name="connsiteX13" fmla="*/ 782301 w 2302217"/>
                  <a:gd name="connsiteY13" fmla="*/ 2568008 h 4048081"/>
                  <a:gd name="connsiteX14" fmla="*/ 782301 w 2302217"/>
                  <a:gd name="connsiteY14" fmla="*/ 1277385 h 4048081"/>
                  <a:gd name="connsiteX15" fmla="*/ 1067285 w 2302217"/>
                  <a:gd name="connsiteY15" fmla="*/ 993211 h 4048081"/>
                  <a:gd name="connsiteX16" fmla="*/ 1539748 w 2302217"/>
                  <a:gd name="connsiteY16" fmla="*/ 0 h 4048081"/>
                  <a:gd name="connsiteX17" fmla="*/ 1991209 w 2302217"/>
                  <a:gd name="connsiteY17" fmla="*/ 453969 h 4048081"/>
                  <a:gd name="connsiteX18" fmla="*/ 1539748 w 2302217"/>
                  <a:gd name="connsiteY18" fmla="*/ 907938 h 4048081"/>
                  <a:gd name="connsiteX19" fmla="*/ 1088287 w 2302217"/>
                  <a:gd name="connsiteY19" fmla="*/ 453969 h 4048081"/>
                  <a:gd name="connsiteX20" fmla="*/ 1539748 w 2302217"/>
                  <a:gd name="connsiteY20" fmla="*/ 0 h 4048081"/>
                  <a:gd name="connsiteX0" fmla="*/ 284982 w 1519914"/>
                  <a:gd name="connsiteY0" fmla="*/ 993211 h 4048081"/>
                  <a:gd name="connsiteX1" fmla="*/ 1234929 w 1519914"/>
                  <a:gd name="connsiteY1" fmla="*/ 993211 h 4048081"/>
                  <a:gd name="connsiteX2" fmla="*/ 1519913 w 1519914"/>
                  <a:gd name="connsiteY2" fmla="*/ 1277385 h 4048081"/>
                  <a:gd name="connsiteX3" fmla="*/ 1519913 w 1519914"/>
                  <a:gd name="connsiteY3" fmla="*/ 2568008 h 4048081"/>
                  <a:gd name="connsiteX4" fmla="*/ 1234929 w 1519914"/>
                  <a:gd name="connsiteY4" fmla="*/ 2852182 h 4048081"/>
                  <a:gd name="connsiteX5" fmla="*/ 1234929 w 1519914"/>
                  <a:gd name="connsiteY5" fmla="*/ 3763907 h 4048081"/>
                  <a:gd name="connsiteX6" fmla="*/ 961819 w 1519914"/>
                  <a:gd name="connsiteY6" fmla="*/ 4048081 h 4048081"/>
                  <a:gd name="connsiteX7" fmla="*/ 558092 w 1519914"/>
                  <a:gd name="connsiteY7" fmla="*/ 4048081 h 4048081"/>
                  <a:gd name="connsiteX8" fmla="*/ 284982 w 1519914"/>
                  <a:gd name="connsiteY8" fmla="*/ 3763907 h 4048081"/>
                  <a:gd name="connsiteX9" fmla="*/ 284982 w 1519914"/>
                  <a:gd name="connsiteY9" fmla="*/ 2852182 h 4048081"/>
                  <a:gd name="connsiteX10" fmla="*/ -2 w 1519914"/>
                  <a:gd name="connsiteY10" fmla="*/ 2568008 h 4048081"/>
                  <a:gd name="connsiteX11" fmla="*/ -2 w 1519914"/>
                  <a:gd name="connsiteY11" fmla="*/ 1277385 h 4048081"/>
                  <a:gd name="connsiteX12" fmla="*/ 284982 w 1519914"/>
                  <a:gd name="connsiteY12" fmla="*/ 993211 h 4048081"/>
                  <a:gd name="connsiteX13" fmla="*/ 757445 w 1519914"/>
                  <a:gd name="connsiteY13" fmla="*/ 0 h 4048081"/>
                  <a:gd name="connsiteX14" fmla="*/ 1208906 w 1519914"/>
                  <a:gd name="connsiteY14" fmla="*/ 453969 h 4048081"/>
                  <a:gd name="connsiteX15" fmla="*/ 757445 w 1519914"/>
                  <a:gd name="connsiteY15" fmla="*/ 907938 h 4048081"/>
                  <a:gd name="connsiteX16" fmla="*/ 305984 w 1519914"/>
                  <a:gd name="connsiteY16" fmla="*/ 453969 h 4048081"/>
                  <a:gd name="connsiteX17" fmla="*/ 757445 w 1519914"/>
                  <a:gd name="connsiteY17" fmla="*/ 0 h 404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914" h="4048081">
                    <a:moveTo>
                      <a:pt x="284982" y="993211"/>
                    </a:moveTo>
                    <a:lnTo>
                      <a:pt x="1234929" y="993211"/>
                    </a:lnTo>
                    <a:cubicBezTo>
                      <a:pt x="1389295" y="993211"/>
                      <a:pt x="1519913" y="1123457"/>
                      <a:pt x="1519913" y="1277385"/>
                    </a:cubicBezTo>
                    <a:lnTo>
                      <a:pt x="1519913" y="2568008"/>
                    </a:lnTo>
                    <a:cubicBezTo>
                      <a:pt x="1519913" y="2721936"/>
                      <a:pt x="1389295" y="2852182"/>
                      <a:pt x="1234929" y="2852182"/>
                    </a:cubicBezTo>
                    <a:lnTo>
                      <a:pt x="1234929" y="3763907"/>
                    </a:lnTo>
                    <a:cubicBezTo>
                      <a:pt x="1234929" y="3917835"/>
                      <a:pt x="1116186" y="4048081"/>
                      <a:pt x="961819" y="4048081"/>
                    </a:cubicBezTo>
                    <a:lnTo>
                      <a:pt x="558092" y="4048081"/>
                    </a:lnTo>
                    <a:cubicBezTo>
                      <a:pt x="403725" y="4048081"/>
                      <a:pt x="284982" y="3917835"/>
                      <a:pt x="284982" y="3763907"/>
                    </a:cubicBezTo>
                    <a:lnTo>
                      <a:pt x="284982" y="2852182"/>
                    </a:lnTo>
                    <a:cubicBezTo>
                      <a:pt x="130616" y="2852182"/>
                      <a:pt x="-2" y="2721936"/>
                      <a:pt x="-2" y="2568008"/>
                    </a:cubicBezTo>
                    <a:lnTo>
                      <a:pt x="-2" y="1277385"/>
                    </a:lnTo>
                    <a:cubicBezTo>
                      <a:pt x="-2" y="1123457"/>
                      <a:pt x="130616" y="993211"/>
                      <a:pt x="284982" y="993211"/>
                    </a:cubicBezTo>
                    <a:close/>
                    <a:moveTo>
                      <a:pt x="757445" y="0"/>
                    </a:moveTo>
                    <a:cubicBezTo>
                      <a:pt x="1006780" y="0"/>
                      <a:pt x="1208906" y="203249"/>
                      <a:pt x="1208906" y="453969"/>
                    </a:cubicBezTo>
                    <a:cubicBezTo>
                      <a:pt x="1208906" y="704689"/>
                      <a:pt x="1006780" y="907938"/>
                      <a:pt x="757445" y="907938"/>
                    </a:cubicBezTo>
                    <a:cubicBezTo>
                      <a:pt x="508110" y="907938"/>
                      <a:pt x="305984" y="704689"/>
                      <a:pt x="305984" y="453969"/>
                    </a:cubicBezTo>
                    <a:cubicBezTo>
                      <a:pt x="305984" y="203249"/>
                      <a:pt x="508110" y="0"/>
                      <a:pt x="757445" y="0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3" name="Freeform 48"/>
              <p:cNvSpPr>
                <a:spLocks noChangeAspect="1"/>
              </p:cNvSpPr>
              <p:nvPr/>
            </p:nvSpPr>
            <p:spPr bwMode="black">
              <a:xfrm>
                <a:off x="10063106" y="3094244"/>
                <a:ext cx="195635" cy="541237"/>
              </a:xfrm>
              <a:custGeom>
                <a:avLst/>
                <a:gdLst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479495 w 4740335"/>
                  <a:gd name="connsiteY40" fmla="*/ 637055 h 4048081"/>
                  <a:gd name="connsiteX41" fmla="*/ 4093246 w 4740335"/>
                  <a:gd name="connsiteY41" fmla="*/ 1028320 h 4048081"/>
                  <a:gd name="connsiteX42" fmla="*/ 3706997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1028326 w 4740335"/>
                  <a:gd name="connsiteY44" fmla="*/ 637055 h 4048081"/>
                  <a:gd name="connsiteX45" fmla="*/ 644584 w 4740335"/>
                  <a:gd name="connsiteY45" fmla="*/ 1028320 h 4048081"/>
                  <a:gd name="connsiteX46" fmla="*/ 260842 w 4740335"/>
                  <a:gd name="connsiteY46" fmla="*/ 637055 h 4048081"/>
                  <a:gd name="connsiteX47" fmla="*/ 644584 w 4740335"/>
                  <a:gd name="connsiteY47" fmla="*/ 245790 h 4048081"/>
                  <a:gd name="connsiteX48" fmla="*/ 2367657 w 4740335"/>
                  <a:gd name="connsiteY48" fmla="*/ 0 h 4048081"/>
                  <a:gd name="connsiteX49" fmla="*/ 2819118 w 4740335"/>
                  <a:gd name="connsiteY49" fmla="*/ 453969 h 4048081"/>
                  <a:gd name="connsiteX50" fmla="*/ 2367657 w 4740335"/>
                  <a:gd name="connsiteY50" fmla="*/ 907938 h 4048081"/>
                  <a:gd name="connsiteX51" fmla="*/ 1916196 w 4740335"/>
                  <a:gd name="connsiteY51" fmla="*/ 453969 h 4048081"/>
                  <a:gd name="connsiteX52" fmla="*/ 2367657 w 4740335"/>
                  <a:gd name="connsiteY52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3706997 w 4740335"/>
                  <a:gd name="connsiteY39" fmla="*/ 637055 h 4048081"/>
                  <a:gd name="connsiteX40" fmla="*/ 4093246 w 4740335"/>
                  <a:gd name="connsiteY40" fmla="*/ 1028320 h 4048081"/>
                  <a:gd name="connsiteX41" fmla="*/ 3706997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1028326 w 4740335"/>
                  <a:gd name="connsiteY43" fmla="*/ 637055 h 4048081"/>
                  <a:gd name="connsiteX44" fmla="*/ 644584 w 4740335"/>
                  <a:gd name="connsiteY44" fmla="*/ 1028320 h 4048081"/>
                  <a:gd name="connsiteX45" fmla="*/ 260842 w 4740335"/>
                  <a:gd name="connsiteY45" fmla="*/ 637055 h 4048081"/>
                  <a:gd name="connsiteX46" fmla="*/ 644584 w 4740335"/>
                  <a:gd name="connsiteY46" fmla="*/ 245790 h 4048081"/>
                  <a:gd name="connsiteX47" fmla="*/ 2367657 w 4740335"/>
                  <a:gd name="connsiteY47" fmla="*/ 0 h 4048081"/>
                  <a:gd name="connsiteX48" fmla="*/ 2819118 w 4740335"/>
                  <a:gd name="connsiteY48" fmla="*/ 453969 h 4048081"/>
                  <a:gd name="connsiteX49" fmla="*/ 2367657 w 4740335"/>
                  <a:gd name="connsiteY49" fmla="*/ 907938 h 4048081"/>
                  <a:gd name="connsiteX50" fmla="*/ 1916196 w 4740335"/>
                  <a:gd name="connsiteY50" fmla="*/ 453969 h 4048081"/>
                  <a:gd name="connsiteX51" fmla="*/ 2367657 w 4740335"/>
                  <a:gd name="connsiteY51" fmla="*/ 0 h 4048081"/>
                  <a:gd name="connsiteX0" fmla="*/ 3683614 w 4740335"/>
                  <a:gd name="connsiteY0" fmla="*/ 1098549 h 4048081"/>
                  <a:gd name="connsiteX1" fmla="*/ 4502870 w 4740335"/>
                  <a:gd name="connsiteY1" fmla="*/ 1098549 h 4048081"/>
                  <a:gd name="connsiteX2" fmla="*/ 4740335 w 4740335"/>
                  <a:gd name="connsiteY2" fmla="*/ 1335514 h 4048081"/>
                  <a:gd name="connsiteX3" fmla="*/ 4740335 w 4740335"/>
                  <a:gd name="connsiteY3" fmla="*/ 2449249 h 4048081"/>
                  <a:gd name="connsiteX4" fmla="*/ 4502870 w 4740335"/>
                  <a:gd name="connsiteY4" fmla="*/ 2686214 h 4048081"/>
                  <a:gd name="connsiteX5" fmla="*/ 4502870 w 4740335"/>
                  <a:gd name="connsiteY5" fmla="*/ 3480046 h 4048081"/>
                  <a:gd name="connsiteX6" fmla="*/ 4265405 w 4740335"/>
                  <a:gd name="connsiteY6" fmla="*/ 3717011 h 4048081"/>
                  <a:gd name="connsiteX7" fmla="*/ 3909206 w 4740335"/>
                  <a:gd name="connsiteY7" fmla="*/ 3717011 h 4048081"/>
                  <a:gd name="connsiteX8" fmla="*/ 3683614 w 4740335"/>
                  <a:gd name="connsiteY8" fmla="*/ 3480046 h 4048081"/>
                  <a:gd name="connsiteX9" fmla="*/ 3683614 w 4740335"/>
                  <a:gd name="connsiteY9" fmla="*/ 2686214 h 4048081"/>
                  <a:gd name="connsiteX10" fmla="*/ 3446148 w 4740335"/>
                  <a:gd name="connsiteY10" fmla="*/ 2449249 h 4048081"/>
                  <a:gd name="connsiteX11" fmla="*/ 3446148 w 4740335"/>
                  <a:gd name="connsiteY11" fmla="*/ 1335514 h 4048081"/>
                  <a:gd name="connsiteX12" fmla="*/ 3683614 w 4740335"/>
                  <a:gd name="connsiteY12" fmla="*/ 1098549 h 4048081"/>
                  <a:gd name="connsiteX13" fmla="*/ 236546 w 4740335"/>
                  <a:gd name="connsiteY13" fmla="*/ 1098549 h 4048081"/>
                  <a:gd name="connsiteX14" fmla="*/ 1052628 w 4740335"/>
                  <a:gd name="connsiteY14" fmla="*/ 1098549 h 4048081"/>
                  <a:gd name="connsiteX15" fmla="*/ 1289174 w 4740335"/>
                  <a:gd name="connsiteY15" fmla="*/ 1335514 h 4048081"/>
                  <a:gd name="connsiteX16" fmla="*/ 1289174 w 4740335"/>
                  <a:gd name="connsiteY16" fmla="*/ 2449249 h 4048081"/>
                  <a:gd name="connsiteX17" fmla="*/ 1052628 w 4740335"/>
                  <a:gd name="connsiteY17" fmla="*/ 2686214 h 4048081"/>
                  <a:gd name="connsiteX18" fmla="*/ 1052628 w 4740335"/>
                  <a:gd name="connsiteY18" fmla="*/ 3480046 h 4048081"/>
                  <a:gd name="connsiteX19" fmla="*/ 827910 w 4740335"/>
                  <a:gd name="connsiteY19" fmla="*/ 3717011 h 4048081"/>
                  <a:gd name="connsiteX20" fmla="*/ 473091 w 4740335"/>
                  <a:gd name="connsiteY20" fmla="*/ 3717011 h 4048081"/>
                  <a:gd name="connsiteX21" fmla="*/ 236546 w 4740335"/>
                  <a:gd name="connsiteY21" fmla="*/ 3480046 h 4048081"/>
                  <a:gd name="connsiteX22" fmla="*/ 236546 w 4740335"/>
                  <a:gd name="connsiteY22" fmla="*/ 2686214 h 4048081"/>
                  <a:gd name="connsiteX23" fmla="*/ 0 w 4740335"/>
                  <a:gd name="connsiteY23" fmla="*/ 2449249 h 4048081"/>
                  <a:gd name="connsiteX24" fmla="*/ 0 w 4740335"/>
                  <a:gd name="connsiteY24" fmla="*/ 1335514 h 4048081"/>
                  <a:gd name="connsiteX25" fmla="*/ 236546 w 4740335"/>
                  <a:gd name="connsiteY25" fmla="*/ 1098549 h 4048081"/>
                  <a:gd name="connsiteX26" fmla="*/ 1895194 w 4740335"/>
                  <a:gd name="connsiteY26" fmla="*/ 993211 h 4048081"/>
                  <a:gd name="connsiteX27" fmla="*/ 2845141 w 4740335"/>
                  <a:gd name="connsiteY27" fmla="*/ 993211 h 4048081"/>
                  <a:gd name="connsiteX28" fmla="*/ 3130125 w 4740335"/>
                  <a:gd name="connsiteY28" fmla="*/ 1277385 h 4048081"/>
                  <a:gd name="connsiteX29" fmla="*/ 3130125 w 4740335"/>
                  <a:gd name="connsiteY29" fmla="*/ 2568008 h 4048081"/>
                  <a:gd name="connsiteX30" fmla="*/ 2845141 w 4740335"/>
                  <a:gd name="connsiteY30" fmla="*/ 2852182 h 4048081"/>
                  <a:gd name="connsiteX31" fmla="*/ 2845141 w 4740335"/>
                  <a:gd name="connsiteY31" fmla="*/ 3763907 h 4048081"/>
                  <a:gd name="connsiteX32" fmla="*/ 2572031 w 4740335"/>
                  <a:gd name="connsiteY32" fmla="*/ 4048081 h 4048081"/>
                  <a:gd name="connsiteX33" fmla="*/ 2168304 w 4740335"/>
                  <a:gd name="connsiteY33" fmla="*/ 4048081 h 4048081"/>
                  <a:gd name="connsiteX34" fmla="*/ 1895194 w 4740335"/>
                  <a:gd name="connsiteY34" fmla="*/ 3763907 h 4048081"/>
                  <a:gd name="connsiteX35" fmla="*/ 1895194 w 4740335"/>
                  <a:gd name="connsiteY35" fmla="*/ 2852182 h 4048081"/>
                  <a:gd name="connsiteX36" fmla="*/ 1610210 w 4740335"/>
                  <a:gd name="connsiteY36" fmla="*/ 2568008 h 4048081"/>
                  <a:gd name="connsiteX37" fmla="*/ 1610210 w 4740335"/>
                  <a:gd name="connsiteY37" fmla="*/ 1277385 h 4048081"/>
                  <a:gd name="connsiteX38" fmla="*/ 1895194 w 4740335"/>
                  <a:gd name="connsiteY38" fmla="*/ 993211 h 4048081"/>
                  <a:gd name="connsiteX39" fmla="*/ 644584 w 4740335"/>
                  <a:gd name="connsiteY39" fmla="*/ 245790 h 4048081"/>
                  <a:gd name="connsiteX40" fmla="*/ 1028326 w 4740335"/>
                  <a:gd name="connsiteY40" fmla="*/ 637055 h 4048081"/>
                  <a:gd name="connsiteX41" fmla="*/ 644584 w 4740335"/>
                  <a:gd name="connsiteY41" fmla="*/ 1028320 h 4048081"/>
                  <a:gd name="connsiteX42" fmla="*/ 260842 w 4740335"/>
                  <a:gd name="connsiteY42" fmla="*/ 637055 h 4048081"/>
                  <a:gd name="connsiteX43" fmla="*/ 644584 w 4740335"/>
                  <a:gd name="connsiteY43" fmla="*/ 245790 h 4048081"/>
                  <a:gd name="connsiteX44" fmla="*/ 2367657 w 4740335"/>
                  <a:gd name="connsiteY44" fmla="*/ 0 h 4048081"/>
                  <a:gd name="connsiteX45" fmla="*/ 2819118 w 4740335"/>
                  <a:gd name="connsiteY45" fmla="*/ 453969 h 4048081"/>
                  <a:gd name="connsiteX46" fmla="*/ 2367657 w 4740335"/>
                  <a:gd name="connsiteY46" fmla="*/ 907938 h 4048081"/>
                  <a:gd name="connsiteX47" fmla="*/ 1916196 w 4740335"/>
                  <a:gd name="connsiteY47" fmla="*/ 453969 h 4048081"/>
                  <a:gd name="connsiteX48" fmla="*/ 2367657 w 4740335"/>
                  <a:gd name="connsiteY48" fmla="*/ 0 h 4048081"/>
                  <a:gd name="connsiteX0" fmla="*/ 3683614 w 4740335"/>
                  <a:gd name="connsiteY0" fmla="*/ 1098549 h 4048081"/>
                  <a:gd name="connsiteX1" fmla="*/ 4740335 w 4740335"/>
                  <a:gd name="connsiteY1" fmla="*/ 1335514 h 4048081"/>
                  <a:gd name="connsiteX2" fmla="*/ 4740335 w 4740335"/>
                  <a:gd name="connsiteY2" fmla="*/ 2449249 h 4048081"/>
                  <a:gd name="connsiteX3" fmla="*/ 4502870 w 4740335"/>
                  <a:gd name="connsiteY3" fmla="*/ 2686214 h 4048081"/>
                  <a:gd name="connsiteX4" fmla="*/ 4502870 w 4740335"/>
                  <a:gd name="connsiteY4" fmla="*/ 3480046 h 4048081"/>
                  <a:gd name="connsiteX5" fmla="*/ 4265405 w 4740335"/>
                  <a:gd name="connsiteY5" fmla="*/ 3717011 h 4048081"/>
                  <a:gd name="connsiteX6" fmla="*/ 3909206 w 4740335"/>
                  <a:gd name="connsiteY6" fmla="*/ 3717011 h 4048081"/>
                  <a:gd name="connsiteX7" fmla="*/ 3683614 w 4740335"/>
                  <a:gd name="connsiteY7" fmla="*/ 3480046 h 4048081"/>
                  <a:gd name="connsiteX8" fmla="*/ 3683614 w 4740335"/>
                  <a:gd name="connsiteY8" fmla="*/ 2686214 h 4048081"/>
                  <a:gd name="connsiteX9" fmla="*/ 3446148 w 4740335"/>
                  <a:gd name="connsiteY9" fmla="*/ 2449249 h 4048081"/>
                  <a:gd name="connsiteX10" fmla="*/ 3446148 w 4740335"/>
                  <a:gd name="connsiteY10" fmla="*/ 1335514 h 4048081"/>
                  <a:gd name="connsiteX11" fmla="*/ 3683614 w 4740335"/>
                  <a:gd name="connsiteY11" fmla="*/ 1098549 h 4048081"/>
                  <a:gd name="connsiteX12" fmla="*/ 236546 w 4740335"/>
                  <a:gd name="connsiteY12" fmla="*/ 1098549 h 4048081"/>
                  <a:gd name="connsiteX13" fmla="*/ 1052628 w 4740335"/>
                  <a:gd name="connsiteY13" fmla="*/ 1098549 h 4048081"/>
                  <a:gd name="connsiteX14" fmla="*/ 1289174 w 4740335"/>
                  <a:gd name="connsiteY14" fmla="*/ 1335514 h 4048081"/>
                  <a:gd name="connsiteX15" fmla="*/ 1289174 w 4740335"/>
                  <a:gd name="connsiteY15" fmla="*/ 2449249 h 4048081"/>
                  <a:gd name="connsiteX16" fmla="*/ 1052628 w 4740335"/>
                  <a:gd name="connsiteY16" fmla="*/ 2686214 h 4048081"/>
                  <a:gd name="connsiteX17" fmla="*/ 1052628 w 4740335"/>
                  <a:gd name="connsiteY17" fmla="*/ 3480046 h 4048081"/>
                  <a:gd name="connsiteX18" fmla="*/ 827910 w 4740335"/>
                  <a:gd name="connsiteY18" fmla="*/ 3717011 h 4048081"/>
                  <a:gd name="connsiteX19" fmla="*/ 473091 w 4740335"/>
                  <a:gd name="connsiteY19" fmla="*/ 3717011 h 4048081"/>
                  <a:gd name="connsiteX20" fmla="*/ 236546 w 4740335"/>
                  <a:gd name="connsiteY20" fmla="*/ 3480046 h 4048081"/>
                  <a:gd name="connsiteX21" fmla="*/ 236546 w 4740335"/>
                  <a:gd name="connsiteY21" fmla="*/ 2686214 h 4048081"/>
                  <a:gd name="connsiteX22" fmla="*/ 0 w 4740335"/>
                  <a:gd name="connsiteY22" fmla="*/ 2449249 h 4048081"/>
                  <a:gd name="connsiteX23" fmla="*/ 0 w 4740335"/>
                  <a:gd name="connsiteY23" fmla="*/ 1335514 h 4048081"/>
                  <a:gd name="connsiteX24" fmla="*/ 236546 w 4740335"/>
                  <a:gd name="connsiteY24" fmla="*/ 1098549 h 4048081"/>
                  <a:gd name="connsiteX25" fmla="*/ 1895194 w 4740335"/>
                  <a:gd name="connsiteY25" fmla="*/ 993211 h 4048081"/>
                  <a:gd name="connsiteX26" fmla="*/ 2845141 w 4740335"/>
                  <a:gd name="connsiteY26" fmla="*/ 993211 h 4048081"/>
                  <a:gd name="connsiteX27" fmla="*/ 3130125 w 4740335"/>
                  <a:gd name="connsiteY27" fmla="*/ 1277385 h 4048081"/>
                  <a:gd name="connsiteX28" fmla="*/ 3130125 w 4740335"/>
                  <a:gd name="connsiteY28" fmla="*/ 2568008 h 4048081"/>
                  <a:gd name="connsiteX29" fmla="*/ 2845141 w 4740335"/>
                  <a:gd name="connsiteY29" fmla="*/ 2852182 h 4048081"/>
                  <a:gd name="connsiteX30" fmla="*/ 2845141 w 4740335"/>
                  <a:gd name="connsiteY30" fmla="*/ 3763907 h 4048081"/>
                  <a:gd name="connsiteX31" fmla="*/ 2572031 w 4740335"/>
                  <a:gd name="connsiteY31" fmla="*/ 4048081 h 4048081"/>
                  <a:gd name="connsiteX32" fmla="*/ 2168304 w 4740335"/>
                  <a:gd name="connsiteY32" fmla="*/ 4048081 h 4048081"/>
                  <a:gd name="connsiteX33" fmla="*/ 1895194 w 4740335"/>
                  <a:gd name="connsiteY33" fmla="*/ 3763907 h 4048081"/>
                  <a:gd name="connsiteX34" fmla="*/ 1895194 w 4740335"/>
                  <a:gd name="connsiteY34" fmla="*/ 2852182 h 4048081"/>
                  <a:gd name="connsiteX35" fmla="*/ 1610210 w 4740335"/>
                  <a:gd name="connsiteY35" fmla="*/ 2568008 h 4048081"/>
                  <a:gd name="connsiteX36" fmla="*/ 1610210 w 4740335"/>
                  <a:gd name="connsiteY36" fmla="*/ 1277385 h 4048081"/>
                  <a:gd name="connsiteX37" fmla="*/ 1895194 w 4740335"/>
                  <a:gd name="connsiteY37" fmla="*/ 993211 h 4048081"/>
                  <a:gd name="connsiteX38" fmla="*/ 644584 w 4740335"/>
                  <a:gd name="connsiteY38" fmla="*/ 245790 h 4048081"/>
                  <a:gd name="connsiteX39" fmla="*/ 1028326 w 4740335"/>
                  <a:gd name="connsiteY39" fmla="*/ 637055 h 4048081"/>
                  <a:gd name="connsiteX40" fmla="*/ 644584 w 4740335"/>
                  <a:gd name="connsiteY40" fmla="*/ 1028320 h 4048081"/>
                  <a:gd name="connsiteX41" fmla="*/ 260842 w 4740335"/>
                  <a:gd name="connsiteY41" fmla="*/ 637055 h 4048081"/>
                  <a:gd name="connsiteX42" fmla="*/ 644584 w 4740335"/>
                  <a:gd name="connsiteY42" fmla="*/ 245790 h 4048081"/>
                  <a:gd name="connsiteX43" fmla="*/ 2367657 w 4740335"/>
                  <a:gd name="connsiteY43" fmla="*/ 0 h 4048081"/>
                  <a:gd name="connsiteX44" fmla="*/ 2819118 w 4740335"/>
                  <a:gd name="connsiteY44" fmla="*/ 453969 h 4048081"/>
                  <a:gd name="connsiteX45" fmla="*/ 2367657 w 4740335"/>
                  <a:gd name="connsiteY45" fmla="*/ 907938 h 4048081"/>
                  <a:gd name="connsiteX46" fmla="*/ 1916196 w 4740335"/>
                  <a:gd name="connsiteY46" fmla="*/ 453969 h 4048081"/>
                  <a:gd name="connsiteX47" fmla="*/ 2367657 w 4740335"/>
                  <a:gd name="connsiteY47" fmla="*/ 0 h 4048081"/>
                  <a:gd name="connsiteX0" fmla="*/ 3446148 w 4836201"/>
                  <a:gd name="connsiteY0" fmla="*/ 1335514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3446148 w 4836201"/>
                  <a:gd name="connsiteY10" fmla="*/ 1335514 h 4048081"/>
                  <a:gd name="connsiteX11" fmla="*/ 236546 w 4836201"/>
                  <a:gd name="connsiteY11" fmla="*/ 1098549 h 4048081"/>
                  <a:gd name="connsiteX12" fmla="*/ 1052628 w 4836201"/>
                  <a:gd name="connsiteY12" fmla="*/ 1098549 h 4048081"/>
                  <a:gd name="connsiteX13" fmla="*/ 1289174 w 4836201"/>
                  <a:gd name="connsiteY13" fmla="*/ 1335514 h 4048081"/>
                  <a:gd name="connsiteX14" fmla="*/ 1289174 w 4836201"/>
                  <a:gd name="connsiteY14" fmla="*/ 2449249 h 4048081"/>
                  <a:gd name="connsiteX15" fmla="*/ 1052628 w 4836201"/>
                  <a:gd name="connsiteY15" fmla="*/ 2686214 h 4048081"/>
                  <a:gd name="connsiteX16" fmla="*/ 1052628 w 4836201"/>
                  <a:gd name="connsiteY16" fmla="*/ 3480046 h 4048081"/>
                  <a:gd name="connsiteX17" fmla="*/ 827910 w 4836201"/>
                  <a:gd name="connsiteY17" fmla="*/ 3717011 h 4048081"/>
                  <a:gd name="connsiteX18" fmla="*/ 473091 w 4836201"/>
                  <a:gd name="connsiteY18" fmla="*/ 3717011 h 4048081"/>
                  <a:gd name="connsiteX19" fmla="*/ 236546 w 4836201"/>
                  <a:gd name="connsiteY19" fmla="*/ 3480046 h 4048081"/>
                  <a:gd name="connsiteX20" fmla="*/ 236546 w 4836201"/>
                  <a:gd name="connsiteY20" fmla="*/ 2686214 h 4048081"/>
                  <a:gd name="connsiteX21" fmla="*/ 0 w 4836201"/>
                  <a:gd name="connsiteY21" fmla="*/ 2449249 h 4048081"/>
                  <a:gd name="connsiteX22" fmla="*/ 0 w 4836201"/>
                  <a:gd name="connsiteY22" fmla="*/ 1335514 h 4048081"/>
                  <a:gd name="connsiteX23" fmla="*/ 236546 w 4836201"/>
                  <a:gd name="connsiteY23" fmla="*/ 1098549 h 4048081"/>
                  <a:gd name="connsiteX24" fmla="*/ 1895194 w 4836201"/>
                  <a:gd name="connsiteY24" fmla="*/ 993211 h 4048081"/>
                  <a:gd name="connsiteX25" fmla="*/ 2845141 w 4836201"/>
                  <a:gd name="connsiteY25" fmla="*/ 993211 h 4048081"/>
                  <a:gd name="connsiteX26" fmla="*/ 3130125 w 4836201"/>
                  <a:gd name="connsiteY26" fmla="*/ 1277385 h 4048081"/>
                  <a:gd name="connsiteX27" fmla="*/ 3130125 w 4836201"/>
                  <a:gd name="connsiteY27" fmla="*/ 2568008 h 4048081"/>
                  <a:gd name="connsiteX28" fmla="*/ 2845141 w 4836201"/>
                  <a:gd name="connsiteY28" fmla="*/ 2852182 h 4048081"/>
                  <a:gd name="connsiteX29" fmla="*/ 2845141 w 4836201"/>
                  <a:gd name="connsiteY29" fmla="*/ 3763907 h 4048081"/>
                  <a:gd name="connsiteX30" fmla="*/ 2572031 w 4836201"/>
                  <a:gd name="connsiteY30" fmla="*/ 4048081 h 4048081"/>
                  <a:gd name="connsiteX31" fmla="*/ 2168304 w 4836201"/>
                  <a:gd name="connsiteY31" fmla="*/ 4048081 h 4048081"/>
                  <a:gd name="connsiteX32" fmla="*/ 1895194 w 4836201"/>
                  <a:gd name="connsiteY32" fmla="*/ 3763907 h 4048081"/>
                  <a:gd name="connsiteX33" fmla="*/ 1895194 w 4836201"/>
                  <a:gd name="connsiteY33" fmla="*/ 2852182 h 4048081"/>
                  <a:gd name="connsiteX34" fmla="*/ 1610210 w 4836201"/>
                  <a:gd name="connsiteY34" fmla="*/ 2568008 h 4048081"/>
                  <a:gd name="connsiteX35" fmla="*/ 1610210 w 4836201"/>
                  <a:gd name="connsiteY35" fmla="*/ 1277385 h 4048081"/>
                  <a:gd name="connsiteX36" fmla="*/ 1895194 w 4836201"/>
                  <a:gd name="connsiteY36" fmla="*/ 993211 h 4048081"/>
                  <a:gd name="connsiteX37" fmla="*/ 644584 w 4836201"/>
                  <a:gd name="connsiteY37" fmla="*/ 245790 h 4048081"/>
                  <a:gd name="connsiteX38" fmla="*/ 1028326 w 4836201"/>
                  <a:gd name="connsiteY38" fmla="*/ 637055 h 4048081"/>
                  <a:gd name="connsiteX39" fmla="*/ 644584 w 4836201"/>
                  <a:gd name="connsiteY39" fmla="*/ 1028320 h 4048081"/>
                  <a:gd name="connsiteX40" fmla="*/ 260842 w 4836201"/>
                  <a:gd name="connsiteY40" fmla="*/ 637055 h 4048081"/>
                  <a:gd name="connsiteX41" fmla="*/ 644584 w 4836201"/>
                  <a:gd name="connsiteY41" fmla="*/ 245790 h 4048081"/>
                  <a:gd name="connsiteX42" fmla="*/ 2367657 w 4836201"/>
                  <a:gd name="connsiteY42" fmla="*/ 0 h 4048081"/>
                  <a:gd name="connsiteX43" fmla="*/ 2819118 w 4836201"/>
                  <a:gd name="connsiteY43" fmla="*/ 453969 h 4048081"/>
                  <a:gd name="connsiteX44" fmla="*/ 2367657 w 4836201"/>
                  <a:gd name="connsiteY44" fmla="*/ 907938 h 4048081"/>
                  <a:gd name="connsiteX45" fmla="*/ 1916196 w 4836201"/>
                  <a:gd name="connsiteY45" fmla="*/ 453969 h 4048081"/>
                  <a:gd name="connsiteX46" fmla="*/ 2367657 w 4836201"/>
                  <a:gd name="connsiteY46" fmla="*/ 0 h 4048081"/>
                  <a:gd name="connsiteX0" fmla="*/ 3446148 w 4836201"/>
                  <a:gd name="connsiteY0" fmla="*/ 2449249 h 4048081"/>
                  <a:gd name="connsiteX1" fmla="*/ 4740335 w 4836201"/>
                  <a:gd name="connsiteY1" fmla="*/ 1335514 h 4048081"/>
                  <a:gd name="connsiteX2" fmla="*/ 4740335 w 4836201"/>
                  <a:gd name="connsiteY2" fmla="*/ 2449249 h 4048081"/>
                  <a:gd name="connsiteX3" fmla="*/ 4502870 w 4836201"/>
                  <a:gd name="connsiteY3" fmla="*/ 2686214 h 4048081"/>
                  <a:gd name="connsiteX4" fmla="*/ 4502870 w 4836201"/>
                  <a:gd name="connsiteY4" fmla="*/ 3480046 h 4048081"/>
                  <a:gd name="connsiteX5" fmla="*/ 4265405 w 4836201"/>
                  <a:gd name="connsiteY5" fmla="*/ 3717011 h 4048081"/>
                  <a:gd name="connsiteX6" fmla="*/ 3909206 w 4836201"/>
                  <a:gd name="connsiteY6" fmla="*/ 3717011 h 4048081"/>
                  <a:gd name="connsiteX7" fmla="*/ 3683614 w 4836201"/>
                  <a:gd name="connsiteY7" fmla="*/ 3480046 h 4048081"/>
                  <a:gd name="connsiteX8" fmla="*/ 3683614 w 4836201"/>
                  <a:gd name="connsiteY8" fmla="*/ 2686214 h 4048081"/>
                  <a:gd name="connsiteX9" fmla="*/ 3446148 w 4836201"/>
                  <a:gd name="connsiteY9" fmla="*/ 2449249 h 4048081"/>
                  <a:gd name="connsiteX10" fmla="*/ 236546 w 4836201"/>
                  <a:gd name="connsiteY10" fmla="*/ 1098549 h 4048081"/>
                  <a:gd name="connsiteX11" fmla="*/ 1052628 w 4836201"/>
                  <a:gd name="connsiteY11" fmla="*/ 1098549 h 4048081"/>
                  <a:gd name="connsiteX12" fmla="*/ 1289174 w 4836201"/>
                  <a:gd name="connsiteY12" fmla="*/ 1335514 h 4048081"/>
                  <a:gd name="connsiteX13" fmla="*/ 1289174 w 4836201"/>
                  <a:gd name="connsiteY13" fmla="*/ 2449249 h 4048081"/>
                  <a:gd name="connsiteX14" fmla="*/ 1052628 w 4836201"/>
                  <a:gd name="connsiteY14" fmla="*/ 2686214 h 4048081"/>
                  <a:gd name="connsiteX15" fmla="*/ 1052628 w 4836201"/>
                  <a:gd name="connsiteY15" fmla="*/ 3480046 h 4048081"/>
                  <a:gd name="connsiteX16" fmla="*/ 827910 w 4836201"/>
                  <a:gd name="connsiteY16" fmla="*/ 3717011 h 4048081"/>
                  <a:gd name="connsiteX17" fmla="*/ 473091 w 4836201"/>
                  <a:gd name="connsiteY17" fmla="*/ 3717011 h 4048081"/>
                  <a:gd name="connsiteX18" fmla="*/ 236546 w 4836201"/>
                  <a:gd name="connsiteY18" fmla="*/ 3480046 h 4048081"/>
                  <a:gd name="connsiteX19" fmla="*/ 236546 w 4836201"/>
                  <a:gd name="connsiteY19" fmla="*/ 2686214 h 4048081"/>
                  <a:gd name="connsiteX20" fmla="*/ 0 w 4836201"/>
                  <a:gd name="connsiteY20" fmla="*/ 2449249 h 4048081"/>
                  <a:gd name="connsiteX21" fmla="*/ 0 w 4836201"/>
                  <a:gd name="connsiteY21" fmla="*/ 1335514 h 4048081"/>
                  <a:gd name="connsiteX22" fmla="*/ 236546 w 4836201"/>
                  <a:gd name="connsiteY22" fmla="*/ 1098549 h 4048081"/>
                  <a:gd name="connsiteX23" fmla="*/ 1895194 w 4836201"/>
                  <a:gd name="connsiteY23" fmla="*/ 993211 h 4048081"/>
                  <a:gd name="connsiteX24" fmla="*/ 2845141 w 4836201"/>
                  <a:gd name="connsiteY24" fmla="*/ 993211 h 4048081"/>
                  <a:gd name="connsiteX25" fmla="*/ 3130125 w 4836201"/>
                  <a:gd name="connsiteY25" fmla="*/ 1277385 h 4048081"/>
                  <a:gd name="connsiteX26" fmla="*/ 3130125 w 4836201"/>
                  <a:gd name="connsiteY26" fmla="*/ 2568008 h 4048081"/>
                  <a:gd name="connsiteX27" fmla="*/ 2845141 w 4836201"/>
                  <a:gd name="connsiteY27" fmla="*/ 2852182 h 4048081"/>
                  <a:gd name="connsiteX28" fmla="*/ 2845141 w 4836201"/>
                  <a:gd name="connsiteY28" fmla="*/ 3763907 h 4048081"/>
                  <a:gd name="connsiteX29" fmla="*/ 2572031 w 4836201"/>
                  <a:gd name="connsiteY29" fmla="*/ 4048081 h 4048081"/>
                  <a:gd name="connsiteX30" fmla="*/ 2168304 w 4836201"/>
                  <a:gd name="connsiteY30" fmla="*/ 4048081 h 4048081"/>
                  <a:gd name="connsiteX31" fmla="*/ 1895194 w 4836201"/>
                  <a:gd name="connsiteY31" fmla="*/ 3763907 h 4048081"/>
                  <a:gd name="connsiteX32" fmla="*/ 1895194 w 4836201"/>
                  <a:gd name="connsiteY32" fmla="*/ 2852182 h 4048081"/>
                  <a:gd name="connsiteX33" fmla="*/ 1610210 w 4836201"/>
                  <a:gd name="connsiteY33" fmla="*/ 2568008 h 4048081"/>
                  <a:gd name="connsiteX34" fmla="*/ 1610210 w 4836201"/>
                  <a:gd name="connsiteY34" fmla="*/ 1277385 h 4048081"/>
                  <a:gd name="connsiteX35" fmla="*/ 1895194 w 4836201"/>
                  <a:gd name="connsiteY35" fmla="*/ 993211 h 4048081"/>
                  <a:gd name="connsiteX36" fmla="*/ 644584 w 4836201"/>
                  <a:gd name="connsiteY36" fmla="*/ 245790 h 4048081"/>
                  <a:gd name="connsiteX37" fmla="*/ 1028326 w 4836201"/>
                  <a:gd name="connsiteY37" fmla="*/ 637055 h 4048081"/>
                  <a:gd name="connsiteX38" fmla="*/ 644584 w 4836201"/>
                  <a:gd name="connsiteY38" fmla="*/ 1028320 h 4048081"/>
                  <a:gd name="connsiteX39" fmla="*/ 260842 w 4836201"/>
                  <a:gd name="connsiteY39" fmla="*/ 637055 h 4048081"/>
                  <a:gd name="connsiteX40" fmla="*/ 644584 w 4836201"/>
                  <a:gd name="connsiteY40" fmla="*/ 245790 h 4048081"/>
                  <a:gd name="connsiteX41" fmla="*/ 2367657 w 4836201"/>
                  <a:gd name="connsiteY41" fmla="*/ 0 h 4048081"/>
                  <a:gd name="connsiteX42" fmla="*/ 2819118 w 4836201"/>
                  <a:gd name="connsiteY42" fmla="*/ 453969 h 4048081"/>
                  <a:gd name="connsiteX43" fmla="*/ 2367657 w 4836201"/>
                  <a:gd name="connsiteY43" fmla="*/ 907938 h 4048081"/>
                  <a:gd name="connsiteX44" fmla="*/ 1916196 w 4836201"/>
                  <a:gd name="connsiteY44" fmla="*/ 453969 h 4048081"/>
                  <a:gd name="connsiteX45" fmla="*/ 2367657 w 4836201"/>
                  <a:gd name="connsiteY45" fmla="*/ 0 h 4048081"/>
                  <a:gd name="connsiteX0" fmla="*/ 3683614 w 4818608"/>
                  <a:gd name="connsiteY0" fmla="*/ 2686214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3683614 w 4818608"/>
                  <a:gd name="connsiteY8" fmla="*/ 2686214 h 4048081"/>
                  <a:gd name="connsiteX9" fmla="*/ 236546 w 4818608"/>
                  <a:gd name="connsiteY9" fmla="*/ 1098549 h 4048081"/>
                  <a:gd name="connsiteX10" fmla="*/ 1052628 w 4818608"/>
                  <a:gd name="connsiteY10" fmla="*/ 1098549 h 4048081"/>
                  <a:gd name="connsiteX11" fmla="*/ 1289174 w 4818608"/>
                  <a:gd name="connsiteY11" fmla="*/ 1335514 h 4048081"/>
                  <a:gd name="connsiteX12" fmla="*/ 1289174 w 4818608"/>
                  <a:gd name="connsiteY12" fmla="*/ 2449249 h 4048081"/>
                  <a:gd name="connsiteX13" fmla="*/ 1052628 w 4818608"/>
                  <a:gd name="connsiteY13" fmla="*/ 2686214 h 4048081"/>
                  <a:gd name="connsiteX14" fmla="*/ 1052628 w 4818608"/>
                  <a:gd name="connsiteY14" fmla="*/ 3480046 h 4048081"/>
                  <a:gd name="connsiteX15" fmla="*/ 827910 w 4818608"/>
                  <a:gd name="connsiteY15" fmla="*/ 3717011 h 4048081"/>
                  <a:gd name="connsiteX16" fmla="*/ 473091 w 4818608"/>
                  <a:gd name="connsiteY16" fmla="*/ 3717011 h 4048081"/>
                  <a:gd name="connsiteX17" fmla="*/ 236546 w 4818608"/>
                  <a:gd name="connsiteY17" fmla="*/ 3480046 h 4048081"/>
                  <a:gd name="connsiteX18" fmla="*/ 236546 w 4818608"/>
                  <a:gd name="connsiteY18" fmla="*/ 2686214 h 4048081"/>
                  <a:gd name="connsiteX19" fmla="*/ 0 w 4818608"/>
                  <a:gd name="connsiteY19" fmla="*/ 2449249 h 4048081"/>
                  <a:gd name="connsiteX20" fmla="*/ 0 w 4818608"/>
                  <a:gd name="connsiteY20" fmla="*/ 1335514 h 4048081"/>
                  <a:gd name="connsiteX21" fmla="*/ 236546 w 4818608"/>
                  <a:gd name="connsiteY21" fmla="*/ 1098549 h 4048081"/>
                  <a:gd name="connsiteX22" fmla="*/ 1895194 w 4818608"/>
                  <a:gd name="connsiteY22" fmla="*/ 993211 h 4048081"/>
                  <a:gd name="connsiteX23" fmla="*/ 2845141 w 4818608"/>
                  <a:gd name="connsiteY23" fmla="*/ 993211 h 4048081"/>
                  <a:gd name="connsiteX24" fmla="*/ 3130125 w 4818608"/>
                  <a:gd name="connsiteY24" fmla="*/ 1277385 h 4048081"/>
                  <a:gd name="connsiteX25" fmla="*/ 3130125 w 4818608"/>
                  <a:gd name="connsiteY25" fmla="*/ 2568008 h 4048081"/>
                  <a:gd name="connsiteX26" fmla="*/ 2845141 w 4818608"/>
                  <a:gd name="connsiteY26" fmla="*/ 2852182 h 4048081"/>
                  <a:gd name="connsiteX27" fmla="*/ 2845141 w 4818608"/>
                  <a:gd name="connsiteY27" fmla="*/ 3763907 h 4048081"/>
                  <a:gd name="connsiteX28" fmla="*/ 2572031 w 4818608"/>
                  <a:gd name="connsiteY28" fmla="*/ 4048081 h 4048081"/>
                  <a:gd name="connsiteX29" fmla="*/ 2168304 w 4818608"/>
                  <a:gd name="connsiteY29" fmla="*/ 4048081 h 4048081"/>
                  <a:gd name="connsiteX30" fmla="*/ 1895194 w 4818608"/>
                  <a:gd name="connsiteY30" fmla="*/ 3763907 h 4048081"/>
                  <a:gd name="connsiteX31" fmla="*/ 1895194 w 4818608"/>
                  <a:gd name="connsiteY31" fmla="*/ 2852182 h 4048081"/>
                  <a:gd name="connsiteX32" fmla="*/ 1610210 w 4818608"/>
                  <a:gd name="connsiteY32" fmla="*/ 2568008 h 4048081"/>
                  <a:gd name="connsiteX33" fmla="*/ 1610210 w 4818608"/>
                  <a:gd name="connsiteY33" fmla="*/ 1277385 h 4048081"/>
                  <a:gd name="connsiteX34" fmla="*/ 1895194 w 4818608"/>
                  <a:gd name="connsiteY34" fmla="*/ 993211 h 4048081"/>
                  <a:gd name="connsiteX35" fmla="*/ 644584 w 4818608"/>
                  <a:gd name="connsiteY35" fmla="*/ 245790 h 4048081"/>
                  <a:gd name="connsiteX36" fmla="*/ 1028326 w 4818608"/>
                  <a:gd name="connsiteY36" fmla="*/ 637055 h 4048081"/>
                  <a:gd name="connsiteX37" fmla="*/ 644584 w 4818608"/>
                  <a:gd name="connsiteY37" fmla="*/ 1028320 h 4048081"/>
                  <a:gd name="connsiteX38" fmla="*/ 260842 w 4818608"/>
                  <a:gd name="connsiteY38" fmla="*/ 637055 h 4048081"/>
                  <a:gd name="connsiteX39" fmla="*/ 644584 w 4818608"/>
                  <a:gd name="connsiteY39" fmla="*/ 245790 h 4048081"/>
                  <a:gd name="connsiteX40" fmla="*/ 2367657 w 4818608"/>
                  <a:gd name="connsiteY40" fmla="*/ 0 h 4048081"/>
                  <a:gd name="connsiteX41" fmla="*/ 2819118 w 4818608"/>
                  <a:gd name="connsiteY41" fmla="*/ 453969 h 4048081"/>
                  <a:gd name="connsiteX42" fmla="*/ 2367657 w 4818608"/>
                  <a:gd name="connsiteY42" fmla="*/ 907938 h 4048081"/>
                  <a:gd name="connsiteX43" fmla="*/ 1916196 w 4818608"/>
                  <a:gd name="connsiteY43" fmla="*/ 453969 h 4048081"/>
                  <a:gd name="connsiteX44" fmla="*/ 2367657 w 4818608"/>
                  <a:gd name="connsiteY44" fmla="*/ 0 h 4048081"/>
                  <a:gd name="connsiteX0" fmla="*/ 3683614 w 4818608"/>
                  <a:gd name="connsiteY0" fmla="*/ 3480046 h 4048081"/>
                  <a:gd name="connsiteX1" fmla="*/ 4740335 w 4818608"/>
                  <a:gd name="connsiteY1" fmla="*/ 1335514 h 4048081"/>
                  <a:gd name="connsiteX2" fmla="*/ 4740335 w 4818608"/>
                  <a:gd name="connsiteY2" fmla="*/ 2449249 h 4048081"/>
                  <a:gd name="connsiteX3" fmla="*/ 4502870 w 4818608"/>
                  <a:gd name="connsiteY3" fmla="*/ 2686214 h 4048081"/>
                  <a:gd name="connsiteX4" fmla="*/ 4502870 w 4818608"/>
                  <a:gd name="connsiteY4" fmla="*/ 3480046 h 4048081"/>
                  <a:gd name="connsiteX5" fmla="*/ 4265405 w 4818608"/>
                  <a:gd name="connsiteY5" fmla="*/ 3717011 h 4048081"/>
                  <a:gd name="connsiteX6" fmla="*/ 3909206 w 4818608"/>
                  <a:gd name="connsiteY6" fmla="*/ 3717011 h 4048081"/>
                  <a:gd name="connsiteX7" fmla="*/ 3683614 w 4818608"/>
                  <a:gd name="connsiteY7" fmla="*/ 3480046 h 4048081"/>
                  <a:gd name="connsiteX8" fmla="*/ 236546 w 4818608"/>
                  <a:gd name="connsiteY8" fmla="*/ 1098549 h 4048081"/>
                  <a:gd name="connsiteX9" fmla="*/ 1052628 w 4818608"/>
                  <a:gd name="connsiteY9" fmla="*/ 1098549 h 4048081"/>
                  <a:gd name="connsiteX10" fmla="*/ 1289174 w 4818608"/>
                  <a:gd name="connsiteY10" fmla="*/ 1335514 h 4048081"/>
                  <a:gd name="connsiteX11" fmla="*/ 1289174 w 4818608"/>
                  <a:gd name="connsiteY11" fmla="*/ 2449249 h 4048081"/>
                  <a:gd name="connsiteX12" fmla="*/ 1052628 w 4818608"/>
                  <a:gd name="connsiteY12" fmla="*/ 2686214 h 4048081"/>
                  <a:gd name="connsiteX13" fmla="*/ 1052628 w 4818608"/>
                  <a:gd name="connsiteY13" fmla="*/ 3480046 h 4048081"/>
                  <a:gd name="connsiteX14" fmla="*/ 827910 w 4818608"/>
                  <a:gd name="connsiteY14" fmla="*/ 3717011 h 4048081"/>
                  <a:gd name="connsiteX15" fmla="*/ 473091 w 4818608"/>
                  <a:gd name="connsiteY15" fmla="*/ 3717011 h 4048081"/>
                  <a:gd name="connsiteX16" fmla="*/ 236546 w 4818608"/>
                  <a:gd name="connsiteY16" fmla="*/ 3480046 h 4048081"/>
                  <a:gd name="connsiteX17" fmla="*/ 236546 w 4818608"/>
                  <a:gd name="connsiteY17" fmla="*/ 2686214 h 4048081"/>
                  <a:gd name="connsiteX18" fmla="*/ 0 w 4818608"/>
                  <a:gd name="connsiteY18" fmla="*/ 2449249 h 4048081"/>
                  <a:gd name="connsiteX19" fmla="*/ 0 w 4818608"/>
                  <a:gd name="connsiteY19" fmla="*/ 1335514 h 4048081"/>
                  <a:gd name="connsiteX20" fmla="*/ 236546 w 4818608"/>
                  <a:gd name="connsiteY20" fmla="*/ 1098549 h 4048081"/>
                  <a:gd name="connsiteX21" fmla="*/ 1895194 w 4818608"/>
                  <a:gd name="connsiteY21" fmla="*/ 993211 h 4048081"/>
                  <a:gd name="connsiteX22" fmla="*/ 2845141 w 4818608"/>
                  <a:gd name="connsiteY22" fmla="*/ 993211 h 4048081"/>
                  <a:gd name="connsiteX23" fmla="*/ 3130125 w 4818608"/>
                  <a:gd name="connsiteY23" fmla="*/ 1277385 h 4048081"/>
                  <a:gd name="connsiteX24" fmla="*/ 3130125 w 4818608"/>
                  <a:gd name="connsiteY24" fmla="*/ 2568008 h 4048081"/>
                  <a:gd name="connsiteX25" fmla="*/ 2845141 w 4818608"/>
                  <a:gd name="connsiteY25" fmla="*/ 2852182 h 4048081"/>
                  <a:gd name="connsiteX26" fmla="*/ 2845141 w 4818608"/>
                  <a:gd name="connsiteY26" fmla="*/ 3763907 h 4048081"/>
                  <a:gd name="connsiteX27" fmla="*/ 2572031 w 4818608"/>
                  <a:gd name="connsiteY27" fmla="*/ 4048081 h 4048081"/>
                  <a:gd name="connsiteX28" fmla="*/ 2168304 w 4818608"/>
                  <a:gd name="connsiteY28" fmla="*/ 4048081 h 4048081"/>
                  <a:gd name="connsiteX29" fmla="*/ 1895194 w 4818608"/>
                  <a:gd name="connsiteY29" fmla="*/ 3763907 h 4048081"/>
                  <a:gd name="connsiteX30" fmla="*/ 1895194 w 4818608"/>
                  <a:gd name="connsiteY30" fmla="*/ 2852182 h 4048081"/>
                  <a:gd name="connsiteX31" fmla="*/ 1610210 w 4818608"/>
                  <a:gd name="connsiteY31" fmla="*/ 2568008 h 4048081"/>
                  <a:gd name="connsiteX32" fmla="*/ 1610210 w 4818608"/>
                  <a:gd name="connsiteY32" fmla="*/ 1277385 h 4048081"/>
                  <a:gd name="connsiteX33" fmla="*/ 1895194 w 4818608"/>
                  <a:gd name="connsiteY33" fmla="*/ 993211 h 4048081"/>
                  <a:gd name="connsiteX34" fmla="*/ 644584 w 4818608"/>
                  <a:gd name="connsiteY34" fmla="*/ 245790 h 4048081"/>
                  <a:gd name="connsiteX35" fmla="*/ 1028326 w 4818608"/>
                  <a:gd name="connsiteY35" fmla="*/ 637055 h 4048081"/>
                  <a:gd name="connsiteX36" fmla="*/ 644584 w 4818608"/>
                  <a:gd name="connsiteY36" fmla="*/ 1028320 h 4048081"/>
                  <a:gd name="connsiteX37" fmla="*/ 260842 w 4818608"/>
                  <a:gd name="connsiteY37" fmla="*/ 637055 h 4048081"/>
                  <a:gd name="connsiteX38" fmla="*/ 644584 w 4818608"/>
                  <a:gd name="connsiteY38" fmla="*/ 245790 h 4048081"/>
                  <a:gd name="connsiteX39" fmla="*/ 2367657 w 4818608"/>
                  <a:gd name="connsiteY39" fmla="*/ 0 h 4048081"/>
                  <a:gd name="connsiteX40" fmla="*/ 2819118 w 4818608"/>
                  <a:gd name="connsiteY40" fmla="*/ 453969 h 4048081"/>
                  <a:gd name="connsiteX41" fmla="*/ 2367657 w 4818608"/>
                  <a:gd name="connsiteY41" fmla="*/ 907938 h 4048081"/>
                  <a:gd name="connsiteX42" fmla="*/ 1916196 w 4818608"/>
                  <a:gd name="connsiteY42" fmla="*/ 453969 h 4048081"/>
                  <a:gd name="connsiteX43" fmla="*/ 2367657 w 4818608"/>
                  <a:gd name="connsiteY43" fmla="*/ 0 h 4048081"/>
                  <a:gd name="connsiteX0" fmla="*/ 3909206 w 4801895"/>
                  <a:gd name="connsiteY0" fmla="*/ 3717011 h 4048081"/>
                  <a:gd name="connsiteX1" fmla="*/ 4740335 w 4801895"/>
                  <a:gd name="connsiteY1" fmla="*/ 1335514 h 4048081"/>
                  <a:gd name="connsiteX2" fmla="*/ 4740335 w 4801895"/>
                  <a:gd name="connsiteY2" fmla="*/ 2449249 h 4048081"/>
                  <a:gd name="connsiteX3" fmla="*/ 4502870 w 4801895"/>
                  <a:gd name="connsiteY3" fmla="*/ 2686214 h 4048081"/>
                  <a:gd name="connsiteX4" fmla="*/ 4502870 w 4801895"/>
                  <a:gd name="connsiteY4" fmla="*/ 3480046 h 4048081"/>
                  <a:gd name="connsiteX5" fmla="*/ 4265405 w 4801895"/>
                  <a:gd name="connsiteY5" fmla="*/ 3717011 h 4048081"/>
                  <a:gd name="connsiteX6" fmla="*/ 3909206 w 4801895"/>
                  <a:gd name="connsiteY6" fmla="*/ 3717011 h 4048081"/>
                  <a:gd name="connsiteX7" fmla="*/ 236546 w 4801895"/>
                  <a:gd name="connsiteY7" fmla="*/ 1098549 h 4048081"/>
                  <a:gd name="connsiteX8" fmla="*/ 1052628 w 4801895"/>
                  <a:gd name="connsiteY8" fmla="*/ 1098549 h 4048081"/>
                  <a:gd name="connsiteX9" fmla="*/ 1289174 w 4801895"/>
                  <a:gd name="connsiteY9" fmla="*/ 1335514 h 4048081"/>
                  <a:gd name="connsiteX10" fmla="*/ 1289174 w 4801895"/>
                  <a:gd name="connsiteY10" fmla="*/ 2449249 h 4048081"/>
                  <a:gd name="connsiteX11" fmla="*/ 1052628 w 4801895"/>
                  <a:gd name="connsiteY11" fmla="*/ 2686214 h 4048081"/>
                  <a:gd name="connsiteX12" fmla="*/ 1052628 w 4801895"/>
                  <a:gd name="connsiteY12" fmla="*/ 3480046 h 4048081"/>
                  <a:gd name="connsiteX13" fmla="*/ 827910 w 4801895"/>
                  <a:gd name="connsiteY13" fmla="*/ 3717011 h 4048081"/>
                  <a:gd name="connsiteX14" fmla="*/ 473091 w 4801895"/>
                  <a:gd name="connsiteY14" fmla="*/ 3717011 h 4048081"/>
                  <a:gd name="connsiteX15" fmla="*/ 236546 w 4801895"/>
                  <a:gd name="connsiteY15" fmla="*/ 3480046 h 4048081"/>
                  <a:gd name="connsiteX16" fmla="*/ 236546 w 4801895"/>
                  <a:gd name="connsiteY16" fmla="*/ 2686214 h 4048081"/>
                  <a:gd name="connsiteX17" fmla="*/ 0 w 4801895"/>
                  <a:gd name="connsiteY17" fmla="*/ 2449249 h 4048081"/>
                  <a:gd name="connsiteX18" fmla="*/ 0 w 4801895"/>
                  <a:gd name="connsiteY18" fmla="*/ 1335514 h 4048081"/>
                  <a:gd name="connsiteX19" fmla="*/ 236546 w 4801895"/>
                  <a:gd name="connsiteY19" fmla="*/ 1098549 h 4048081"/>
                  <a:gd name="connsiteX20" fmla="*/ 1895194 w 4801895"/>
                  <a:gd name="connsiteY20" fmla="*/ 993211 h 4048081"/>
                  <a:gd name="connsiteX21" fmla="*/ 2845141 w 4801895"/>
                  <a:gd name="connsiteY21" fmla="*/ 993211 h 4048081"/>
                  <a:gd name="connsiteX22" fmla="*/ 3130125 w 4801895"/>
                  <a:gd name="connsiteY22" fmla="*/ 1277385 h 4048081"/>
                  <a:gd name="connsiteX23" fmla="*/ 3130125 w 4801895"/>
                  <a:gd name="connsiteY23" fmla="*/ 2568008 h 4048081"/>
                  <a:gd name="connsiteX24" fmla="*/ 2845141 w 4801895"/>
                  <a:gd name="connsiteY24" fmla="*/ 2852182 h 4048081"/>
                  <a:gd name="connsiteX25" fmla="*/ 2845141 w 4801895"/>
                  <a:gd name="connsiteY25" fmla="*/ 3763907 h 4048081"/>
                  <a:gd name="connsiteX26" fmla="*/ 2572031 w 4801895"/>
                  <a:gd name="connsiteY26" fmla="*/ 4048081 h 4048081"/>
                  <a:gd name="connsiteX27" fmla="*/ 2168304 w 4801895"/>
                  <a:gd name="connsiteY27" fmla="*/ 4048081 h 4048081"/>
                  <a:gd name="connsiteX28" fmla="*/ 1895194 w 4801895"/>
                  <a:gd name="connsiteY28" fmla="*/ 3763907 h 4048081"/>
                  <a:gd name="connsiteX29" fmla="*/ 1895194 w 4801895"/>
                  <a:gd name="connsiteY29" fmla="*/ 2852182 h 4048081"/>
                  <a:gd name="connsiteX30" fmla="*/ 1610210 w 4801895"/>
                  <a:gd name="connsiteY30" fmla="*/ 2568008 h 4048081"/>
                  <a:gd name="connsiteX31" fmla="*/ 1610210 w 4801895"/>
                  <a:gd name="connsiteY31" fmla="*/ 1277385 h 4048081"/>
                  <a:gd name="connsiteX32" fmla="*/ 1895194 w 4801895"/>
                  <a:gd name="connsiteY32" fmla="*/ 993211 h 4048081"/>
                  <a:gd name="connsiteX33" fmla="*/ 644584 w 4801895"/>
                  <a:gd name="connsiteY33" fmla="*/ 245790 h 4048081"/>
                  <a:gd name="connsiteX34" fmla="*/ 1028326 w 4801895"/>
                  <a:gd name="connsiteY34" fmla="*/ 637055 h 4048081"/>
                  <a:gd name="connsiteX35" fmla="*/ 644584 w 4801895"/>
                  <a:gd name="connsiteY35" fmla="*/ 1028320 h 4048081"/>
                  <a:gd name="connsiteX36" fmla="*/ 260842 w 4801895"/>
                  <a:gd name="connsiteY36" fmla="*/ 637055 h 4048081"/>
                  <a:gd name="connsiteX37" fmla="*/ 644584 w 4801895"/>
                  <a:gd name="connsiteY37" fmla="*/ 245790 h 4048081"/>
                  <a:gd name="connsiteX38" fmla="*/ 2367657 w 4801895"/>
                  <a:gd name="connsiteY38" fmla="*/ 0 h 4048081"/>
                  <a:gd name="connsiteX39" fmla="*/ 2819118 w 4801895"/>
                  <a:gd name="connsiteY39" fmla="*/ 453969 h 4048081"/>
                  <a:gd name="connsiteX40" fmla="*/ 2367657 w 4801895"/>
                  <a:gd name="connsiteY40" fmla="*/ 907938 h 4048081"/>
                  <a:gd name="connsiteX41" fmla="*/ 1916196 w 4801895"/>
                  <a:gd name="connsiteY41" fmla="*/ 453969 h 4048081"/>
                  <a:gd name="connsiteX42" fmla="*/ 2367657 w 4801895"/>
                  <a:gd name="connsiteY42" fmla="*/ 0 h 4048081"/>
                  <a:gd name="connsiteX0" fmla="*/ 4265405 w 4775511"/>
                  <a:gd name="connsiteY0" fmla="*/ 3717011 h 4048081"/>
                  <a:gd name="connsiteX1" fmla="*/ 4740335 w 4775511"/>
                  <a:gd name="connsiteY1" fmla="*/ 1335514 h 4048081"/>
                  <a:gd name="connsiteX2" fmla="*/ 4740335 w 4775511"/>
                  <a:gd name="connsiteY2" fmla="*/ 2449249 h 4048081"/>
                  <a:gd name="connsiteX3" fmla="*/ 4502870 w 4775511"/>
                  <a:gd name="connsiteY3" fmla="*/ 2686214 h 4048081"/>
                  <a:gd name="connsiteX4" fmla="*/ 4502870 w 4775511"/>
                  <a:gd name="connsiteY4" fmla="*/ 3480046 h 4048081"/>
                  <a:gd name="connsiteX5" fmla="*/ 4265405 w 4775511"/>
                  <a:gd name="connsiteY5" fmla="*/ 3717011 h 4048081"/>
                  <a:gd name="connsiteX6" fmla="*/ 236546 w 4775511"/>
                  <a:gd name="connsiteY6" fmla="*/ 1098549 h 4048081"/>
                  <a:gd name="connsiteX7" fmla="*/ 1052628 w 4775511"/>
                  <a:gd name="connsiteY7" fmla="*/ 1098549 h 4048081"/>
                  <a:gd name="connsiteX8" fmla="*/ 1289174 w 4775511"/>
                  <a:gd name="connsiteY8" fmla="*/ 1335514 h 4048081"/>
                  <a:gd name="connsiteX9" fmla="*/ 1289174 w 4775511"/>
                  <a:gd name="connsiteY9" fmla="*/ 2449249 h 4048081"/>
                  <a:gd name="connsiteX10" fmla="*/ 1052628 w 4775511"/>
                  <a:gd name="connsiteY10" fmla="*/ 2686214 h 4048081"/>
                  <a:gd name="connsiteX11" fmla="*/ 1052628 w 4775511"/>
                  <a:gd name="connsiteY11" fmla="*/ 3480046 h 4048081"/>
                  <a:gd name="connsiteX12" fmla="*/ 827910 w 4775511"/>
                  <a:gd name="connsiteY12" fmla="*/ 3717011 h 4048081"/>
                  <a:gd name="connsiteX13" fmla="*/ 473091 w 4775511"/>
                  <a:gd name="connsiteY13" fmla="*/ 3717011 h 4048081"/>
                  <a:gd name="connsiteX14" fmla="*/ 236546 w 4775511"/>
                  <a:gd name="connsiteY14" fmla="*/ 3480046 h 4048081"/>
                  <a:gd name="connsiteX15" fmla="*/ 236546 w 4775511"/>
                  <a:gd name="connsiteY15" fmla="*/ 2686214 h 4048081"/>
                  <a:gd name="connsiteX16" fmla="*/ 0 w 4775511"/>
                  <a:gd name="connsiteY16" fmla="*/ 2449249 h 4048081"/>
                  <a:gd name="connsiteX17" fmla="*/ 0 w 4775511"/>
                  <a:gd name="connsiteY17" fmla="*/ 1335514 h 4048081"/>
                  <a:gd name="connsiteX18" fmla="*/ 236546 w 4775511"/>
                  <a:gd name="connsiteY18" fmla="*/ 1098549 h 4048081"/>
                  <a:gd name="connsiteX19" fmla="*/ 1895194 w 4775511"/>
                  <a:gd name="connsiteY19" fmla="*/ 993211 h 4048081"/>
                  <a:gd name="connsiteX20" fmla="*/ 2845141 w 4775511"/>
                  <a:gd name="connsiteY20" fmla="*/ 993211 h 4048081"/>
                  <a:gd name="connsiteX21" fmla="*/ 3130125 w 4775511"/>
                  <a:gd name="connsiteY21" fmla="*/ 1277385 h 4048081"/>
                  <a:gd name="connsiteX22" fmla="*/ 3130125 w 4775511"/>
                  <a:gd name="connsiteY22" fmla="*/ 2568008 h 4048081"/>
                  <a:gd name="connsiteX23" fmla="*/ 2845141 w 4775511"/>
                  <a:gd name="connsiteY23" fmla="*/ 2852182 h 4048081"/>
                  <a:gd name="connsiteX24" fmla="*/ 2845141 w 4775511"/>
                  <a:gd name="connsiteY24" fmla="*/ 3763907 h 4048081"/>
                  <a:gd name="connsiteX25" fmla="*/ 2572031 w 4775511"/>
                  <a:gd name="connsiteY25" fmla="*/ 4048081 h 4048081"/>
                  <a:gd name="connsiteX26" fmla="*/ 2168304 w 4775511"/>
                  <a:gd name="connsiteY26" fmla="*/ 4048081 h 4048081"/>
                  <a:gd name="connsiteX27" fmla="*/ 1895194 w 4775511"/>
                  <a:gd name="connsiteY27" fmla="*/ 3763907 h 4048081"/>
                  <a:gd name="connsiteX28" fmla="*/ 1895194 w 4775511"/>
                  <a:gd name="connsiteY28" fmla="*/ 2852182 h 4048081"/>
                  <a:gd name="connsiteX29" fmla="*/ 1610210 w 4775511"/>
                  <a:gd name="connsiteY29" fmla="*/ 2568008 h 4048081"/>
                  <a:gd name="connsiteX30" fmla="*/ 1610210 w 4775511"/>
                  <a:gd name="connsiteY30" fmla="*/ 1277385 h 4048081"/>
                  <a:gd name="connsiteX31" fmla="*/ 1895194 w 4775511"/>
                  <a:gd name="connsiteY31" fmla="*/ 993211 h 4048081"/>
                  <a:gd name="connsiteX32" fmla="*/ 644584 w 4775511"/>
                  <a:gd name="connsiteY32" fmla="*/ 245790 h 4048081"/>
                  <a:gd name="connsiteX33" fmla="*/ 1028326 w 4775511"/>
                  <a:gd name="connsiteY33" fmla="*/ 637055 h 4048081"/>
                  <a:gd name="connsiteX34" fmla="*/ 644584 w 4775511"/>
                  <a:gd name="connsiteY34" fmla="*/ 1028320 h 4048081"/>
                  <a:gd name="connsiteX35" fmla="*/ 260842 w 4775511"/>
                  <a:gd name="connsiteY35" fmla="*/ 637055 h 4048081"/>
                  <a:gd name="connsiteX36" fmla="*/ 644584 w 4775511"/>
                  <a:gd name="connsiteY36" fmla="*/ 245790 h 4048081"/>
                  <a:gd name="connsiteX37" fmla="*/ 2367657 w 4775511"/>
                  <a:gd name="connsiteY37" fmla="*/ 0 h 4048081"/>
                  <a:gd name="connsiteX38" fmla="*/ 2819118 w 4775511"/>
                  <a:gd name="connsiteY38" fmla="*/ 453969 h 4048081"/>
                  <a:gd name="connsiteX39" fmla="*/ 2367657 w 4775511"/>
                  <a:gd name="connsiteY39" fmla="*/ 907938 h 4048081"/>
                  <a:gd name="connsiteX40" fmla="*/ 1916196 w 4775511"/>
                  <a:gd name="connsiteY40" fmla="*/ 453969 h 4048081"/>
                  <a:gd name="connsiteX41" fmla="*/ 2367657 w 4775511"/>
                  <a:gd name="connsiteY41" fmla="*/ 0 h 4048081"/>
                  <a:gd name="connsiteX0" fmla="*/ 4502870 w 4757927"/>
                  <a:gd name="connsiteY0" fmla="*/ 3480046 h 4048081"/>
                  <a:gd name="connsiteX1" fmla="*/ 4740335 w 4757927"/>
                  <a:gd name="connsiteY1" fmla="*/ 1335514 h 4048081"/>
                  <a:gd name="connsiteX2" fmla="*/ 4740335 w 4757927"/>
                  <a:gd name="connsiteY2" fmla="*/ 2449249 h 4048081"/>
                  <a:gd name="connsiteX3" fmla="*/ 4502870 w 4757927"/>
                  <a:gd name="connsiteY3" fmla="*/ 2686214 h 4048081"/>
                  <a:gd name="connsiteX4" fmla="*/ 4502870 w 4757927"/>
                  <a:gd name="connsiteY4" fmla="*/ 3480046 h 4048081"/>
                  <a:gd name="connsiteX5" fmla="*/ 236546 w 4757927"/>
                  <a:gd name="connsiteY5" fmla="*/ 1098549 h 4048081"/>
                  <a:gd name="connsiteX6" fmla="*/ 1052628 w 4757927"/>
                  <a:gd name="connsiteY6" fmla="*/ 1098549 h 4048081"/>
                  <a:gd name="connsiteX7" fmla="*/ 1289174 w 4757927"/>
                  <a:gd name="connsiteY7" fmla="*/ 1335514 h 4048081"/>
                  <a:gd name="connsiteX8" fmla="*/ 1289174 w 4757927"/>
                  <a:gd name="connsiteY8" fmla="*/ 2449249 h 4048081"/>
                  <a:gd name="connsiteX9" fmla="*/ 1052628 w 4757927"/>
                  <a:gd name="connsiteY9" fmla="*/ 2686214 h 4048081"/>
                  <a:gd name="connsiteX10" fmla="*/ 1052628 w 4757927"/>
                  <a:gd name="connsiteY10" fmla="*/ 3480046 h 4048081"/>
                  <a:gd name="connsiteX11" fmla="*/ 827910 w 4757927"/>
                  <a:gd name="connsiteY11" fmla="*/ 3717011 h 4048081"/>
                  <a:gd name="connsiteX12" fmla="*/ 473091 w 4757927"/>
                  <a:gd name="connsiteY12" fmla="*/ 3717011 h 4048081"/>
                  <a:gd name="connsiteX13" fmla="*/ 236546 w 4757927"/>
                  <a:gd name="connsiteY13" fmla="*/ 3480046 h 4048081"/>
                  <a:gd name="connsiteX14" fmla="*/ 236546 w 4757927"/>
                  <a:gd name="connsiteY14" fmla="*/ 2686214 h 4048081"/>
                  <a:gd name="connsiteX15" fmla="*/ 0 w 4757927"/>
                  <a:gd name="connsiteY15" fmla="*/ 2449249 h 4048081"/>
                  <a:gd name="connsiteX16" fmla="*/ 0 w 4757927"/>
                  <a:gd name="connsiteY16" fmla="*/ 1335514 h 4048081"/>
                  <a:gd name="connsiteX17" fmla="*/ 236546 w 4757927"/>
                  <a:gd name="connsiteY17" fmla="*/ 1098549 h 4048081"/>
                  <a:gd name="connsiteX18" fmla="*/ 1895194 w 4757927"/>
                  <a:gd name="connsiteY18" fmla="*/ 993211 h 4048081"/>
                  <a:gd name="connsiteX19" fmla="*/ 2845141 w 4757927"/>
                  <a:gd name="connsiteY19" fmla="*/ 993211 h 4048081"/>
                  <a:gd name="connsiteX20" fmla="*/ 3130125 w 4757927"/>
                  <a:gd name="connsiteY20" fmla="*/ 1277385 h 4048081"/>
                  <a:gd name="connsiteX21" fmla="*/ 3130125 w 4757927"/>
                  <a:gd name="connsiteY21" fmla="*/ 2568008 h 4048081"/>
                  <a:gd name="connsiteX22" fmla="*/ 2845141 w 4757927"/>
                  <a:gd name="connsiteY22" fmla="*/ 2852182 h 4048081"/>
                  <a:gd name="connsiteX23" fmla="*/ 2845141 w 4757927"/>
                  <a:gd name="connsiteY23" fmla="*/ 3763907 h 4048081"/>
                  <a:gd name="connsiteX24" fmla="*/ 2572031 w 4757927"/>
                  <a:gd name="connsiteY24" fmla="*/ 4048081 h 4048081"/>
                  <a:gd name="connsiteX25" fmla="*/ 2168304 w 4757927"/>
                  <a:gd name="connsiteY25" fmla="*/ 4048081 h 4048081"/>
                  <a:gd name="connsiteX26" fmla="*/ 1895194 w 4757927"/>
                  <a:gd name="connsiteY26" fmla="*/ 3763907 h 4048081"/>
                  <a:gd name="connsiteX27" fmla="*/ 1895194 w 4757927"/>
                  <a:gd name="connsiteY27" fmla="*/ 2852182 h 4048081"/>
                  <a:gd name="connsiteX28" fmla="*/ 1610210 w 4757927"/>
                  <a:gd name="connsiteY28" fmla="*/ 2568008 h 4048081"/>
                  <a:gd name="connsiteX29" fmla="*/ 1610210 w 4757927"/>
                  <a:gd name="connsiteY29" fmla="*/ 1277385 h 4048081"/>
                  <a:gd name="connsiteX30" fmla="*/ 1895194 w 4757927"/>
                  <a:gd name="connsiteY30" fmla="*/ 993211 h 4048081"/>
                  <a:gd name="connsiteX31" fmla="*/ 644584 w 4757927"/>
                  <a:gd name="connsiteY31" fmla="*/ 245790 h 4048081"/>
                  <a:gd name="connsiteX32" fmla="*/ 1028326 w 4757927"/>
                  <a:gd name="connsiteY32" fmla="*/ 637055 h 4048081"/>
                  <a:gd name="connsiteX33" fmla="*/ 644584 w 4757927"/>
                  <a:gd name="connsiteY33" fmla="*/ 1028320 h 4048081"/>
                  <a:gd name="connsiteX34" fmla="*/ 260842 w 4757927"/>
                  <a:gd name="connsiteY34" fmla="*/ 637055 h 4048081"/>
                  <a:gd name="connsiteX35" fmla="*/ 644584 w 4757927"/>
                  <a:gd name="connsiteY35" fmla="*/ 245790 h 4048081"/>
                  <a:gd name="connsiteX36" fmla="*/ 2367657 w 4757927"/>
                  <a:gd name="connsiteY36" fmla="*/ 0 h 4048081"/>
                  <a:gd name="connsiteX37" fmla="*/ 2819118 w 4757927"/>
                  <a:gd name="connsiteY37" fmla="*/ 453969 h 4048081"/>
                  <a:gd name="connsiteX38" fmla="*/ 2367657 w 4757927"/>
                  <a:gd name="connsiteY38" fmla="*/ 907938 h 4048081"/>
                  <a:gd name="connsiteX39" fmla="*/ 1916196 w 4757927"/>
                  <a:gd name="connsiteY39" fmla="*/ 453969 h 4048081"/>
                  <a:gd name="connsiteX40" fmla="*/ 2367657 w 4757927"/>
                  <a:gd name="connsiteY40" fmla="*/ 0 h 4048081"/>
                  <a:gd name="connsiteX0" fmla="*/ 4502870 w 4740334"/>
                  <a:gd name="connsiteY0" fmla="*/ 2686214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4502870 w 4740334"/>
                  <a:gd name="connsiteY3" fmla="*/ 2686214 h 4048081"/>
                  <a:gd name="connsiteX4" fmla="*/ 236546 w 4740334"/>
                  <a:gd name="connsiteY4" fmla="*/ 1098549 h 4048081"/>
                  <a:gd name="connsiteX5" fmla="*/ 1052628 w 4740334"/>
                  <a:gd name="connsiteY5" fmla="*/ 1098549 h 4048081"/>
                  <a:gd name="connsiteX6" fmla="*/ 1289174 w 4740334"/>
                  <a:gd name="connsiteY6" fmla="*/ 1335514 h 4048081"/>
                  <a:gd name="connsiteX7" fmla="*/ 1289174 w 4740334"/>
                  <a:gd name="connsiteY7" fmla="*/ 2449249 h 4048081"/>
                  <a:gd name="connsiteX8" fmla="*/ 1052628 w 4740334"/>
                  <a:gd name="connsiteY8" fmla="*/ 2686214 h 4048081"/>
                  <a:gd name="connsiteX9" fmla="*/ 1052628 w 4740334"/>
                  <a:gd name="connsiteY9" fmla="*/ 3480046 h 4048081"/>
                  <a:gd name="connsiteX10" fmla="*/ 827910 w 4740334"/>
                  <a:gd name="connsiteY10" fmla="*/ 3717011 h 4048081"/>
                  <a:gd name="connsiteX11" fmla="*/ 473091 w 4740334"/>
                  <a:gd name="connsiteY11" fmla="*/ 3717011 h 4048081"/>
                  <a:gd name="connsiteX12" fmla="*/ 236546 w 4740334"/>
                  <a:gd name="connsiteY12" fmla="*/ 3480046 h 4048081"/>
                  <a:gd name="connsiteX13" fmla="*/ 236546 w 4740334"/>
                  <a:gd name="connsiteY13" fmla="*/ 2686214 h 4048081"/>
                  <a:gd name="connsiteX14" fmla="*/ 0 w 4740334"/>
                  <a:gd name="connsiteY14" fmla="*/ 2449249 h 4048081"/>
                  <a:gd name="connsiteX15" fmla="*/ 0 w 4740334"/>
                  <a:gd name="connsiteY15" fmla="*/ 1335514 h 4048081"/>
                  <a:gd name="connsiteX16" fmla="*/ 236546 w 4740334"/>
                  <a:gd name="connsiteY16" fmla="*/ 1098549 h 4048081"/>
                  <a:gd name="connsiteX17" fmla="*/ 1895194 w 4740334"/>
                  <a:gd name="connsiteY17" fmla="*/ 993211 h 4048081"/>
                  <a:gd name="connsiteX18" fmla="*/ 2845141 w 4740334"/>
                  <a:gd name="connsiteY18" fmla="*/ 993211 h 4048081"/>
                  <a:gd name="connsiteX19" fmla="*/ 3130125 w 4740334"/>
                  <a:gd name="connsiteY19" fmla="*/ 1277385 h 4048081"/>
                  <a:gd name="connsiteX20" fmla="*/ 3130125 w 4740334"/>
                  <a:gd name="connsiteY20" fmla="*/ 2568008 h 4048081"/>
                  <a:gd name="connsiteX21" fmla="*/ 2845141 w 4740334"/>
                  <a:gd name="connsiteY21" fmla="*/ 2852182 h 4048081"/>
                  <a:gd name="connsiteX22" fmla="*/ 2845141 w 4740334"/>
                  <a:gd name="connsiteY22" fmla="*/ 3763907 h 4048081"/>
                  <a:gd name="connsiteX23" fmla="*/ 2572031 w 4740334"/>
                  <a:gd name="connsiteY23" fmla="*/ 4048081 h 4048081"/>
                  <a:gd name="connsiteX24" fmla="*/ 2168304 w 4740334"/>
                  <a:gd name="connsiteY24" fmla="*/ 4048081 h 4048081"/>
                  <a:gd name="connsiteX25" fmla="*/ 1895194 w 4740334"/>
                  <a:gd name="connsiteY25" fmla="*/ 3763907 h 4048081"/>
                  <a:gd name="connsiteX26" fmla="*/ 1895194 w 4740334"/>
                  <a:gd name="connsiteY26" fmla="*/ 2852182 h 4048081"/>
                  <a:gd name="connsiteX27" fmla="*/ 1610210 w 4740334"/>
                  <a:gd name="connsiteY27" fmla="*/ 2568008 h 4048081"/>
                  <a:gd name="connsiteX28" fmla="*/ 1610210 w 4740334"/>
                  <a:gd name="connsiteY28" fmla="*/ 1277385 h 4048081"/>
                  <a:gd name="connsiteX29" fmla="*/ 1895194 w 4740334"/>
                  <a:gd name="connsiteY29" fmla="*/ 993211 h 4048081"/>
                  <a:gd name="connsiteX30" fmla="*/ 644584 w 4740334"/>
                  <a:gd name="connsiteY30" fmla="*/ 245790 h 4048081"/>
                  <a:gd name="connsiteX31" fmla="*/ 1028326 w 4740334"/>
                  <a:gd name="connsiteY31" fmla="*/ 637055 h 4048081"/>
                  <a:gd name="connsiteX32" fmla="*/ 644584 w 4740334"/>
                  <a:gd name="connsiteY32" fmla="*/ 1028320 h 4048081"/>
                  <a:gd name="connsiteX33" fmla="*/ 260842 w 4740334"/>
                  <a:gd name="connsiteY33" fmla="*/ 637055 h 4048081"/>
                  <a:gd name="connsiteX34" fmla="*/ 644584 w 4740334"/>
                  <a:gd name="connsiteY34" fmla="*/ 245790 h 4048081"/>
                  <a:gd name="connsiteX35" fmla="*/ 2367657 w 4740334"/>
                  <a:gd name="connsiteY35" fmla="*/ 0 h 4048081"/>
                  <a:gd name="connsiteX36" fmla="*/ 2819118 w 4740334"/>
                  <a:gd name="connsiteY36" fmla="*/ 453969 h 4048081"/>
                  <a:gd name="connsiteX37" fmla="*/ 2367657 w 4740334"/>
                  <a:gd name="connsiteY37" fmla="*/ 907938 h 4048081"/>
                  <a:gd name="connsiteX38" fmla="*/ 1916196 w 4740334"/>
                  <a:gd name="connsiteY38" fmla="*/ 453969 h 4048081"/>
                  <a:gd name="connsiteX39" fmla="*/ 2367657 w 4740334"/>
                  <a:gd name="connsiteY39" fmla="*/ 0 h 4048081"/>
                  <a:gd name="connsiteX0" fmla="*/ 4740335 w 4740334"/>
                  <a:gd name="connsiteY0" fmla="*/ 2449249 h 4048081"/>
                  <a:gd name="connsiteX1" fmla="*/ 4740335 w 4740334"/>
                  <a:gd name="connsiteY1" fmla="*/ 1335514 h 4048081"/>
                  <a:gd name="connsiteX2" fmla="*/ 4740335 w 4740334"/>
                  <a:gd name="connsiteY2" fmla="*/ 2449249 h 4048081"/>
                  <a:gd name="connsiteX3" fmla="*/ 236546 w 4740334"/>
                  <a:gd name="connsiteY3" fmla="*/ 1098549 h 4048081"/>
                  <a:gd name="connsiteX4" fmla="*/ 1052628 w 4740334"/>
                  <a:gd name="connsiteY4" fmla="*/ 1098549 h 4048081"/>
                  <a:gd name="connsiteX5" fmla="*/ 1289174 w 4740334"/>
                  <a:gd name="connsiteY5" fmla="*/ 1335514 h 4048081"/>
                  <a:gd name="connsiteX6" fmla="*/ 1289174 w 4740334"/>
                  <a:gd name="connsiteY6" fmla="*/ 2449249 h 4048081"/>
                  <a:gd name="connsiteX7" fmla="*/ 1052628 w 4740334"/>
                  <a:gd name="connsiteY7" fmla="*/ 2686214 h 4048081"/>
                  <a:gd name="connsiteX8" fmla="*/ 1052628 w 4740334"/>
                  <a:gd name="connsiteY8" fmla="*/ 3480046 h 4048081"/>
                  <a:gd name="connsiteX9" fmla="*/ 827910 w 4740334"/>
                  <a:gd name="connsiteY9" fmla="*/ 3717011 h 4048081"/>
                  <a:gd name="connsiteX10" fmla="*/ 473091 w 4740334"/>
                  <a:gd name="connsiteY10" fmla="*/ 3717011 h 4048081"/>
                  <a:gd name="connsiteX11" fmla="*/ 236546 w 4740334"/>
                  <a:gd name="connsiteY11" fmla="*/ 3480046 h 4048081"/>
                  <a:gd name="connsiteX12" fmla="*/ 236546 w 4740334"/>
                  <a:gd name="connsiteY12" fmla="*/ 2686214 h 4048081"/>
                  <a:gd name="connsiteX13" fmla="*/ 0 w 4740334"/>
                  <a:gd name="connsiteY13" fmla="*/ 2449249 h 4048081"/>
                  <a:gd name="connsiteX14" fmla="*/ 0 w 4740334"/>
                  <a:gd name="connsiteY14" fmla="*/ 1335514 h 4048081"/>
                  <a:gd name="connsiteX15" fmla="*/ 236546 w 4740334"/>
                  <a:gd name="connsiteY15" fmla="*/ 1098549 h 4048081"/>
                  <a:gd name="connsiteX16" fmla="*/ 1895194 w 4740334"/>
                  <a:gd name="connsiteY16" fmla="*/ 993211 h 4048081"/>
                  <a:gd name="connsiteX17" fmla="*/ 2845141 w 4740334"/>
                  <a:gd name="connsiteY17" fmla="*/ 993211 h 4048081"/>
                  <a:gd name="connsiteX18" fmla="*/ 3130125 w 4740334"/>
                  <a:gd name="connsiteY18" fmla="*/ 1277385 h 4048081"/>
                  <a:gd name="connsiteX19" fmla="*/ 3130125 w 4740334"/>
                  <a:gd name="connsiteY19" fmla="*/ 2568008 h 4048081"/>
                  <a:gd name="connsiteX20" fmla="*/ 2845141 w 4740334"/>
                  <a:gd name="connsiteY20" fmla="*/ 2852182 h 4048081"/>
                  <a:gd name="connsiteX21" fmla="*/ 2845141 w 4740334"/>
                  <a:gd name="connsiteY21" fmla="*/ 3763907 h 4048081"/>
                  <a:gd name="connsiteX22" fmla="*/ 2572031 w 4740334"/>
                  <a:gd name="connsiteY22" fmla="*/ 4048081 h 4048081"/>
                  <a:gd name="connsiteX23" fmla="*/ 2168304 w 4740334"/>
                  <a:gd name="connsiteY23" fmla="*/ 4048081 h 4048081"/>
                  <a:gd name="connsiteX24" fmla="*/ 1895194 w 4740334"/>
                  <a:gd name="connsiteY24" fmla="*/ 3763907 h 4048081"/>
                  <a:gd name="connsiteX25" fmla="*/ 1895194 w 4740334"/>
                  <a:gd name="connsiteY25" fmla="*/ 2852182 h 4048081"/>
                  <a:gd name="connsiteX26" fmla="*/ 1610210 w 4740334"/>
                  <a:gd name="connsiteY26" fmla="*/ 2568008 h 4048081"/>
                  <a:gd name="connsiteX27" fmla="*/ 1610210 w 4740334"/>
                  <a:gd name="connsiteY27" fmla="*/ 1277385 h 4048081"/>
                  <a:gd name="connsiteX28" fmla="*/ 1895194 w 4740334"/>
                  <a:gd name="connsiteY28" fmla="*/ 993211 h 4048081"/>
                  <a:gd name="connsiteX29" fmla="*/ 644584 w 4740334"/>
                  <a:gd name="connsiteY29" fmla="*/ 245790 h 4048081"/>
                  <a:gd name="connsiteX30" fmla="*/ 1028326 w 4740334"/>
                  <a:gd name="connsiteY30" fmla="*/ 637055 h 4048081"/>
                  <a:gd name="connsiteX31" fmla="*/ 644584 w 4740334"/>
                  <a:gd name="connsiteY31" fmla="*/ 1028320 h 4048081"/>
                  <a:gd name="connsiteX32" fmla="*/ 260842 w 4740334"/>
                  <a:gd name="connsiteY32" fmla="*/ 637055 h 4048081"/>
                  <a:gd name="connsiteX33" fmla="*/ 644584 w 4740334"/>
                  <a:gd name="connsiteY33" fmla="*/ 245790 h 4048081"/>
                  <a:gd name="connsiteX34" fmla="*/ 2367657 w 4740334"/>
                  <a:gd name="connsiteY34" fmla="*/ 0 h 4048081"/>
                  <a:gd name="connsiteX35" fmla="*/ 2819118 w 4740334"/>
                  <a:gd name="connsiteY35" fmla="*/ 453969 h 4048081"/>
                  <a:gd name="connsiteX36" fmla="*/ 2367657 w 4740334"/>
                  <a:gd name="connsiteY36" fmla="*/ 907938 h 4048081"/>
                  <a:gd name="connsiteX37" fmla="*/ 1916196 w 4740334"/>
                  <a:gd name="connsiteY37" fmla="*/ 453969 h 4048081"/>
                  <a:gd name="connsiteX38" fmla="*/ 2367657 w 4740334"/>
                  <a:gd name="connsiteY38" fmla="*/ 0 h 4048081"/>
                  <a:gd name="connsiteX0" fmla="*/ 236546 w 3130121"/>
                  <a:gd name="connsiteY0" fmla="*/ 1098549 h 4048081"/>
                  <a:gd name="connsiteX1" fmla="*/ 1052628 w 3130121"/>
                  <a:gd name="connsiteY1" fmla="*/ 1098549 h 4048081"/>
                  <a:gd name="connsiteX2" fmla="*/ 1289174 w 3130121"/>
                  <a:gd name="connsiteY2" fmla="*/ 1335514 h 4048081"/>
                  <a:gd name="connsiteX3" fmla="*/ 1289174 w 3130121"/>
                  <a:gd name="connsiteY3" fmla="*/ 2449249 h 4048081"/>
                  <a:gd name="connsiteX4" fmla="*/ 1052628 w 3130121"/>
                  <a:gd name="connsiteY4" fmla="*/ 2686214 h 4048081"/>
                  <a:gd name="connsiteX5" fmla="*/ 1052628 w 3130121"/>
                  <a:gd name="connsiteY5" fmla="*/ 3480046 h 4048081"/>
                  <a:gd name="connsiteX6" fmla="*/ 827910 w 3130121"/>
                  <a:gd name="connsiteY6" fmla="*/ 3717011 h 4048081"/>
                  <a:gd name="connsiteX7" fmla="*/ 473091 w 3130121"/>
                  <a:gd name="connsiteY7" fmla="*/ 3717011 h 4048081"/>
                  <a:gd name="connsiteX8" fmla="*/ 236546 w 3130121"/>
                  <a:gd name="connsiteY8" fmla="*/ 3480046 h 4048081"/>
                  <a:gd name="connsiteX9" fmla="*/ 236546 w 3130121"/>
                  <a:gd name="connsiteY9" fmla="*/ 2686214 h 4048081"/>
                  <a:gd name="connsiteX10" fmla="*/ 0 w 3130121"/>
                  <a:gd name="connsiteY10" fmla="*/ 2449249 h 4048081"/>
                  <a:gd name="connsiteX11" fmla="*/ 0 w 3130121"/>
                  <a:gd name="connsiteY11" fmla="*/ 1335514 h 4048081"/>
                  <a:gd name="connsiteX12" fmla="*/ 236546 w 3130121"/>
                  <a:gd name="connsiteY12" fmla="*/ 1098549 h 4048081"/>
                  <a:gd name="connsiteX13" fmla="*/ 1895194 w 3130121"/>
                  <a:gd name="connsiteY13" fmla="*/ 993211 h 4048081"/>
                  <a:gd name="connsiteX14" fmla="*/ 2845141 w 3130121"/>
                  <a:gd name="connsiteY14" fmla="*/ 993211 h 4048081"/>
                  <a:gd name="connsiteX15" fmla="*/ 3130125 w 3130121"/>
                  <a:gd name="connsiteY15" fmla="*/ 1277385 h 4048081"/>
                  <a:gd name="connsiteX16" fmla="*/ 3130125 w 3130121"/>
                  <a:gd name="connsiteY16" fmla="*/ 2568008 h 4048081"/>
                  <a:gd name="connsiteX17" fmla="*/ 2845141 w 3130121"/>
                  <a:gd name="connsiteY17" fmla="*/ 2852182 h 4048081"/>
                  <a:gd name="connsiteX18" fmla="*/ 2845141 w 3130121"/>
                  <a:gd name="connsiteY18" fmla="*/ 3763907 h 4048081"/>
                  <a:gd name="connsiteX19" fmla="*/ 2572031 w 3130121"/>
                  <a:gd name="connsiteY19" fmla="*/ 4048081 h 4048081"/>
                  <a:gd name="connsiteX20" fmla="*/ 2168304 w 3130121"/>
                  <a:gd name="connsiteY20" fmla="*/ 4048081 h 4048081"/>
                  <a:gd name="connsiteX21" fmla="*/ 1895194 w 3130121"/>
                  <a:gd name="connsiteY21" fmla="*/ 3763907 h 4048081"/>
                  <a:gd name="connsiteX22" fmla="*/ 1895194 w 3130121"/>
                  <a:gd name="connsiteY22" fmla="*/ 2852182 h 4048081"/>
                  <a:gd name="connsiteX23" fmla="*/ 1610210 w 3130121"/>
                  <a:gd name="connsiteY23" fmla="*/ 2568008 h 4048081"/>
                  <a:gd name="connsiteX24" fmla="*/ 1610210 w 3130121"/>
                  <a:gd name="connsiteY24" fmla="*/ 1277385 h 4048081"/>
                  <a:gd name="connsiteX25" fmla="*/ 1895194 w 3130121"/>
                  <a:gd name="connsiteY25" fmla="*/ 993211 h 4048081"/>
                  <a:gd name="connsiteX26" fmla="*/ 644584 w 3130121"/>
                  <a:gd name="connsiteY26" fmla="*/ 245790 h 4048081"/>
                  <a:gd name="connsiteX27" fmla="*/ 1028326 w 3130121"/>
                  <a:gd name="connsiteY27" fmla="*/ 637055 h 4048081"/>
                  <a:gd name="connsiteX28" fmla="*/ 644584 w 3130121"/>
                  <a:gd name="connsiteY28" fmla="*/ 1028320 h 4048081"/>
                  <a:gd name="connsiteX29" fmla="*/ 260842 w 3130121"/>
                  <a:gd name="connsiteY29" fmla="*/ 637055 h 4048081"/>
                  <a:gd name="connsiteX30" fmla="*/ 644584 w 3130121"/>
                  <a:gd name="connsiteY30" fmla="*/ 245790 h 4048081"/>
                  <a:gd name="connsiteX31" fmla="*/ 2367657 w 3130121"/>
                  <a:gd name="connsiteY31" fmla="*/ 0 h 4048081"/>
                  <a:gd name="connsiteX32" fmla="*/ 2819118 w 3130121"/>
                  <a:gd name="connsiteY32" fmla="*/ 453969 h 4048081"/>
                  <a:gd name="connsiteX33" fmla="*/ 2367657 w 3130121"/>
                  <a:gd name="connsiteY33" fmla="*/ 907938 h 4048081"/>
                  <a:gd name="connsiteX34" fmla="*/ 1916196 w 3130121"/>
                  <a:gd name="connsiteY34" fmla="*/ 453969 h 4048081"/>
                  <a:gd name="connsiteX35" fmla="*/ 2367657 w 3130121"/>
                  <a:gd name="connsiteY35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1277385 h 4048081"/>
                  <a:gd name="connsiteX15" fmla="*/ 3130125 w 3130126"/>
                  <a:gd name="connsiteY15" fmla="*/ 2568008 h 4048081"/>
                  <a:gd name="connsiteX16" fmla="*/ 2845141 w 3130126"/>
                  <a:gd name="connsiteY16" fmla="*/ 2852182 h 4048081"/>
                  <a:gd name="connsiteX17" fmla="*/ 2845141 w 3130126"/>
                  <a:gd name="connsiteY17" fmla="*/ 3763907 h 4048081"/>
                  <a:gd name="connsiteX18" fmla="*/ 2572031 w 3130126"/>
                  <a:gd name="connsiteY18" fmla="*/ 4048081 h 4048081"/>
                  <a:gd name="connsiteX19" fmla="*/ 2168304 w 3130126"/>
                  <a:gd name="connsiteY19" fmla="*/ 4048081 h 4048081"/>
                  <a:gd name="connsiteX20" fmla="*/ 1895194 w 3130126"/>
                  <a:gd name="connsiteY20" fmla="*/ 3763907 h 4048081"/>
                  <a:gd name="connsiteX21" fmla="*/ 1895194 w 3130126"/>
                  <a:gd name="connsiteY21" fmla="*/ 2852182 h 4048081"/>
                  <a:gd name="connsiteX22" fmla="*/ 1610210 w 3130126"/>
                  <a:gd name="connsiteY22" fmla="*/ 2568008 h 4048081"/>
                  <a:gd name="connsiteX23" fmla="*/ 1610210 w 3130126"/>
                  <a:gd name="connsiteY23" fmla="*/ 1277385 h 4048081"/>
                  <a:gd name="connsiteX24" fmla="*/ 1895194 w 3130126"/>
                  <a:gd name="connsiteY24" fmla="*/ 993211 h 4048081"/>
                  <a:gd name="connsiteX25" fmla="*/ 644584 w 3130126"/>
                  <a:gd name="connsiteY25" fmla="*/ 245790 h 4048081"/>
                  <a:gd name="connsiteX26" fmla="*/ 1028326 w 3130126"/>
                  <a:gd name="connsiteY26" fmla="*/ 637055 h 4048081"/>
                  <a:gd name="connsiteX27" fmla="*/ 644584 w 3130126"/>
                  <a:gd name="connsiteY27" fmla="*/ 1028320 h 4048081"/>
                  <a:gd name="connsiteX28" fmla="*/ 260842 w 3130126"/>
                  <a:gd name="connsiteY28" fmla="*/ 637055 h 4048081"/>
                  <a:gd name="connsiteX29" fmla="*/ 644584 w 3130126"/>
                  <a:gd name="connsiteY29" fmla="*/ 245790 h 4048081"/>
                  <a:gd name="connsiteX30" fmla="*/ 2367657 w 3130126"/>
                  <a:gd name="connsiteY30" fmla="*/ 0 h 4048081"/>
                  <a:gd name="connsiteX31" fmla="*/ 2819118 w 3130126"/>
                  <a:gd name="connsiteY31" fmla="*/ 453969 h 4048081"/>
                  <a:gd name="connsiteX32" fmla="*/ 2367657 w 3130126"/>
                  <a:gd name="connsiteY32" fmla="*/ 907938 h 4048081"/>
                  <a:gd name="connsiteX33" fmla="*/ 1916196 w 3130126"/>
                  <a:gd name="connsiteY33" fmla="*/ 453969 h 4048081"/>
                  <a:gd name="connsiteX34" fmla="*/ 2367657 w 3130126"/>
                  <a:gd name="connsiteY34" fmla="*/ 0 h 4048081"/>
                  <a:gd name="connsiteX0" fmla="*/ 236546 w 3130126"/>
                  <a:gd name="connsiteY0" fmla="*/ 1098549 h 4048081"/>
                  <a:gd name="connsiteX1" fmla="*/ 1052628 w 3130126"/>
                  <a:gd name="connsiteY1" fmla="*/ 1098549 h 4048081"/>
                  <a:gd name="connsiteX2" fmla="*/ 1289174 w 3130126"/>
                  <a:gd name="connsiteY2" fmla="*/ 1335514 h 4048081"/>
                  <a:gd name="connsiteX3" fmla="*/ 1289174 w 3130126"/>
                  <a:gd name="connsiteY3" fmla="*/ 2449249 h 4048081"/>
                  <a:gd name="connsiteX4" fmla="*/ 1052628 w 3130126"/>
                  <a:gd name="connsiteY4" fmla="*/ 2686214 h 4048081"/>
                  <a:gd name="connsiteX5" fmla="*/ 1052628 w 3130126"/>
                  <a:gd name="connsiteY5" fmla="*/ 3480046 h 4048081"/>
                  <a:gd name="connsiteX6" fmla="*/ 827910 w 3130126"/>
                  <a:gd name="connsiteY6" fmla="*/ 3717011 h 4048081"/>
                  <a:gd name="connsiteX7" fmla="*/ 473091 w 3130126"/>
                  <a:gd name="connsiteY7" fmla="*/ 3717011 h 4048081"/>
                  <a:gd name="connsiteX8" fmla="*/ 236546 w 3130126"/>
                  <a:gd name="connsiteY8" fmla="*/ 3480046 h 4048081"/>
                  <a:gd name="connsiteX9" fmla="*/ 236546 w 3130126"/>
                  <a:gd name="connsiteY9" fmla="*/ 2686214 h 4048081"/>
                  <a:gd name="connsiteX10" fmla="*/ 0 w 3130126"/>
                  <a:gd name="connsiteY10" fmla="*/ 2449249 h 4048081"/>
                  <a:gd name="connsiteX11" fmla="*/ 0 w 3130126"/>
                  <a:gd name="connsiteY11" fmla="*/ 1335514 h 4048081"/>
                  <a:gd name="connsiteX12" fmla="*/ 236546 w 3130126"/>
                  <a:gd name="connsiteY12" fmla="*/ 1098549 h 4048081"/>
                  <a:gd name="connsiteX13" fmla="*/ 1895194 w 3130126"/>
                  <a:gd name="connsiteY13" fmla="*/ 993211 h 4048081"/>
                  <a:gd name="connsiteX14" fmla="*/ 3130125 w 3130126"/>
                  <a:gd name="connsiteY14" fmla="*/ 2568008 h 4048081"/>
                  <a:gd name="connsiteX15" fmla="*/ 2845141 w 3130126"/>
                  <a:gd name="connsiteY15" fmla="*/ 2852182 h 4048081"/>
                  <a:gd name="connsiteX16" fmla="*/ 2845141 w 3130126"/>
                  <a:gd name="connsiteY16" fmla="*/ 3763907 h 4048081"/>
                  <a:gd name="connsiteX17" fmla="*/ 2572031 w 3130126"/>
                  <a:gd name="connsiteY17" fmla="*/ 4048081 h 4048081"/>
                  <a:gd name="connsiteX18" fmla="*/ 2168304 w 3130126"/>
                  <a:gd name="connsiteY18" fmla="*/ 4048081 h 4048081"/>
                  <a:gd name="connsiteX19" fmla="*/ 1895194 w 3130126"/>
                  <a:gd name="connsiteY19" fmla="*/ 3763907 h 4048081"/>
                  <a:gd name="connsiteX20" fmla="*/ 1895194 w 3130126"/>
                  <a:gd name="connsiteY20" fmla="*/ 2852182 h 4048081"/>
                  <a:gd name="connsiteX21" fmla="*/ 1610210 w 3130126"/>
                  <a:gd name="connsiteY21" fmla="*/ 2568008 h 4048081"/>
                  <a:gd name="connsiteX22" fmla="*/ 1610210 w 3130126"/>
                  <a:gd name="connsiteY22" fmla="*/ 1277385 h 4048081"/>
                  <a:gd name="connsiteX23" fmla="*/ 1895194 w 3130126"/>
                  <a:gd name="connsiteY23" fmla="*/ 993211 h 4048081"/>
                  <a:gd name="connsiteX24" fmla="*/ 644584 w 3130126"/>
                  <a:gd name="connsiteY24" fmla="*/ 245790 h 4048081"/>
                  <a:gd name="connsiteX25" fmla="*/ 1028326 w 3130126"/>
                  <a:gd name="connsiteY25" fmla="*/ 637055 h 4048081"/>
                  <a:gd name="connsiteX26" fmla="*/ 644584 w 3130126"/>
                  <a:gd name="connsiteY26" fmla="*/ 1028320 h 4048081"/>
                  <a:gd name="connsiteX27" fmla="*/ 260842 w 3130126"/>
                  <a:gd name="connsiteY27" fmla="*/ 637055 h 4048081"/>
                  <a:gd name="connsiteX28" fmla="*/ 644584 w 3130126"/>
                  <a:gd name="connsiteY28" fmla="*/ 245790 h 4048081"/>
                  <a:gd name="connsiteX29" fmla="*/ 2367657 w 3130126"/>
                  <a:gd name="connsiteY29" fmla="*/ 0 h 4048081"/>
                  <a:gd name="connsiteX30" fmla="*/ 2819118 w 3130126"/>
                  <a:gd name="connsiteY30" fmla="*/ 453969 h 4048081"/>
                  <a:gd name="connsiteX31" fmla="*/ 2367657 w 3130126"/>
                  <a:gd name="connsiteY31" fmla="*/ 907938 h 4048081"/>
                  <a:gd name="connsiteX32" fmla="*/ 1916196 w 3130126"/>
                  <a:gd name="connsiteY32" fmla="*/ 453969 h 4048081"/>
                  <a:gd name="connsiteX33" fmla="*/ 2367657 w 3130126"/>
                  <a:gd name="connsiteY33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2852182 h 4048081"/>
                  <a:gd name="connsiteX15" fmla="*/ 2845141 w 2845139"/>
                  <a:gd name="connsiteY15" fmla="*/ 3763907 h 4048081"/>
                  <a:gd name="connsiteX16" fmla="*/ 2572031 w 2845139"/>
                  <a:gd name="connsiteY16" fmla="*/ 4048081 h 4048081"/>
                  <a:gd name="connsiteX17" fmla="*/ 2168304 w 2845139"/>
                  <a:gd name="connsiteY17" fmla="*/ 4048081 h 4048081"/>
                  <a:gd name="connsiteX18" fmla="*/ 1895194 w 2845139"/>
                  <a:gd name="connsiteY18" fmla="*/ 3763907 h 4048081"/>
                  <a:gd name="connsiteX19" fmla="*/ 1895194 w 2845139"/>
                  <a:gd name="connsiteY19" fmla="*/ 2852182 h 4048081"/>
                  <a:gd name="connsiteX20" fmla="*/ 1610210 w 2845139"/>
                  <a:gd name="connsiteY20" fmla="*/ 2568008 h 4048081"/>
                  <a:gd name="connsiteX21" fmla="*/ 1610210 w 2845139"/>
                  <a:gd name="connsiteY21" fmla="*/ 1277385 h 4048081"/>
                  <a:gd name="connsiteX22" fmla="*/ 1895194 w 2845139"/>
                  <a:gd name="connsiteY22" fmla="*/ 993211 h 4048081"/>
                  <a:gd name="connsiteX23" fmla="*/ 644584 w 2845139"/>
                  <a:gd name="connsiteY23" fmla="*/ 245790 h 4048081"/>
                  <a:gd name="connsiteX24" fmla="*/ 1028326 w 2845139"/>
                  <a:gd name="connsiteY24" fmla="*/ 637055 h 4048081"/>
                  <a:gd name="connsiteX25" fmla="*/ 644584 w 2845139"/>
                  <a:gd name="connsiteY25" fmla="*/ 1028320 h 4048081"/>
                  <a:gd name="connsiteX26" fmla="*/ 260842 w 2845139"/>
                  <a:gd name="connsiteY26" fmla="*/ 637055 h 4048081"/>
                  <a:gd name="connsiteX27" fmla="*/ 644584 w 2845139"/>
                  <a:gd name="connsiteY27" fmla="*/ 245790 h 4048081"/>
                  <a:gd name="connsiteX28" fmla="*/ 2367657 w 2845139"/>
                  <a:gd name="connsiteY28" fmla="*/ 0 h 4048081"/>
                  <a:gd name="connsiteX29" fmla="*/ 2819118 w 2845139"/>
                  <a:gd name="connsiteY29" fmla="*/ 453969 h 4048081"/>
                  <a:gd name="connsiteX30" fmla="*/ 2367657 w 2845139"/>
                  <a:gd name="connsiteY30" fmla="*/ 907938 h 4048081"/>
                  <a:gd name="connsiteX31" fmla="*/ 1916196 w 2845139"/>
                  <a:gd name="connsiteY31" fmla="*/ 453969 h 4048081"/>
                  <a:gd name="connsiteX32" fmla="*/ 2367657 w 2845139"/>
                  <a:gd name="connsiteY32" fmla="*/ 0 h 4048081"/>
                  <a:gd name="connsiteX0" fmla="*/ 236546 w 2845139"/>
                  <a:gd name="connsiteY0" fmla="*/ 1098549 h 4048081"/>
                  <a:gd name="connsiteX1" fmla="*/ 1052628 w 2845139"/>
                  <a:gd name="connsiteY1" fmla="*/ 1098549 h 4048081"/>
                  <a:gd name="connsiteX2" fmla="*/ 1289174 w 2845139"/>
                  <a:gd name="connsiteY2" fmla="*/ 1335514 h 4048081"/>
                  <a:gd name="connsiteX3" fmla="*/ 1289174 w 2845139"/>
                  <a:gd name="connsiteY3" fmla="*/ 2449249 h 4048081"/>
                  <a:gd name="connsiteX4" fmla="*/ 1052628 w 2845139"/>
                  <a:gd name="connsiteY4" fmla="*/ 2686214 h 4048081"/>
                  <a:gd name="connsiteX5" fmla="*/ 1052628 w 2845139"/>
                  <a:gd name="connsiteY5" fmla="*/ 3480046 h 4048081"/>
                  <a:gd name="connsiteX6" fmla="*/ 827910 w 2845139"/>
                  <a:gd name="connsiteY6" fmla="*/ 3717011 h 4048081"/>
                  <a:gd name="connsiteX7" fmla="*/ 473091 w 2845139"/>
                  <a:gd name="connsiteY7" fmla="*/ 3717011 h 4048081"/>
                  <a:gd name="connsiteX8" fmla="*/ 236546 w 2845139"/>
                  <a:gd name="connsiteY8" fmla="*/ 3480046 h 4048081"/>
                  <a:gd name="connsiteX9" fmla="*/ 236546 w 2845139"/>
                  <a:gd name="connsiteY9" fmla="*/ 2686214 h 4048081"/>
                  <a:gd name="connsiteX10" fmla="*/ 0 w 2845139"/>
                  <a:gd name="connsiteY10" fmla="*/ 2449249 h 4048081"/>
                  <a:gd name="connsiteX11" fmla="*/ 0 w 2845139"/>
                  <a:gd name="connsiteY11" fmla="*/ 1335514 h 4048081"/>
                  <a:gd name="connsiteX12" fmla="*/ 236546 w 2845139"/>
                  <a:gd name="connsiteY12" fmla="*/ 1098549 h 4048081"/>
                  <a:gd name="connsiteX13" fmla="*/ 1895194 w 2845139"/>
                  <a:gd name="connsiteY13" fmla="*/ 993211 h 4048081"/>
                  <a:gd name="connsiteX14" fmla="*/ 2845141 w 2845139"/>
                  <a:gd name="connsiteY14" fmla="*/ 3763907 h 4048081"/>
                  <a:gd name="connsiteX15" fmla="*/ 2572031 w 2845139"/>
                  <a:gd name="connsiteY15" fmla="*/ 4048081 h 4048081"/>
                  <a:gd name="connsiteX16" fmla="*/ 2168304 w 2845139"/>
                  <a:gd name="connsiteY16" fmla="*/ 4048081 h 4048081"/>
                  <a:gd name="connsiteX17" fmla="*/ 1895194 w 2845139"/>
                  <a:gd name="connsiteY17" fmla="*/ 3763907 h 4048081"/>
                  <a:gd name="connsiteX18" fmla="*/ 1895194 w 2845139"/>
                  <a:gd name="connsiteY18" fmla="*/ 2852182 h 4048081"/>
                  <a:gd name="connsiteX19" fmla="*/ 1610210 w 2845139"/>
                  <a:gd name="connsiteY19" fmla="*/ 2568008 h 4048081"/>
                  <a:gd name="connsiteX20" fmla="*/ 1610210 w 2845139"/>
                  <a:gd name="connsiteY20" fmla="*/ 1277385 h 4048081"/>
                  <a:gd name="connsiteX21" fmla="*/ 1895194 w 2845139"/>
                  <a:gd name="connsiteY21" fmla="*/ 993211 h 4048081"/>
                  <a:gd name="connsiteX22" fmla="*/ 644584 w 2845139"/>
                  <a:gd name="connsiteY22" fmla="*/ 245790 h 4048081"/>
                  <a:gd name="connsiteX23" fmla="*/ 1028326 w 2845139"/>
                  <a:gd name="connsiteY23" fmla="*/ 637055 h 4048081"/>
                  <a:gd name="connsiteX24" fmla="*/ 644584 w 2845139"/>
                  <a:gd name="connsiteY24" fmla="*/ 1028320 h 4048081"/>
                  <a:gd name="connsiteX25" fmla="*/ 260842 w 2845139"/>
                  <a:gd name="connsiteY25" fmla="*/ 637055 h 4048081"/>
                  <a:gd name="connsiteX26" fmla="*/ 644584 w 2845139"/>
                  <a:gd name="connsiteY26" fmla="*/ 245790 h 4048081"/>
                  <a:gd name="connsiteX27" fmla="*/ 2367657 w 2845139"/>
                  <a:gd name="connsiteY27" fmla="*/ 0 h 4048081"/>
                  <a:gd name="connsiteX28" fmla="*/ 2819118 w 2845139"/>
                  <a:gd name="connsiteY28" fmla="*/ 453969 h 4048081"/>
                  <a:gd name="connsiteX29" fmla="*/ 2367657 w 2845139"/>
                  <a:gd name="connsiteY29" fmla="*/ 907938 h 4048081"/>
                  <a:gd name="connsiteX30" fmla="*/ 1916196 w 2845139"/>
                  <a:gd name="connsiteY30" fmla="*/ 453969 h 4048081"/>
                  <a:gd name="connsiteX31" fmla="*/ 2367657 w 2845139"/>
                  <a:gd name="connsiteY31" fmla="*/ 0 h 4048081"/>
                  <a:gd name="connsiteX0" fmla="*/ 236546 w 2893230"/>
                  <a:gd name="connsiteY0" fmla="*/ 1098549 h 4081653"/>
                  <a:gd name="connsiteX1" fmla="*/ 1052628 w 2893230"/>
                  <a:gd name="connsiteY1" fmla="*/ 1098549 h 4081653"/>
                  <a:gd name="connsiteX2" fmla="*/ 1289174 w 2893230"/>
                  <a:gd name="connsiteY2" fmla="*/ 1335514 h 4081653"/>
                  <a:gd name="connsiteX3" fmla="*/ 1289174 w 2893230"/>
                  <a:gd name="connsiteY3" fmla="*/ 2449249 h 4081653"/>
                  <a:gd name="connsiteX4" fmla="*/ 1052628 w 2893230"/>
                  <a:gd name="connsiteY4" fmla="*/ 2686214 h 4081653"/>
                  <a:gd name="connsiteX5" fmla="*/ 1052628 w 2893230"/>
                  <a:gd name="connsiteY5" fmla="*/ 3480046 h 4081653"/>
                  <a:gd name="connsiteX6" fmla="*/ 827910 w 2893230"/>
                  <a:gd name="connsiteY6" fmla="*/ 3717011 h 4081653"/>
                  <a:gd name="connsiteX7" fmla="*/ 473091 w 2893230"/>
                  <a:gd name="connsiteY7" fmla="*/ 3717011 h 4081653"/>
                  <a:gd name="connsiteX8" fmla="*/ 236546 w 2893230"/>
                  <a:gd name="connsiteY8" fmla="*/ 3480046 h 4081653"/>
                  <a:gd name="connsiteX9" fmla="*/ 236546 w 2893230"/>
                  <a:gd name="connsiteY9" fmla="*/ 2686214 h 4081653"/>
                  <a:gd name="connsiteX10" fmla="*/ 0 w 2893230"/>
                  <a:gd name="connsiteY10" fmla="*/ 2449249 h 4081653"/>
                  <a:gd name="connsiteX11" fmla="*/ 0 w 2893230"/>
                  <a:gd name="connsiteY11" fmla="*/ 1335514 h 4081653"/>
                  <a:gd name="connsiteX12" fmla="*/ 236546 w 2893230"/>
                  <a:gd name="connsiteY12" fmla="*/ 1098549 h 4081653"/>
                  <a:gd name="connsiteX13" fmla="*/ 1610210 w 2893230"/>
                  <a:gd name="connsiteY13" fmla="*/ 1277385 h 4081653"/>
                  <a:gd name="connsiteX14" fmla="*/ 2845141 w 2893230"/>
                  <a:gd name="connsiteY14" fmla="*/ 3763907 h 4081653"/>
                  <a:gd name="connsiteX15" fmla="*/ 2572031 w 2893230"/>
                  <a:gd name="connsiteY15" fmla="*/ 4048081 h 4081653"/>
                  <a:gd name="connsiteX16" fmla="*/ 2168304 w 2893230"/>
                  <a:gd name="connsiteY16" fmla="*/ 4048081 h 4081653"/>
                  <a:gd name="connsiteX17" fmla="*/ 1895194 w 2893230"/>
                  <a:gd name="connsiteY17" fmla="*/ 3763907 h 4081653"/>
                  <a:gd name="connsiteX18" fmla="*/ 1895194 w 2893230"/>
                  <a:gd name="connsiteY18" fmla="*/ 2852182 h 4081653"/>
                  <a:gd name="connsiteX19" fmla="*/ 1610210 w 2893230"/>
                  <a:gd name="connsiteY19" fmla="*/ 2568008 h 4081653"/>
                  <a:gd name="connsiteX20" fmla="*/ 1610210 w 2893230"/>
                  <a:gd name="connsiteY20" fmla="*/ 1277385 h 4081653"/>
                  <a:gd name="connsiteX21" fmla="*/ 644584 w 2893230"/>
                  <a:gd name="connsiteY21" fmla="*/ 245790 h 4081653"/>
                  <a:gd name="connsiteX22" fmla="*/ 1028326 w 2893230"/>
                  <a:gd name="connsiteY22" fmla="*/ 637055 h 4081653"/>
                  <a:gd name="connsiteX23" fmla="*/ 644584 w 2893230"/>
                  <a:gd name="connsiteY23" fmla="*/ 1028320 h 4081653"/>
                  <a:gd name="connsiteX24" fmla="*/ 260842 w 2893230"/>
                  <a:gd name="connsiteY24" fmla="*/ 637055 h 4081653"/>
                  <a:gd name="connsiteX25" fmla="*/ 644584 w 2893230"/>
                  <a:gd name="connsiteY25" fmla="*/ 245790 h 4081653"/>
                  <a:gd name="connsiteX26" fmla="*/ 2367657 w 2893230"/>
                  <a:gd name="connsiteY26" fmla="*/ 0 h 4081653"/>
                  <a:gd name="connsiteX27" fmla="*/ 2819118 w 2893230"/>
                  <a:gd name="connsiteY27" fmla="*/ 453969 h 4081653"/>
                  <a:gd name="connsiteX28" fmla="*/ 2367657 w 2893230"/>
                  <a:gd name="connsiteY28" fmla="*/ 907938 h 4081653"/>
                  <a:gd name="connsiteX29" fmla="*/ 1916196 w 2893230"/>
                  <a:gd name="connsiteY29" fmla="*/ 453969 h 4081653"/>
                  <a:gd name="connsiteX30" fmla="*/ 2367657 w 2893230"/>
                  <a:gd name="connsiteY30" fmla="*/ 0 h 4081653"/>
                  <a:gd name="connsiteX0" fmla="*/ 236546 w 2893230"/>
                  <a:gd name="connsiteY0" fmla="*/ 1098549 h 4048081"/>
                  <a:gd name="connsiteX1" fmla="*/ 1052628 w 2893230"/>
                  <a:gd name="connsiteY1" fmla="*/ 1098549 h 4048081"/>
                  <a:gd name="connsiteX2" fmla="*/ 1289174 w 2893230"/>
                  <a:gd name="connsiteY2" fmla="*/ 1335514 h 4048081"/>
                  <a:gd name="connsiteX3" fmla="*/ 1289174 w 2893230"/>
                  <a:gd name="connsiteY3" fmla="*/ 2449249 h 4048081"/>
                  <a:gd name="connsiteX4" fmla="*/ 1052628 w 2893230"/>
                  <a:gd name="connsiteY4" fmla="*/ 2686214 h 4048081"/>
                  <a:gd name="connsiteX5" fmla="*/ 1052628 w 2893230"/>
                  <a:gd name="connsiteY5" fmla="*/ 3480046 h 4048081"/>
                  <a:gd name="connsiteX6" fmla="*/ 827910 w 2893230"/>
                  <a:gd name="connsiteY6" fmla="*/ 3717011 h 4048081"/>
                  <a:gd name="connsiteX7" fmla="*/ 473091 w 2893230"/>
                  <a:gd name="connsiteY7" fmla="*/ 3717011 h 4048081"/>
                  <a:gd name="connsiteX8" fmla="*/ 236546 w 2893230"/>
                  <a:gd name="connsiteY8" fmla="*/ 3480046 h 4048081"/>
                  <a:gd name="connsiteX9" fmla="*/ 236546 w 2893230"/>
                  <a:gd name="connsiteY9" fmla="*/ 2686214 h 4048081"/>
                  <a:gd name="connsiteX10" fmla="*/ 0 w 2893230"/>
                  <a:gd name="connsiteY10" fmla="*/ 2449249 h 4048081"/>
                  <a:gd name="connsiteX11" fmla="*/ 0 w 2893230"/>
                  <a:gd name="connsiteY11" fmla="*/ 1335514 h 4048081"/>
                  <a:gd name="connsiteX12" fmla="*/ 236546 w 2893230"/>
                  <a:gd name="connsiteY12" fmla="*/ 1098549 h 4048081"/>
                  <a:gd name="connsiteX13" fmla="*/ 1610210 w 2893230"/>
                  <a:gd name="connsiteY13" fmla="*/ 2568008 h 4048081"/>
                  <a:gd name="connsiteX14" fmla="*/ 2845141 w 2893230"/>
                  <a:gd name="connsiteY14" fmla="*/ 3763907 h 4048081"/>
                  <a:gd name="connsiteX15" fmla="*/ 2572031 w 2893230"/>
                  <a:gd name="connsiteY15" fmla="*/ 4048081 h 4048081"/>
                  <a:gd name="connsiteX16" fmla="*/ 2168304 w 2893230"/>
                  <a:gd name="connsiteY16" fmla="*/ 4048081 h 4048081"/>
                  <a:gd name="connsiteX17" fmla="*/ 1895194 w 2893230"/>
                  <a:gd name="connsiteY17" fmla="*/ 3763907 h 4048081"/>
                  <a:gd name="connsiteX18" fmla="*/ 1895194 w 2893230"/>
                  <a:gd name="connsiteY18" fmla="*/ 2852182 h 4048081"/>
                  <a:gd name="connsiteX19" fmla="*/ 1610210 w 2893230"/>
                  <a:gd name="connsiteY19" fmla="*/ 2568008 h 4048081"/>
                  <a:gd name="connsiteX20" fmla="*/ 644584 w 2893230"/>
                  <a:gd name="connsiteY20" fmla="*/ 245790 h 4048081"/>
                  <a:gd name="connsiteX21" fmla="*/ 1028326 w 2893230"/>
                  <a:gd name="connsiteY21" fmla="*/ 637055 h 4048081"/>
                  <a:gd name="connsiteX22" fmla="*/ 644584 w 2893230"/>
                  <a:gd name="connsiteY22" fmla="*/ 1028320 h 4048081"/>
                  <a:gd name="connsiteX23" fmla="*/ 260842 w 2893230"/>
                  <a:gd name="connsiteY23" fmla="*/ 637055 h 4048081"/>
                  <a:gd name="connsiteX24" fmla="*/ 644584 w 2893230"/>
                  <a:gd name="connsiteY24" fmla="*/ 245790 h 4048081"/>
                  <a:gd name="connsiteX25" fmla="*/ 2367657 w 2893230"/>
                  <a:gd name="connsiteY25" fmla="*/ 0 h 4048081"/>
                  <a:gd name="connsiteX26" fmla="*/ 2819118 w 2893230"/>
                  <a:gd name="connsiteY26" fmla="*/ 453969 h 4048081"/>
                  <a:gd name="connsiteX27" fmla="*/ 2367657 w 2893230"/>
                  <a:gd name="connsiteY27" fmla="*/ 907938 h 4048081"/>
                  <a:gd name="connsiteX28" fmla="*/ 1916196 w 2893230"/>
                  <a:gd name="connsiteY28" fmla="*/ 453969 h 4048081"/>
                  <a:gd name="connsiteX29" fmla="*/ 2367657 w 2893230"/>
                  <a:gd name="connsiteY29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2852182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1895194 w 2875059"/>
                  <a:gd name="connsiteY18" fmla="*/ 2852182 h 4048081"/>
                  <a:gd name="connsiteX19" fmla="*/ 644584 w 2875059"/>
                  <a:gd name="connsiteY19" fmla="*/ 245790 h 4048081"/>
                  <a:gd name="connsiteX20" fmla="*/ 1028326 w 2875059"/>
                  <a:gd name="connsiteY20" fmla="*/ 637055 h 4048081"/>
                  <a:gd name="connsiteX21" fmla="*/ 644584 w 2875059"/>
                  <a:gd name="connsiteY21" fmla="*/ 1028320 h 4048081"/>
                  <a:gd name="connsiteX22" fmla="*/ 260842 w 2875059"/>
                  <a:gd name="connsiteY22" fmla="*/ 637055 h 4048081"/>
                  <a:gd name="connsiteX23" fmla="*/ 644584 w 2875059"/>
                  <a:gd name="connsiteY23" fmla="*/ 245790 h 4048081"/>
                  <a:gd name="connsiteX24" fmla="*/ 2367657 w 2875059"/>
                  <a:gd name="connsiteY24" fmla="*/ 0 h 4048081"/>
                  <a:gd name="connsiteX25" fmla="*/ 2819118 w 2875059"/>
                  <a:gd name="connsiteY25" fmla="*/ 453969 h 4048081"/>
                  <a:gd name="connsiteX26" fmla="*/ 2367657 w 2875059"/>
                  <a:gd name="connsiteY26" fmla="*/ 907938 h 4048081"/>
                  <a:gd name="connsiteX27" fmla="*/ 1916196 w 2875059"/>
                  <a:gd name="connsiteY27" fmla="*/ 453969 h 4048081"/>
                  <a:gd name="connsiteX28" fmla="*/ 2367657 w 2875059"/>
                  <a:gd name="connsiteY28" fmla="*/ 0 h 4048081"/>
                  <a:gd name="connsiteX0" fmla="*/ 236546 w 2875059"/>
                  <a:gd name="connsiteY0" fmla="*/ 1098549 h 4048081"/>
                  <a:gd name="connsiteX1" fmla="*/ 1052628 w 2875059"/>
                  <a:gd name="connsiteY1" fmla="*/ 1098549 h 4048081"/>
                  <a:gd name="connsiteX2" fmla="*/ 1289174 w 2875059"/>
                  <a:gd name="connsiteY2" fmla="*/ 1335514 h 4048081"/>
                  <a:gd name="connsiteX3" fmla="*/ 1289174 w 2875059"/>
                  <a:gd name="connsiteY3" fmla="*/ 2449249 h 4048081"/>
                  <a:gd name="connsiteX4" fmla="*/ 1052628 w 2875059"/>
                  <a:gd name="connsiteY4" fmla="*/ 2686214 h 4048081"/>
                  <a:gd name="connsiteX5" fmla="*/ 1052628 w 2875059"/>
                  <a:gd name="connsiteY5" fmla="*/ 3480046 h 4048081"/>
                  <a:gd name="connsiteX6" fmla="*/ 827910 w 2875059"/>
                  <a:gd name="connsiteY6" fmla="*/ 3717011 h 4048081"/>
                  <a:gd name="connsiteX7" fmla="*/ 473091 w 2875059"/>
                  <a:gd name="connsiteY7" fmla="*/ 3717011 h 4048081"/>
                  <a:gd name="connsiteX8" fmla="*/ 236546 w 2875059"/>
                  <a:gd name="connsiteY8" fmla="*/ 3480046 h 4048081"/>
                  <a:gd name="connsiteX9" fmla="*/ 236546 w 2875059"/>
                  <a:gd name="connsiteY9" fmla="*/ 2686214 h 4048081"/>
                  <a:gd name="connsiteX10" fmla="*/ 0 w 2875059"/>
                  <a:gd name="connsiteY10" fmla="*/ 2449249 h 4048081"/>
                  <a:gd name="connsiteX11" fmla="*/ 0 w 2875059"/>
                  <a:gd name="connsiteY11" fmla="*/ 1335514 h 4048081"/>
                  <a:gd name="connsiteX12" fmla="*/ 236546 w 2875059"/>
                  <a:gd name="connsiteY12" fmla="*/ 1098549 h 4048081"/>
                  <a:gd name="connsiteX13" fmla="*/ 1895194 w 2875059"/>
                  <a:gd name="connsiteY13" fmla="*/ 3763907 h 4048081"/>
                  <a:gd name="connsiteX14" fmla="*/ 2845141 w 2875059"/>
                  <a:gd name="connsiteY14" fmla="*/ 3763907 h 4048081"/>
                  <a:gd name="connsiteX15" fmla="*/ 2572031 w 2875059"/>
                  <a:gd name="connsiteY15" fmla="*/ 4048081 h 4048081"/>
                  <a:gd name="connsiteX16" fmla="*/ 2168304 w 2875059"/>
                  <a:gd name="connsiteY16" fmla="*/ 4048081 h 4048081"/>
                  <a:gd name="connsiteX17" fmla="*/ 1895194 w 2875059"/>
                  <a:gd name="connsiteY17" fmla="*/ 3763907 h 4048081"/>
                  <a:gd name="connsiteX18" fmla="*/ 644584 w 2875059"/>
                  <a:gd name="connsiteY18" fmla="*/ 245790 h 4048081"/>
                  <a:gd name="connsiteX19" fmla="*/ 1028326 w 2875059"/>
                  <a:gd name="connsiteY19" fmla="*/ 637055 h 4048081"/>
                  <a:gd name="connsiteX20" fmla="*/ 644584 w 2875059"/>
                  <a:gd name="connsiteY20" fmla="*/ 1028320 h 4048081"/>
                  <a:gd name="connsiteX21" fmla="*/ 260842 w 2875059"/>
                  <a:gd name="connsiteY21" fmla="*/ 637055 h 4048081"/>
                  <a:gd name="connsiteX22" fmla="*/ 644584 w 2875059"/>
                  <a:gd name="connsiteY22" fmla="*/ 245790 h 4048081"/>
                  <a:gd name="connsiteX23" fmla="*/ 2367657 w 2875059"/>
                  <a:gd name="connsiteY23" fmla="*/ 0 h 4048081"/>
                  <a:gd name="connsiteX24" fmla="*/ 2819118 w 2875059"/>
                  <a:gd name="connsiteY24" fmla="*/ 453969 h 4048081"/>
                  <a:gd name="connsiteX25" fmla="*/ 2367657 w 2875059"/>
                  <a:gd name="connsiteY25" fmla="*/ 907938 h 4048081"/>
                  <a:gd name="connsiteX26" fmla="*/ 1916196 w 2875059"/>
                  <a:gd name="connsiteY26" fmla="*/ 453969 h 4048081"/>
                  <a:gd name="connsiteX27" fmla="*/ 2367657 w 2875059"/>
                  <a:gd name="connsiteY27" fmla="*/ 0 h 4048081"/>
                  <a:gd name="connsiteX0" fmla="*/ 236546 w 2859303"/>
                  <a:gd name="connsiteY0" fmla="*/ 1098549 h 4069128"/>
                  <a:gd name="connsiteX1" fmla="*/ 1052628 w 2859303"/>
                  <a:gd name="connsiteY1" fmla="*/ 1098549 h 4069128"/>
                  <a:gd name="connsiteX2" fmla="*/ 1289174 w 2859303"/>
                  <a:gd name="connsiteY2" fmla="*/ 1335514 h 4069128"/>
                  <a:gd name="connsiteX3" fmla="*/ 1289174 w 2859303"/>
                  <a:gd name="connsiteY3" fmla="*/ 2449249 h 4069128"/>
                  <a:gd name="connsiteX4" fmla="*/ 1052628 w 2859303"/>
                  <a:gd name="connsiteY4" fmla="*/ 2686214 h 4069128"/>
                  <a:gd name="connsiteX5" fmla="*/ 1052628 w 2859303"/>
                  <a:gd name="connsiteY5" fmla="*/ 3480046 h 4069128"/>
                  <a:gd name="connsiteX6" fmla="*/ 827910 w 2859303"/>
                  <a:gd name="connsiteY6" fmla="*/ 3717011 h 4069128"/>
                  <a:gd name="connsiteX7" fmla="*/ 473091 w 2859303"/>
                  <a:gd name="connsiteY7" fmla="*/ 3717011 h 4069128"/>
                  <a:gd name="connsiteX8" fmla="*/ 236546 w 2859303"/>
                  <a:gd name="connsiteY8" fmla="*/ 3480046 h 4069128"/>
                  <a:gd name="connsiteX9" fmla="*/ 236546 w 2859303"/>
                  <a:gd name="connsiteY9" fmla="*/ 2686214 h 4069128"/>
                  <a:gd name="connsiteX10" fmla="*/ 0 w 2859303"/>
                  <a:gd name="connsiteY10" fmla="*/ 2449249 h 4069128"/>
                  <a:gd name="connsiteX11" fmla="*/ 0 w 2859303"/>
                  <a:gd name="connsiteY11" fmla="*/ 1335514 h 4069128"/>
                  <a:gd name="connsiteX12" fmla="*/ 236546 w 2859303"/>
                  <a:gd name="connsiteY12" fmla="*/ 1098549 h 4069128"/>
                  <a:gd name="connsiteX13" fmla="*/ 2168304 w 2859303"/>
                  <a:gd name="connsiteY13" fmla="*/ 4048081 h 4069128"/>
                  <a:gd name="connsiteX14" fmla="*/ 2845141 w 2859303"/>
                  <a:gd name="connsiteY14" fmla="*/ 3763907 h 4069128"/>
                  <a:gd name="connsiteX15" fmla="*/ 2572031 w 2859303"/>
                  <a:gd name="connsiteY15" fmla="*/ 4048081 h 4069128"/>
                  <a:gd name="connsiteX16" fmla="*/ 2168304 w 2859303"/>
                  <a:gd name="connsiteY16" fmla="*/ 4048081 h 4069128"/>
                  <a:gd name="connsiteX17" fmla="*/ 644584 w 2859303"/>
                  <a:gd name="connsiteY17" fmla="*/ 245790 h 4069128"/>
                  <a:gd name="connsiteX18" fmla="*/ 1028326 w 2859303"/>
                  <a:gd name="connsiteY18" fmla="*/ 637055 h 4069128"/>
                  <a:gd name="connsiteX19" fmla="*/ 644584 w 2859303"/>
                  <a:gd name="connsiteY19" fmla="*/ 1028320 h 4069128"/>
                  <a:gd name="connsiteX20" fmla="*/ 260842 w 2859303"/>
                  <a:gd name="connsiteY20" fmla="*/ 637055 h 4069128"/>
                  <a:gd name="connsiteX21" fmla="*/ 644584 w 2859303"/>
                  <a:gd name="connsiteY21" fmla="*/ 245790 h 4069128"/>
                  <a:gd name="connsiteX22" fmla="*/ 2367657 w 2859303"/>
                  <a:gd name="connsiteY22" fmla="*/ 0 h 4069128"/>
                  <a:gd name="connsiteX23" fmla="*/ 2819118 w 2859303"/>
                  <a:gd name="connsiteY23" fmla="*/ 453969 h 4069128"/>
                  <a:gd name="connsiteX24" fmla="*/ 2367657 w 2859303"/>
                  <a:gd name="connsiteY24" fmla="*/ 907938 h 4069128"/>
                  <a:gd name="connsiteX25" fmla="*/ 1916196 w 2859303"/>
                  <a:gd name="connsiteY25" fmla="*/ 453969 h 4069128"/>
                  <a:gd name="connsiteX26" fmla="*/ 2367657 w 2859303"/>
                  <a:gd name="connsiteY26" fmla="*/ 0 h 4069128"/>
                  <a:gd name="connsiteX0" fmla="*/ 236546 w 2819120"/>
                  <a:gd name="connsiteY0" fmla="*/ 1098549 h 4048081"/>
                  <a:gd name="connsiteX1" fmla="*/ 1052628 w 2819120"/>
                  <a:gd name="connsiteY1" fmla="*/ 1098549 h 4048081"/>
                  <a:gd name="connsiteX2" fmla="*/ 1289174 w 2819120"/>
                  <a:gd name="connsiteY2" fmla="*/ 1335514 h 4048081"/>
                  <a:gd name="connsiteX3" fmla="*/ 1289174 w 2819120"/>
                  <a:gd name="connsiteY3" fmla="*/ 2449249 h 4048081"/>
                  <a:gd name="connsiteX4" fmla="*/ 1052628 w 2819120"/>
                  <a:gd name="connsiteY4" fmla="*/ 2686214 h 4048081"/>
                  <a:gd name="connsiteX5" fmla="*/ 1052628 w 2819120"/>
                  <a:gd name="connsiteY5" fmla="*/ 3480046 h 4048081"/>
                  <a:gd name="connsiteX6" fmla="*/ 827910 w 2819120"/>
                  <a:gd name="connsiteY6" fmla="*/ 3717011 h 4048081"/>
                  <a:gd name="connsiteX7" fmla="*/ 473091 w 2819120"/>
                  <a:gd name="connsiteY7" fmla="*/ 3717011 h 4048081"/>
                  <a:gd name="connsiteX8" fmla="*/ 236546 w 2819120"/>
                  <a:gd name="connsiteY8" fmla="*/ 3480046 h 4048081"/>
                  <a:gd name="connsiteX9" fmla="*/ 236546 w 2819120"/>
                  <a:gd name="connsiteY9" fmla="*/ 2686214 h 4048081"/>
                  <a:gd name="connsiteX10" fmla="*/ 0 w 2819120"/>
                  <a:gd name="connsiteY10" fmla="*/ 2449249 h 4048081"/>
                  <a:gd name="connsiteX11" fmla="*/ 0 w 2819120"/>
                  <a:gd name="connsiteY11" fmla="*/ 1335514 h 4048081"/>
                  <a:gd name="connsiteX12" fmla="*/ 236546 w 2819120"/>
                  <a:gd name="connsiteY12" fmla="*/ 1098549 h 4048081"/>
                  <a:gd name="connsiteX13" fmla="*/ 2168304 w 2819120"/>
                  <a:gd name="connsiteY13" fmla="*/ 4048081 h 4048081"/>
                  <a:gd name="connsiteX14" fmla="*/ 2572031 w 2819120"/>
                  <a:gd name="connsiteY14" fmla="*/ 4048081 h 4048081"/>
                  <a:gd name="connsiteX15" fmla="*/ 2168304 w 2819120"/>
                  <a:gd name="connsiteY15" fmla="*/ 4048081 h 4048081"/>
                  <a:gd name="connsiteX16" fmla="*/ 644584 w 2819120"/>
                  <a:gd name="connsiteY16" fmla="*/ 245790 h 4048081"/>
                  <a:gd name="connsiteX17" fmla="*/ 1028326 w 2819120"/>
                  <a:gd name="connsiteY17" fmla="*/ 637055 h 4048081"/>
                  <a:gd name="connsiteX18" fmla="*/ 644584 w 2819120"/>
                  <a:gd name="connsiteY18" fmla="*/ 1028320 h 4048081"/>
                  <a:gd name="connsiteX19" fmla="*/ 260842 w 2819120"/>
                  <a:gd name="connsiteY19" fmla="*/ 637055 h 4048081"/>
                  <a:gd name="connsiteX20" fmla="*/ 644584 w 2819120"/>
                  <a:gd name="connsiteY20" fmla="*/ 245790 h 4048081"/>
                  <a:gd name="connsiteX21" fmla="*/ 2367657 w 2819120"/>
                  <a:gd name="connsiteY21" fmla="*/ 0 h 4048081"/>
                  <a:gd name="connsiteX22" fmla="*/ 2819118 w 2819120"/>
                  <a:gd name="connsiteY22" fmla="*/ 453969 h 4048081"/>
                  <a:gd name="connsiteX23" fmla="*/ 2367657 w 2819120"/>
                  <a:gd name="connsiteY23" fmla="*/ 907938 h 4048081"/>
                  <a:gd name="connsiteX24" fmla="*/ 1916196 w 2819120"/>
                  <a:gd name="connsiteY24" fmla="*/ 453969 h 4048081"/>
                  <a:gd name="connsiteX25" fmla="*/ 2367657 w 2819120"/>
                  <a:gd name="connsiteY25" fmla="*/ 0 h 4048081"/>
                  <a:gd name="connsiteX0" fmla="*/ 236546 w 2819120"/>
                  <a:gd name="connsiteY0" fmla="*/ 1098549 h 3717013"/>
                  <a:gd name="connsiteX1" fmla="*/ 1052628 w 2819120"/>
                  <a:gd name="connsiteY1" fmla="*/ 1098549 h 3717013"/>
                  <a:gd name="connsiteX2" fmla="*/ 1289174 w 2819120"/>
                  <a:gd name="connsiteY2" fmla="*/ 1335514 h 3717013"/>
                  <a:gd name="connsiteX3" fmla="*/ 1289174 w 2819120"/>
                  <a:gd name="connsiteY3" fmla="*/ 2449249 h 3717013"/>
                  <a:gd name="connsiteX4" fmla="*/ 1052628 w 2819120"/>
                  <a:gd name="connsiteY4" fmla="*/ 2686214 h 3717013"/>
                  <a:gd name="connsiteX5" fmla="*/ 1052628 w 2819120"/>
                  <a:gd name="connsiteY5" fmla="*/ 3480046 h 3717013"/>
                  <a:gd name="connsiteX6" fmla="*/ 827910 w 2819120"/>
                  <a:gd name="connsiteY6" fmla="*/ 3717011 h 3717013"/>
                  <a:gd name="connsiteX7" fmla="*/ 473091 w 2819120"/>
                  <a:gd name="connsiteY7" fmla="*/ 3717011 h 3717013"/>
                  <a:gd name="connsiteX8" fmla="*/ 236546 w 2819120"/>
                  <a:gd name="connsiteY8" fmla="*/ 3480046 h 3717013"/>
                  <a:gd name="connsiteX9" fmla="*/ 236546 w 2819120"/>
                  <a:gd name="connsiteY9" fmla="*/ 2686214 h 3717013"/>
                  <a:gd name="connsiteX10" fmla="*/ 0 w 2819120"/>
                  <a:gd name="connsiteY10" fmla="*/ 2449249 h 3717013"/>
                  <a:gd name="connsiteX11" fmla="*/ 0 w 2819120"/>
                  <a:gd name="connsiteY11" fmla="*/ 1335514 h 3717013"/>
                  <a:gd name="connsiteX12" fmla="*/ 236546 w 2819120"/>
                  <a:gd name="connsiteY12" fmla="*/ 1098549 h 3717013"/>
                  <a:gd name="connsiteX13" fmla="*/ 644584 w 2819120"/>
                  <a:gd name="connsiteY13" fmla="*/ 245790 h 3717013"/>
                  <a:gd name="connsiteX14" fmla="*/ 1028326 w 2819120"/>
                  <a:gd name="connsiteY14" fmla="*/ 637055 h 3717013"/>
                  <a:gd name="connsiteX15" fmla="*/ 644584 w 2819120"/>
                  <a:gd name="connsiteY15" fmla="*/ 1028320 h 3717013"/>
                  <a:gd name="connsiteX16" fmla="*/ 260842 w 2819120"/>
                  <a:gd name="connsiteY16" fmla="*/ 637055 h 3717013"/>
                  <a:gd name="connsiteX17" fmla="*/ 644584 w 2819120"/>
                  <a:gd name="connsiteY17" fmla="*/ 245790 h 3717013"/>
                  <a:gd name="connsiteX18" fmla="*/ 2367657 w 2819120"/>
                  <a:gd name="connsiteY18" fmla="*/ 0 h 3717013"/>
                  <a:gd name="connsiteX19" fmla="*/ 2819118 w 2819120"/>
                  <a:gd name="connsiteY19" fmla="*/ 453969 h 3717013"/>
                  <a:gd name="connsiteX20" fmla="*/ 2367657 w 2819120"/>
                  <a:gd name="connsiteY20" fmla="*/ 907938 h 3717013"/>
                  <a:gd name="connsiteX21" fmla="*/ 1916196 w 2819120"/>
                  <a:gd name="connsiteY21" fmla="*/ 453969 h 3717013"/>
                  <a:gd name="connsiteX22" fmla="*/ 2367657 w 2819120"/>
                  <a:gd name="connsiteY22" fmla="*/ 0 h 3717013"/>
                  <a:gd name="connsiteX0" fmla="*/ 236546 w 2831667"/>
                  <a:gd name="connsiteY0" fmla="*/ 1098549 h 3717013"/>
                  <a:gd name="connsiteX1" fmla="*/ 1052628 w 2831667"/>
                  <a:gd name="connsiteY1" fmla="*/ 1098549 h 3717013"/>
                  <a:gd name="connsiteX2" fmla="*/ 1289174 w 2831667"/>
                  <a:gd name="connsiteY2" fmla="*/ 1335514 h 3717013"/>
                  <a:gd name="connsiteX3" fmla="*/ 1289174 w 2831667"/>
                  <a:gd name="connsiteY3" fmla="*/ 2449249 h 3717013"/>
                  <a:gd name="connsiteX4" fmla="*/ 1052628 w 2831667"/>
                  <a:gd name="connsiteY4" fmla="*/ 2686214 h 3717013"/>
                  <a:gd name="connsiteX5" fmla="*/ 1052628 w 2831667"/>
                  <a:gd name="connsiteY5" fmla="*/ 3480046 h 3717013"/>
                  <a:gd name="connsiteX6" fmla="*/ 827910 w 2831667"/>
                  <a:gd name="connsiteY6" fmla="*/ 3717011 h 3717013"/>
                  <a:gd name="connsiteX7" fmla="*/ 473091 w 2831667"/>
                  <a:gd name="connsiteY7" fmla="*/ 3717011 h 3717013"/>
                  <a:gd name="connsiteX8" fmla="*/ 236546 w 2831667"/>
                  <a:gd name="connsiteY8" fmla="*/ 3480046 h 3717013"/>
                  <a:gd name="connsiteX9" fmla="*/ 236546 w 2831667"/>
                  <a:gd name="connsiteY9" fmla="*/ 2686214 h 3717013"/>
                  <a:gd name="connsiteX10" fmla="*/ 0 w 2831667"/>
                  <a:gd name="connsiteY10" fmla="*/ 2449249 h 3717013"/>
                  <a:gd name="connsiteX11" fmla="*/ 0 w 2831667"/>
                  <a:gd name="connsiteY11" fmla="*/ 1335514 h 3717013"/>
                  <a:gd name="connsiteX12" fmla="*/ 236546 w 2831667"/>
                  <a:gd name="connsiteY12" fmla="*/ 1098549 h 3717013"/>
                  <a:gd name="connsiteX13" fmla="*/ 644584 w 2831667"/>
                  <a:gd name="connsiteY13" fmla="*/ 245790 h 3717013"/>
                  <a:gd name="connsiteX14" fmla="*/ 1028326 w 2831667"/>
                  <a:gd name="connsiteY14" fmla="*/ 637055 h 3717013"/>
                  <a:gd name="connsiteX15" fmla="*/ 644584 w 2831667"/>
                  <a:gd name="connsiteY15" fmla="*/ 1028320 h 3717013"/>
                  <a:gd name="connsiteX16" fmla="*/ 260842 w 2831667"/>
                  <a:gd name="connsiteY16" fmla="*/ 637055 h 3717013"/>
                  <a:gd name="connsiteX17" fmla="*/ 644584 w 2831667"/>
                  <a:gd name="connsiteY17" fmla="*/ 245790 h 3717013"/>
                  <a:gd name="connsiteX18" fmla="*/ 2367657 w 2831667"/>
                  <a:gd name="connsiteY18" fmla="*/ 0 h 3717013"/>
                  <a:gd name="connsiteX19" fmla="*/ 2819118 w 2831667"/>
                  <a:gd name="connsiteY19" fmla="*/ 453969 h 3717013"/>
                  <a:gd name="connsiteX20" fmla="*/ 1916196 w 2831667"/>
                  <a:gd name="connsiteY20" fmla="*/ 453969 h 3717013"/>
                  <a:gd name="connsiteX21" fmla="*/ 2367657 w 2831667"/>
                  <a:gd name="connsiteY21" fmla="*/ 0 h 3717013"/>
                  <a:gd name="connsiteX0" fmla="*/ 236546 w 2367656"/>
                  <a:gd name="connsiteY0" fmla="*/ 1098549 h 3717013"/>
                  <a:gd name="connsiteX1" fmla="*/ 1052628 w 2367656"/>
                  <a:gd name="connsiteY1" fmla="*/ 1098549 h 3717013"/>
                  <a:gd name="connsiteX2" fmla="*/ 1289174 w 2367656"/>
                  <a:gd name="connsiteY2" fmla="*/ 1335514 h 3717013"/>
                  <a:gd name="connsiteX3" fmla="*/ 1289174 w 2367656"/>
                  <a:gd name="connsiteY3" fmla="*/ 2449249 h 3717013"/>
                  <a:gd name="connsiteX4" fmla="*/ 1052628 w 2367656"/>
                  <a:gd name="connsiteY4" fmla="*/ 2686214 h 3717013"/>
                  <a:gd name="connsiteX5" fmla="*/ 1052628 w 2367656"/>
                  <a:gd name="connsiteY5" fmla="*/ 3480046 h 3717013"/>
                  <a:gd name="connsiteX6" fmla="*/ 827910 w 2367656"/>
                  <a:gd name="connsiteY6" fmla="*/ 3717011 h 3717013"/>
                  <a:gd name="connsiteX7" fmla="*/ 473091 w 2367656"/>
                  <a:gd name="connsiteY7" fmla="*/ 3717011 h 3717013"/>
                  <a:gd name="connsiteX8" fmla="*/ 236546 w 2367656"/>
                  <a:gd name="connsiteY8" fmla="*/ 3480046 h 3717013"/>
                  <a:gd name="connsiteX9" fmla="*/ 236546 w 2367656"/>
                  <a:gd name="connsiteY9" fmla="*/ 2686214 h 3717013"/>
                  <a:gd name="connsiteX10" fmla="*/ 0 w 2367656"/>
                  <a:gd name="connsiteY10" fmla="*/ 2449249 h 3717013"/>
                  <a:gd name="connsiteX11" fmla="*/ 0 w 2367656"/>
                  <a:gd name="connsiteY11" fmla="*/ 1335514 h 3717013"/>
                  <a:gd name="connsiteX12" fmla="*/ 236546 w 2367656"/>
                  <a:gd name="connsiteY12" fmla="*/ 1098549 h 3717013"/>
                  <a:gd name="connsiteX13" fmla="*/ 644584 w 2367656"/>
                  <a:gd name="connsiteY13" fmla="*/ 245790 h 3717013"/>
                  <a:gd name="connsiteX14" fmla="*/ 1028326 w 2367656"/>
                  <a:gd name="connsiteY14" fmla="*/ 637055 h 3717013"/>
                  <a:gd name="connsiteX15" fmla="*/ 644584 w 2367656"/>
                  <a:gd name="connsiteY15" fmla="*/ 1028320 h 3717013"/>
                  <a:gd name="connsiteX16" fmla="*/ 260842 w 2367656"/>
                  <a:gd name="connsiteY16" fmla="*/ 637055 h 3717013"/>
                  <a:gd name="connsiteX17" fmla="*/ 644584 w 2367656"/>
                  <a:gd name="connsiteY17" fmla="*/ 245790 h 3717013"/>
                  <a:gd name="connsiteX18" fmla="*/ 2367657 w 2367656"/>
                  <a:gd name="connsiteY18" fmla="*/ 0 h 3717013"/>
                  <a:gd name="connsiteX19" fmla="*/ 1916196 w 2367656"/>
                  <a:gd name="connsiteY19" fmla="*/ 453969 h 3717013"/>
                  <a:gd name="connsiteX20" fmla="*/ 2367657 w 2367656"/>
                  <a:gd name="connsiteY20" fmla="*/ 0 h 3717013"/>
                  <a:gd name="connsiteX0" fmla="*/ 236546 w 1289174"/>
                  <a:gd name="connsiteY0" fmla="*/ 852760 h 3471224"/>
                  <a:gd name="connsiteX1" fmla="*/ 1052628 w 1289174"/>
                  <a:gd name="connsiteY1" fmla="*/ 852760 h 3471224"/>
                  <a:gd name="connsiteX2" fmla="*/ 1289174 w 1289174"/>
                  <a:gd name="connsiteY2" fmla="*/ 1089725 h 3471224"/>
                  <a:gd name="connsiteX3" fmla="*/ 1289174 w 1289174"/>
                  <a:gd name="connsiteY3" fmla="*/ 2203460 h 3471224"/>
                  <a:gd name="connsiteX4" fmla="*/ 1052628 w 1289174"/>
                  <a:gd name="connsiteY4" fmla="*/ 2440425 h 3471224"/>
                  <a:gd name="connsiteX5" fmla="*/ 1052628 w 1289174"/>
                  <a:gd name="connsiteY5" fmla="*/ 3234257 h 3471224"/>
                  <a:gd name="connsiteX6" fmla="*/ 827910 w 1289174"/>
                  <a:gd name="connsiteY6" fmla="*/ 3471222 h 3471224"/>
                  <a:gd name="connsiteX7" fmla="*/ 473091 w 1289174"/>
                  <a:gd name="connsiteY7" fmla="*/ 3471222 h 3471224"/>
                  <a:gd name="connsiteX8" fmla="*/ 236546 w 1289174"/>
                  <a:gd name="connsiteY8" fmla="*/ 3234257 h 3471224"/>
                  <a:gd name="connsiteX9" fmla="*/ 236546 w 1289174"/>
                  <a:gd name="connsiteY9" fmla="*/ 2440425 h 3471224"/>
                  <a:gd name="connsiteX10" fmla="*/ 0 w 1289174"/>
                  <a:gd name="connsiteY10" fmla="*/ 2203460 h 3471224"/>
                  <a:gd name="connsiteX11" fmla="*/ 0 w 1289174"/>
                  <a:gd name="connsiteY11" fmla="*/ 1089725 h 3471224"/>
                  <a:gd name="connsiteX12" fmla="*/ 236546 w 1289174"/>
                  <a:gd name="connsiteY12" fmla="*/ 852760 h 3471224"/>
                  <a:gd name="connsiteX13" fmla="*/ 644584 w 1289174"/>
                  <a:gd name="connsiteY13" fmla="*/ 1 h 3471224"/>
                  <a:gd name="connsiteX14" fmla="*/ 1028326 w 1289174"/>
                  <a:gd name="connsiteY14" fmla="*/ 391266 h 3471224"/>
                  <a:gd name="connsiteX15" fmla="*/ 644584 w 1289174"/>
                  <a:gd name="connsiteY15" fmla="*/ 782531 h 3471224"/>
                  <a:gd name="connsiteX16" fmla="*/ 260842 w 1289174"/>
                  <a:gd name="connsiteY16" fmla="*/ 391266 h 3471224"/>
                  <a:gd name="connsiteX17" fmla="*/ 644584 w 1289174"/>
                  <a:gd name="connsiteY17" fmla="*/ 1 h 34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9174" h="3471224">
                    <a:moveTo>
                      <a:pt x="236546" y="852760"/>
                    </a:moveTo>
                    <a:lnTo>
                      <a:pt x="1052628" y="852760"/>
                    </a:lnTo>
                    <a:cubicBezTo>
                      <a:pt x="1182728" y="852760"/>
                      <a:pt x="1289174" y="959394"/>
                      <a:pt x="1289174" y="1089725"/>
                    </a:cubicBezTo>
                    <a:lnTo>
                      <a:pt x="1289174" y="2203460"/>
                    </a:lnTo>
                    <a:cubicBezTo>
                      <a:pt x="1289174" y="2333791"/>
                      <a:pt x="1182728" y="2440425"/>
                      <a:pt x="1052628" y="2440425"/>
                    </a:cubicBezTo>
                    <a:lnTo>
                      <a:pt x="1052628" y="3234257"/>
                    </a:lnTo>
                    <a:cubicBezTo>
                      <a:pt x="1052628" y="3364588"/>
                      <a:pt x="946183" y="3471222"/>
                      <a:pt x="827910" y="3471222"/>
                    </a:cubicBezTo>
                    <a:lnTo>
                      <a:pt x="473091" y="3471222"/>
                    </a:lnTo>
                    <a:cubicBezTo>
                      <a:pt x="342991" y="3471222"/>
                      <a:pt x="236546" y="3364588"/>
                      <a:pt x="236546" y="3234257"/>
                    </a:cubicBezTo>
                    <a:lnTo>
                      <a:pt x="236546" y="2440425"/>
                    </a:lnTo>
                    <a:cubicBezTo>
                      <a:pt x="106446" y="2440425"/>
                      <a:pt x="0" y="2333791"/>
                      <a:pt x="0" y="2203460"/>
                    </a:cubicBezTo>
                    <a:lnTo>
                      <a:pt x="0" y="1089725"/>
                    </a:lnTo>
                    <a:cubicBezTo>
                      <a:pt x="0" y="959394"/>
                      <a:pt x="106446" y="852760"/>
                      <a:pt x="236546" y="852760"/>
                    </a:cubicBezTo>
                    <a:close/>
                    <a:moveTo>
                      <a:pt x="644584" y="1"/>
                    </a:moveTo>
                    <a:cubicBezTo>
                      <a:pt x="856519" y="1"/>
                      <a:pt x="1028326" y="175176"/>
                      <a:pt x="1028326" y="391266"/>
                    </a:cubicBezTo>
                    <a:cubicBezTo>
                      <a:pt x="1028326" y="607356"/>
                      <a:pt x="856519" y="782531"/>
                      <a:pt x="644584" y="782531"/>
                    </a:cubicBezTo>
                    <a:cubicBezTo>
                      <a:pt x="432649" y="782531"/>
                      <a:pt x="260842" y="607356"/>
                      <a:pt x="260842" y="391266"/>
                    </a:cubicBezTo>
                    <a:cubicBezTo>
                      <a:pt x="260842" y="175176"/>
                      <a:pt x="432649" y="1"/>
                      <a:pt x="644584" y="1"/>
                    </a:cubicBez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0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sp>
        <p:nvSpPr>
          <p:cNvPr id="255" name="Pentagon 254"/>
          <p:cNvSpPr/>
          <p:nvPr/>
        </p:nvSpPr>
        <p:spPr bwMode="auto">
          <a:xfrm>
            <a:off x="5400090" y="3744093"/>
            <a:ext cx="5271454" cy="1261246"/>
          </a:xfrm>
          <a:prstGeom prst="homePlate">
            <a:avLst>
              <a:gd name="adj" fmla="val 31212"/>
            </a:avLst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Yet fewer than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25%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of employees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have access to analytical insights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256" name="Straight Connector 255"/>
          <p:cNvCxnSpPr/>
          <p:nvPr/>
        </p:nvCxnSpPr>
        <p:spPr>
          <a:xfrm flipV="1">
            <a:off x="5405438" y="3744093"/>
            <a:ext cx="0" cy="3250432"/>
          </a:xfrm>
          <a:prstGeom prst="line">
            <a:avLst/>
          </a:prstGeom>
          <a:ln w="38100">
            <a:solidFill>
              <a:schemeClr val="accent4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8" name="Group 257"/>
          <p:cNvGrpSpPr/>
          <p:nvPr/>
        </p:nvGrpSpPr>
        <p:grpSpPr>
          <a:xfrm>
            <a:off x="10736574" y="3993283"/>
            <a:ext cx="1302369" cy="835844"/>
            <a:chOff x="8187844" y="3921600"/>
            <a:chExt cx="939682" cy="603076"/>
          </a:xfrm>
        </p:grpSpPr>
        <p:sp>
          <p:nvSpPr>
            <p:cNvPr id="260" name="Freeform 259"/>
            <p:cNvSpPr>
              <a:spLocks noChangeAspect="1"/>
            </p:cNvSpPr>
            <p:nvPr/>
          </p:nvSpPr>
          <p:spPr bwMode="black">
            <a:xfrm flipH="1">
              <a:off x="8187844" y="3921600"/>
              <a:ext cx="939682" cy="603076"/>
            </a:xfrm>
            <a:custGeom>
              <a:avLst/>
              <a:gdLst>
                <a:gd name="connsiteX0" fmla="*/ 4635324 w 4635324"/>
                <a:gd name="connsiteY0" fmla="*/ 2786728 h 2974887"/>
                <a:gd name="connsiteX1" fmla="*/ 0 w 4635324"/>
                <a:gd name="connsiteY1" fmla="*/ 2786728 h 2974887"/>
                <a:gd name="connsiteX2" fmla="*/ 0 w 4635324"/>
                <a:gd name="connsiteY2" fmla="*/ 2813608 h 2974887"/>
                <a:gd name="connsiteX3" fmla="*/ 185413 w 4635324"/>
                <a:gd name="connsiteY3" fmla="*/ 2974887 h 2974887"/>
                <a:gd name="connsiteX4" fmla="*/ 4449911 w 4635324"/>
                <a:gd name="connsiteY4" fmla="*/ 2974887 h 2974887"/>
                <a:gd name="connsiteX5" fmla="*/ 4635324 w 4635324"/>
                <a:gd name="connsiteY5" fmla="*/ 2813608 h 2974887"/>
                <a:gd name="connsiteX6" fmla="*/ 4635324 w 4635324"/>
                <a:gd name="connsiteY6" fmla="*/ 2786728 h 2974887"/>
                <a:gd name="connsiteX7" fmla="*/ 4005331 w 4635324"/>
                <a:gd name="connsiteY7" fmla="*/ 205988 h 2974887"/>
                <a:gd name="connsiteX8" fmla="*/ 4005331 w 4635324"/>
                <a:gd name="connsiteY8" fmla="*/ 2473188 h 2974887"/>
                <a:gd name="connsiteX9" fmla="*/ 630009 w 4635324"/>
                <a:gd name="connsiteY9" fmla="*/ 2473188 h 2974887"/>
                <a:gd name="connsiteX10" fmla="*/ 630009 w 4635324"/>
                <a:gd name="connsiteY10" fmla="*/ 205988 h 2974887"/>
                <a:gd name="connsiteX11" fmla="*/ 4115213 w 4635324"/>
                <a:gd name="connsiteY11" fmla="*/ 0 h 2974887"/>
                <a:gd name="connsiteX12" fmla="*/ 520123 w 4635324"/>
                <a:gd name="connsiteY12" fmla="*/ 0 h 2974887"/>
                <a:gd name="connsiteX13" fmla="*/ 391787 w 4635324"/>
                <a:gd name="connsiteY13" fmla="*/ 128336 h 2974887"/>
                <a:gd name="connsiteX14" fmla="*/ 391787 w 4635324"/>
                <a:gd name="connsiteY14" fmla="*/ 2548645 h 2974887"/>
                <a:gd name="connsiteX15" fmla="*/ 520123 w 4635324"/>
                <a:gd name="connsiteY15" fmla="*/ 2676981 h 2974887"/>
                <a:gd name="connsiteX16" fmla="*/ 4115213 w 4635324"/>
                <a:gd name="connsiteY16" fmla="*/ 2676981 h 2974887"/>
                <a:gd name="connsiteX17" fmla="*/ 4243549 w 4635324"/>
                <a:gd name="connsiteY17" fmla="*/ 2548645 h 2974887"/>
                <a:gd name="connsiteX18" fmla="*/ 4243549 w 4635324"/>
                <a:gd name="connsiteY18" fmla="*/ 128336 h 2974887"/>
                <a:gd name="connsiteX19" fmla="*/ 4115213 w 4635324"/>
                <a:gd name="connsiteY19" fmla="*/ 0 h 2974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35324" h="2974887">
                  <a:moveTo>
                    <a:pt x="4635324" y="2786728"/>
                  </a:moveTo>
                  <a:lnTo>
                    <a:pt x="0" y="2786728"/>
                  </a:lnTo>
                  <a:cubicBezTo>
                    <a:pt x="0" y="2813608"/>
                    <a:pt x="0" y="2813608"/>
                    <a:pt x="0" y="2813608"/>
                  </a:cubicBezTo>
                  <a:cubicBezTo>
                    <a:pt x="0" y="2894248"/>
                    <a:pt x="79463" y="2974887"/>
                    <a:pt x="185413" y="2974887"/>
                  </a:cubicBezTo>
                  <a:cubicBezTo>
                    <a:pt x="4449911" y="2974887"/>
                    <a:pt x="4449911" y="2974887"/>
                    <a:pt x="4449911" y="2974887"/>
                  </a:cubicBezTo>
                  <a:cubicBezTo>
                    <a:pt x="4555862" y="2974887"/>
                    <a:pt x="4635324" y="2894248"/>
                    <a:pt x="4635324" y="2813608"/>
                  </a:cubicBezTo>
                  <a:cubicBezTo>
                    <a:pt x="4635324" y="2786728"/>
                    <a:pt x="4635324" y="2786728"/>
                    <a:pt x="4635324" y="2786728"/>
                  </a:cubicBezTo>
                  <a:close/>
                  <a:moveTo>
                    <a:pt x="4005331" y="205988"/>
                  </a:moveTo>
                  <a:lnTo>
                    <a:pt x="4005331" y="2473188"/>
                  </a:lnTo>
                  <a:lnTo>
                    <a:pt x="630009" y="2473188"/>
                  </a:lnTo>
                  <a:lnTo>
                    <a:pt x="630009" y="205988"/>
                  </a:lnTo>
                  <a:close/>
                  <a:moveTo>
                    <a:pt x="4115213" y="0"/>
                  </a:moveTo>
                  <a:lnTo>
                    <a:pt x="520123" y="0"/>
                  </a:lnTo>
                  <a:cubicBezTo>
                    <a:pt x="449244" y="0"/>
                    <a:pt x="391787" y="57457"/>
                    <a:pt x="391787" y="128336"/>
                  </a:cubicBezTo>
                  <a:lnTo>
                    <a:pt x="391787" y="2548645"/>
                  </a:lnTo>
                  <a:cubicBezTo>
                    <a:pt x="391787" y="2619524"/>
                    <a:pt x="449244" y="2676981"/>
                    <a:pt x="520123" y="2676981"/>
                  </a:cubicBezTo>
                  <a:lnTo>
                    <a:pt x="4115213" y="2676981"/>
                  </a:lnTo>
                  <a:cubicBezTo>
                    <a:pt x="4186092" y="2676981"/>
                    <a:pt x="4243549" y="2619524"/>
                    <a:pt x="4243549" y="2548645"/>
                  </a:cubicBezTo>
                  <a:lnTo>
                    <a:pt x="4243549" y="128336"/>
                  </a:lnTo>
                  <a:cubicBezTo>
                    <a:pt x="4243549" y="57457"/>
                    <a:pt x="4186092" y="0"/>
                    <a:pt x="4115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61" name="Freeform 5"/>
            <p:cNvSpPr>
              <a:spLocks noChangeAspect="1" noEditPoints="1"/>
            </p:cNvSpPr>
            <p:nvPr/>
          </p:nvSpPr>
          <p:spPr bwMode="black">
            <a:xfrm>
              <a:off x="8330740" y="4034910"/>
              <a:ext cx="329750" cy="325402"/>
            </a:xfrm>
            <a:custGeom>
              <a:avLst/>
              <a:gdLst>
                <a:gd name="T0" fmla="*/ 386 w 1313"/>
                <a:gd name="T1" fmla="*/ 852 h 1296"/>
                <a:gd name="T2" fmla="*/ 362 w 1313"/>
                <a:gd name="T3" fmla="*/ 818 h 1296"/>
                <a:gd name="T4" fmla="*/ 327 w 1313"/>
                <a:gd name="T5" fmla="*/ 551 h 1296"/>
                <a:gd name="T6" fmla="*/ 352 w 1313"/>
                <a:gd name="T7" fmla="*/ 485 h 1296"/>
                <a:gd name="T8" fmla="*/ 367 w 1313"/>
                <a:gd name="T9" fmla="*/ 460 h 1296"/>
                <a:gd name="T10" fmla="*/ 339 w 1313"/>
                <a:gd name="T11" fmla="*/ 441 h 1296"/>
                <a:gd name="T12" fmla="*/ 134 w 1313"/>
                <a:gd name="T13" fmla="*/ 301 h 1296"/>
                <a:gd name="T14" fmla="*/ 52 w 1313"/>
                <a:gd name="T15" fmla="*/ 482 h 1296"/>
                <a:gd name="T16" fmla="*/ 169 w 1313"/>
                <a:gd name="T17" fmla="*/ 1035 h 1296"/>
                <a:gd name="T18" fmla="*/ 386 w 1313"/>
                <a:gd name="T19" fmla="*/ 852 h 1296"/>
                <a:gd name="T20" fmla="*/ 612 w 1313"/>
                <a:gd name="T21" fmla="*/ 295 h 1296"/>
                <a:gd name="T22" fmla="*/ 611 w 1313"/>
                <a:gd name="T23" fmla="*/ 287 h 1296"/>
                <a:gd name="T24" fmla="*/ 583 w 1313"/>
                <a:gd name="T25" fmla="*/ 13 h 1296"/>
                <a:gd name="T26" fmla="*/ 154 w 1313"/>
                <a:gd name="T27" fmla="*/ 269 h 1296"/>
                <a:gd name="T28" fmla="*/ 387 w 1313"/>
                <a:gd name="T29" fmla="*/ 428 h 1296"/>
                <a:gd name="T30" fmla="*/ 389 w 1313"/>
                <a:gd name="T31" fmla="*/ 426 h 1296"/>
                <a:gd name="T32" fmla="*/ 552 w 1313"/>
                <a:gd name="T33" fmla="*/ 310 h 1296"/>
                <a:gd name="T34" fmla="*/ 612 w 1313"/>
                <a:gd name="T35" fmla="*/ 295 h 1296"/>
                <a:gd name="T36" fmla="*/ 981 w 1313"/>
                <a:gd name="T37" fmla="*/ 91 h 1296"/>
                <a:gd name="T38" fmla="*/ 620 w 1313"/>
                <a:gd name="T39" fmla="*/ 9 h 1296"/>
                <a:gd name="T40" fmla="*/ 645 w 1313"/>
                <a:gd name="T41" fmla="*/ 251 h 1296"/>
                <a:gd name="T42" fmla="*/ 650 w 1313"/>
                <a:gd name="T43" fmla="*/ 293 h 1296"/>
                <a:gd name="T44" fmla="*/ 687 w 1313"/>
                <a:gd name="T45" fmla="*/ 291 h 1296"/>
                <a:gd name="T46" fmla="*/ 757 w 1313"/>
                <a:gd name="T47" fmla="*/ 303 h 1296"/>
                <a:gd name="T48" fmla="*/ 823 w 1313"/>
                <a:gd name="T49" fmla="*/ 328 h 1296"/>
                <a:gd name="T50" fmla="*/ 833 w 1313"/>
                <a:gd name="T51" fmla="*/ 334 h 1296"/>
                <a:gd name="T52" fmla="*/ 841 w 1313"/>
                <a:gd name="T53" fmla="*/ 319 h 1296"/>
                <a:gd name="T54" fmla="*/ 981 w 1313"/>
                <a:gd name="T55" fmla="*/ 91 h 1296"/>
                <a:gd name="T56" fmla="*/ 1278 w 1313"/>
                <a:gd name="T57" fmla="*/ 810 h 1296"/>
                <a:gd name="T58" fmla="*/ 1300 w 1313"/>
                <a:gd name="T59" fmla="*/ 699 h 1296"/>
                <a:gd name="T60" fmla="*/ 1152 w 1313"/>
                <a:gd name="T61" fmla="*/ 236 h 1296"/>
                <a:gd name="T62" fmla="*/ 1012 w 1313"/>
                <a:gd name="T63" fmla="*/ 111 h 1296"/>
                <a:gd name="T64" fmla="*/ 876 w 1313"/>
                <a:gd name="T65" fmla="*/ 335 h 1296"/>
                <a:gd name="T66" fmla="*/ 865 w 1313"/>
                <a:gd name="T67" fmla="*/ 354 h 1296"/>
                <a:gd name="T68" fmla="*/ 882 w 1313"/>
                <a:gd name="T69" fmla="*/ 365 h 1296"/>
                <a:gd name="T70" fmla="*/ 1005 w 1313"/>
                <a:gd name="T71" fmla="*/ 733 h 1296"/>
                <a:gd name="T72" fmla="*/ 575 w 1313"/>
                <a:gd name="T73" fmla="*/ 982 h 1296"/>
                <a:gd name="T74" fmla="*/ 450 w 1313"/>
                <a:gd name="T75" fmla="*/ 920 h 1296"/>
                <a:gd name="T76" fmla="*/ 411 w 1313"/>
                <a:gd name="T77" fmla="*/ 883 h 1296"/>
                <a:gd name="T78" fmla="*/ 407 w 1313"/>
                <a:gd name="T79" fmla="*/ 886 h 1296"/>
                <a:gd name="T80" fmla="*/ 193 w 1313"/>
                <a:gd name="T81" fmla="*/ 1067 h 1296"/>
                <a:gd name="T82" fmla="*/ 730 w 1313"/>
                <a:gd name="T83" fmla="*/ 1273 h 1296"/>
                <a:gd name="T84" fmla="*/ 1074 w 1313"/>
                <a:gd name="T85" fmla="*/ 1130 h 1296"/>
                <a:gd name="T86" fmla="*/ 1278 w 1313"/>
                <a:gd name="T87" fmla="*/ 810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13" h="1296">
                  <a:moveTo>
                    <a:pt x="386" y="852"/>
                  </a:moveTo>
                  <a:cubicBezTo>
                    <a:pt x="362" y="818"/>
                    <a:pt x="362" y="818"/>
                    <a:pt x="362" y="818"/>
                  </a:cubicBezTo>
                  <a:cubicBezTo>
                    <a:pt x="317" y="740"/>
                    <a:pt x="301" y="645"/>
                    <a:pt x="327" y="551"/>
                  </a:cubicBezTo>
                  <a:cubicBezTo>
                    <a:pt x="333" y="528"/>
                    <a:pt x="341" y="506"/>
                    <a:pt x="352" y="485"/>
                  </a:cubicBezTo>
                  <a:cubicBezTo>
                    <a:pt x="367" y="460"/>
                    <a:pt x="367" y="460"/>
                    <a:pt x="367" y="460"/>
                  </a:cubicBezTo>
                  <a:cubicBezTo>
                    <a:pt x="339" y="441"/>
                    <a:pt x="339" y="441"/>
                    <a:pt x="339" y="441"/>
                  </a:cubicBezTo>
                  <a:cubicBezTo>
                    <a:pt x="339" y="441"/>
                    <a:pt x="339" y="441"/>
                    <a:pt x="134" y="301"/>
                  </a:cubicBezTo>
                  <a:cubicBezTo>
                    <a:pt x="96" y="358"/>
                    <a:pt x="69" y="420"/>
                    <a:pt x="52" y="482"/>
                  </a:cubicBezTo>
                  <a:cubicBezTo>
                    <a:pt x="0" y="677"/>
                    <a:pt x="42" y="876"/>
                    <a:pt x="169" y="1035"/>
                  </a:cubicBezTo>
                  <a:lnTo>
                    <a:pt x="386" y="852"/>
                  </a:lnTo>
                  <a:close/>
                  <a:moveTo>
                    <a:pt x="612" y="295"/>
                  </a:moveTo>
                  <a:cubicBezTo>
                    <a:pt x="611" y="287"/>
                    <a:pt x="611" y="287"/>
                    <a:pt x="611" y="287"/>
                  </a:cubicBezTo>
                  <a:cubicBezTo>
                    <a:pt x="604" y="213"/>
                    <a:pt x="594" y="123"/>
                    <a:pt x="583" y="13"/>
                  </a:cubicBezTo>
                  <a:cubicBezTo>
                    <a:pt x="407" y="36"/>
                    <a:pt x="259" y="125"/>
                    <a:pt x="154" y="269"/>
                  </a:cubicBezTo>
                  <a:cubicBezTo>
                    <a:pt x="387" y="428"/>
                    <a:pt x="387" y="428"/>
                    <a:pt x="387" y="428"/>
                  </a:cubicBezTo>
                  <a:cubicBezTo>
                    <a:pt x="389" y="426"/>
                    <a:pt x="389" y="426"/>
                    <a:pt x="389" y="426"/>
                  </a:cubicBezTo>
                  <a:cubicBezTo>
                    <a:pt x="431" y="372"/>
                    <a:pt x="488" y="332"/>
                    <a:pt x="552" y="310"/>
                  </a:cubicBezTo>
                  <a:lnTo>
                    <a:pt x="612" y="295"/>
                  </a:lnTo>
                  <a:close/>
                  <a:moveTo>
                    <a:pt x="981" y="91"/>
                  </a:moveTo>
                  <a:cubicBezTo>
                    <a:pt x="869" y="28"/>
                    <a:pt x="752" y="0"/>
                    <a:pt x="620" y="9"/>
                  </a:cubicBezTo>
                  <a:cubicBezTo>
                    <a:pt x="620" y="9"/>
                    <a:pt x="620" y="9"/>
                    <a:pt x="645" y="251"/>
                  </a:cubicBezTo>
                  <a:cubicBezTo>
                    <a:pt x="650" y="293"/>
                    <a:pt x="650" y="293"/>
                    <a:pt x="650" y="293"/>
                  </a:cubicBezTo>
                  <a:cubicBezTo>
                    <a:pt x="687" y="291"/>
                    <a:pt x="687" y="291"/>
                    <a:pt x="687" y="291"/>
                  </a:cubicBezTo>
                  <a:cubicBezTo>
                    <a:pt x="710" y="293"/>
                    <a:pt x="733" y="297"/>
                    <a:pt x="757" y="303"/>
                  </a:cubicBezTo>
                  <a:cubicBezTo>
                    <a:pt x="780" y="309"/>
                    <a:pt x="803" y="318"/>
                    <a:pt x="823" y="328"/>
                  </a:cubicBezTo>
                  <a:cubicBezTo>
                    <a:pt x="833" y="334"/>
                    <a:pt x="833" y="334"/>
                    <a:pt x="833" y="334"/>
                  </a:cubicBezTo>
                  <a:cubicBezTo>
                    <a:pt x="841" y="319"/>
                    <a:pt x="841" y="319"/>
                    <a:pt x="841" y="319"/>
                  </a:cubicBezTo>
                  <a:cubicBezTo>
                    <a:pt x="879" y="258"/>
                    <a:pt x="925" y="183"/>
                    <a:pt x="981" y="91"/>
                  </a:cubicBezTo>
                  <a:close/>
                  <a:moveTo>
                    <a:pt x="1278" y="810"/>
                  </a:moveTo>
                  <a:cubicBezTo>
                    <a:pt x="1288" y="772"/>
                    <a:pt x="1294" y="737"/>
                    <a:pt x="1300" y="699"/>
                  </a:cubicBezTo>
                  <a:cubicBezTo>
                    <a:pt x="1313" y="529"/>
                    <a:pt x="1261" y="365"/>
                    <a:pt x="1152" y="236"/>
                  </a:cubicBezTo>
                  <a:cubicBezTo>
                    <a:pt x="1110" y="185"/>
                    <a:pt x="1065" y="147"/>
                    <a:pt x="1012" y="111"/>
                  </a:cubicBezTo>
                  <a:cubicBezTo>
                    <a:pt x="1012" y="111"/>
                    <a:pt x="1012" y="111"/>
                    <a:pt x="876" y="335"/>
                  </a:cubicBezTo>
                  <a:cubicBezTo>
                    <a:pt x="865" y="354"/>
                    <a:pt x="865" y="354"/>
                    <a:pt x="865" y="354"/>
                  </a:cubicBezTo>
                  <a:cubicBezTo>
                    <a:pt x="882" y="365"/>
                    <a:pt x="882" y="365"/>
                    <a:pt x="882" y="365"/>
                  </a:cubicBezTo>
                  <a:cubicBezTo>
                    <a:pt x="990" y="449"/>
                    <a:pt x="1043" y="593"/>
                    <a:pt x="1005" y="733"/>
                  </a:cubicBezTo>
                  <a:cubicBezTo>
                    <a:pt x="955" y="921"/>
                    <a:pt x="762" y="1032"/>
                    <a:pt x="575" y="982"/>
                  </a:cubicBezTo>
                  <a:cubicBezTo>
                    <a:pt x="528" y="969"/>
                    <a:pt x="486" y="948"/>
                    <a:pt x="450" y="920"/>
                  </a:cubicBezTo>
                  <a:cubicBezTo>
                    <a:pt x="411" y="883"/>
                    <a:pt x="411" y="883"/>
                    <a:pt x="411" y="883"/>
                  </a:cubicBezTo>
                  <a:cubicBezTo>
                    <a:pt x="407" y="886"/>
                    <a:pt x="407" y="886"/>
                    <a:pt x="407" y="886"/>
                  </a:cubicBezTo>
                  <a:cubicBezTo>
                    <a:pt x="350" y="934"/>
                    <a:pt x="280" y="994"/>
                    <a:pt x="193" y="1067"/>
                  </a:cubicBezTo>
                  <a:cubicBezTo>
                    <a:pt x="330" y="1217"/>
                    <a:pt x="529" y="1296"/>
                    <a:pt x="730" y="1273"/>
                  </a:cubicBezTo>
                  <a:cubicBezTo>
                    <a:pt x="859" y="1260"/>
                    <a:pt x="975" y="1210"/>
                    <a:pt x="1074" y="1130"/>
                  </a:cubicBezTo>
                  <a:cubicBezTo>
                    <a:pt x="1175" y="1043"/>
                    <a:pt x="1245" y="933"/>
                    <a:pt x="1278" y="8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262" name="Freeform 261"/>
            <p:cNvSpPr/>
            <p:nvPr/>
          </p:nvSpPr>
          <p:spPr bwMode="auto">
            <a:xfrm>
              <a:off x="8678007" y="4021021"/>
              <a:ext cx="272899" cy="163391"/>
            </a:xfrm>
            <a:custGeom>
              <a:avLst/>
              <a:gdLst>
                <a:gd name="connsiteX0" fmla="*/ 23827 w 400352"/>
                <a:gd name="connsiteY0" fmla="*/ 190237 h 239700"/>
                <a:gd name="connsiteX1" fmla="*/ 47653 w 400352"/>
                <a:gd name="connsiteY1" fmla="*/ 214063 h 239700"/>
                <a:gd name="connsiteX2" fmla="*/ 23827 w 400352"/>
                <a:gd name="connsiteY2" fmla="*/ 237890 h 239700"/>
                <a:gd name="connsiteX3" fmla="*/ 0 w 400352"/>
                <a:gd name="connsiteY3" fmla="*/ 214063 h 239700"/>
                <a:gd name="connsiteX4" fmla="*/ 23827 w 400352"/>
                <a:gd name="connsiteY4" fmla="*/ 190237 h 239700"/>
                <a:gd name="connsiteX5" fmla="*/ 78914 w 400352"/>
                <a:gd name="connsiteY5" fmla="*/ 188426 h 239700"/>
                <a:gd name="connsiteX6" fmla="*/ 323958 w 400352"/>
                <a:gd name="connsiteY6" fmla="*/ 188426 h 239700"/>
                <a:gd name="connsiteX7" fmla="*/ 323958 w 400352"/>
                <a:gd name="connsiteY7" fmla="*/ 239700 h 239700"/>
                <a:gd name="connsiteX8" fmla="*/ 78914 w 400352"/>
                <a:gd name="connsiteY8" fmla="*/ 239700 h 239700"/>
                <a:gd name="connsiteX9" fmla="*/ 23827 w 400352"/>
                <a:gd name="connsiteY9" fmla="*/ 96024 h 239700"/>
                <a:gd name="connsiteX10" fmla="*/ 47653 w 400352"/>
                <a:gd name="connsiteY10" fmla="*/ 119850 h 239700"/>
                <a:gd name="connsiteX11" fmla="*/ 23827 w 400352"/>
                <a:gd name="connsiteY11" fmla="*/ 143677 h 239700"/>
                <a:gd name="connsiteX12" fmla="*/ 0 w 400352"/>
                <a:gd name="connsiteY12" fmla="*/ 119850 h 239700"/>
                <a:gd name="connsiteX13" fmla="*/ 23827 w 400352"/>
                <a:gd name="connsiteY13" fmla="*/ 96024 h 239700"/>
                <a:gd name="connsiteX14" fmla="*/ 78914 w 400352"/>
                <a:gd name="connsiteY14" fmla="*/ 94213 h 239700"/>
                <a:gd name="connsiteX15" fmla="*/ 400352 w 400352"/>
                <a:gd name="connsiteY15" fmla="*/ 94213 h 239700"/>
                <a:gd name="connsiteX16" fmla="*/ 400352 w 400352"/>
                <a:gd name="connsiteY16" fmla="*/ 145487 h 239700"/>
                <a:gd name="connsiteX17" fmla="*/ 78914 w 400352"/>
                <a:gd name="connsiteY17" fmla="*/ 145487 h 239700"/>
                <a:gd name="connsiteX18" fmla="*/ 23827 w 400352"/>
                <a:gd name="connsiteY18" fmla="*/ 1811 h 239700"/>
                <a:gd name="connsiteX19" fmla="*/ 47653 w 400352"/>
                <a:gd name="connsiteY19" fmla="*/ 25637 h 239700"/>
                <a:gd name="connsiteX20" fmla="*/ 23827 w 400352"/>
                <a:gd name="connsiteY20" fmla="*/ 49464 h 239700"/>
                <a:gd name="connsiteX21" fmla="*/ 0 w 400352"/>
                <a:gd name="connsiteY21" fmla="*/ 25637 h 239700"/>
                <a:gd name="connsiteX22" fmla="*/ 23827 w 400352"/>
                <a:gd name="connsiteY22" fmla="*/ 1811 h 239700"/>
                <a:gd name="connsiteX23" fmla="*/ 78914 w 400352"/>
                <a:gd name="connsiteY23" fmla="*/ 0 h 239700"/>
                <a:gd name="connsiteX24" fmla="*/ 359360 w 400352"/>
                <a:gd name="connsiteY24" fmla="*/ 0 h 239700"/>
                <a:gd name="connsiteX25" fmla="*/ 359360 w 400352"/>
                <a:gd name="connsiteY25" fmla="*/ 51274 h 239700"/>
                <a:gd name="connsiteX26" fmla="*/ 78914 w 400352"/>
                <a:gd name="connsiteY26" fmla="*/ 51274 h 2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0352" h="239700">
                  <a:moveTo>
                    <a:pt x="23827" y="190237"/>
                  </a:moveTo>
                  <a:cubicBezTo>
                    <a:pt x="36986" y="190237"/>
                    <a:pt x="47653" y="200904"/>
                    <a:pt x="47653" y="214063"/>
                  </a:cubicBezTo>
                  <a:cubicBezTo>
                    <a:pt x="47653" y="227222"/>
                    <a:pt x="36986" y="237890"/>
                    <a:pt x="23827" y="237890"/>
                  </a:cubicBezTo>
                  <a:cubicBezTo>
                    <a:pt x="10668" y="237890"/>
                    <a:pt x="0" y="227222"/>
                    <a:pt x="0" y="214063"/>
                  </a:cubicBezTo>
                  <a:cubicBezTo>
                    <a:pt x="0" y="200904"/>
                    <a:pt x="10668" y="190237"/>
                    <a:pt x="23827" y="190237"/>
                  </a:cubicBezTo>
                  <a:close/>
                  <a:moveTo>
                    <a:pt x="78914" y="188426"/>
                  </a:moveTo>
                  <a:lnTo>
                    <a:pt x="323958" y="188426"/>
                  </a:lnTo>
                  <a:lnTo>
                    <a:pt x="323958" y="239700"/>
                  </a:lnTo>
                  <a:lnTo>
                    <a:pt x="78914" y="239700"/>
                  </a:lnTo>
                  <a:close/>
                  <a:moveTo>
                    <a:pt x="23827" y="96024"/>
                  </a:moveTo>
                  <a:cubicBezTo>
                    <a:pt x="36986" y="96024"/>
                    <a:pt x="47653" y="106691"/>
                    <a:pt x="47653" y="119850"/>
                  </a:cubicBezTo>
                  <a:cubicBezTo>
                    <a:pt x="47653" y="133009"/>
                    <a:pt x="36986" y="143677"/>
                    <a:pt x="23827" y="143677"/>
                  </a:cubicBezTo>
                  <a:cubicBezTo>
                    <a:pt x="10668" y="143677"/>
                    <a:pt x="0" y="133009"/>
                    <a:pt x="0" y="119850"/>
                  </a:cubicBezTo>
                  <a:cubicBezTo>
                    <a:pt x="0" y="106691"/>
                    <a:pt x="10668" y="96024"/>
                    <a:pt x="23827" y="96024"/>
                  </a:cubicBezTo>
                  <a:close/>
                  <a:moveTo>
                    <a:pt x="78914" y="94213"/>
                  </a:moveTo>
                  <a:lnTo>
                    <a:pt x="400352" y="94213"/>
                  </a:lnTo>
                  <a:lnTo>
                    <a:pt x="400352" y="145487"/>
                  </a:lnTo>
                  <a:lnTo>
                    <a:pt x="78914" y="145487"/>
                  </a:lnTo>
                  <a:close/>
                  <a:moveTo>
                    <a:pt x="23827" y="1811"/>
                  </a:moveTo>
                  <a:cubicBezTo>
                    <a:pt x="36986" y="1811"/>
                    <a:pt x="47653" y="12478"/>
                    <a:pt x="47653" y="25637"/>
                  </a:cubicBezTo>
                  <a:cubicBezTo>
                    <a:pt x="47653" y="38796"/>
                    <a:pt x="36986" y="49464"/>
                    <a:pt x="23827" y="49464"/>
                  </a:cubicBezTo>
                  <a:cubicBezTo>
                    <a:pt x="10668" y="49464"/>
                    <a:pt x="0" y="38796"/>
                    <a:pt x="0" y="25637"/>
                  </a:cubicBezTo>
                  <a:cubicBezTo>
                    <a:pt x="0" y="12478"/>
                    <a:pt x="10668" y="1811"/>
                    <a:pt x="23827" y="1811"/>
                  </a:cubicBezTo>
                  <a:close/>
                  <a:moveTo>
                    <a:pt x="78914" y="0"/>
                  </a:moveTo>
                  <a:lnTo>
                    <a:pt x="359360" y="0"/>
                  </a:lnTo>
                  <a:lnTo>
                    <a:pt x="359360" y="51274"/>
                  </a:lnTo>
                  <a:lnTo>
                    <a:pt x="78914" y="512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3" name="Freeform 262"/>
            <p:cNvSpPr/>
            <p:nvPr/>
          </p:nvSpPr>
          <p:spPr bwMode="auto">
            <a:xfrm>
              <a:off x="8678007" y="4210407"/>
              <a:ext cx="272899" cy="163391"/>
            </a:xfrm>
            <a:custGeom>
              <a:avLst/>
              <a:gdLst>
                <a:gd name="connsiteX0" fmla="*/ 23827 w 400352"/>
                <a:gd name="connsiteY0" fmla="*/ 190237 h 239700"/>
                <a:gd name="connsiteX1" fmla="*/ 47653 w 400352"/>
                <a:gd name="connsiteY1" fmla="*/ 214063 h 239700"/>
                <a:gd name="connsiteX2" fmla="*/ 23827 w 400352"/>
                <a:gd name="connsiteY2" fmla="*/ 237890 h 239700"/>
                <a:gd name="connsiteX3" fmla="*/ 0 w 400352"/>
                <a:gd name="connsiteY3" fmla="*/ 214063 h 239700"/>
                <a:gd name="connsiteX4" fmla="*/ 23827 w 400352"/>
                <a:gd name="connsiteY4" fmla="*/ 190237 h 239700"/>
                <a:gd name="connsiteX5" fmla="*/ 78914 w 400352"/>
                <a:gd name="connsiteY5" fmla="*/ 188426 h 239700"/>
                <a:gd name="connsiteX6" fmla="*/ 323958 w 400352"/>
                <a:gd name="connsiteY6" fmla="*/ 188426 h 239700"/>
                <a:gd name="connsiteX7" fmla="*/ 323958 w 400352"/>
                <a:gd name="connsiteY7" fmla="*/ 239700 h 239700"/>
                <a:gd name="connsiteX8" fmla="*/ 78914 w 400352"/>
                <a:gd name="connsiteY8" fmla="*/ 239700 h 239700"/>
                <a:gd name="connsiteX9" fmla="*/ 23827 w 400352"/>
                <a:gd name="connsiteY9" fmla="*/ 96024 h 239700"/>
                <a:gd name="connsiteX10" fmla="*/ 47653 w 400352"/>
                <a:gd name="connsiteY10" fmla="*/ 119850 h 239700"/>
                <a:gd name="connsiteX11" fmla="*/ 23827 w 400352"/>
                <a:gd name="connsiteY11" fmla="*/ 143677 h 239700"/>
                <a:gd name="connsiteX12" fmla="*/ 0 w 400352"/>
                <a:gd name="connsiteY12" fmla="*/ 119850 h 239700"/>
                <a:gd name="connsiteX13" fmla="*/ 23827 w 400352"/>
                <a:gd name="connsiteY13" fmla="*/ 96024 h 239700"/>
                <a:gd name="connsiteX14" fmla="*/ 78914 w 400352"/>
                <a:gd name="connsiteY14" fmla="*/ 94213 h 239700"/>
                <a:gd name="connsiteX15" fmla="*/ 400352 w 400352"/>
                <a:gd name="connsiteY15" fmla="*/ 94213 h 239700"/>
                <a:gd name="connsiteX16" fmla="*/ 400352 w 400352"/>
                <a:gd name="connsiteY16" fmla="*/ 145487 h 239700"/>
                <a:gd name="connsiteX17" fmla="*/ 78914 w 400352"/>
                <a:gd name="connsiteY17" fmla="*/ 145487 h 239700"/>
                <a:gd name="connsiteX18" fmla="*/ 23827 w 400352"/>
                <a:gd name="connsiteY18" fmla="*/ 1811 h 239700"/>
                <a:gd name="connsiteX19" fmla="*/ 47653 w 400352"/>
                <a:gd name="connsiteY19" fmla="*/ 25637 h 239700"/>
                <a:gd name="connsiteX20" fmla="*/ 23827 w 400352"/>
                <a:gd name="connsiteY20" fmla="*/ 49464 h 239700"/>
                <a:gd name="connsiteX21" fmla="*/ 0 w 400352"/>
                <a:gd name="connsiteY21" fmla="*/ 25637 h 239700"/>
                <a:gd name="connsiteX22" fmla="*/ 23827 w 400352"/>
                <a:gd name="connsiteY22" fmla="*/ 1811 h 239700"/>
                <a:gd name="connsiteX23" fmla="*/ 78914 w 400352"/>
                <a:gd name="connsiteY23" fmla="*/ 0 h 239700"/>
                <a:gd name="connsiteX24" fmla="*/ 359360 w 400352"/>
                <a:gd name="connsiteY24" fmla="*/ 0 h 239700"/>
                <a:gd name="connsiteX25" fmla="*/ 359360 w 400352"/>
                <a:gd name="connsiteY25" fmla="*/ 51274 h 239700"/>
                <a:gd name="connsiteX26" fmla="*/ 78914 w 400352"/>
                <a:gd name="connsiteY26" fmla="*/ 51274 h 2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0352" h="239700">
                  <a:moveTo>
                    <a:pt x="23827" y="190237"/>
                  </a:moveTo>
                  <a:cubicBezTo>
                    <a:pt x="36986" y="190237"/>
                    <a:pt x="47653" y="200904"/>
                    <a:pt x="47653" y="214063"/>
                  </a:cubicBezTo>
                  <a:cubicBezTo>
                    <a:pt x="47653" y="227222"/>
                    <a:pt x="36986" y="237890"/>
                    <a:pt x="23827" y="237890"/>
                  </a:cubicBezTo>
                  <a:cubicBezTo>
                    <a:pt x="10668" y="237890"/>
                    <a:pt x="0" y="227222"/>
                    <a:pt x="0" y="214063"/>
                  </a:cubicBezTo>
                  <a:cubicBezTo>
                    <a:pt x="0" y="200904"/>
                    <a:pt x="10668" y="190237"/>
                    <a:pt x="23827" y="190237"/>
                  </a:cubicBezTo>
                  <a:close/>
                  <a:moveTo>
                    <a:pt x="78914" y="188426"/>
                  </a:moveTo>
                  <a:lnTo>
                    <a:pt x="323958" y="188426"/>
                  </a:lnTo>
                  <a:lnTo>
                    <a:pt x="323958" y="239700"/>
                  </a:lnTo>
                  <a:lnTo>
                    <a:pt x="78914" y="239700"/>
                  </a:lnTo>
                  <a:close/>
                  <a:moveTo>
                    <a:pt x="23827" y="96024"/>
                  </a:moveTo>
                  <a:cubicBezTo>
                    <a:pt x="36986" y="96024"/>
                    <a:pt x="47653" y="106691"/>
                    <a:pt x="47653" y="119850"/>
                  </a:cubicBezTo>
                  <a:cubicBezTo>
                    <a:pt x="47653" y="133009"/>
                    <a:pt x="36986" y="143677"/>
                    <a:pt x="23827" y="143677"/>
                  </a:cubicBezTo>
                  <a:cubicBezTo>
                    <a:pt x="10668" y="143677"/>
                    <a:pt x="0" y="133009"/>
                    <a:pt x="0" y="119850"/>
                  </a:cubicBezTo>
                  <a:cubicBezTo>
                    <a:pt x="0" y="106691"/>
                    <a:pt x="10668" y="96024"/>
                    <a:pt x="23827" y="96024"/>
                  </a:cubicBezTo>
                  <a:close/>
                  <a:moveTo>
                    <a:pt x="78914" y="94213"/>
                  </a:moveTo>
                  <a:lnTo>
                    <a:pt x="400352" y="94213"/>
                  </a:lnTo>
                  <a:lnTo>
                    <a:pt x="400352" y="145487"/>
                  </a:lnTo>
                  <a:lnTo>
                    <a:pt x="78914" y="145487"/>
                  </a:lnTo>
                  <a:close/>
                  <a:moveTo>
                    <a:pt x="23827" y="1811"/>
                  </a:moveTo>
                  <a:cubicBezTo>
                    <a:pt x="36986" y="1811"/>
                    <a:pt x="47653" y="12478"/>
                    <a:pt x="47653" y="25637"/>
                  </a:cubicBezTo>
                  <a:cubicBezTo>
                    <a:pt x="47653" y="38796"/>
                    <a:pt x="36986" y="49464"/>
                    <a:pt x="23827" y="49464"/>
                  </a:cubicBezTo>
                  <a:cubicBezTo>
                    <a:pt x="10668" y="49464"/>
                    <a:pt x="0" y="38796"/>
                    <a:pt x="0" y="25637"/>
                  </a:cubicBezTo>
                  <a:cubicBezTo>
                    <a:pt x="0" y="12478"/>
                    <a:pt x="10668" y="1811"/>
                    <a:pt x="23827" y="1811"/>
                  </a:cubicBezTo>
                  <a:close/>
                  <a:moveTo>
                    <a:pt x="78914" y="0"/>
                  </a:moveTo>
                  <a:lnTo>
                    <a:pt x="359360" y="0"/>
                  </a:lnTo>
                  <a:lnTo>
                    <a:pt x="359360" y="51274"/>
                  </a:lnTo>
                  <a:lnTo>
                    <a:pt x="78914" y="512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49" name="Rectangle 48"/>
          <p:cNvSpPr/>
          <p:nvPr/>
        </p:nvSpPr>
        <p:spPr bwMode="auto">
          <a:xfrm>
            <a:off x="8197232" y="6622831"/>
            <a:ext cx="4223546" cy="3752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http://www.biscorecard.com/bi-adoption-flat/</a:t>
            </a:r>
          </a:p>
        </p:txBody>
      </p:sp>
    </p:spTree>
    <p:extLst>
      <p:ext uri="{BB962C8B-B14F-4D97-AF65-F5344CB8AC3E}">
        <p14:creationId xmlns:p14="http://schemas.microsoft.com/office/powerpoint/2010/main" val="306319738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" y="2811462"/>
            <a:ext cx="12436475" cy="418306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gradFill>
                  <a:gsLst>
                    <a:gs pos="34653">
                      <a:srgbClr val="000000"/>
                    </a:gs>
                    <a:gs pos="78000">
                      <a:srgbClr val="000000"/>
                    </a:gs>
                  </a:gsLst>
                  <a:lin ang="5400000" scaled="0"/>
                </a:gradFill>
              </a:rPr>
              <a:t>Case study: Narratives for Power BI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1181862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3600" dirty="0">
                <a:gradFill>
                  <a:gsLst>
                    <a:gs pos="93069">
                      <a:schemeClr val="bg2">
                        <a:lumMod val="50000"/>
                      </a:schemeClr>
                    </a:gs>
                    <a:gs pos="0">
                      <a:schemeClr val="bg2">
                        <a:lumMod val="50000"/>
                      </a:schemeClr>
                    </a:gs>
                  </a:gsLst>
                  <a:lin ang="5400000" scaled="0"/>
                </a:gradFill>
              </a:rPr>
              <a:t>Narratives for Power BI is </a:t>
            </a:r>
            <a:r>
              <a:rPr lang="en-US" sz="3600" b="1" dirty="0">
                <a:gradFill>
                  <a:gsLst>
                    <a:gs pos="93069">
                      <a:schemeClr val="bg2">
                        <a:lumMod val="50000"/>
                      </a:schemeClr>
                    </a:gs>
                    <a:gs pos="0">
                      <a:schemeClr val="bg2">
                        <a:lumMod val="50000"/>
                      </a:schemeClr>
                    </a:gs>
                  </a:gsLst>
                  <a:lin ang="5400000" scaled="0"/>
                </a:gradFill>
              </a:rPr>
              <a:t>a custom visual </a:t>
            </a:r>
            <a:r>
              <a:rPr lang="en-US" sz="3600" dirty="0">
                <a:gradFill>
                  <a:gsLst>
                    <a:gs pos="93069">
                      <a:schemeClr val="bg2">
                        <a:lumMod val="50000"/>
                      </a:schemeClr>
                    </a:gs>
                    <a:gs pos="0">
                      <a:schemeClr val="bg2">
                        <a:lumMod val="50000"/>
                      </a:schemeClr>
                    </a:gs>
                  </a:gsLst>
                  <a:lin ang="5400000" scaled="0"/>
                </a:gradFill>
              </a:rPr>
              <a:t>for Power BI users that automatically transforms data into insightful narratives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03237" y="5514747"/>
            <a:ext cx="3810552" cy="960263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marL="0" marR="0" lvl="0" indent="0" algn="ctr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</a:rPr>
              <a:t>Surface hidden insights within data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</a:rPr>
              <a:t>&amp; visualizations, accelerating time to understanding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13789" y="5514747"/>
            <a:ext cx="3810552" cy="960263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marL="0" marR="0" lvl="0" indent="0" algn="ctr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</a:rPr>
              <a:t>Generate dynamic narratives while interacting with data &amp; visualizations, gaining real-time insights</a:t>
            </a:r>
          </a:p>
        </p:txBody>
      </p:sp>
      <p:sp>
        <p:nvSpPr>
          <p:cNvPr id="6" name="Rectangle 5"/>
          <p:cNvSpPr/>
          <p:nvPr/>
        </p:nvSpPr>
        <p:spPr>
          <a:xfrm>
            <a:off x="8122685" y="5514747"/>
            <a:ext cx="3810552" cy="960263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marL="0" marR="0" lvl="0" indent="0" algn="ctr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</a:rPr>
              <a:t>Identify relationships in data not obvious in data &amp; visualization alone, reducing the hypothesis phase 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824265" y="4053598"/>
            <a:ext cx="1168498" cy="1192060"/>
            <a:chOff x="1473475" y="3292069"/>
            <a:chExt cx="1870076" cy="1907786"/>
          </a:xfrm>
        </p:grpSpPr>
        <p:grpSp>
          <p:nvGrpSpPr>
            <p:cNvPr id="34" name="Group 33"/>
            <p:cNvGrpSpPr/>
            <p:nvPr/>
          </p:nvGrpSpPr>
          <p:grpSpPr>
            <a:xfrm>
              <a:off x="1473475" y="3292069"/>
              <a:ext cx="861550" cy="1907786"/>
              <a:chOff x="-5718176" y="3146425"/>
              <a:chExt cx="1414463" cy="3132137"/>
            </a:xfrm>
          </p:grpSpPr>
          <p:sp>
            <p:nvSpPr>
              <p:cNvPr id="13" name="Freeform 5"/>
              <p:cNvSpPr>
                <a:spLocks/>
              </p:cNvSpPr>
              <p:nvPr/>
            </p:nvSpPr>
            <p:spPr bwMode="auto">
              <a:xfrm>
                <a:off x="-5575301" y="3306763"/>
                <a:ext cx="933450" cy="890587"/>
              </a:xfrm>
              <a:custGeom>
                <a:avLst/>
                <a:gdLst>
                  <a:gd name="T0" fmla="*/ 105 w 105"/>
                  <a:gd name="T1" fmla="*/ 37 h 100"/>
                  <a:gd name="T2" fmla="*/ 53 w 105"/>
                  <a:gd name="T3" fmla="*/ 6 h 100"/>
                  <a:gd name="T4" fmla="*/ 21 w 105"/>
                  <a:gd name="T5" fmla="*/ 55 h 100"/>
                  <a:gd name="T6" fmla="*/ 20 w 105"/>
                  <a:gd name="T7" fmla="*/ 55 h 100"/>
                  <a:gd name="T8" fmla="*/ 0 w 105"/>
                  <a:gd name="T9" fmla="*/ 87 h 100"/>
                  <a:gd name="T10" fmla="*/ 1 w 105"/>
                  <a:gd name="T11" fmla="*/ 96 h 100"/>
                  <a:gd name="T12" fmla="*/ 3 w 105"/>
                  <a:gd name="T13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5" h="100">
                    <a:moveTo>
                      <a:pt x="105" y="37"/>
                    </a:moveTo>
                    <a:cubicBezTo>
                      <a:pt x="99" y="14"/>
                      <a:pt x="76" y="0"/>
                      <a:pt x="53" y="6"/>
                    </a:cubicBezTo>
                    <a:cubicBezTo>
                      <a:pt x="31" y="11"/>
                      <a:pt x="17" y="33"/>
                      <a:pt x="21" y="55"/>
                    </a:cubicBezTo>
                    <a:cubicBezTo>
                      <a:pt x="20" y="55"/>
                      <a:pt x="20" y="55"/>
                      <a:pt x="20" y="55"/>
                    </a:cubicBezTo>
                    <a:cubicBezTo>
                      <a:pt x="8" y="61"/>
                      <a:pt x="0" y="73"/>
                      <a:pt x="0" y="87"/>
                    </a:cubicBezTo>
                    <a:cubicBezTo>
                      <a:pt x="0" y="90"/>
                      <a:pt x="1" y="93"/>
                      <a:pt x="1" y="96"/>
                    </a:cubicBezTo>
                    <a:cubicBezTo>
                      <a:pt x="1" y="96"/>
                      <a:pt x="2" y="98"/>
                      <a:pt x="3" y="1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-4703763" y="4170363"/>
                <a:ext cx="169863" cy="346075"/>
              </a:xfrm>
              <a:custGeom>
                <a:avLst/>
                <a:gdLst>
                  <a:gd name="T0" fmla="*/ 0 w 19"/>
                  <a:gd name="T1" fmla="*/ 0 h 39"/>
                  <a:gd name="T2" fmla="*/ 19 w 19"/>
                  <a:gd name="T3" fmla="*/ 19 h 39"/>
                  <a:gd name="T4" fmla="*/ 0 w 19"/>
                  <a:gd name="T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39">
                    <a:moveTo>
                      <a:pt x="0" y="0"/>
                    </a:moveTo>
                    <a:cubicBezTo>
                      <a:pt x="11" y="0"/>
                      <a:pt x="19" y="9"/>
                      <a:pt x="19" y="19"/>
                    </a:cubicBezTo>
                    <a:cubicBezTo>
                      <a:pt x="19" y="30"/>
                      <a:pt x="11" y="39"/>
                      <a:pt x="0" y="3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-4997451" y="3617913"/>
                <a:ext cx="231775" cy="231775"/>
              </a:xfrm>
              <a:custGeom>
                <a:avLst/>
                <a:gdLst>
                  <a:gd name="T0" fmla="*/ 26 w 26"/>
                  <a:gd name="T1" fmla="*/ 26 h 26"/>
                  <a:gd name="T2" fmla="*/ 0 w 26"/>
                  <a:gd name="T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" h="26">
                    <a:moveTo>
                      <a:pt x="26" y="26"/>
                    </a:moveTo>
                    <a:cubicBezTo>
                      <a:pt x="12" y="26"/>
                      <a:pt x="0" y="15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Line 8"/>
              <p:cNvSpPr>
                <a:spLocks noChangeShapeType="1"/>
              </p:cNvSpPr>
              <p:nvPr/>
            </p:nvSpPr>
            <p:spPr bwMode="auto">
              <a:xfrm flipH="1">
                <a:off x="-4578351" y="3849688"/>
                <a:ext cx="274638" cy="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Freeform 9"/>
              <p:cNvSpPr>
                <a:spLocks/>
              </p:cNvSpPr>
              <p:nvPr/>
            </p:nvSpPr>
            <p:spPr bwMode="auto">
              <a:xfrm>
                <a:off x="-5326063" y="4454525"/>
                <a:ext cx="1022350" cy="303212"/>
              </a:xfrm>
              <a:custGeom>
                <a:avLst/>
                <a:gdLst>
                  <a:gd name="T0" fmla="*/ 0 w 115"/>
                  <a:gd name="T1" fmla="*/ 0 h 34"/>
                  <a:gd name="T2" fmla="*/ 33 w 115"/>
                  <a:gd name="T3" fmla="*/ 34 h 34"/>
                  <a:gd name="T4" fmla="*/ 115 w 115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5" h="34">
                    <a:moveTo>
                      <a:pt x="0" y="0"/>
                    </a:moveTo>
                    <a:cubicBezTo>
                      <a:pt x="0" y="18"/>
                      <a:pt x="15" y="34"/>
                      <a:pt x="33" y="34"/>
                    </a:cubicBezTo>
                    <a:cubicBezTo>
                      <a:pt x="115" y="34"/>
                      <a:pt x="115" y="34"/>
                      <a:pt x="115" y="34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Freeform 10"/>
              <p:cNvSpPr>
                <a:spLocks/>
              </p:cNvSpPr>
              <p:nvPr/>
            </p:nvSpPr>
            <p:spPr bwMode="auto">
              <a:xfrm>
                <a:off x="-5326063" y="5005388"/>
                <a:ext cx="257175" cy="258762"/>
              </a:xfrm>
              <a:custGeom>
                <a:avLst/>
                <a:gdLst>
                  <a:gd name="T0" fmla="*/ 0 w 29"/>
                  <a:gd name="T1" fmla="*/ 29 h 29"/>
                  <a:gd name="T2" fmla="*/ 29 w 29"/>
                  <a:gd name="T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cubicBezTo>
                      <a:pt x="0" y="13"/>
                      <a:pt x="13" y="0"/>
                      <a:pt x="29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Line 11"/>
              <p:cNvSpPr>
                <a:spLocks noChangeShapeType="1"/>
              </p:cNvSpPr>
              <p:nvPr/>
            </p:nvSpPr>
            <p:spPr bwMode="auto">
              <a:xfrm flipH="1">
                <a:off x="-4935538" y="5005388"/>
                <a:ext cx="446088" cy="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Freeform 12"/>
              <p:cNvSpPr>
                <a:spLocks/>
              </p:cNvSpPr>
              <p:nvPr/>
            </p:nvSpPr>
            <p:spPr bwMode="auto">
              <a:xfrm>
                <a:off x="-5076826" y="5326063"/>
                <a:ext cx="773113" cy="204787"/>
              </a:xfrm>
              <a:custGeom>
                <a:avLst/>
                <a:gdLst>
                  <a:gd name="T0" fmla="*/ 0 w 87"/>
                  <a:gd name="T1" fmla="*/ 23 h 23"/>
                  <a:gd name="T2" fmla="*/ 24 w 87"/>
                  <a:gd name="T3" fmla="*/ 0 h 23"/>
                  <a:gd name="T4" fmla="*/ 87 w 87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7" h="23">
                    <a:moveTo>
                      <a:pt x="0" y="23"/>
                    </a:moveTo>
                    <a:cubicBezTo>
                      <a:pt x="0" y="10"/>
                      <a:pt x="11" y="0"/>
                      <a:pt x="24" y="0"/>
                    </a:cubicBezTo>
                    <a:cubicBezTo>
                      <a:pt x="87" y="0"/>
                      <a:pt x="87" y="0"/>
                      <a:pt x="87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Freeform 13"/>
              <p:cNvSpPr>
                <a:spLocks/>
              </p:cNvSpPr>
              <p:nvPr/>
            </p:nvSpPr>
            <p:spPr bwMode="auto">
              <a:xfrm>
                <a:off x="-4899026" y="3146425"/>
                <a:ext cx="595313" cy="3132137"/>
              </a:xfrm>
              <a:custGeom>
                <a:avLst/>
                <a:gdLst>
                  <a:gd name="T0" fmla="*/ 2 w 67"/>
                  <a:gd name="T1" fmla="*/ 25 h 352"/>
                  <a:gd name="T2" fmla="*/ 34 w 67"/>
                  <a:gd name="T3" fmla="*/ 0 h 352"/>
                  <a:gd name="T4" fmla="*/ 67 w 67"/>
                  <a:gd name="T5" fmla="*/ 34 h 352"/>
                  <a:gd name="T6" fmla="*/ 67 w 67"/>
                  <a:gd name="T7" fmla="*/ 318 h 352"/>
                  <a:gd name="T8" fmla="*/ 34 w 67"/>
                  <a:gd name="T9" fmla="*/ 352 h 352"/>
                  <a:gd name="T10" fmla="*/ 0 w 67"/>
                  <a:gd name="T11" fmla="*/ 321 h 352"/>
                  <a:gd name="T12" fmla="*/ 0 w 67"/>
                  <a:gd name="T13" fmla="*/ 321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352">
                    <a:moveTo>
                      <a:pt x="2" y="25"/>
                    </a:moveTo>
                    <a:cubicBezTo>
                      <a:pt x="6" y="11"/>
                      <a:pt x="18" y="0"/>
                      <a:pt x="34" y="0"/>
                    </a:cubicBezTo>
                    <a:cubicBezTo>
                      <a:pt x="52" y="0"/>
                      <a:pt x="67" y="15"/>
                      <a:pt x="67" y="34"/>
                    </a:cubicBezTo>
                    <a:cubicBezTo>
                      <a:pt x="67" y="318"/>
                      <a:pt x="67" y="318"/>
                      <a:pt x="67" y="318"/>
                    </a:cubicBezTo>
                    <a:cubicBezTo>
                      <a:pt x="67" y="337"/>
                      <a:pt x="52" y="352"/>
                      <a:pt x="34" y="352"/>
                    </a:cubicBezTo>
                    <a:cubicBezTo>
                      <a:pt x="16" y="352"/>
                      <a:pt x="2" y="338"/>
                      <a:pt x="0" y="321"/>
                    </a:cubicBezTo>
                    <a:cubicBezTo>
                      <a:pt x="0" y="321"/>
                      <a:pt x="0" y="321"/>
                      <a:pt x="0" y="321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-5718176" y="4108450"/>
                <a:ext cx="1049338" cy="1911350"/>
              </a:xfrm>
              <a:custGeom>
                <a:avLst/>
                <a:gdLst>
                  <a:gd name="T0" fmla="*/ 118 w 118"/>
                  <a:gd name="T1" fmla="*/ 176 h 215"/>
                  <a:gd name="T2" fmla="*/ 79 w 118"/>
                  <a:gd name="T3" fmla="*/ 215 h 215"/>
                  <a:gd name="T4" fmla="*/ 41 w 118"/>
                  <a:gd name="T5" fmla="*/ 184 h 215"/>
                  <a:gd name="T6" fmla="*/ 41 w 118"/>
                  <a:gd name="T7" fmla="*/ 184 h 215"/>
                  <a:gd name="T8" fmla="*/ 12 w 118"/>
                  <a:gd name="T9" fmla="*/ 146 h 215"/>
                  <a:gd name="T10" fmla="*/ 19 w 118"/>
                  <a:gd name="T11" fmla="*/ 124 h 215"/>
                  <a:gd name="T12" fmla="*/ 19 w 118"/>
                  <a:gd name="T13" fmla="*/ 123 h 215"/>
                  <a:gd name="T14" fmla="*/ 0 w 118"/>
                  <a:gd name="T15" fmla="*/ 91 h 215"/>
                  <a:gd name="T16" fmla="*/ 11 w 118"/>
                  <a:gd name="T17" fmla="*/ 66 h 215"/>
                  <a:gd name="T18" fmla="*/ 10 w 118"/>
                  <a:gd name="T19" fmla="*/ 65 h 215"/>
                  <a:gd name="T20" fmla="*/ 4 w 118"/>
                  <a:gd name="T21" fmla="*/ 43 h 215"/>
                  <a:gd name="T22" fmla="*/ 46 w 118"/>
                  <a:gd name="T23" fmla="*/ 0 h 215"/>
                  <a:gd name="T24" fmla="*/ 88 w 118"/>
                  <a:gd name="T25" fmla="*/ 43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" h="215">
                    <a:moveTo>
                      <a:pt x="118" y="176"/>
                    </a:moveTo>
                    <a:cubicBezTo>
                      <a:pt x="118" y="197"/>
                      <a:pt x="100" y="215"/>
                      <a:pt x="79" y="215"/>
                    </a:cubicBezTo>
                    <a:cubicBezTo>
                      <a:pt x="60" y="215"/>
                      <a:pt x="45" y="201"/>
                      <a:pt x="41" y="184"/>
                    </a:cubicBezTo>
                    <a:cubicBezTo>
                      <a:pt x="41" y="184"/>
                      <a:pt x="41" y="184"/>
                      <a:pt x="41" y="184"/>
                    </a:cubicBezTo>
                    <a:cubicBezTo>
                      <a:pt x="24" y="179"/>
                      <a:pt x="12" y="164"/>
                      <a:pt x="12" y="146"/>
                    </a:cubicBezTo>
                    <a:cubicBezTo>
                      <a:pt x="12" y="138"/>
                      <a:pt x="15" y="130"/>
                      <a:pt x="19" y="124"/>
                    </a:cubicBezTo>
                    <a:cubicBezTo>
                      <a:pt x="19" y="123"/>
                      <a:pt x="19" y="123"/>
                      <a:pt x="19" y="123"/>
                    </a:cubicBezTo>
                    <a:cubicBezTo>
                      <a:pt x="8" y="117"/>
                      <a:pt x="0" y="105"/>
                      <a:pt x="0" y="91"/>
                    </a:cubicBezTo>
                    <a:cubicBezTo>
                      <a:pt x="0" y="82"/>
                      <a:pt x="4" y="73"/>
                      <a:pt x="11" y="66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6" y="58"/>
                      <a:pt x="4" y="51"/>
                      <a:pt x="4" y="43"/>
                    </a:cubicBezTo>
                    <a:cubicBezTo>
                      <a:pt x="4" y="19"/>
                      <a:pt x="23" y="0"/>
                      <a:pt x="46" y="0"/>
                    </a:cubicBezTo>
                    <a:cubicBezTo>
                      <a:pt x="69" y="0"/>
                      <a:pt x="88" y="19"/>
                      <a:pt x="88" y="43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482001" y="3292069"/>
              <a:ext cx="861550" cy="1907786"/>
              <a:chOff x="-4062413" y="3146425"/>
              <a:chExt cx="1414463" cy="3132137"/>
            </a:xfrm>
          </p:grpSpPr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-3724276" y="3306763"/>
                <a:ext cx="935038" cy="890587"/>
              </a:xfrm>
              <a:custGeom>
                <a:avLst/>
                <a:gdLst>
                  <a:gd name="T0" fmla="*/ 0 w 105"/>
                  <a:gd name="T1" fmla="*/ 37 h 100"/>
                  <a:gd name="T2" fmla="*/ 52 w 105"/>
                  <a:gd name="T3" fmla="*/ 6 h 100"/>
                  <a:gd name="T4" fmla="*/ 84 w 105"/>
                  <a:gd name="T5" fmla="*/ 55 h 100"/>
                  <a:gd name="T6" fmla="*/ 85 w 105"/>
                  <a:gd name="T7" fmla="*/ 55 h 100"/>
                  <a:gd name="T8" fmla="*/ 105 w 105"/>
                  <a:gd name="T9" fmla="*/ 87 h 100"/>
                  <a:gd name="T10" fmla="*/ 104 w 105"/>
                  <a:gd name="T11" fmla="*/ 96 h 100"/>
                  <a:gd name="T12" fmla="*/ 102 w 105"/>
                  <a:gd name="T13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5" h="100">
                    <a:moveTo>
                      <a:pt x="0" y="37"/>
                    </a:moveTo>
                    <a:cubicBezTo>
                      <a:pt x="6" y="14"/>
                      <a:pt x="29" y="0"/>
                      <a:pt x="52" y="6"/>
                    </a:cubicBezTo>
                    <a:cubicBezTo>
                      <a:pt x="74" y="11"/>
                      <a:pt x="88" y="33"/>
                      <a:pt x="84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97" y="61"/>
                      <a:pt x="105" y="73"/>
                      <a:pt x="105" y="87"/>
                    </a:cubicBezTo>
                    <a:cubicBezTo>
                      <a:pt x="105" y="90"/>
                      <a:pt x="104" y="93"/>
                      <a:pt x="104" y="96"/>
                    </a:cubicBezTo>
                    <a:cubicBezTo>
                      <a:pt x="104" y="96"/>
                      <a:pt x="103" y="98"/>
                      <a:pt x="102" y="100"/>
                    </a:cubicBezTo>
                  </a:path>
                </a:pathLst>
              </a:custGeom>
              <a:noFill/>
              <a:ln w="19050" cap="flat">
                <a:solidFill>
                  <a:srgbClr val="FFB9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-3830638" y="4170363"/>
                <a:ext cx="168275" cy="346075"/>
              </a:xfrm>
              <a:custGeom>
                <a:avLst/>
                <a:gdLst>
                  <a:gd name="T0" fmla="*/ 19 w 19"/>
                  <a:gd name="T1" fmla="*/ 0 h 39"/>
                  <a:gd name="T2" fmla="*/ 0 w 19"/>
                  <a:gd name="T3" fmla="*/ 19 h 39"/>
                  <a:gd name="T4" fmla="*/ 19 w 19"/>
                  <a:gd name="T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39">
                    <a:moveTo>
                      <a:pt x="19" y="0"/>
                    </a:moveTo>
                    <a:cubicBezTo>
                      <a:pt x="8" y="0"/>
                      <a:pt x="0" y="9"/>
                      <a:pt x="0" y="19"/>
                    </a:cubicBezTo>
                    <a:cubicBezTo>
                      <a:pt x="0" y="30"/>
                      <a:pt x="8" y="39"/>
                      <a:pt x="19" y="39"/>
                    </a:cubicBezTo>
                  </a:path>
                </a:pathLst>
              </a:custGeom>
              <a:noFill/>
              <a:ln w="19050" cap="flat">
                <a:solidFill>
                  <a:srgbClr val="FFB9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-3600451" y="3617913"/>
                <a:ext cx="231775" cy="231775"/>
              </a:xfrm>
              <a:custGeom>
                <a:avLst/>
                <a:gdLst>
                  <a:gd name="T0" fmla="*/ 0 w 26"/>
                  <a:gd name="T1" fmla="*/ 26 h 26"/>
                  <a:gd name="T2" fmla="*/ 26 w 26"/>
                  <a:gd name="T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" h="26">
                    <a:moveTo>
                      <a:pt x="0" y="26"/>
                    </a:moveTo>
                    <a:cubicBezTo>
                      <a:pt x="14" y="26"/>
                      <a:pt x="26" y="15"/>
                      <a:pt x="26" y="0"/>
                    </a:cubicBezTo>
                  </a:path>
                </a:pathLst>
              </a:custGeom>
              <a:noFill/>
              <a:ln w="19050" cap="flat">
                <a:solidFill>
                  <a:srgbClr val="FFB9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Line 18"/>
              <p:cNvSpPr>
                <a:spLocks noChangeShapeType="1"/>
              </p:cNvSpPr>
              <p:nvPr/>
            </p:nvSpPr>
            <p:spPr bwMode="auto">
              <a:xfrm>
                <a:off x="-4062413" y="3849688"/>
                <a:ext cx="276225" cy="0"/>
              </a:xfrm>
              <a:prstGeom prst="line">
                <a:avLst/>
              </a:prstGeom>
              <a:noFill/>
              <a:ln w="19050" cap="flat">
                <a:solidFill>
                  <a:srgbClr val="FFB9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Freeform 19"/>
              <p:cNvSpPr>
                <a:spLocks/>
              </p:cNvSpPr>
              <p:nvPr/>
            </p:nvSpPr>
            <p:spPr bwMode="auto">
              <a:xfrm>
                <a:off x="-4062413" y="4454525"/>
                <a:ext cx="1023938" cy="303212"/>
              </a:xfrm>
              <a:custGeom>
                <a:avLst/>
                <a:gdLst>
                  <a:gd name="T0" fmla="*/ 115 w 115"/>
                  <a:gd name="T1" fmla="*/ 0 h 34"/>
                  <a:gd name="T2" fmla="*/ 82 w 115"/>
                  <a:gd name="T3" fmla="*/ 34 h 34"/>
                  <a:gd name="T4" fmla="*/ 0 w 115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5" h="34">
                    <a:moveTo>
                      <a:pt x="115" y="0"/>
                    </a:moveTo>
                    <a:cubicBezTo>
                      <a:pt x="115" y="18"/>
                      <a:pt x="100" y="34"/>
                      <a:pt x="82" y="34"/>
                    </a:cubicBezTo>
                    <a:cubicBezTo>
                      <a:pt x="0" y="34"/>
                      <a:pt x="0" y="34"/>
                      <a:pt x="0" y="34"/>
                    </a:cubicBezTo>
                  </a:path>
                </a:pathLst>
              </a:custGeom>
              <a:noFill/>
              <a:ln w="19050" cap="flat">
                <a:solidFill>
                  <a:srgbClr val="FFB9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Freeform 20"/>
              <p:cNvSpPr>
                <a:spLocks/>
              </p:cNvSpPr>
              <p:nvPr/>
            </p:nvSpPr>
            <p:spPr bwMode="auto">
              <a:xfrm>
                <a:off x="-3297238" y="5005388"/>
                <a:ext cx="258763" cy="258762"/>
              </a:xfrm>
              <a:custGeom>
                <a:avLst/>
                <a:gdLst>
                  <a:gd name="T0" fmla="*/ 29 w 29"/>
                  <a:gd name="T1" fmla="*/ 29 h 29"/>
                  <a:gd name="T2" fmla="*/ 0 w 29"/>
                  <a:gd name="T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cubicBezTo>
                      <a:pt x="29" y="13"/>
                      <a:pt x="16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FFB9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Line 21"/>
              <p:cNvSpPr>
                <a:spLocks noChangeShapeType="1"/>
              </p:cNvSpPr>
              <p:nvPr/>
            </p:nvSpPr>
            <p:spPr bwMode="auto">
              <a:xfrm>
                <a:off x="-3875088" y="5005388"/>
                <a:ext cx="444500" cy="0"/>
              </a:xfrm>
              <a:prstGeom prst="line">
                <a:avLst/>
              </a:prstGeom>
              <a:noFill/>
              <a:ln w="19050" cap="flat">
                <a:solidFill>
                  <a:srgbClr val="FFB9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Freeform 22"/>
              <p:cNvSpPr>
                <a:spLocks/>
              </p:cNvSpPr>
              <p:nvPr/>
            </p:nvSpPr>
            <p:spPr bwMode="auto">
              <a:xfrm>
                <a:off x="-4062413" y="5326063"/>
                <a:ext cx="774700" cy="204787"/>
              </a:xfrm>
              <a:custGeom>
                <a:avLst/>
                <a:gdLst>
                  <a:gd name="T0" fmla="*/ 87 w 87"/>
                  <a:gd name="T1" fmla="*/ 23 h 23"/>
                  <a:gd name="T2" fmla="*/ 63 w 87"/>
                  <a:gd name="T3" fmla="*/ 0 h 23"/>
                  <a:gd name="T4" fmla="*/ 0 w 87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7" h="23">
                    <a:moveTo>
                      <a:pt x="87" y="23"/>
                    </a:moveTo>
                    <a:cubicBezTo>
                      <a:pt x="87" y="10"/>
                      <a:pt x="76" y="0"/>
                      <a:pt x="63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FFB9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Freeform 23"/>
              <p:cNvSpPr>
                <a:spLocks/>
              </p:cNvSpPr>
              <p:nvPr/>
            </p:nvSpPr>
            <p:spPr bwMode="auto">
              <a:xfrm>
                <a:off x="-4062413" y="3146425"/>
                <a:ext cx="595313" cy="3132137"/>
              </a:xfrm>
              <a:custGeom>
                <a:avLst/>
                <a:gdLst>
                  <a:gd name="T0" fmla="*/ 65 w 67"/>
                  <a:gd name="T1" fmla="*/ 25 h 352"/>
                  <a:gd name="T2" fmla="*/ 33 w 67"/>
                  <a:gd name="T3" fmla="*/ 0 h 352"/>
                  <a:gd name="T4" fmla="*/ 0 w 67"/>
                  <a:gd name="T5" fmla="*/ 34 h 352"/>
                  <a:gd name="T6" fmla="*/ 0 w 67"/>
                  <a:gd name="T7" fmla="*/ 318 h 352"/>
                  <a:gd name="T8" fmla="*/ 33 w 67"/>
                  <a:gd name="T9" fmla="*/ 352 h 352"/>
                  <a:gd name="T10" fmla="*/ 67 w 67"/>
                  <a:gd name="T11" fmla="*/ 321 h 352"/>
                  <a:gd name="T12" fmla="*/ 67 w 67"/>
                  <a:gd name="T13" fmla="*/ 321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352">
                    <a:moveTo>
                      <a:pt x="65" y="25"/>
                    </a:moveTo>
                    <a:cubicBezTo>
                      <a:pt x="61" y="11"/>
                      <a:pt x="49" y="0"/>
                      <a:pt x="33" y="0"/>
                    </a:cubicBezTo>
                    <a:cubicBezTo>
                      <a:pt x="15" y="0"/>
                      <a:pt x="0" y="15"/>
                      <a:pt x="0" y="34"/>
                    </a:cubicBezTo>
                    <a:cubicBezTo>
                      <a:pt x="0" y="318"/>
                      <a:pt x="0" y="318"/>
                      <a:pt x="0" y="318"/>
                    </a:cubicBezTo>
                    <a:cubicBezTo>
                      <a:pt x="0" y="337"/>
                      <a:pt x="15" y="352"/>
                      <a:pt x="33" y="352"/>
                    </a:cubicBezTo>
                    <a:cubicBezTo>
                      <a:pt x="51" y="352"/>
                      <a:pt x="65" y="338"/>
                      <a:pt x="67" y="321"/>
                    </a:cubicBezTo>
                    <a:cubicBezTo>
                      <a:pt x="67" y="321"/>
                      <a:pt x="67" y="321"/>
                      <a:pt x="67" y="321"/>
                    </a:cubicBezTo>
                  </a:path>
                </a:pathLst>
              </a:custGeom>
              <a:noFill/>
              <a:ln w="19050" cap="flat">
                <a:solidFill>
                  <a:srgbClr val="FFB9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Freeform 24"/>
              <p:cNvSpPr>
                <a:spLocks/>
              </p:cNvSpPr>
              <p:nvPr/>
            </p:nvSpPr>
            <p:spPr bwMode="auto">
              <a:xfrm>
                <a:off x="-3697288" y="4108450"/>
                <a:ext cx="1049338" cy="1911350"/>
              </a:xfrm>
              <a:custGeom>
                <a:avLst/>
                <a:gdLst>
                  <a:gd name="T0" fmla="*/ 0 w 118"/>
                  <a:gd name="T1" fmla="*/ 176 h 215"/>
                  <a:gd name="T2" fmla="*/ 39 w 118"/>
                  <a:gd name="T3" fmla="*/ 215 h 215"/>
                  <a:gd name="T4" fmla="*/ 77 w 118"/>
                  <a:gd name="T5" fmla="*/ 184 h 215"/>
                  <a:gd name="T6" fmla="*/ 77 w 118"/>
                  <a:gd name="T7" fmla="*/ 184 h 215"/>
                  <a:gd name="T8" fmla="*/ 106 w 118"/>
                  <a:gd name="T9" fmla="*/ 146 h 215"/>
                  <a:gd name="T10" fmla="*/ 99 w 118"/>
                  <a:gd name="T11" fmla="*/ 124 h 215"/>
                  <a:gd name="T12" fmla="*/ 99 w 118"/>
                  <a:gd name="T13" fmla="*/ 123 h 215"/>
                  <a:gd name="T14" fmla="*/ 118 w 118"/>
                  <a:gd name="T15" fmla="*/ 91 h 215"/>
                  <a:gd name="T16" fmla="*/ 107 w 118"/>
                  <a:gd name="T17" fmla="*/ 66 h 215"/>
                  <a:gd name="T18" fmla="*/ 108 w 118"/>
                  <a:gd name="T19" fmla="*/ 65 h 215"/>
                  <a:gd name="T20" fmla="*/ 114 w 118"/>
                  <a:gd name="T21" fmla="*/ 43 h 215"/>
                  <a:gd name="T22" fmla="*/ 72 w 118"/>
                  <a:gd name="T23" fmla="*/ 0 h 215"/>
                  <a:gd name="T24" fmla="*/ 30 w 118"/>
                  <a:gd name="T25" fmla="*/ 43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" h="215">
                    <a:moveTo>
                      <a:pt x="0" y="176"/>
                    </a:moveTo>
                    <a:cubicBezTo>
                      <a:pt x="0" y="197"/>
                      <a:pt x="18" y="215"/>
                      <a:pt x="39" y="215"/>
                    </a:cubicBezTo>
                    <a:cubicBezTo>
                      <a:pt x="58" y="215"/>
                      <a:pt x="73" y="201"/>
                      <a:pt x="77" y="184"/>
                    </a:cubicBezTo>
                    <a:cubicBezTo>
                      <a:pt x="77" y="184"/>
                      <a:pt x="77" y="184"/>
                      <a:pt x="77" y="184"/>
                    </a:cubicBezTo>
                    <a:cubicBezTo>
                      <a:pt x="94" y="179"/>
                      <a:pt x="106" y="164"/>
                      <a:pt x="106" y="146"/>
                    </a:cubicBezTo>
                    <a:cubicBezTo>
                      <a:pt x="106" y="138"/>
                      <a:pt x="103" y="130"/>
                      <a:pt x="99" y="124"/>
                    </a:cubicBezTo>
                    <a:cubicBezTo>
                      <a:pt x="99" y="123"/>
                      <a:pt x="99" y="123"/>
                      <a:pt x="99" y="123"/>
                    </a:cubicBezTo>
                    <a:cubicBezTo>
                      <a:pt x="110" y="117"/>
                      <a:pt x="118" y="105"/>
                      <a:pt x="118" y="91"/>
                    </a:cubicBezTo>
                    <a:cubicBezTo>
                      <a:pt x="118" y="82"/>
                      <a:pt x="114" y="73"/>
                      <a:pt x="107" y="66"/>
                    </a:cubicBezTo>
                    <a:cubicBezTo>
                      <a:pt x="108" y="65"/>
                      <a:pt x="108" y="65"/>
                      <a:pt x="108" y="65"/>
                    </a:cubicBezTo>
                    <a:cubicBezTo>
                      <a:pt x="112" y="58"/>
                      <a:pt x="114" y="51"/>
                      <a:pt x="114" y="43"/>
                    </a:cubicBezTo>
                    <a:cubicBezTo>
                      <a:pt x="114" y="19"/>
                      <a:pt x="95" y="0"/>
                      <a:pt x="72" y="0"/>
                    </a:cubicBezTo>
                    <a:cubicBezTo>
                      <a:pt x="49" y="0"/>
                      <a:pt x="30" y="19"/>
                      <a:pt x="30" y="43"/>
                    </a:cubicBezTo>
                  </a:path>
                </a:pathLst>
              </a:custGeom>
              <a:noFill/>
              <a:ln w="19050" cap="flat">
                <a:solidFill>
                  <a:srgbClr val="FFB9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5838065" y="4086946"/>
            <a:ext cx="762000" cy="1125364"/>
            <a:chOff x="-3001963" y="2341563"/>
            <a:chExt cx="2160587" cy="3190875"/>
          </a:xfrm>
        </p:grpSpPr>
        <p:sp>
          <p:nvSpPr>
            <p:cNvPr id="45" name="Freeform 32"/>
            <p:cNvSpPr>
              <a:spLocks/>
            </p:cNvSpPr>
            <p:nvPr/>
          </p:nvSpPr>
          <p:spPr bwMode="auto">
            <a:xfrm>
              <a:off x="-2428875" y="3233738"/>
              <a:ext cx="1014412" cy="303213"/>
            </a:xfrm>
            <a:custGeom>
              <a:avLst/>
              <a:gdLst>
                <a:gd name="T0" fmla="*/ 79 w 113"/>
                <a:gd name="T1" fmla="*/ 17 h 34"/>
                <a:gd name="T2" fmla="*/ 96 w 113"/>
                <a:gd name="T3" fmla="*/ 0 h 34"/>
                <a:gd name="T4" fmla="*/ 113 w 113"/>
                <a:gd name="T5" fmla="*/ 17 h 34"/>
                <a:gd name="T6" fmla="*/ 96 w 113"/>
                <a:gd name="T7" fmla="*/ 34 h 34"/>
                <a:gd name="T8" fmla="*/ 17 w 113"/>
                <a:gd name="T9" fmla="*/ 34 h 34"/>
                <a:gd name="T10" fmla="*/ 0 w 113"/>
                <a:gd name="T11" fmla="*/ 17 h 34"/>
                <a:gd name="T12" fmla="*/ 17 w 113"/>
                <a:gd name="T13" fmla="*/ 0 h 34"/>
                <a:gd name="T14" fmla="*/ 34 w 113"/>
                <a:gd name="T15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" h="34">
                  <a:moveTo>
                    <a:pt x="79" y="17"/>
                  </a:moveTo>
                  <a:cubicBezTo>
                    <a:pt x="79" y="7"/>
                    <a:pt x="86" y="0"/>
                    <a:pt x="96" y="0"/>
                  </a:cubicBezTo>
                  <a:cubicBezTo>
                    <a:pt x="105" y="0"/>
                    <a:pt x="113" y="7"/>
                    <a:pt x="113" y="17"/>
                  </a:cubicBezTo>
                  <a:cubicBezTo>
                    <a:pt x="113" y="26"/>
                    <a:pt x="105" y="34"/>
                    <a:pt x="9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7" y="0"/>
                    <a:pt x="34" y="7"/>
                    <a:pt x="34" y="17"/>
                  </a:cubicBezTo>
                </a:path>
              </a:pathLst>
            </a:custGeom>
            <a:noFill/>
            <a:ln w="19050" cap="flat">
              <a:solidFill>
                <a:srgbClr val="FFB9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Line 33"/>
            <p:cNvSpPr>
              <a:spLocks noChangeShapeType="1"/>
            </p:cNvSpPr>
            <p:nvPr/>
          </p:nvSpPr>
          <p:spPr bwMode="auto">
            <a:xfrm flipV="1">
              <a:off x="-1782763" y="3536950"/>
              <a:ext cx="53975" cy="1077913"/>
            </a:xfrm>
            <a:prstGeom prst="line">
              <a:avLst/>
            </a:prstGeom>
            <a:noFill/>
            <a:ln w="19050" cap="flat">
              <a:solidFill>
                <a:srgbClr val="FFB9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Line 34"/>
            <p:cNvSpPr>
              <a:spLocks noChangeShapeType="1"/>
            </p:cNvSpPr>
            <p:nvPr/>
          </p:nvSpPr>
          <p:spPr bwMode="auto">
            <a:xfrm flipH="1" flipV="1">
              <a:off x="-2114550" y="3536950"/>
              <a:ext cx="53975" cy="1077913"/>
            </a:xfrm>
            <a:prstGeom prst="line">
              <a:avLst/>
            </a:prstGeom>
            <a:noFill/>
            <a:ln w="19050" cap="flat">
              <a:solidFill>
                <a:srgbClr val="FFB9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28"/>
            <p:cNvSpPr>
              <a:spLocks/>
            </p:cNvSpPr>
            <p:nvPr/>
          </p:nvSpPr>
          <p:spPr bwMode="auto">
            <a:xfrm>
              <a:off x="-3001963" y="2341563"/>
              <a:ext cx="2160587" cy="2273300"/>
            </a:xfrm>
            <a:custGeom>
              <a:avLst/>
              <a:gdLst>
                <a:gd name="T0" fmla="*/ 194 w 241"/>
                <a:gd name="T1" fmla="*/ 215 h 255"/>
                <a:gd name="T2" fmla="*/ 178 w 241"/>
                <a:gd name="T3" fmla="*/ 255 h 255"/>
                <a:gd name="T4" fmla="*/ 63 w 241"/>
                <a:gd name="T5" fmla="*/ 255 h 255"/>
                <a:gd name="T6" fmla="*/ 47 w 241"/>
                <a:gd name="T7" fmla="*/ 215 h 255"/>
                <a:gd name="T8" fmla="*/ 47 w 241"/>
                <a:gd name="T9" fmla="*/ 215 h 255"/>
                <a:gd name="T10" fmla="*/ 0 w 241"/>
                <a:gd name="T11" fmla="*/ 120 h 255"/>
                <a:gd name="T12" fmla="*/ 120 w 241"/>
                <a:gd name="T13" fmla="*/ 0 h 255"/>
                <a:gd name="T14" fmla="*/ 241 w 241"/>
                <a:gd name="T15" fmla="*/ 120 h 255"/>
                <a:gd name="T16" fmla="*/ 194 w 241"/>
                <a:gd name="T17" fmla="*/ 21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1" h="255">
                  <a:moveTo>
                    <a:pt x="194" y="215"/>
                  </a:moveTo>
                  <a:cubicBezTo>
                    <a:pt x="177" y="230"/>
                    <a:pt x="178" y="255"/>
                    <a:pt x="178" y="255"/>
                  </a:cubicBezTo>
                  <a:cubicBezTo>
                    <a:pt x="63" y="255"/>
                    <a:pt x="63" y="255"/>
                    <a:pt x="63" y="255"/>
                  </a:cubicBezTo>
                  <a:cubicBezTo>
                    <a:pt x="63" y="255"/>
                    <a:pt x="64" y="231"/>
                    <a:pt x="47" y="215"/>
                  </a:cubicBezTo>
                  <a:cubicBezTo>
                    <a:pt x="47" y="215"/>
                    <a:pt x="47" y="215"/>
                    <a:pt x="47" y="215"/>
                  </a:cubicBezTo>
                  <a:cubicBezTo>
                    <a:pt x="19" y="193"/>
                    <a:pt x="0" y="159"/>
                    <a:pt x="0" y="120"/>
                  </a:cubicBezTo>
                  <a:cubicBezTo>
                    <a:pt x="0" y="53"/>
                    <a:pt x="54" y="0"/>
                    <a:pt x="120" y="0"/>
                  </a:cubicBezTo>
                  <a:cubicBezTo>
                    <a:pt x="187" y="0"/>
                    <a:pt x="241" y="53"/>
                    <a:pt x="241" y="120"/>
                  </a:cubicBezTo>
                  <a:cubicBezTo>
                    <a:pt x="241" y="159"/>
                    <a:pt x="222" y="193"/>
                    <a:pt x="194" y="21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Line 29"/>
            <p:cNvSpPr>
              <a:spLocks noChangeShapeType="1"/>
            </p:cNvSpPr>
            <p:nvPr/>
          </p:nvSpPr>
          <p:spPr bwMode="auto">
            <a:xfrm>
              <a:off x="-2490788" y="4918075"/>
              <a:ext cx="1138237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Line 30"/>
            <p:cNvSpPr>
              <a:spLocks noChangeShapeType="1"/>
            </p:cNvSpPr>
            <p:nvPr/>
          </p:nvSpPr>
          <p:spPr bwMode="auto">
            <a:xfrm>
              <a:off x="-2490788" y="5211763"/>
              <a:ext cx="1138237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31"/>
            <p:cNvSpPr>
              <a:spLocks noChangeShapeType="1"/>
            </p:cNvSpPr>
            <p:nvPr/>
          </p:nvSpPr>
          <p:spPr bwMode="auto">
            <a:xfrm>
              <a:off x="-2195513" y="5532438"/>
              <a:ext cx="547687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444653" y="4037918"/>
            <a:ext cx="1166616" cy="1223420"/>
            <a:chOff x="9514108" y="3777629"/>
            <a:chExt cx="1166616" cy="1223420"/>
          </a:xfrm>
        </p:grpSpPr>
        <p:sp>
          <p:nvSpPr>
            <p:cNvPr id="52" name="Line 38"/>
            <p:cNvSpPr>
              <a:spLocks noChangeShapeType="1"/>
            </p:cNvSpPr>
            <p:nvPr/>
          </p:nvSpPr>
          <p:spPr bwMode="auto">
            <a:xfrm>
              <a:off x="10322147" y="4642473"/>
              <a:ext cx="358577" cy="358576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Oval 39"/>
            <p:cNvSpPr>
              <a:spLocks noChangeArrowheads="1"/>
            </p:cNvSpPr>
            <p:nvPr/>
          </p:nvSpPr>
          <p:spPr bwMode="auto">
            <a:xfrm>
              <a:off x="9514108" y="3777629"/>
              <a:ext cx="987683" cy="982002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Rectangle 40"/>
            <p:cNvSpPr>
              <a:spLocks noChangeArrowheads="1"/>
            </p:cNvSpPr>
            <p:nvPr/>
          </p:nvSpPr>
          <p:spPr bwMode="auto">
            <a:xfrm>
              <a:off x="9734934" y="4325789"/>
              <a:ext cx="210886" cy="210175"/>
            </a:xfrm>
            <a:prstGeom prst="rect">
              <a:avLst/>
            </a:prstGeom>
            <a:noFill/>
            <a:ln w="19050" cap="flat">
              <a:solidFill>
                <a:srgbClr val="FFB9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41"/>
            <p:cNvSpPr>
              <a:spLocks noChangeArrowheads="1"/>
            </p:cNvSpPr>
            <p:nvPr/>
          </p:nvSpPr>
          <p:spPr bwMode="auto">
            <a:xfrm>
              <a:off x="10055878" y="4325789"/>
              <a:ext cx="210886" cy="210175"/>
            </a:xfrm>
            <a:prstGeom prst="rect">
              <a:avLst/>
            </a:prstGeom>
            <a:noFill/>
            <a:ln w="19050" cap="flat">
              <a:solidFill>
                <a:srgbClr val="FFB9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42"/>
            <p:cNvSpPr>
              <a:spLocks noChangeArrowheads="1"/>
            </p:cNvSpPr>
            <p:nvPr/>
          </p:nvSpPr>
          <p:spPr bwMode="auto">
            <a:xfrm>
              <a:off x="9734934" y="4019047"/>
              <a:ext cx="210886" cy="210175"/>
            </a:xfrm>
            <a:prstGeom prst="rect">
              <a:avLst/>
            </a:prstGeom>
            <a:noFill/>
            <a:ln w="19050" cap="flat">
              <a:solidFill>
                <a:srgbClr val="FFB9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43"/>
            <p:cNvSpPr>
              <a:spLocks/>
            </p:cNvSpPr>
            <p:nvPr/>
          </p:nvSpPr>
          <p:spPr bwMode="auto">
            <a:xfrm>
              <a:off x="10011145" y="3929580"/>
              <a:ext cx="296802" cy="299642"/>
            </a:xfrm>
            <a:custGeom>
              <a:avLst/>
              <a:gdLst>
                <a:gd name="T0" fmla="*/ 209 w 418"/>
                <a:gd name="T1" fmla="*/ 422 h 422"/>
                <a:gd name="T2" fmla="*/ 0 w 418"/>
                <a:gd name="T3" fmla="*/ 208 h 422"/>
                <a:gd name="T4" fmla="*/ 209 w 418"/>
                <a:gd name="T5" fmla="*/ 0 h 422"/>
                <a:gd name="T6" fmla="*/ 418 w 418"/>
                <a:gd name="T7" fmla="*/ 208 h 422"/>
                <a:gd name="T8" fmla="*/ 209 w 418"/>
                <a:gd name="T9" fmla="*/ 422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8" h="422">
                  <a:moveTo>
                    <a:pt x="209" y="422"/>
                  </a:moveTo>
                  <a:lnTo>
                    <a:pt x="0" y="208"/>
                  </a:lnTo>
                  <a:lnTo>
                    <a:pt x="209" y="0"/>
                  </a:lnTo>
                  <a:lnTo>
                    <a:pt x="418" y="208"/>
                  </a:lnTo>
                  <a:lnTo>
                    <a:pt x="209" y="422"/>
                  </a:lnTo>
                  <a:close/>
                </a:path>
              </a:pathLst>
            </a:custGeom>
            <a:noFill/>
            <a:ln w="19050" cap="flat">
              <a:solidFill>
                <a:srgbClr val="FFB9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503237" y="3221469"/>
            <a:ext cx="3810552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marL="0" marR="0" lvl="0" indent="0" algn="ctr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</a:rPr>
              <a:t>Intelligent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313789" y="3221469"/>
            <a:ext cx="3810552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marL="0" marR="0" lvl="0" indent="0" algn="ctr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</a:rPr>
              <a:t>Intuitive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122685" y="3221469"/>
            <a:ext cx="3810552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marL="0" marR="0" lvl="0" indent="0" algn="ctr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</a:rPr>
              <a:t>Insightful</a:t>
            </a:r>
          </a:p>
        </p:txBody>
      </p:sp>
    </p:spTree>
    <p:extLst>
      <p:ext uri="{BB962C8B-B14F-4D97-AF65-F5344CB8AC3E}">
        <p14:creationId xmlns:p14="http://schemas.microsoft.com/office/powerpoint/2010/main" val="233241929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Pricing</a:t>
            </a:r>
          </a:p>
        </p:txBody>
      </p:sp>
    </p:spTree>
    <p:extLst>
      <p:ext uri="{BB962C8B-B14F-4D97-AF65-F5344CB8AC3E}">
        <p14:creationId xmlns:p14="http://schemas.microsoft.com/office/powerpoint/2010/main" val="287806872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639" y="755882"/>
            <a:ext cx="4301555" cy="2400657"/>
          </a:xfrm>
        </p:spPr>
        <p:txBody>
          <a:bodyPr/>
          <a:lstStyle/>
          <a:p>
            <a:r>
              <a:rPr lang="en-US" sz="4000" kern="0" dirty="0">
                <a:solidFill>
                  <a:schemeClr val="tx1"/>
                </a:solidFill>
              </a:rPr>
              <a:t>Control costs with </a:t>
            </a:r>
            <a:r>
              <a:rPr lang="en-US" sz="4000" kern="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pay-as-you-go</a:t>
            </a:r>
            <a:r>
              <a:rPr lang="en-US" sz="4000" kern="0" dirty="0">
                <a:solidFill>
                  <a:schemeClr val="tx1"/>
                </a:solidFill>
              </a:rPr>
              <a:t> consumption-based pricing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74639" y="4090631"/>
            <a:ext cx="4572000" cy="2578099"/>
          </a:xfrm>
        </p:spPr>
        <p:txBody>
          <a:bodyPr vert="horz" wrap="square" lIns="146304" tIns="91440" rIns="146304" bIns="93260" rtlCol="0" anchor="t">
            <a:no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Author interactive reports in </a:t>
            </a:r>
            <a:br>
              <a:rPr lang="en-US" sz="2000" kern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kern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Power BI Desktop for free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Provide Power BI visualizations—</a:t>
            </a:r>
            <a:br>
              <a:rPr lang="en-US" sz="2000" kern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kern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free for your external app users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629934" y="715242"/>
          <a:ext cx="6477000" cy="214743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23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3925403586"/>
                    </a:ext>
                  </a:extLst>
                </a:gridCol>
              </a:tblGrid>
              <a:tr h="632174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cap="none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Price</a:t>
                      </a:r>
                      <a:r>
                        <a:rPr lang="en-US" sz="2800" b="0" cap="none" baseline="0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 per report session, per month</a:t>
                      </a:r>
                      <a:br>
                        <a:rPr lang="en-US" sz="2800" b="0" cap="none" baseline="0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</a:br>
                      <a:r>
                        <a:rPr lang="en-US" sz="2000" b="0" cap="none" baseline="0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in effect September 1</a:t>
                      </a:r>
                      <a:r>
                        <a:rPr lang="en-US" sz="2000" b="0" cap="none" baseline="30000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st</a:t>
                      </a:r>
                      <a:r>
                        <a:rPr lang="en-US" sz="2000" b="0" cap="none" baseline="0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, 2016</a:t>
                      </a:r>
                      <a:endParaRPr lang="en-US" sz="2800" b="0" cap="none" baseline="0" dirty="0">
                        <a:solidFill>
                          <a:schemeClr val="tx2"/>
                        </a:solidFill>
                        <a:effectLst/>
                        <a:latin typeface="+mj-lt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279781" marR="0" marT="182880" marB="18288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kern="1200" cap="none" dirty="0">
                        <a:solidFill>
                          <a:schemeClr val="tx2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279781" marR="0" marT="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07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cap="none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Segoe UI Light" panose="020B0502040204020203" pitchFamily="34" charset="0"/>
                        </a:rPr>
                        <a:t>0-100 </a:t>
                      </a:r>
                      <a:r>
                        <a:rPr lang="en-US" sz="2400" b="0" kern="1200" cap="none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+mn-ea"/>
                          <a:cs typeface="Segoe UI Light" panose="020B0502040204020203" pitchFamily="34" charset="0"/>
                        </a:rPr>
                        <a:t>sessions</a:t>
                      </a:r>
                    </a:p>
                  </a:txBody>
                  <a:tcPr marL="279781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cap="none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Segoe UI Light" panose="020B0502040204020203" pitchFamily="34" charset="0"/>
                        </a:rPr>
                        <a:t>Free</a:t>
                      </a:r>
                      <a:endParaRPr lang="en-US" sz="1400" b="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279781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07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cap="none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Segoe UI Light" panose="020B0502040204020203" pitchFamily="34" charset="0"/>
                        </a:rPr>
                        <a:t>100+  </a:t>
                      </a:r>
                      <a:r>
                        <a:rPr lang="en-US" sz="2400" b="0" cap="none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+mn-ea"/>
                          <a:cs typeface="Segoe UI Light" panose="020B0502040204020203" pitchFamily="34" charset="0"/>
                        </a:rPr>
                        <a:t>sessions</a:t>
                      </a:r>
                      <a:endParaRPr lang="en-US" sz="1800" b="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279781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cap="none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Segoe UI Light" panose="020B0502040204020203" pitchFamily="34" charset="0"/>
                        </a:rPr>
                        <a:t>$0.05</a:t>
                      </a:r>
                      <a:r>
                        <a:rPr lang="en-US" sz="2400" b="0" cap="none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+mn-ea"/>
                          <a:cs typeface="Segoe UI Light" panose="020B0502040204020203" pitchFamily="34" charset="0"/>
                        </a:rPr>
                        <a:t>/</a:t>
                      </a:r>
                      <a:r>
                        <a:rPr lang="en-US" sz="2400" b="0" cap="none" baseline="0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+mn-ea"/>
                          <a:cs typeface="Segoe UI Light" panose="020B0502040204020203" pitchFamily="34" charset="0"/>
                        </a:rPr>
                        <a:t>report session</a:t>
                      </a:r>
                      <a:endParaRPr lang="en-US" sz="1400" b="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279781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626031"/>
                  </a:ext>
                </a:extLst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5861049" y="3044185"/>
            <a:ext cx="5346700" cy="854978"/>
          </a:xfrm>
          <a:prstGeom prst="rect">
            <a:avLst/>
          </a:prstGeom>
        </p:spPr>
        <p:txBody>
          <a:bodyPr wrap="square" lIns="9326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6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What is one report session?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Every time a Power BI report is loaded inside your app. 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313130" y="4424762"/>
            <a:ext cx="4743490" cy="1804468"/>
            <a:chOff x="8158337" y="4808637"/>
            <a:chExt cx="4078228" cy="1551395"/>
          </a:xfrm>
        </p:grpSpPr>
        <p:sp>
          <p:nvSpPr>
            <p:cNvPr id="33" name="TextBox 32"/>
            <p:cNvSpPr txBox="1"/>
            <p:nvPr/>
          </p:nvSpPr>
          <p:spPr>
            <a:xfrm>
              <a:off x="8158337" y="5483055"/>
              <a:ext cx="1377057" cy="202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Your data</a:t>
              </a:r>
            </a:p>
          </p:txBody>
        </p:sp>
        <p:sp>
          <p:nvSpPr>
            <p:cNvPr id="34" name="Freeform 5"/>
            <p:cNvSpPr>
              <a:spLocks noEditPoints="1"/>
            </p:cNvSpPr>
            <p:nvPr/>
          </p:nvSpPr>
          <p:spPr bwMode="black">
            <a:xfrm>
              <a:off x="8567083" y="4979803"/>
              <a:ext cx="559566" cy="434247"/>
            </a:xfrm>
            <a:custGeom>
              <a:avLst/>
              <a:gdLst>
                <a:gd name="T0" fmla="*/ 22 w 277"/>
                <a:gd name="T1" fmla="*/ 1 h 215"/>
                <a:gd name="T2" fmla="*/ 22 w 277"/>
                <a:gd name="T3" fmla="*/ 10 h 215"/>
                <a:gd name="T4" fmla="*/ 22 w 277"/>
                <a:gd name="T5" fmla="*/ 10 h 215"/>
                <a:gd name="T6" fmla="*/ 66 w 277"/>
                <a:gd name="T7" fmla="*/ 15 h 215"/>
                <a:gd name="T8" fmla="*/ 54 w 277"/>
                <a:gd name="T9" fmla="*/ 20 h 215"/>
                <a:gd name="T10" fmla="*/ 79 w 277"/>
                <a:gd name="T11" fmla="*/ 0 h 215"/>
                <a:gd name="T12" fmla="*/ 118 w 277"/>
                <a:gd name="T13" fmla="*/ 1 h 215"/>
                <a:gd name="T14" fmla="*/ 118 w 277"/>
                <a:gd name="T15" fmla="*/ 10 h 215"/>
                <a:gd name="T16" fmla="*/ 118 w 277"/>
                <a:gd name="T17" fmla="*/ 10 h 215"/>
                <a:gd name="T18" fmla="*/ 163 w 277"/>
                <a:gd name="T19" fmla="*/ 15 h 215"/>
                <a:gd name="T20" fmla="*/ 150 w 277"/>
                <a:gd name="T21" fmla="*/ 20 h 215"/>
                <a:gd name="T22" fmla="*/ 176 w 277"/>
                <a:gd name="T23" fmla="*/ 0 h 215"/>
                <a:gd name="T24" fmla="*/ 215 w 277"/>
                <a:gd name="T25" fmla="*/ 1 h 215"/>
                <a:gd name="T26" fmla="*/ 214 w 277"/>
                <a:gd name="T27" fmla="*/ 10 h 215"/>
                <a:gd name="T28" fmla="*/ 214 w 277"/>
                <a:gd name="T29" fmla="*/ 10 h 215"/>
                <a:gd name="T30" fmla="*/ 259 w 277"/>
                <a:gd name="T31" fmla="*/ 15 h 215"/>
                <a:gd name="T32" fmla="*/ 247 w 277"/>
                <a:gd name="T33" fmla="*/ 20 h 215"/>
                <a:gd name="T34" fmla="*/ 272 w 277"/>
                <a:gd name="T35" fmla="*/ 0 h 215"/>
                <a:gd name="T36" fmla="*/ 12 w 277"/>
                <a:gd name="T37" fmla="*/ 92 h 215"/>
                <a:gd name="T38" fmla="*/ 0 w 277"/>
                <a:gd name="T39" fmla="*/ 97 h 215"/>
                <a:gd name="T40" fmla="*/ 25 w 277"/>
                <a:gd name="T41" fmla="*/ 77 h 215"/>
                <a:gd name="T42" fmla="*/ 64 w 277"/>
                <a:gd name="T43" fmla="*/ 77 h 215"/>
                <a:gd name="T44" fmla="*/ 64 w 277"/>
                <a:gd name="T45" fmla="*/ 87 h 215"/>
                <a:gd name="T46" fmla="*/ 64 w 277"/>
                <a:gd name="T47" fmla="*/ 87 h 215"/>
                <a:gd name="T48" fmla="*/ 109 w 277"/>
                <a:gd name="T49" fmla="*/ 92 h 215"/>
                <a:gd name="T50" fmla="*/ 96 w 277"/>
                <a:gd name="T51" fmla="*/ 97 h 215"/>
                <a:gd name="T52" fmla="*/ 122 w 277"/>
                <a:gd name="T53" fmla="*/ 77 h 215"/>
                <a:gd name="T54" fmla="*/ 161 w 277"/>
                <a:gd name="T55" fmla="*/ 77 h 215"/>
                <a:gd name="T56" fmla="*/ 160 w 277"/>
                <a:gd name="T57" fmla="*/ 87 h 215"/>
                <a:gd name="T58" fmla="*/ 160 w 277"/>
                <a:gd name="T59" fmla="*/ 87 h 215"/>
                <a:gd name="T60" fmla="*/ 205 w 277"/>
                <a:gd name="T61" fmla="*/ 92 h 215"/>
                <a:gd name="T62" fmla="*/ 192 w 277"/>
                <a:gd name="T63" fmla="*/ 97 h 215"/>
                <a:gd name="T64" fmla="*/ 218 w 277"/>
                <a:gd name="T65" fmla="*/ 77 h 215"/>
                <a:gd name="T66" fmla="*/ 257 w 277"/>
                <a:gd name="T67" fmla="*/ 77 h 215"/>
                <a:gd name="T68" fmla="*/ 256 w 277"/>
                <a:gd name="T69" fmla="*/ 87 h 215"/>
                <a:gd name="T70" fmla="*/ 256 w 277"/>
                <a:gd name="T71" fmla="*/ 87 h 215"/>
                <a:gd name="T72" fmla="*/ 22 w 277"/>
                <a:gd name="T73" fmla="*/ 154 h 215"/>
                <a:gd name="T74" fmla="*/ 22 w 277"/>
                <a:gd name="T75" fmla="*/ 164 h 215"/>
                <a:gd name="T76" fmla="*/ 22 w 277"/>
                <a:gd name="T77" fmla="*/ 164 h 215"/>
                <a:gd name="T78" fmla="*/ 66 w 277"/>
                <a:gd name="T79" fmla="*/ 168 h 215"/>
                <a:gd name="T80" fmla="*/ 54 w 277"/>
                <a:gd name="T81" fmla="*/ 173 h 215"/>
                <a:gd name="T82" fmla="*/ 79 w 277"/>
                <a:gd name="T83" fmla="*/ 154 h 215"/>
                <a:gd name="T84" fmla="*/ 118 w 277"/>
                <a:gd name="T85" fmla="*/ 154 h 215"/>
                <a:gd name="T86" fmla="*/ 118 w 277"/>
                <a:gd name="T87" fmla="*/ 164 h 215"/>
                <a:gd name="T88" fmla="*/ 118 w 277"/>
                <a:gd name="T89" fmla="*/ 164 h 215"/>
                <a:gd name="T90" fmla="*/ 163 w 277"/>
                <a:gd name="T91" fmla="*/ 168 h 215"/>
                <a:gd name="T92" fmla="*/ 150 w 277"/>
                <a:gd name="T93" fmla="*/ 173 h 215"/>
                <a:gd name="T94" fmla="*/ 176 w 277"/>
                <a:gd name="T95" fmla="*/ 154 h 215"/>
                <a:gd name="T96" fmla="*/ 215 w 277"/>
                <a:gd name="T97" fmla="*/ 154 h 215"/>
                <a:gd name="T98" fmla="*/ 214 w 277"/>
                <a:gd name="T99" fmla="*/ 164 h 215"/>
                <a:gd name="T100" fmla="*/ 214 w 277"/>
                <a:gd name="T101" fmla="*/ 164 h 215"/>
                <a:gd name="T102" fmla="*/ 259 w 277"/>
                <a:gd name="T103" fmla="*/ 168 h 215"/>
                <a:gd name="T104" fmla="*/ 247 w 277"/>
                <a:gd name="T105" fmla="*/ 173 h 215"/>
                <a:gd name="T106" fmla="*/ 272 w 277"/>
                <a:gd name="T107" fmla="*/ 154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7" h="215">
                  <a:moveTo>
                    <a:pt x="21" y="61"/>
                  </a:moveTo>
                  <a:cubicBezTo>
                    <a:pt x="7" y="61"/>
                    <a:pt x="0" y="51"/>
                    <a:pt x="0" y="32"/>
                  </a:cubicBezTo>
                  <a:cubicBezTo>
                    <a:pt x="0" y="22"/>
                    <a:pt x="2" y="14"/>
                    <a:pt x="6" y="9"/>
                  </a:cubicBezTo>
                  <a:cubicBezTo>
                    <a:pt x="9" y="3"/>
                    <a:pt x="15" y="1"/>
                    <a:pt x="22" y="1"/>
                  </a:cubicBezTo>
                  <a:cubicBezTo>
                    <a:pt x="36" y="1"/>
                    <a:pt x="43" y="11"/>
                    <a:pt x="43" y="30"/>
                  </a:cubicBezTo>
                  <a:cubicBezTo>
                    <a:pt x="43" y="40"/>
                    <a:pt x="41" y="48"/>
                    <a:pt x="37" y="53"/>
                  </a:cubicBezTo>
                  <a:cubicBezTo>
                    <a:pt x="33" y="59"/>
                    <a:pt x="28" y="61"/>
                    <a:pt x="21" y="61"/>
                  </a:cubicBezTo>
                  <a:close/>
                  <a:moveTo>
                    <a:pt x="22" y="10"/>
                  </a:moveTo>
                  <a:cubicBezTo>
                    <a:pt x="16" y="10"/>
                    <a:pt x="13" y="17"/>
                    <a:pt x="13" y="32"/>
                  </a:cubicBezTo>
                  <a:cubicBezTo>
                    <a:pt x="13" y="45"/>
                    <a:pt x="16" y="51"/>
                    <a:pt x="21" y="51"/>
                  </a:cubicBezTo>
                  <a:cubicBezTo>
                    <a:pt x="27" y="51"/>
                    <a:pt x="29" y="45"/>
                    <a:pt x="29" y="31"/>
                  </a:cubicBezTo>
                  <a:cubicBezTo>
                    <a:pt x="29" y="17"/>
                    <a:pt x="27" y="10"/>
                    <a:pt x="22" y="10"/>
                  </a:cubicBezTo>
                  <a:close/>
                  <a:moveTo>
                    <a:pt x="79" y="0"/>
                  </a:moveTo>
                  <a:cubicBezTo>
                    <a:pt x="79" y="60"/>
                    <a:pt x="79" y="60"/>
                    <a:pt x="79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6"/>
                    <a:pt x="64" y="17"/>
                  </a:cubicBezTo>
                  <a:cubicBezTo>
                    <a:pt x="63" y="17"/>
                    <a:pt x="62" y="18"/>
                    <a:pt x="61" y="18"/>
                  </a:cubicBezTo>
                  <a:cubicBezTo>
                    <a:pt x="60" y="19"/>
                    <a:pt x="59" y="19"/>
                    <a:pt x="57" y="19"/>
                  </a:cubicBezTo>
                  <a:cubicBezTo>
                    <a:pt x="56" y="20"/>
                    <a:pt x="55" y="20"/>
                    <a:pt x="54" y="2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7" y="8"/>
                    <a:pt x="61" y="7"/>
                    <a:pt x="64" y="5"/>
                  </a:cubicBezTo>
                  <a:cubicBezTo>
                    <a:pt x="66" y="4"/>
                    <a:pt x="69" y="2"/>
                    <a:pt x="72" y="0"/>
                  </a:cubicBezTo>
                  <a:lnTo>
                    <a:pt x="79" y="0"/>
                  </a:lnTo>
                  <a:close/>
                  <a:moveTo>
                    <a:pt x="117" y="61"/>
                  </a:moveTo>
                  <a:cubicBezTo>
                    <a:pt x="103" y="61"/>
                    <a:pt x="96" y="51"/>
                    <a:pt x="96" y="32"/>
                  </a:cubicBezTo>
                  <a:cubicBezTo>
                    <a:pt x="96" y="22"/>
                    <a:pt x="98" y="14"/>
                    <a:pt x="102" y="9"/>
                  </a:cubicBezTo>
                  <a:cubicBezTo>
                    <a:pt x="106" y="3"/>
                    <a:pt x="111" y="1"/>
                    <a:pt x="118" y="1"/>
                  </a:cubicBezTo>
                  <a:cubicBezTo>
                    <a:pt x="132" y="1"/>
                    <a:pt x="139" y="11"/>
                    <a:pt x="139" y="30"/>
                  </a:cubicBezTo>
                  <a:cubicBezTo>
                    <a:pt x="139" y="40"/>
                    <a:pt x="137" y="48"/>
                    <a:pt x="133" y="53"/>
                  </a:cubicBezTo>
                  <a:cubicBezTo>
                    <a:pt x="130" y="59"/>
                    <a:pt x="124" y="61"/>
                    <a:pt x="117" y="61"/>
                  </a:cubicBezTo>
                  <a:close/>
                  <a:moveTo>
                    <a:pt x="118" y="10"/>
                  </a:moveTo>
                  <a:cubicBezTo>
                    <a:pt x="112" y="10"/>
                    <a:pt x="109" y="17"/>
                    <a:pt x="109" y="32"/>
                  </a:cubicBezTo>
                  <a:cubicBezTo>
                    <a:pt x="109" y="45"/>
                    <a:pt x="112" y="51"/>
                    <a:pt x="118" y="51"/>
                  </a:cubicBezTo>
                  <a:cubicBezTo>
                    <a:pt x="123" y="51"/>
                    <a:pt x="126" y="45"/>
                    <a:pt x="126" y="31"/>
                  </a:cubicBezTo>
                  <a:cubicBezTo>
                    <a:pt x="126" y="17"/>
                    <a:pt x="123" y="10"/>
                    <a:pt x="118" y="10"/>
                  </a:cubicBezTo>
                  <a:close/>
                  <a:moveTo>
                    <a:pt x="176" y="0"/>
                  </a:moveTo>
                  <a:cubicBezTo>
                    <a:pt x="176" y="60"/>
                    <a:pt x="176" y="60"/>
                    <a:pt x="176" y="60"/>
                  </a:cubicBezTo>
                  <a:cubicBezTo>
                    <a:pt x="163" y="60"/>
                    <a:pt x="163" y="60"/>
                    <a:pt x="163" y="60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162" y="15"/>
                    <a:pt x="161" y="16"/>
                    <a:pt x="160" y="17"/>
                  </a:cubicBezTo>
                  <a:cubicBezTo>
                    <a:pt x="159" y="17"/>
                    <a:pt x="158" y="18"/>
                    <a:pt x="157" y="18"/>
                  </a:cubicBezTo>
                  <a:cubicBezTo>
                    <a:pt x="156" y="19"/>
                    <a:pt x="155" y="19"/>
                    <a:pt x="154" y="19"/>
                  </a:cubicBezTo>
                  <a:cubicBezTo>
                    <a:pt x="153" y="20"/>
                    <a:pt x="151" y="20"/>
                    <a:pt x="150" y="20"/>
                  </a:cubicBezTo>
                  <a:cubicBezTo>
                    <a:pt x="150" y="9"/>
                    <a:pt x="150" y="9"/>
                    <a:pt x="150" y="9"/>
                  </a:cubicBezTo>
                  <a:cubicBezTo>
                    <a:pt x="154" y="8"/>
                    <a:pt x="157" y="7"/>
                    <a:pt x="160" y="5"/>
                  </a:cubicBezTo>
                  <a:cubicBezTo>
                    <a:pt x="163" y="4"/>
                    <a:pt x="165" y="2"/>
                    <a:pt x="168" y="0"/>
                  </a:cubicBezTo>
                  <a:lnTo>
                    <a:pt x="176" y="0"/>
                  </a:lnTo>
                  <a:close/>
                  <a:moveTo>
                    <a:pt x="214" y="61"/>
                  </a:moveTo>
                  <a:cubicBezTo>
                    <a:pt x="200" y="61"/>
                    <a:pt x="193" y="51"/>
                    <a:pt x="193" y="32"/>
                  </a:cubicBezTo>
                  <a:cubicBezTo>
                    <a:pt x="193" y="22"/>
                    <a:pt x="195" y="14"/>
                    <a:pt x="198" y="9"/>
                  </a:cubicBezTo>
                  <a:cubicBezTo>
                    <a:pt x="202" y="3"/>
                    <a:pt x="208" y="1"/>
                    <a:pt x="215" y="1"/>
                  </a:cubicBezTo>
                  <a:cubicBezTo>
                    <a:pt x="228" y="1"/>
                    <a:pt x="235" y="11"/>
                    <a:pt x="235" y="30"/>
                  </a:cubicBezTo>
                  <a:cubicBezTo>
                    <a:pt x="235" y="40"/>
                    <a:pt x="233" y="48"/>
                    <a:pt x="230" y="53"/>
                  </a:cubicBezTo>
                  <a:cubicBezTo>
                    <a:pt x="226" y="59"/>
                    <a:pt x="221" y="61"/>
                    <a:pt x="214" y="61"/>
                  </a:cubicBezTo>
                  <a:close/>
                  <a:moveTo>
                    <a:pt x="214" y="10"/>
                  </a:moveTo>
                  <a:cubicBezTo>
                    <a:pt x="209" y="10"/>
                    <a:pt x="206" y="17"/>
                    <a:pt x="206" y="32"/>
                  </a:cubicBezTo>
                  <a:cubicBezTo>
                    <a:pt x="206" y="45"/>
                    <a:pt x="209" y="51"/>
                    <a:pt x="214" y="51"/>
                  </a:cubicBezTo>
                  <a:cubicBezTo>
                    <a:pt x="219" y="51"/>
                    <a:pt x="222" y="45"/>
                    <a:pt x="222" y="31"/>
                  </a:cubicBezTo>
                  <a:cubicBezTo>
                    <a:pt x="222" y="17"/>
                    <a:pt x="219" y="10"/>
                    <a:pt x="214" y="10"/>
                  </a:cubicBezTo>
                  <a:close/>
                  <a:moveTo>
                    <a:pt x="272" y="0"/>
                  </a:moveTo>
                  <a:cubicBezTo>
                    <a:pt x="272" y="60"/>
                    <a:pt x="272" y="60"/>
                    <a:pt x="272" y="60"/>
                  </a:cubicBezTo>
                  <a:cubicBezTo>
                    <a:pt x="259" y="60"/>
                    <a:pt x="259" y="60"/>
                    <a:pt x="259" y="60"/>
                  </a:cubicBezTo>
                  <a:cubicBezTo>
                    <a:pt x="259" y="15"/>
                    <a:pt x="259" y="15"/>
                    <a:pt x="259" y="15"/>
                  </a:cubicBezTo>
                  <a:cubicBezTo>
                    <a:pt x="258" y="15"/>
                    <a:pt x="258" y="16"/>
                    <a:pt x="257" y="17"/>
                  </a:cubicBezTo>
                  <a:cubicBezTo>
                    <a:pt x="256" y="17"/>
                    <a:pt x="255" y="18"/>
                    <a:pt x="254" y="18"/>
                  </a:cubicBezTo>
                  <a:cubicBezTo>
                    <a:pt x="252" y="19"/>
                    <a:pt x="251" y="19"/>
                    <a:pt x="250" y="19"/>
                  </a:cubicBezTo>
                  <a:cubicBezTo>
                    <a:pt x="249" y="20"/>
                    <a:pt x="248" y="20"/>
                    <a:pt x="247" y="20"/>
                  </a:cubicBezTo>
                  <a:cubicBezTo>
                    <a:pt x="247" y="9"/>
                    <a:pt x="247" y="9"/>
                    <a:pt x="247" y="9"/>
                  </a:cubicBezTo>
                  <a:cubicBezTo>
                    <a:pt x="250" y="8"/>
                    <a:pt x="253" y="7"/>
                    <a:pt x="256" y="5"/>
                  </a:cubicBezTo>
                  <a:cubicBezTo>
                    <a:pt x="259" y="4"/>
                    <a:pt x="262" y="2"/>
                    <a:pt x="264" y="0"/>
                  </a:cubicBezTo>
                  <a:lnTo>
                    <a:pt x="272" y="0"/>
                  </a:lnTo>
                  <a:close/>
                  <a:moveTo>
                    <a:pt x="25" y="77"/>
                  </a:moveTo>
                  <a:cubicBezTo>
                    <a:pt x="25" y="137"/>
                    <a:pt x="25" y="137"/>
                    <a:pt x="25" y="137"/>
                  </a:cubicBezTo>
                  <a:cubicBezTo>
                    <a:pt x="12" y="137"/>
                    <a:pt x="12" y="137"/>
                    <a:pt x="12" y="137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2"/>
                    <a:pt x="11" y="93"/>
                    <a:pt x="10" y="93"/>
                  </a:cubicBezTo>
                  <a:cubicBezTo>
                    <a:pt x="9" y="94"/>
                    <a:pt x="8" y="94"/>
                    <a:pt x="7" y="95"/>
                  </a:cubicBezTo>
                  <a:cubicBezTo>
                    <a:pt x="6" y="95"/>
                    <a:pt x="5" y="96"/>
                    <a:pt x="3" y="96"/>
                  </a:cubicBezTo>
                  <a:cubicBezTo>
                    <a:pt x="2" y="96"/>
                    <a:pt x="1" y="97"/>
                    <a:pt x="0" y="97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3" y="85"/>
                    <a:pt x="6" y="84"/>
                    <a:pt x="9" y="82"/>
                  </a:cubicBezTo>
                  <a:cubicBezTo>
                    <a:pt x="12" y="81"/>
                    <a:pt x="15" y="79"/>
                    <a:pt x="17" y="77"/>
                  </a:cubicBezTo>
                  <a:lnTo>
                    <a:pt x="25" y="77"/>
                  </a:lnTo>
                  <a:close/>
                  <a:moveTo>
                    <a:pt x="63" y="138"/>
                  </a:moveTo>
                  <a:cubicBezTo>
                    <a:pt x="49" y="138"/>
                    <a:pt x="42" y="128"/>
                    <a:pt x="42" y="109"/>
                  </a:cubicBezTo>
                  <a:cubicBezTo>
                    <a:pt x="42" y="98"/>
                    <a:pt x="44" y="91"/>
                    <a:pt x="48" y="85"/>
                  </a:cubicBezTo>
                  <a:cubicBezTo>
                    <a:pt x="52" y="80"/>
                    <a:pt x="57" y="77"/>
                    <a:pt x="64" y="77"/>
                  </a:cubicBezTo>
                  <a:cubicBezTo>
                    <a:pt x="78" y="77"/>
                    <a:pt x="85" y="87"/>
                    <a:pt x="85" y="107"/>
                  </a:cubicBezTo>
                  <a:cubicBezTo>
                    <a:pt x="85" y="117"/>
                    <a:pt x="83" y="125"/>
                    <a:pt x="79" y="130"/>
                  </a:cubicBezTo>
                  <a:cubicBezTo>
                    <a:pt x="75" y="135"/>
                    <a:pt x="70" y="138"/>
                    <a:pt x="63" y="138"/>
                  </a:cubicBezTo>
                  <a:close/>
                  <a:moveTo>
                    <a:pt x="64" y="87"/>
                  </a:moveTo>
                  <a:cubicBezTo>
                    <a:pt x="58" y="87"/>
                    <a:pt x="55" y="94"/>
                    <a:pt x="55" y="108"/>
                  </a:cubicBezTo>
                  <a:cubicBezTo>
                    <a:pt x="55" y="121"/>
                    <a:pt x="58" y="128"/>
                    <a:pt x="64" y="128"/>
                  </a:cubicBezTo>
                  <a:cubicBezTo>
                    <a:pt x="69" y="128"/>
                    <a:pt x="72" y="121"/>
                    <a:pt x="72" y="108"/>
                  </a:cubicBezTo>
                  <a:cubicBezTo>
                    <a:pt x="72" y="94"/>
                    <a:pt x="69" y="87"/>
                    <a:pt x="64" y="87"/>
                  </a:cubicBezTo>
                  <a:close/>
                  <a:moveTo>
                    <a:pt x="122" y="77"/>
                  </a:moveTo>
                  <a:cubicBezTo>
                    <a:pt x="122" y="137"/>
                    <a:pt x="122" y="137"/>
                    <a:pt x="122" y="137"/>
                  </a:cubicBezTo>
                  <a:cubicBezTo>
                    <a:pt x="109" y="137"/>
                    <a:pt x="109" y="137"/>
                    <a:pt x="109" y="137"/>
                  </a:cubicBezTo>
                  <a:cubicBezTo>
                    <a:pt x="109" y="92"/>
                    <a:pt x="109" y="92"/>
                    <a:pt x="109" y="92"/>
                  </a:cubicBezTo>
                  <a:cubicBezTo>
                    <a:pt x="108" y="92"/>
                    <a:pt x="107" y="93"/>
                    <a:pt x="106" y="93"/>
                  </a:cubicBezTo>
                  <a:cubicBezTo>
                    <a:pt x="105" y="94"/>
                    <a:pt x="104" y="94"/>
                    <a:pt x="103" y="95"/>
                  </a:cubicBezTo>
                  <a:cubicBezTo>
                    <a:pt x="102" y="95"/>
                    <a:pt x="101" y="96"/>
                    <a:pt x="100" y="96"/>
                  </a:cubicBezTo>
                  <a:cubicBezTo>
                    <a:pt x="98" y="96"/>
                    <a:pt x="97" y="97"/>
                    <a:pt x="96" y="97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100" y="85"/>
                    <a:pt x="103" y="84"/>
                    <a:pt x="106" y="82"/>
                  </a:cubicBezTo>
                  <a:cubicBezTo>
                    <a:pt x="109" y="81"/>
                    <a:pt x="111" y="79"/>
                    <a:pt x="114" y="77"/>
                  </a:cubicBezTo>
                  <a:lnTo>
                    <a:pt x="122" y="77"/>
                  </a:lnTo>
                  <a:close/>
                  <a:moveTo>
                    <a:pt x="159" y="138"/>
                  </a:moveTo>
                  <a:cubicBezTo>
                    <a:pt x="145" y="138"/>
                    <a:pt x="138" y="128"/>
                    <a:pt x="138" y="109"/>
                  </a:cubicBezTo>
                  <a:cubicBezTo>
                    <a:pt x="138" y="98"/>
                    <a:pt x="140" y="91"/>
                    <a:pt x="144" y="85"/>
                  </a:cubicBezTo>
                  <a:cubicBezTo>
                    <a:pt x="148" y="80"/>
                    <a:pt x="153" y="77"/>
                    <a:pt x="161" y="77"/>
                  </a:cubicBezTo>
                  <a:cubicBezTo>
                    <a:pt x="174" y="77"/>
                    <a:pt x="181" y="87"/>
                    <a:pt x="181" y="107"/>
                  </a:cubicBezTo>
                  <a:cubicBezTo>
                    <a:pt x="181" y="117"/>
                    <a:pt x="179" y="125"/>
                    <a:pt x="175" y="130"/>
                  </a:cubicBezTo>
                  <a:cubicBezTo>
                    <a:pt x="172" y="135"/>
                    <a:pt x="166" y="138"/>
                    <a:pt x="159" y="138"/>
                  </a:cubicBezTo>
                  <a:close/>
                  <a:moveTo>
                    <a:pt x="160" y="87"/>
                  </a:moveTo>
                  <a:cubicBezTo>
                    <a:pt x="154" y="87"/>
                    <a:pt x="152" y="94"/>
                    <a:pt x="152" y="108"/>
                  </a:cubicBezTo>
                  <a:cubicBezTo>
                    <a:pt x="152" y="121"/>
                    <a:pt x="154" y="128"/>
                    <a:pt x="160" y="128"/>
                  </a:cubicBezTo>
                  <a:cubicBezTo>
                    <a:pt x="165" y="128"/>
                    <a:pt x="168" y="121"/>
                    <a:pt x="168" y="108"/>
                  </a:cubicBezTo>
                  <a:cubicBezTo>
                    <a:pt x="168" y="94"/>
                    <a:pt x="165" y="87"/>
                    <a:pt x="160" y="87"/>
                  </a:cubicBezTo>
                  <a:close/>
                  <a:moveTo>
                    <a:pt x="218" y="77"/>
                  </a:moveTo>
                  <a:cubicBezTo>
                    <a:pt x="218" y="137"/>
                    <a:pt x="218" y="137"/>
                    <a:pt x="218" y="137"/>
                  </a:cubicBezTo>
                  <a:cubicBezTo>
                    <a:pt x="205" y="137"/>
                    <a:pt x="205" y="137"/>
                    <a:pt x="205" y="137"/>
                  </a:cubicBezTo>
                  <a:cubicBezTo>
                    <a:pt x="205" y="92"/>
                    <a:pt x="205" y="92"/>
                    <a:pt x="205" y="92"/>
                  </a:cubicBezTo>
                  <a:cubicBezTo>
                    <a:pt x="204" y="92"/>
                    <a:pt x="203" y="93"/>
                    <a:pt x="202" y="93"/>
                  </a:cubicBezTo>
                  <a:cubicBezTo>
                    <a:pt x="201" y="94"/>
                    <a:pt x="200" y="94"/>
                    <a:pt x="199" y="95"/>
                  </a:cubicBezTo>
                  <a:cubicBezTo>
                    <a:pt x="198" y="95"/>
                    <a:pt x="197" y="96"/>
                    <a:pt x="196" y="96"/>
                  </a:cubicBezTo>
                  <a:cubicBezTo>
                    <a:pt x="195" y="96"/>
                    <a:pt x="194" y="97"/>
                    <a:pt x="192" y="9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6" y="85"/>
                    <a:pt x="199" y="84"/>
                    <a:pt x="202" y="82"/>
                  </a:cubicBezTo>
                  <a:cubicBezTo>
                    <a:pt x="205" y="81"/>
                    <a:pt x="208" y="79"/>
                    <a:pt x="210" y="77"/>
                  </a:cubicBezTo>
                  <a:lnTo>
                    <a:pt x="218" y="77"/>
                  </a:lnTo>
                  <a:close/>
                  <a:moveTo>
                    <a:pt x="256" y="138"/>
                  </a:moveTo>
                  <a:cubicBezTo>
                    <a:pt x="242" y="138"/>
                    <a:pt x="235" y="128"/>
                    <a:pt x="235" y="109"/>
                  </a:cubicBezTo>
                  <a:cubicBezTo>
                    <a:pt x="235" y="98"/>
                    <a:pt x="237" y="91"/>
                    <a:pt x="240" y="85"/>
                  </a:cubicBezTo>
                  <a:cubicBezTo>
                    <a:pt x="244" y="80"/>
                    <a:pt x="250" y="77"/>
                    <a:pt x="257" y="77"/>
                  </a:cubicBezTo>
                  <a:cubicBezTo>
                    <a:pt x="270" y="77"/>
                    <a:pt x="277" y="87"/>
                    <a:pt x="277" y="107"/>
                  </a:cubicBezTo>
                  <a:cubicBezTo>
                    <a:pt x="277" y="117"/>
                    <a:pt x="275" y="125"/>
                    <a:pt x="272" y="130"/>
                  </a:cubicBezTo>
                  <a:cubicBezTo>
                    <a:pt x="268" y="135"/>
                    <a:pt x="263" y="138"/>
                    <a:pt x="256" y="138"/>
                  </a:cubicBezTo>
                  <a:close/>
                  <a:moveTo>
                    <a:pt x="256" y="87"/>
                  </a:moveTo>
                  <a:cubicBezTo>
                    <a:pt x="251" y="87"/>
                    <a:pt x="248" y="94"/>
                    <a:pt x="248" y="108"/>
                  </a:cubicBezTo>
                  <a:cubicBezTo>
                    <a:pt x="248" y="121"/>
                    <a:pt x="251" y="128"/>
                    <a:pt x="256" y="128"/>
                  </a:cubicBezTo>
                  <a:cubicBezTo>
                    <a:pt x="261" y="128"/>
                    <a:pt x="264" y="121"/>
                    <a:pt x="264" y="108"/>
                  </a:cubicBezTo>
                  <a:cubicBezTo>
                    <a:pt x="264" y="94"/>
                    <a:pt x="262" y="87"/>
                    <a:pt x="256" y="87"/>
                  </a:cubicBezTo>
                  <a:close/>
                  <a:moveTo>
                    <a:pt x="21" y="215"/>
                  </a:moveTo>
                  <a:cubicBezTo>
                    <a:pt x="7" y="215"/>
                    <a:pt x="0" y="205"/>
                    <a:pt x="0" y="185"/>
                  </a:cubicBezTo>
                  <a:cubicBezTo>
                    <a:pt x="0" y="175"/>
                    <a:pt x="2" y="167"/>
                    <a:pt x="6" y="162"/>
                  </a:cubicBezTo>
                  <a:cubicBezTo>
                    <a:pt x="9" y="157"/>
                    <a:pt x="15" y="154"/>
                    <a:pt x="22" y="154"/>
                  </a:cubicBezTo>
                  <a:cubicBezTo>
                    <a:pt x="36" y="154"/>
                    <a:pt x="43" y="164"/>
                    <a:pt x="43" y="184"/>
                  </a:cubicBezTo>
                  <a:cubicBezTo>
                    <a:pt x="43" y="194"/>
                    <a:pt x="41" y="201"/>
                    <a:pt x="37" y="207"/>
                  </a:cubicBezTo>
                  <a:cubicBezTo>
                    <a:pt x="33" y="212"/>
                    <a:pt x="28" y="215"/>
                    <a:pt x="21" y="215"/>
                  </a:cubicBezTo>
                  <a:close/>
                  <a:moveTo>
                    <a:pt x="22" y="164"/>
                  </a:moveTo>
                  <a:cubicBezTo>
                    <a:pt x="16" y="164"/>
                    <a:pt x="13" y="171"/>
                    <a:pt x="13" y="185"/>
                  </a:cubicBezTo>
                  <a:cubicBezTo>
                    <a:pt x="13" y="198"/>
                    <a:pt x="16" y="205"/>
                    <a:pt x="21" y="205"/>
                  </a:cubicBezTo>
                  <a:cubicBezTo>
                    <a:pt x="27" y="205"/>
                    <a:pt x="29" y="198"/>
                    <a:pt x="29" y="184"/>
                  </a:cubicBezTo>
                  <a:cubicBezTo>
                    <a:pt x="29" y="171"/>
                    <a:pt x="27" y="164"/>
                    <a:pt x="22" y="164"/>
                  </a:cubicBezTo>
                  <a:close/>
                  <a:moveTo>
                    <a:pt x="79" y="154"/>
                  </a:moveTo>
                  <a:cubicBezTo>
                    <a:pt x="79" y="214"/>
                    <a:pt x="79" y="214"/>
                    <a:pt x="79" y="214"/>
                  </a:cubicBezTo>
                  <a:cubicBezTo>
                    <a:pt x="66" y="214"/>
                    <a:pt x="66" y="214"/>
                    <a:pt x="66" y="214"/>
                  </a:cubicBezTo>
                  <a:cubicBezTo>
                    <a:pt x="66" y="168"/>
                    <a:pt x="66" y="168"/>
                    <a:pt x="66" y="168"/>
                  </a:cubicBezTo>
                  <a:cubicBezTo>
                    <a:pt x="66" y="169"/>
                    <a:pt x="65" y="170"/>
                    <a:pt x="64" y="170"/>
                  </a:cubicBezTo>
                  <a:cubicBezTo>
                    <a:pt x="63" y="171"/>
                    <a:pt x="62" y="171"/>
                    <a:pt x="61" y="172"/>
                  </a:cubicBezTo>
                  <a:cubicBezTo>
                    <a:pt x="60" y="172"/>
                    <a:pt x="59" y="172"/>
                    <a:pt x="57" y="173"/>
                  </a:cubicBezTo>
                  <a:cubicBezTo>
                    <a:pt x="56" y="173"/>
                    <a:pt x="55" y="173"/>
                    <a:pt x="54" y="173"/>
                  </a:cubicBezTo>
                  <a:cubicBezTo>
                    <a:pt x="54" y="163"/>
                    <a:pt x="54" y="163"/>
                    <a:pt x="54" y="163"/>
                  </a:cubicBezTo>
                  <a:cubicBezTo>
                    <a:pt x="57" y="162"/>
                    <a:pt x="61" y="160"/>
                    <a:pt x="64" y="159"/>
                  </a:cubicBezTo>
                  <a:cubicBezTo>
                    <a:pt x="66" y="157"/>
                    <a:pt x="69" y="156"/>
                    <a:pt x="72" y="154"/>
                  </a:cubicBezTo>
                  <a:lnTo>
                    <a:pt x="79" y="154"/>
                  </a:lnTo>
                  <a:close/>
                  <a:moveTo>
                    <a:pt x="117" y="215"/>
                  </a:moveTo>
                  <a:cubicBezTo>
                    <a:pt x="103" y="215"/>
                    <a:pt x="96" y="205"/>
                    <a:pt x="96" y="185"/>
                  </a:cubicBezTo>
                  <a:cubicBezTo>
                    <a:pt x="96" y="175"/>
                    <a:pt x="98" y="167"/>
                    <a:pt x="102" y="162"/>
                  </a:cubicBezTo>
                  <a:cubicBezTo>
                    <a:pt x="106" y="157"/>
                    <a:pt x="111" y="154"/>
                    <a:pt x="118" y="154"/>
                  </a:cubicBezTo>
                  <a:cubicBezTo>
                    <a:pt x="132" y="154"/>
                    <a:pt x="139" y="164"/>
                    <a:pt x="139" y="184"/>
                  </a:cubicBezTo>
                  <a:cubicBezTo>
                    <a:pt x="139" y="194"/>
                    <a:pt x="137" y="201"/>
                    <a:pt x="133" y="207"/>
                  </a:cubicBezTo>
                  <a:cubicBezTo>
                    <a:pt x="130" y="212"/>
                    <a:pt x="124" y="215"/>
                    <a:pt x="117" y="215"/>
                  </a:cubicBezTo>
                  <a:close/>
                  <a:moveTo>
                    <a:pt x="118" y="164"/>
                  </a:moveTo>
                  <a:cubicBezTo>
                    <a:pt x="112" y="164"/>
                    <a:pt x="109" y="171"/>
                    <a:pt x="109" y="185"/>
                  </a:cubicBezTo>
                  <a:cubicBezTo>
                    <a:pt x="109" y="198"/>
                    <a:pt x="112" y="205"/>
                    <a:pt x="118" y="205"/>
                  </a:cubicBezTo>
                  <a:cubicBezTo>
                    <a:pt x="123" y="205"/>
                    <a:pt x="126" y="198"/>
                    <a:pt x="126" y="184"/>
                  </a:cubicBezTo>
                  <a:cubicBezTo>
                    <a:pt x="126" y="171"/>
                    <a:pt x="123" y="164"/>
                    <a:pt x="118" y="164"/>
                  </a:cubicBezTo>
                  <a:close/>
                  <a:moveTo>
                    <a:pt x="176" y="154"/>
                  </a:moveTo>
                  <a:cubicBezTo>
                    <a:pt x="176" y="214"/>
                    <a:pt x="176" y="214"/>
                    <a:pt x="176" y="214"/>
                  </a:cubicBezTo>
                  <a:cubicBezTo>
                    <a:pt x="163" y="214"/>
                    <a:pt x="163" y="214"/>
                    <a:pt x="163" y="214"/>
                  </a:cubicBezTo>
                  <a:cubicBezTo>
                    <a:pt x="163" y="168"/>
                    <a:pt x="163" y="168"/>
                    <a:pt x="163" y="168"/>
                  </a:cubicBezTo>
                  <a:cubicBezTo>
                    <a:pt x="162" y="169"/>
                    <a:pt x="161" y="170"/>
                    <a:pt x="160" y="170"/>
                  </a:cubicBezTo>
                  <a:cubicBezTo>
                    <a:pt x="159" y="171"/>
                    <a:pt x="158" y="171"/>
                    <a:pt x="157" y="172"/>
                  </a:cubicBezTo>
                  <a:cubicBezTo>
                    <a:pt x="156" y="172"/>
                    <a:pt x="155" y="172"/>
                    <a:pt x="154" y="173"/>
                  </a:cubicBezTo>
                  <a:cubicBezTo>
                    <a:pt x="153" y="173"/>
                    <a:pt x="151" y="173"/>
                    <a:pt x="150" y="173"/>
                  </a:cubicBezTo>
                  <a:cubicBezTo>
                    <a:pt x="150" y="163"/>
                    <a:pt x="150" y="163"/>
                    <a:pt x="150" y="163"/>
                  </a:cubicBezTo>
                  <a:cubicBezTo>
                    <a:pt x="154" y="162"/>
                    <a:pt x="157" y="160"/>
                    <a:pt x="160" y="159"/>
                  </a:cubicBezTo>
                  <a:cubicBezTo>
                    <a:pt x="163" y="157"/>
                    <a:pt x="165" y="156"/>
                    <a:pt x="168" y="154"/>
                  </a:cubicBezTo>
                  <a:lnTo>
                    <a:pt x="176" y="154"/>
                  </a:lnTo>
                  <a:close/>
                  <a:moveTo>
                    <a:pt x="214" y="215"/>
                  </a:moveTo>
                  <a:cubicBezTo>
                    <a:pt x="200" y="215"/>
                    <a:pt x="193" y="205"/>
                    <a:pt x="193" y="185"/>
                  </a:cubicBezTo>
                  <a:cubicBezTo>
                    <a:pt x="193" y="175"/>
                    <a:pt x="195" y="167"/>
                    <a:pt x="198" y="162"/>
                  </a:cubicBezTo>
                  <a:cubicBezTo>
                    <a:pt x="202" y="157"/>
                    <a:pt x="208" y="154"/>
                    <a:pt x="215" y="154"/>
                  </a:cubicBezTo>
                  <a:cubicBezTo>
                    <a:pt x="228" y="154"/>
                    <a:pt x="235" y="164"/>
                    <a:pt x="235" y="184"/>
                  </a:cubicBezTo>
                  <a:cubicBezTo>
                    <a:pt x="235" y="194"/>
                    <a:pt x="233" y="201"/>
                    <a:pt x="230" y="207"/>
                  </a:cubicBezTo>
                  <a:cubicBezTo>
                    <a:pt x="226" y="212"/>
                    <a:pt x="221" y="215"/>
                    <a:pt x="214" y="215"/>
                  </a:cubicBezTo>
                  <a:close/>
                  <a:moveTo>
                    <a:pt x="214" y="164"/>
                  </a:moveTo>
                  <a:cubicBezTo>
                    <a:pt x="209" y="164"/>
                    <a:pt x="206" y="171"/>
                    <a:pt x="206" y="185"/>
                  </a:cubicBezTo>
                  <a:cubicBezTo>
                    <a:pt x="206" y="198"/>
                    <a:pt x="209" y="205"/>
                    <a:pt x="214" y="205"/>
                  </a:cubicBezTo>
                  <a:cubicBezTo>
                    <a:pt x="219" y="205"/>
                    <a:pt x="222" y="198"/>
                    <a:pt x="222" y="184"/>
                  </a:cubicBezTo>
                  <a:cubicBezTo>
                    <a:pt x="222" y="171"/>
                    <a:pt x="219" y="164"/>
                    <a:pt x="214" y="164"/>
                  </a:cubicBezTo>
                  <a:close/>
                  <a:moveTo>
                    <a:pt x="272" y="154"/>
                  </a:moveTo>
                  <a:cubicBezTo>
                    <a:pt x="272" y="214"/>
                    <a:pt x="272" y="214"/>
                    <a:pt x="272" y="214"/>
                  </a:cubicBezTo>
                  <a:cubicBezTo>
                    <a:pt x="259" y="214"/>
                    <a:pt x="259" y="214"/>
                    <a:pt x="259" y="214"/>
                  </a:cubicBezTo>
                  <a:cubicBezTo>
                    <a:pt x="259" y="168"/>
                    <a:pt x="259" y="168"/>
                    <a:pt x="259" y="168"/>
                  </a:cubicBezTo>
                  <a:cubicBezTo>
                    <a:pt x="258" y="169"/>
                    <a:pt x="258" y="170"/>
                    <a:pt x="257" y="170"/>
                  </a:cubicBezTo>
                  <a:cubicBezTo>
                    <a:pt x="256" y="171"/>
                    <a:pt x="255" y="171"/>
                    <a:pt x="254" y="172"/>
                  </a:cubicBezTo>
                  <a:cubicBezTo>
                    <a:pt x="252" y="172"/>
                    <a:pt x="251" y="172"/>
                    <a:pt x="250" y="173"/>
                  </a:cubicBezTo>
                  <a:cubicBezTo>
                    <a:pt x="249" y="173"/>
                    <a:pt x="248" y="173"/>
                    <a:pt x="247" y="173"/>
                  </a:cubicBezTo>
                  <a:cubicBezTo>
                    <a:pt x="247" y="163"/>
                    <a:pt x="247" y="163"/>
                    <a:pt x="247" y="163"/>
                  </a:cubicBezTo>
                  <a:cubicBezTo>
                    <a:pt x="250" y="162"/>
                    <a:pt x="253" y="160"/>
                    <a:pt x="256" y="159"/>
                  </a:cubicBezTo>
                  <a:cubicBezTo>
                    <a:pt x="259" y="157"/>
                    <a:pt x="262" y="156"/>
                    <a:pt x="264" y="154"/>
                  </a:cubicBezTo>
                  <a:lnTo>
                    <a:pt x="272" y="1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217320" y="4901953"/>
              <a:ext cx="645033" cy="202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b="0" i="0" u="none" strike="noStrike" kern="0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Query</a:t>
              </a:r>
            </a:p>
          </p:txBody>
        </p:sp>
        <p:sp>
          <p:nvSpPr>
            <p:cNvPr id="36" name="Freeform 35"/>
            <p:cNvSpPr/>
            <p:nvPr/>
          </p:nvSpPr>
          <p:spPr>
            <a:xfrm>
              <a:off x="11442198" y="4808637"/>
              <a:ext cx="530343" cy="605413"/>
            </a:xfrm>
            <a:custGeom>
              <a:avLst/>
              <a:gdLst>
                <a:gd name="connsiteX0" fmla="*/ 599650 w 1199300"/>
                <a:gd name="connsiteY0" fmla="*/ 88729 h 1369060"/>
                <a:gd name="connsiteX1" fmla="*/ 270362 w 1199300"/>
                <a:gd name="connsiteY1" fmla="*/ 418017 h 1369060"/>
                <a:gd name="connsiteX2" fmla="*/ 599650 w 1199300"/>
                <a:gd name="connsiteY2" fmla="*/ 747305 h 1369060"/>
                <a:gd name="connsiteX3" fmla="*/ 928938 w 1199300"/>
                <a:gd name="connsiteY3" fmla="*/ 418017 h 1369060"/>
                <a:gd name="connsiteX4" fmla="*/ 599650 w 1199300"/>
                <a:gd name="connsiteY4" fmla="*/ 88729 h 1369060"/>
                <a:gd name="connsiteX5" fmla="*/ 599651 w 1199300"/>
                <a:gd name="connsiteY5" fmla="*/ 0 h 1369060"/>
                <a:gd name="connsiteX6" fmla="*/ 1017668 w 1199300"/>
                <a:gd name="connsiteY6" fmla="*/ 418017 h 1369060"/>
                <a:gd name="connsiteX7" fmla="*/ 833368 w 1199300"/>
                <a:gd name="connsiteY7" fmla="*/ 764643 h 1369060"/>
                <a:gd name="connsiteX8" fmla="*/ 772437 w 1199300"/>
                <a:gd name="connsiteY8" fmla="*/ 797716 h 1369060"/>
                <a:gd name="connsiteX9" fmla="*/ 833061 w 1199300"/>
                <a:gd name="connsiteY9" fmla="*/ 816535 h 1369060"/>
                <a:gd name="connsiteX10" fmla="*/ 1199300 w 1199300"/>
                <a:gd name="connsiteY10" fmla="*/ 1369060 h 1369060"/>
                <a:gd name="connsiteX11" fmla="*/ 1092443 w 1199300"/>
                <a:gd name="connsiteY11" fmla="*/ 1369060 h 1369060"/>
                <a:gd name="connsiteX12" fmla="*/ 599650 w 1199300"/>
                <a:gd name="connsiteY12" fmla="*/ 876268 h 1369060"/>
                <a:gd name="connsiteX13" fmla="*/ 106857 w 1199300"/>
                <a:gd name="connsiteY13" fmla="*/ 1369060 h 1369060"/>
                <a:gd name="connsiteX14" fmla="*/ 0 w 1199300"/>
                <a:gd name="connsiteY14" fmla="*/ 1369060 h 1369060"/>
                <a:gd name="connsiteX15" fmla="*/ 366239 w 1199300"/>
                <a:gd name="connsiteY15" fmla="*/ 816535 h 1369060"/>
                <a:gd name="connsiteX16" fmla="*/ 426865 w 1199300"/>
                <a:gd name="connsiteY16" fmla="*/ 797716 h 1369060"/>
                <a:gd name="connsiteX17" fmla="*/ 365934 w 1199300"/>
                <a:gd name="connsiteY17" fmla="*/ 764643 h 1369060"/>
                <a:gd name="connsiteX18" fmla="*/ 181634 w 1199300"/>
                <a:gd name="connsiteY18" fmla="*/ 418017 h 1369060"/>
                <a:gd name="connsiteX19" fmla="*/ 599651 w 1199300"/>
                <a:gd name="connsiteY19" fmla="*/ 0 h 136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9300" h="1369060">
                  <a:moveTo>
                    <a:pt x="599650" y="88729"/>
                  </a:moveTo>
                  <a:cubicBezTo>
                    <a:pt x="417789" y="88729"/>
                    <a:pt x="270362" y="236156"/>
                    <a:pt x="270362" y="418017"/>
                  </a:cubicBezTo>
                  <a:cubicBezTo>
                    <a:pt x="270362" y="599878"/>
                    <a:pt x="417789" y="747305"/>
                    <a:pt x="599650" y="747305"/>
                  </a:cubicBezTo>
                  <a:cubicBezTo>
                    <a:pt x="781511" y="747305"/>
                    <a:pt x="928938" y="599878"/>
                    <a:pt x="928938" y="418017"/>
                  </a:cubicBezTo>
                  <a:cubicBezTo>
                    <a:pt x="928938" y="236156"/>
                    <a:pt x="781511" y="88729"/>
                    <a:pt x="599650" y="88729"/>
                  </a:cubicBezTo>
                  <a:close/>
                  <a:moveTo>
                    <a:pt x="599651" y="0"/>
                  </a:moveTo>
                  <a:cubicBezTo>
                    <a:pt x="830515" y="0"/>
                    <a:pt x="1017668" y="187153"/>
                    <a:pt x="1017668" y="418017"/>
                  </a:cubicBezTo>
                  <a:cubicBezTo>
                    <a:pt x="1017668" y="562307"/>
                    <a:pt x="944561" y="689522"/>
                    <a:pt x="833368" y="764643"/>
                  </a:cubicBezTo>
                  <a:lnTo>
                    <a:pt x="772437" y="797716"/>
                  </a:lnTo>
                  <a:lnTo>
                    <a:pt x="833061" y="816535"/>
                  </a:lnTo>
                  <a:cubicBezTo>
                    <a:pt x="1048285" y="907566"/>
                    <a:pt x="1199300" y="1120678"/>
                    <a:pt x="1199300" y="1369060"/>
                  </a:cubicBezTo>
                  <a:lnTo>
                    <a:pt x="1092443" y="1369060"/>
                  </a:lnTo>
                  <a:cubicBezTo>
                    <a:pt x="1092443" y="1096898"/>
                    <a:pt x="871812" y="876268"/>
                    <a:pt x="599650" y="876268"/>
                  </a:cubicBezTo>
                  <a:cubicBezTo>
                    <a:pt x="327488" y="876268"/>
                    <a:pt x="106857" y="1096898"/>
                    <a:pt x="106857" y="1369060"/>
                  </a:cubicBezTo>
                  <a:lnTo>
                    <a:pt x="0" y="1369060"/>
                  </a:lnTo>
                  <a:cubicBezTo>
                    <a:pt x="0" y="1120678"/>
                    <a:pt x="151016" y="907566"/>
                    <a:pt x="366239" y="816535"/>
                  </a:cubicBezTo>
                  <a:lnTo>
                    <a:pt x="426865" y="797716"/>
                  </a:lnTo>
                  <a:lnTo>
                    <a:pt x="365934" y="764643"/>
                  </a:lnTo>
                  <a:cubicBezTo>
                    <a:pt x="254741" y="689522"/>
                    <a:pt x="181634" y="562307"/>
                    <a:pt x="181634" y="418017"/>
                  </a:cubicBezTo>
                  <a:cubicBezTo>
                    <a:pt x="181634" y="187153"/>
                    <a:pt x="368787" y="0"/>
                    <a:pt x="5996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Right Arrow 36"/>
            <p:cNvSpPr/>
            <p:nvPr/>
          </p:nvSpPr>
          <p:spPr>
            <a:xfrm flipH="1">
              <a:off x="10892122" y="5089326"/>
              <a:ext cx="476043" cy="221344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178173" y="5483055"/>
              <a:ext cx="1058392" cy="202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Your users</a:t>
              </a:r>
            </a:p>
          </p:txBody>
        </p:sp>
        <p:sp>
          <p:nvSpPr>
            <p:cNvPr id="39" name="Freeform 128"/>
            <p:cNvSpPr>
              <a:spLocks noEditPoints="1"/>
            </p:cNvSpPr>
            <p:nvPr/>
          </p:nvSpPr>
          <p:spPr bwMode="black">
            <a:xfrm>
              <a:off x="10377838" y="6030103"/>
              <a:ext cx="374873" cy="329929"/>
            </a:xfrm>
            <a:custGeom>
              <a:avLst/>
              <a:gdLst>
                <a:gd name="T0" fmla="*/ 49 w 71"/>
                <a:gd name="T1" fmla="*/ 21 h 62"/>
                <a:gd name="T2" fmla="*/ 49 w 71"/>
                <a:gd name="T3" fmla="*/ 19 h 62"/>
                <a:gd name="T4" fmla="*/ 49 w 71"/>
                <a:gd name="T5" fmla="*/ 19 h 62"/>
                <a:gd name="T6" fmla="*/ 48 w 71"/>
                <a:gd name="T7" fmla="*/ 17 h 62"/>
                <a:gd name="T8" fmla="*/ 32 w 71"/>
                <a:gd name="T9" fmla="*/ 2 h 62"/>
                <a:gd name="T10" fmla="*/ 28 w 71"/>
                <a:gd name="T11" fmla="*/ 0 h 62"/>
                <a:gd name="T12" fmla="*/ 28 w 71"/>
                <a:gd name="T13" fmla="*/ 0 h 62"/>
                <a:gd name="T14" fmla="*/ 28 w 71"/>
                <a:gd name="T15" fmla="*/ 0 h 62"/>
                <a:gd name="T16" fmla="*/ 6 w 71"/>
                <a:gd name="T17" fmla="*/ 0 h 62"/>
                <a:gd name="T18" fmla="*/ 0 w 71"/>
                <a:gd name="T19" fmla="*/ 5 h 62"/>
                <a:gd name="T20" fmla="*/ 0 w 71"/>
                <a:gd name="T21" fmla="*/ 56 h 62"/>
                <a:gd name="T22" fmla="*/ 6 w 71"/>
                <a:gd name="T23" fmla="*/ 62 h 62"/>
                <a:gd name="T24" fmla="*/ 44 w 71"/>
                <a:gd name="T25" fmla="*/ 62 h 62"/>
                <a:gd name="T26" fmla="*/ 50 w 71"/>
                <a:gd name="T27" fmla="*/ 56 h 62"/>
                <a:gd name="T28" fmla="*/ 50 w 71"/>
                <a:gd name="T29" fmla="*/ 21 h 62"/>
                <a:gd name="T30" fmla="*/ 49 w 71"/>
                <a:gd name="T31" fmla="*/ 21 h 62"/>
                <a:gd name="T32" fmla="*/ 28 w 71"/>
                <a:gd name="T33" fmla="*/ 5 h 62"/>
                <a:gd name="T34" fmla="*/ 44 w 71"/>
                <a:gd name="T35" fmla="*/ 21 h 62"/>
                <a:gd name="T36" fmla="*/ 28 w 71"/>
                <a:gd name="T37" fmla="*/ 21 h 62"/>
                <a:gd name="T38" fmla="*/ 28 w 71"/>
                <a:gd name="T39" fmla="*/ 5 h 62"/>
                <a:gd name="T40" fmla="*/ 44 w 71"/>
                <a:gd name="T41" fmla="*/ 56 h 62"/>
                <a:gd name="T42" fmla="*/ 6 w 71"/>
                <a:gd name="T43" fmla="*/ 56 h 62"/>
                <a:gd name="T44" fmla="*/ 6 w 71"/>
                <a:gd name="T45" fmla="*/ 5 h 62"/>
                <a:gd name="T46" fmla="*/ 23 w 71"/>
                <a:gd name="T47" fmla="*/ 5 h 62"/>
                <a:gd name="T48" fmla="*/ 23 w 71"/>
                <a:gd name="T49" fmla="*/ 21 h 62"/>
                <a:gd name="T50" fmla="*/ 28 w 71"/>
                <a:gd name="T51" fmla="*/ 27 h 62"/>
                <a:gd name="T52" fmla="*/ 44 w 71"/>
                <a:gd name="T53" fmla="*/ 27 h 62"/>
                <a:gd name="T54" fmla="*/ 44 w 71"/>
                <a:gd name="T55" fmla="*/ 56 h 62"/>
                <a:gd name="T56" fmla="*/ 58 w 71"/>
                <a:gd name="T57" fmla="*/ 14 h 62"/>
                <a:gd name="T58" fmla="*/ 60 w 71"/>
                <a:gd name="T59" fmla="*/ 19 h 62"/>
                <a:gd name="T60" fmla="*/ 60 w 71"/>
                <a:gd name="T61" fmla="*/ 56 h 62"/>
                <a:gd name="T62" fmla="*/ 55 w 71"/>
                <a:gd name="T63" fmla="*/ 62 h 62"/>
                <a:gd name="T64" fmla="*/ 53 w 71"/>
                <a:gd name="T65" fmla="*/ 62 h 62"/>
                <a:gd name="T66" fmla="*/ 55 w 71"/>
                <a:gd name="T67" fmla="*/ 57 h 62"/>
                <a:gd name="T68" fmla="*/ 55 w 71"/>
                <a:gd name="T69" fmla="*/ 21 h 62"/>
                <a:gd name="T70" fmla="*/ 53 w 71"/>
                <a:gd name="T71" fmla="*/ 15 h 62"/>
                <a:gd name="T72" fmla="*/ 37 w 71"/>
                <a:gd name="T73" fmla="*/ 0 h 62"/>
                <a:gd name="T74" fmla="*/ 37 w 71"/>
                <a:gd name="T75" fmla="*/ 0 h 62"/>
                <a:gd name="T76" fmla="*/ 39 w 71"/>
                <a:gd name="T77" fmla="*/ 0 h 62"/>
                <a:gd name="T78" fmla="*/ 40 w 71"/>
                <a:gd name="T79" fmla="*/ 0 h 62"/>
                <a:gd name="T80" fmla="*/ 47 w 71"/>
                <a:gd name="T81" fmla="*/ 3 h 62"/>
                <a:gd name="T82" fmla="*/ 58 w 71"/>
                <a:gd name="T83" fmla="*/ 14 h 62"/>
                <a:gd name="T84" fmla="*/ 69 w 71"/>
                <a:gd name="T85" fmla="*/ 13 h 62"/>
                <a:gd name="T86" fmla="*/ 71 w 71"/>
                <a:gd name="T87" fmla="*/ 17 h 62"/>
                <a:gd name="T88" fmla="*/ 71 w 71"/>
                <a:gd name="T89" fmla="*/ 56 h 62"/>
                <a:gd name="T90" fmla="*/ 65 w 71"/>
                <a:gd name="T91" fmla="*/ 62 h 62"/>
                <a:gd name="T92" fmla="*/ 64 w 71"/>
                <a:gd name="T93" fmla="*/ 62 h 62"/>
                <a:gd name="T94" fmla="*/ 65 w 71"/>
                <a:gd name="T95" fmla="*/ 57 h 62"/>
                <a:gd name="T96" fmla="*/ 65 w 71"/>
                <a:gd name="T97" fmla="*/ 18 h 62"/>
                <a:gd name="T98" fmla="*/ 64 w 71"/>
                <a:gd name="T99" fmla="*/ 14 h 62"/>
                <a:gd name="T100" fmla="*/ 50 w 71"/>
                <a:gd name="T101" fmla="*/ 0 h 62"/>
                <a:gd name="T102" fmla="*/ 50 w 71"/>
                <a:gd name="T103" fmla="*/ 0 h 62"/>
                <a:gd name="T104" fmla="*/ 51 w 71"/>
                <a:gd name="T105" fmla="*/ 0 h 62"/>
                <a:gd name="T106" fmla="*/ 52 w 71"/>
                <a:gd name="T107" fmla="*/ 0 h 62"/>
                <a:gd name="T108" fmla="*/ 59 w 71"/>
                <a:gd name="T109" fmla="*/ 3 h 62"/>
                <a:gd name="T110" fmla="*/ 69 w 71"/>
                <a:gd name="T111" fmla="*/ 1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1" h="62">
                  <a:moveTo>
                    <a:pt x="49" y="21"/>
                  </a:moveTo>
                  <a:cubicBezTo>
                    <a:pt x="49" y="20"/>
                    <a:pt x="49" y="20"/>
                    <a:pt x="49" y="19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8" y="18"/>
                    <a:pt x="48" y="17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1" y="0"/>
                    <a:pt x="30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7" y="62"/>
                    <a:pt x="50" y="59"/>
                    <a:pt x="50" y="56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49" y="21"/>
                    <a:pt x="49" y="21"/>
                  </a:cubicBezTo>
                  <a:close/>
                  <a:moveTo>
                    <a:pt x="28" y="5"/>
                  </a:moveTo>
                  <a:cubicBezTo>
                    <a:pt x="44" y="21"/>
                    <a:pt x="44" y="21"/>
                    <a:pt x="44" y="21"/>
                  </a:cubicBezTo>
                  <a:cubicBezTo>
                    <a:pt x="28" y="21"/>
                    <a:pt x="28" y="21"/>
                    <a:pt x="28" y="21"/>
                  </a:cubicBezTo>
                  <a:lnTo>
                    <a:pt x="28" y="5"/>
                  </a:lnTo>
                  <a:close/>
                  <a:moveTo>
                    <a:pt x="44" y="56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4"/>
                    <a:pt x="25" y="27"/>
                    <a:pt x="28" y="27"/>
                  </a:cubicBezTo>
                  <a:cubicBezTo>
                    <a:pt x="44" y="27"/>
                    <a:pt x="44" y="27"/>
                    <a:pt x="44" y="27"/>
                  </a:cubicBezTo>
                  <a:lnTo>
                    <a:pt x="44" y="56"/>
                  </a:lnTo>
                  <a:close/>
                  <a:moveTo>
                    <a:pt x="58" y="14"/>
                  </a:moveTo>
                  <a:cubicBezTo>
                    <a:pt x="59" y="15"/>
                    <a:pt x="60" y="17"/>
                    <a:pt x="60" y="19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60" y="59"/>
                    <a:pt x="58" y="62"/>
                    <a:pt x="55" y="62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4" y="60"/>
                    <a:pt x="55" y="59"/>
                    <a:pt x="55" y="57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19"/>
                    <a:pt x="54" y="17"/>
                    <a:pt x="53" y="15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0"/>
                    <a:pt x="44" y="0"/>
                    <a:pt x="47" y="3"/>
                  </a:cubicBezTo>
                  <a:cubicBezTo>
                    <a:pt x="58" y="14"/>
                    <a:pt x="58" y="14"/>
                    <a:pt x="58" y="14"/>
                  </a:cubicBezTo>
                  <a:moveTo>
                    <a:pt x="69" y="13"/>
                  </a:moveTo>
                  <a:cubicBezTo>
                    <a:pt x="70" y="14"/>
                    <a:pt x="71" y="16"/>
                    <a:pt x="71" y="17"/>
                  </a:cubicBezTo>
                  <a:cubicBezTo>
                    <a:pt x="71" y="56"/>
                    <a:pt x="71" y="56"/>
                    <a:pt x="71" y="56"/>
                  </a:cubicBezTo>
                  <a:cubicBezTo>
                    <a:pt x="71" y="59"/>
                    <a:pt x="68" y="62"/>
                    <a:pt x="65" y="62"/>
                  </a:cubicBezTo>
                  <a:cubicBezTo>
                    <a:pt x="64" y="62"/>
                    <a:pt x="64" y="62"/>
                    <a:pt x="64" y="62"/>
                  </a:cubicBezTo>
                  <a:cubicBezTo>
                    <a:pt x="65" y="60"/>
                    <a:pt x="65" y="59"/>
                    <a:pt x="65" y="57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7"/>
                    <a:pt x="65" y="15"/>
                    <a:pt x="64" y="14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6" y="0"/>
                    <a:pt x="59" y="3"/>
                  </a:cubicBezTo>
                  <a:cubicBezTo>
                    <a:pt x="69" y="13"/>
                    <a:pt x="69" y="13"/>
                    <a:pt x="69" y="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124347" tIns="62174" rIns="124347" bIns="6217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434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4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0373352" y="5015105"/>
              <a:ext cx="341657" cy="341657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9794820" y="4840908"/>
              <a:ext cx="1024720" cy="767340"/>
            </a:xfrm>
            <a:custGeom>
              <a:avLst/>
              <a:gdLst>
                <a:gd name="connsiteX0" fmla="*/ 95091 w 1344068"/>
                <a:gd name="connsiteY0" fmla="*/ 183749 h 1006476"/>
                <a:gd name="connsiteX1" fmla="*/ 1234463 w 1344068"/>
                <a:gd name="connsiteY1" fmla="*/ 183749 h 1006476"/>
                <a:gd name="connsiteX2" fmla="*/ 1234463 w 1344068"/>
                <a:gd name="connsiteY2" fmla="*/ 912133 h 1006476"/>
                <a:gd name="connsiteX3" fmla="*/ 95091 w 1344068"/>
                <a:gd name="connsiteY3" fmla="*/ 912133 h 1006476"/>
                <a:gd name="connsiteX4" fmla="*/ 36697 w 1344068"/>
                <a:gd name="connsiteY4" fmla="*/ 138779 h 1006476"/>
                <a:gd name="connsiteX5" fmla="*/ 36697 w 1344068"/>
                <a:gd name="connsiteY5" fmla="*/ 979442 h 1006476"/>
                <a:gd name="connsiteX6" fmla="*/ 1307371 w 1344068"/>
                <a:gd name="connsiteY6" fmla="*/ 979442 h 1006476"/>
                <a:gd name="connsiteX7" fmla="*/ 1307371 w 1344068"/>
                <a:gd name="connsiteY7" fmla="*/ 138779 h 1006476"/>
                <a:gd name="connsiteX8" fmla="*/ 1239333 w 1344068"/>
                <a:gd name="connsiteY8" fmla="*/ 37932 h 1006476"/>
                <a:gd name="connsiteX9" fmla="*/ 1239333 w 1344068"/>
                <a:gd name="connsiteY9" fmla="*/ 105968 h 1006476"/>
                <a:gd name="connsiteX10" fmla="*/ 1307371 w 1344068"/>
                <a:gd name="connsiteY10" fmla="*/ 105968 h 1006476"/>
                <a:gd name="connsiteX11" fmla="*/ 1307371 w 1344068"/>
                <a:gd name="connsiteY11" fmla="*/ 37932 h 1006476"/>
                <a:gd name="connsiteX12" fmla="*/ 839679 w 1344068"/>
                <a:gd name="connsiteY12" fmla="*/ 37932 h 1006476"/>
                <a:gd name="connsiteX13" fmla="*/ 839679 w 1344068"/>
                <a:gd name="connsiteY13" fmla="*/ 105968 h 1006476"/>
                <a:gd name="connsiteX14" fmla="*/ 1173745 w 1344068"/>
                <a:gd name="connsiteY14" fmla="*/ 105968 h 1006476"/>
                <a:gd name="connsiteX15" fmla="*/ 1173745 w 1344068"/>
                <a:gd name="connsiteY15" fmla="*/ 37932 h 1006476"/>
                <a:gd name="connsiteX16" fmla="*/ 170323 w 1344068"/>
                <a:gd name="connsiteY16" fmla="*/ 37932 h 1006476"/>
                <a:gd name="connsiteX17" fmla="*/ 170323 w 1344068"/>
                <a:gd name="connsiteY17" fmla="*/ 105968 h 1006476"/>
                <a:gd name="connsiteX18" fmla="*/ 504389 w 1344068"/>
                <a:gd name="connsiteY18" fmla="*/ 105968 h 1006476"/>
                <a:gd name="connsiteX19" fmla="*/ 504389 w 1344068"/>
                <a:gd name="connsiteY19" fmla="*/ 37932 h 1006476"/>
                <a:gd name="connsiteX20" fmla="*/ 36697 w 1344068"/>
                <a:gd name="connsiteY20" fmla="*/ 37932 h 1006476"/>
                <a:gd name="connsiteX21" fmla="*/ 36697 w 1344068"/>
                <a:gd name="connsiteY21" fmla="*/ 105968 h 1006476"/>
                <a:gd name="connsiteX22" fmla="*/ 104736 w 1344068"/>
                <a:gd name="connsiteY22" fmla="*/ 105968 h 1006476"/>
                <a:gd name="connsiteX23" fmla="*/ 104736 w 1344068"/>
                <a:gd name="connsiteY23" fmla="*/ 37932 h 1006476"/>
                <a:gd name="connsiteX24" fmla="*/ 0 w 1344068"/>
                <a:gd name="connsiteY24" fmla="*/ 0 h 1006476"/>
                <a:gd name="connsiteX25" fmla="*/ 1344068 w 1344068"/>
                <a:gd name="connsiteY25" fmla="*/ 0 h 1006476"/>
                <a:gd name="connsiteX26" fmla="*/ 1344068 w 1344068"/>
                <a:gd name="connsiteY26" fmla="*/ 1006476 h 1006476"/>
                <a:gd name="connsiteX27" fmla="*/ 0 w 1344068"/>
                <a:gd name="connsiteY27" fmla="*/ 1006476 h 1006476"/>
                <a:gd name="connsiteX0" fmla="*/ 95091 w 1344068"/>
                <a:gd name="connsiteY0" fmla="*/ 912133 h 1006476"/>
                <a:gd name="connsiteX1" fmla="*/ 1234463 w 1344068"/>
                <a:gd name="connsiteY1" fmla="*/ 183749 h 1006476"/>
                <a:gd name="connsiteX2" fmla="*/ 1234463 w 1344068"/>
                <a:gd name="connsiteY2" fmla="*/ 912133 h 1006476"/>
                <a:gd name="connsiteX3" fmla="*/ 95091 w 1344068"/>
                <a:gd name="connsiteY3" fmla="*/ 912133 h 1006476"/>
                <a:gd name="connsiteX4" fmla="*/ 36697 w 1344068"/>
                <a:gd name="connsiteY4" fmla="*/ 138779 h 1006476"/>
                <a:gd name="connsiteX5" fmla="*/ 36697 w 1344068"/>
                <a:gd name="connsiteY5" fmla="*/ 979442 h 1006476"/>
                <a:gd name="connsiteX6" fmla="*/ 1307371 w 1344068"/>
                <a:gd name="connsiteY6" fmla="*/ 979442 h 1006476"/>
                <a:gd name="connsiteX7" fmla="*/ 1307371 w 1344068"/>
                <a:gd name="connsiteY7" fmla="*/ 138779 h 1006476"/>
                <a:gd name="connsiteX8" fmla="*/ 36697 w 1344068"/>
                <a:gd name="connsiteY8" fmla="*/ 138779 h 1006476"/>
                <a:gd name="connsiteX9" fmla="*/ 1239333 w 1344068"/>
                <a:gd name="connsiteY9" fmla="*/ 37932 h 1006476"/>
                <a:gd name="connsiteX10" fmla="*/ 1239333 w 1344068"/>
                <a:gd name="connsiteY10" fmla="*/ 105968 h 1006476"/>
                <a:gd name="connsiteX11" fmla="*/ 1307371 w 1344068"/>
                <a:gd name="connsiteY11" fmla="*/ 105968 h 1006476"/>
                <a:gd name="connsiteX12" fmla="*/ 1307371 w 1344068"/>
                <a:gd name="connsiteY12" fmla="*/ 37932 h 1006476"/>
                <a:gd name="connsiteX13" fmla="*/ 1239333 w 1344068"/>
                <a:gd name="connsiteY13" fmla="*/ 37932 h 1006476"/>
                <a:gd name="connsiteX14" fmla="*/ 839679 w 1344068"/>
                <a:gd name="connsiteY14" fmla="*/ 37932 h 1006476"/>
                <a:gd name="connsiteX15" fmla="*/ 839679 w 1344068"/>
                <a:gd name="connsiteY15" fmla="*/ 105968 h 1006476"/>
                <a:gd name="connsiteX16" fmla="*/ 1173745 w 1344068"/>
                <a:gd name="connsiteY16" fmla="*/ 105968 h 1006476"/>
                <a:gd name="connsiteX17" fmla="*/ 1173745 w 1344068"/>
                <a:gd name="connsiteY17" fmla="*/ 37932 h 1006476"/>
                <a:gd name="connsiteX18" fmla="*/ 839679 w 1344068"/>
                <a:gd name="connsiteY18" fmla="*/ 37932 h 1006476"/>
                <a:gd name="connsiteX19" fmla="*/ 170323 w 1344068"/>
                <a:gd name="connsiteY19" fmla="*/ 37932 h 1006476"/>
                <a:gd name="connsiteX20" fmla="*/ 170323 w 1344068"/>
                <a:gd name="connsiteY20" fmla="*/ 105968 h 1006476"/>
                <a:gd name="connsiteX21" fmla="*/ 504389 w 1344068"/>
                <a:gd name="connsiteY21" fmla="*/ 105968 h 1006476"/>
                <a:gd name="connsiteX22" fmla="*/ 504389 w 1344068"/>
                <a:gd name="connsiteY22" fmla="*/ 37932 h 1006476"/>
                <a:gd name="connsiteX23" fmla="*/ 170323 w 1344068"/>
                <a:gd name="connsiteY23" fmla="*/ 37932 h 1006476"/>
                <a:gd name="connsiteX24" fmla="*/ 36697 w 1344068"/>
                <a:gd name="connsiteY24" fmla="*/ 37932 h 1006476"/>
                <a:gd name="connsiteX25" fmla="*/ 36697 w 1344068"/>
                <a:gd name="connsiteY25" fmla="*/ 105968 h 1006476"/>
                <a:gd name="connsiteX26" fmla="*/ 104736 w 1344068"/>
                <a:gd name="connsiteY26" fmla="*/ 105968 h 1006476"/>
                <a:gd name="connsiteX27" fmla="*/ 104736 w 1344068"/>
                <a:gd name="connsiteY27" fmla="*/ 37932 h 1006476"/>
                <a:gd name="connsiteX28" fmla="*/ 36697 w 1344068"/>
                <a:gd name="connsiteY28" fmla="*/ 37932 h 1006476"/>
                <a:gd name="connsiteX29" fmla="*/ 0 w 1344068"/>
                <a:gd name="connsiteY29" fmla="*/ 0 h 1006476"/>
                <a:gd name="connsiteX30" fmla="*/ 1344068 w 1344068"/>
                <a:gd name="connsiteY30" fmla="*/ 0 h 1006476"/>
                <a:gd name="connsiteX31" fmla="*/ 1344068 w 1344068"/>
                <a:gd name="connsiteY31" fmla="*/ 1006476 h 1006476"/>
                <a:gd name="connsiteX32" fmla="*/ 0 w 1344068"/>
                <a:gd name="connsiteY32" fmla="*/ 1006476 h 1006476"/>
                <a:gd name="connsiteX33" fmla="*/ 0 w 1344068"/>
                <a:gd name="connsiteY33" fmla="*/ 0 h 1006476"/>
                <a:gd name="connsiteX0" fmla="*/ 1234463 w 1344068"/>
                <a:gd name="connsiteY0" fmla="*/ 912133 h 1006476"/>
                <a:gd name="connsiteX1" fmla="*/ 1234463 w 1344068"/>
                <a:gd name="connsiteY1" fmla="*/ 183749 h 1006476"/>
                <a:gd name="connsiteX2" fmla="*/ 1234463 w 1344068"/>
                <a:gd name="connsiteY2" fmla="*/ 912133 h 1006476"/>
                <a:gd name="connsiteX3" fmla="*/ 36697 w 1344068"/>
                <a:gd name="connsiteY3" fmla="*/ 138779 h 1006476"/>
                <a:gd name="connsiteX4" fmla="*/ 36697 w 1344068"/>
                <a:gd name="connsiteY4" fmla="*/ 979442 h 1006476"/>
                <a:gd name="connsiteX5" fmla="*/ 1307371 w 1344068"/>
                <a:gd name="connsiteY5" fmla="*/ 979442 h 1006476"/>
                <a:gd name="connsiteX6" fmla="*/ 1307371 w 1344068"/>
                <a:gd name="connsiteY6" fmla="*/ 138779 h 1006476"/>
                <a:gd name="connsiteX7" fmla="*/ 36697 w 1344068"/>
                <a:gd name="connsiteY7" fmla="*/ 138779 h 1006476"/>
                <a:gd name="connsiteX8" fmla="*/ 1239333 w 1344068"/>
                <a:gd name="connsiteY8" fmla="*/ 37932 h 1006476"/>
                <a:gd name="connsiteX9" fmla="*/ 1239333 w 1344068"/>
                <a:gd name="connsiteY9" fmla="*/ 105968 h 1006476"/>
                <a:gd name="connsiteX10" fmla="*/ 1307371 w 1344068"/>
                <a:gd name="connsiteY10" fmla="*/ 105968 h 1006476"/>
                <a:gd name="connsiteX11" fmla="*/ 1307371 w 1344068"/>
                <a:gd name="connsiteY11" fmla="*/ 37932 h 1006476"/>
                <a:gd name="connsiteX12" fmla="*/ 1239333 w 1344068"/>
                <a:gd name="connsiteY12" fmla="*/ 37932 h 1006476"/>
                <a:gd name="connsiteX13" fmla="*/ 839679 w 1344068"/>
                <a:gd name="connsiteY13" fmla="*/ 37932 h 1006476"/>
                <a:gd name="connsiteX14" fmla="*/ 839679 w 1344068"/>
                <a:gd name="connsiteY14" fmla="*/ 105968 h 1006476"/>
                <a:gd name="connsiteX15" fmla="*/ 1173745 w 1344068"/>
                <a:gd name="connsiteY15" fmla="*/ 105968 h 1006476"/>
                <a:gd name="connsiteX16" fmla="*/ 1173745 w 1344068"/>
                <a:gd name="connsiteY16" fmla="*/ 37932 h 1006476"/>
                <a:gd name="connsiteX17" fmla="*/ 839679 w 1344068"/>
                <a:gd name="connsiteY17" fmla="*/ 37932 h 1006476"/>
                <a:gd name="connsiteX18" fmla="*/ 170323 w 1344068"/>
                <a:gd name="connsiteY18" fmla="*/ 37932 h 1006476"/>
                <a:gd name="connsiteX19" fmla="*/ 170323 w 1344068"/>
                <a:gd name="connsiteY19" fmla="*/ 105968 h 1006476"/>
                <a:gd name="connsiteX20" fmla="*/ 504389 w 1344068"/>
                <a:gd name="connsiteY20" fmla="*/ 105968 h 1006476"/>
                <a:gd name="connsiteX21" fmla="*/ 504389 w 1344068"/>
                <a:gd name="connsiteY21" fmla="*/ 37932 h 1006476"/>
                <a:gd name="connsiteX22" fmla="*/ 170323 w 1344068"/>
                <a:gd name="connsiteY22" fmla="*/ 37932 h 1006476"/>
                <a:gd name="connsiteX23" fmla="*/ 36697 w 1344068"/>
                <a:gd name="connsiteY23" fmla="*/ 37932 h 1006476"/>
                <a:gd name="connsiteX24" fmla="*/ 36697 w 1344068"/>
                <a:gd name="connsiteY24" fmla="*/ 105968 h 1006476"/>
                <a:gd name="connsiteX25" fmla="*/ 104736 w 1344068"/>
                <a:gd name="connsiteY25" fmla="*/ 105968 h 1006476"/>
                <a:gd name="connsiteX26" fmla="*/ 104736 w 1344068"/>
                <a:gd name="connsiteY26" fmla="*/ 37932 h 1006476"/>
                <a:gd name="connsiteX27" fmla="*/ 36697 w 1344068"/>
                <a:gd name="connsiteY27" fmla="*/ 37932 h 1006476"/>
                <a:gd name="connsiteX28" fmla="*/ 0 w 1344068"/>
                <a:gd name="connsiteY28" fmla="*/ 0 h 1006476"/>
                <a:gd name="connsiteX29" fmla="*/ 1344068 w 1344068"/>
                <a:gd name="connsiteY29" fmla="*/ 0 h 1006476"/>
                <a:gd name="connsiteX30" fmla="*/ 1344068 w 1344068"/>
                <a:gd name="connsiteY30" fmla="*/ 1006476 h 1006476"/>
                <a:gd name="connsiteX31" fmla="*/ 0 w 1344068"/>
                <a:gd name="connsiteY31" fmla="*/ 1006476 h 1006476"/>
                <a:gd name="connsiteX32" fmla="*/ 0 w 1344068"/>
                <a:gd name="connsiteY32" fmla="*/ 0 h 1006476"/>
                <a:gd name="connsiteX0" fmla="*/ 36697 w 1344068"/>
                <a:gd name="connsiteY0" fmla="*/ 138779 h 1006476"/>
                <a:gd name="connsiteX1" fmla="*/ 36697 w 1344068"/>
                <a:gd name="connsiteY1" fmla="*/ 979442 h 1006476"/>
                <a:gd name="connsiteX2" fmla="*/ 1307371 w 1344068"/>
                <a:gd name="connsiteY2" fmla="*/ 979442 h 1006476"/>
                <a:gd name="connsiteX3" fmla="*/ 1307371 w 1344068"/>
                <a:gd name="connsiteY3" fmla="*/ 138779 h 1006476"/>
                <a:gd name="connsiteX4" fmla="*/ 36697 w 1344068"/>
                <a:gd name="connsiteY4" fmla="*/ 138779 h 1006476"/>
                <a:gd name="connsiteX5" fmla="*/ 1239333 w 1344068"/>
                <a:gd name="connsiteY5" fmla="*/ 37932 h 1006476"/>
                <a:gd name="connsiteX6" fmla="*/ 1239333 w 1344068"/>
                <a:gd name="connsiteY6" fmla="*/ 105968 h 1006476"/>
                <a:gd name="connsiteX7" fmla="*/ 1307371 w 1344068"/>
                <a:gd name="connsiteY7" fmla="*/ 105968 h 1006476"/>
                <a:gd name="connsiteX8" fmla="*/ 1307371 w 1344068"/>
                <a:gd name="connsiteY8" fmla="*/ 37932 h 1006476"/>
                <a:gd name="connsiteX9" fmla="*/ 1239333 w 1344068"/>
                <a:gd name="connsiteY9" fmla="*/ 37932 h 1006476"/>
                <a:gd name="connsiteX10" fmla="*/ 839679 w 1344068"/>
                <a:gd name="connsiteY10" fmla="*/ 37932 h 1006476"/>
                <a:gd name="connsiteX11" fmla="*/ 839679 w 1344068"/>
                <a:gd name="connsiteY11" fmla="*/ 105968 h 1006476"/>
                <a:gd name="connsiteX12" fmla="*/ 1173745 w 1344068"/>
                <a:gd name="connsiteY12" fmla="*/ 105968 h 1006476"/>
                <a:gd name="connsiteX13" fmla="*/ 1173745 w 1344068"/>
                <a:gd name="connsiteY13" fmla="*/ 37932 h 1006476"/>
                <a:gd name="connsiteX14" fmla="*/ 839679 w 1344068"/>
                <a:gd name="connsiteY14" fmla="*/ 37932 h 1006476"/>
                <a:gd name="connsiteX15" fmla="*/ 170323 w 1344068"/>
                <a:gd name="connsiteY15" fmla="*/ 37932 h 1006476"/>
                <a:gd name="connsiteX16" fmla="*/ 170323 w 1344068"/>
                <a:gd name="connsiteY16" fmla="*/ 105968 h 1006476"/>
                <a:gd name="connsiteX17" fmla="*/ 504389 w 1344068"/>
                <a:gd name="connsiteY17" fmla="*/ 105968 h 1006476"/>
                <a:gd name="connsiteX18" fmla="*/ 504389 w 1344068"/>
                <a:gd name="connsiteY18" fmla="*/ 37932 h 1006476"/>
                <a:gd name="connsiteX19" fmla="*/ 170323 w 1344068"/>
                <a:gd name="connsiteY19" fmla="*/ 37932 h 1006476"/>
                <a:gd name="connsiteX20" fmla="*/ 36697 w 1344068"/>
                <a:gd name="connsiteY20" fmla="*/ 37932 h 1006476"/>
                <a:gd name="connsiteX21" fmla="*/ 36697 w 1344068"/>
                <a:gd name="connsiteY21" fmla="*/ 105968 h 1006476"/>
                <a:gd name="connsiteX22" fmla="*/ 104736 w 1344068"/>
                <a:gd name="connsiteY22" fmla="*/ 105968 h 1006476"/>
                <a:gd name="connsiteX23" fmla="*/ 104736 w 1344068"/>
                <a:gd name="connsiteY23" fmla="*/ 37932 h 1006476"/>
                <a:gd name="connsiteX24" fmla="*/ 36697 w 1344068"/>
                <a:gd name="connsiteY24" fmla="*/ 37932 h 1006476"/>
                <a:gd name="connsiteX25" fmla="*/ 0 w 1344068"/>
                <a:gd name="connsiteY25" fmla="*/ 0 h 1006476"/>
                <a:gd name="connsiteX26" fmla="*/ 1344068 w 1344068"/>
                <a:gd name="connsiteY26" fmla="*/ 0 h 1006476"/>
                <a:gd name="connsiteX27" fmla="*/ 1344068 w 1344068"/>
                <a:gd name="connsiteY27" fmla="*/ 1006476 h 1006476"/>
                <a:gd name="connsiteX28" fmla="*/ 0 w 1344068"/>
                <a:gd name="connsiteY28" fmla="*/ 1006476 h 1006476"/>
                <a:gd name="connsiteX29" fmla="*/ 0 w 1344068"/>
                <a:gd name="connsiteY29" fmla="*/ 0 h 100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44068" h="1006476">
                  <a:moveTo>
                    <a:pt x="36697" y="138779"/>
                  </a:moveTo>
                  <a:lnTo>
                    <a:pt x="36697" y="979442"/>
                  </a:lnTo>
                  <a:lnTo>
                    <a:pt x="1307371" y="979442"/>
                  </a:lnTo>
                  <a:lnTo>
                    <a:pt x="1307371" y="138779"/>
                  </a:lnTo>
                  <a:lnTo>
                    <a:pt x="36697" y="138779"/>
                  </a:lnTo>
                  <a:close/>
                  <a:moveTo>
                    <a:pt x="1239333" y="37932"/>
                  </a:moveTo>
                  <a:lnTo>
                    <a:pt x="1239333" y="105968"/>
                  </a:lnTo>
                  <a:lnTo>
                    <a:pt x="1307371" y="105968"/>
                  </a:lnTo>
                  <a:lnTo>
                    <a:pt x="1307371" y="37932"/>
                  </a:lnTo>
                  <a:lnTo>
                    <a:pt x="1239333" y="37932"/>
                  </a:lnTo>
                  <a:close/>
                  <a:moveTo>
                    <a:pt x="839679" y="37932"/>
                  </a:moveTo>
                  <a:lnTo>
                    <a:pt x="839679" y="105968"/>
                  </a:lnTo>
                  <a:lnTo>
                    <a:pt x="1173745" y="105968"/>
                  </a:lnTo>
                  <a:lnTo>
                    <a:pt x="1173745" y="37932"/>
                  </a:lnTo>
                  <a:lnTo>
                    <a:pt x="839679" y="37932"/>
                  </a:lnTo>
                  <a:close/>
                  <a:moveTo>
                    <a:pt x="170323" y="37932"/>
                  </a:moveTo>
                  <a:lnTo>
                    <a:pt x="170323" y="105968"/>
                  </a:lnTo>
                  <a:lnTo>
                    <a:pt x="504389" y="105968"/>
                  </a:lnTo>
                  <a:lnTo>
                    <a:pt x="504389" y="37932"/>
                  </a:lnTo>
                  <a:lnTo>
                    <a:pt x="170323" y="37932"/>
                  </a:lnTo>
                  <a:close/>
                  <a:moveTo>
                    <a:pt x="36697" y="37932"/>
                  </a:moveTo>
                  <a:lnTo>
                    <a:pt x="36697" y="105968"/>
                  </a:lnTo>
                  <a:lnTo>
                    <a:pt x="104736" y="105968"/>
                  </a:lnTo>
                  <a:lnTo>
                    <a:pt x="104736" y="37932"/>
                  </a:lnTo>
                  <a:lnTo>
                    <a:pt x="36697" y="37932"/>
                  </a:lnTo>
                  <a:close/>
                  <a:moveTo>
                    <a:pt x="0" y="0"/>
                  </a:moveTo>
                  <a:lnTo>
                    <a:pt x="1344068" y="0"/>
                  </a:lnTo>
                  <a:lnTo>
                    <a:pt x="1344068" y="1006476"/>
                  </a:lnTo>
                  <a:lnTo>
                    <a:pt x="0" y="10064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44" name="Left Arrow 43"/>
            <p:cNvSpPr/>
            <p:nvPr/>
          </p:nvSpPr>
          <p:spPr>
            <a:xfrm rot="5400000" flipH="1">
              <a:off x="10274522" y="5577381"/>
              <a:ext cx="568508" cy="221344"/>
            </a:xfrm>
            <a:prstGeom prst="leftArrow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939379" y="5640394"/>
              <a:ext cx="645033" cy="202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b="0" i="0" u="none" strike="noStrike" kern="0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Cache</a:t>
              </a:r>
            </a:p>
          </p:txBody>
        </p:sp>
        <p:sp>
          <p:nvSpPr>
            <p:cNvPr id="47" name="Right Arrow 46"/>
            <p:cNvSpPr/>
            <p:nvPr/>
          </p:nvSpPr>
          <p:spPr>
            <a:xfrm flipH="1">
              <a:off x="9199230" y="5089326"/>
              <a:ext cx="1101539" cy="221344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</a:endParaRPr>
            </a:p>
          </p:txBody>
        </p:sp>
      </p:grpSp>
      <p:sp>
        <p:nvSpPr>
          <p:cNvPr id="20" name="Freeform 19"/>
          <p:cNvSpPr/>
          <p:nvPr/>
        </p:nvSpPr>
        <p:spPr>
          <a:xfrm>
            <a:off x="8984705" y="4798280"/>
            <a:ext cx="206920" cy="156224"/>
          </a:xfrm>
          <a:custGeom>
            <a:avLst/>
            <a:gdLst>
              <a:gd name="connsiteX0" fmla="*/ 1765758 w 7620000"/>
              <a:gd name="connsiteY0" fmla="*/ 3905250 h 5753101"/>
              <a:gd name="connsiteX1" fmla="*/ 2193023 w 7620000"/>
              <a:gd name="connsiteY1" fmla="*/ 4332515 h 5753101"/>
              <a:gd name="connsiteX2" fmla="*/ 2193022 w 7620000"/>
              <a:gd name="connsiteY2" fmla="*/ 5325836 h 5753101"/>
              <a:gd name="connsiteX3" fmla="*/ 1765757 w 7620000"/>
              <a:gd name="connsiteY3" fmla="*/ 5753101 h 5753101"/>
              <a:gd name="connsiteX4" fmla="*/ 1765758 w 7620000"/>
              <a:gd name="connsiteY4" fmla="*/ 5753100 h 5753101"/>
              <a:gd name="connsiteX5" fmla="*/ 1338493 w 7620000"/>
              <a:gd name="connsiteY5" fmla="*/ 5325835 h 5753101"/>
              <a:gd name="connsiteX6" fmla="*/ 1338493 w 7620000"/>
              <a:gd name="connsiteY6" fmla="*/ 4332515 h 5753101"/>
              <a:gd name="connsiteX7" fmla="*/ 1765758 w 7620000"/>
              <a:gd name="connsiteY7" fmla="*/ 3905250 h 5753101"/>
              <a:gd name="connsiteX8" fmla="*/ 4501698 w 7620000"/>
              <a:gd name="connsiteY8" fmla="*/ 2990850 h 5753101"/>
              <a:gd name="connsiteX9" fmla="*/ 4928963 w 7620000"/>
              <a:gd name="connsiteY9" fmla="*/ 3418115 h 5753101"/>
              <a:gd name="connsiteX10" fmla="*/ 4928962 w 7620000"/>
              <a:gd name="connsiteY10" fmla="*/ 5325836 h 5753101"/>
              <a:gd name="connsiteX11" fmla="*/ 4501697 w 7620000"/>
              <a:gd name="connsiteY11" fmla="*/ 5753101 h 5753101"/>
              <a:gd name="connsiteX12" fmla="*/ 4501698 w 7620000"/>
              <a:gd name="connsiteY12" fmla="*/ 5753100 h 5753101"/>
              <a:gd name="connsiteX13" fmla="*/ 4074433 w 7620000"/>
              <a:gd name="connsiteY13" fmla="*/ 5325835 h 5753101"/>
              <a:gd name="connsiteX14" fmla="*/ 4074433 w 7620000"/>
              <a:gd name="connsiteY14" fmla="*/ 3418115 h 5753101"/>
              <a:gd name="connsiteX15" fmla="*/ 4501698 w 7620000"/>
              <a:gd name="connsiteY15" fmla="*/ 2990850 h 5753101"/>
              <a:gd name="connsiteX16" fmla="*/ 3133728 w 7620000"/>
              <a:gd name="connsiteY16" fmla="*/ 2352675 h 5753101"/>
              <a:gd name="connsiteX17" fmla="*/ 3560993 w 7620000"/>
              <a:gd name="connsiteY17" fmla="*/ 2779940 h 5753101"/>
              <a:gd name="connsiteX18" fmla="*/ 3560992 w 7620000"/>
              <a:gd name="connsiteY18" fmla="*/ 5325836 h 5753101"/>
              <a:gd name="connsiteX19" fmla="*/ 3133727 w 7620000"/>
              <a:gd name="connsiteY19" fmla="*/ 5753101 h 5753101"/>
              <a:gd name="connsiteX20" fmla="*/ 3133728 w 7620000"/>
              <a:gd name="connsiteY20" fmla="*/ 5753100 h 5753101"/>
              <a:gd name="connsiteX21" fmla="*/ 2706463 w 7620000"/>
              <a:gd name="connsiteY21" fmla="*/ 5325835 h 5753101"/>
              <a:gd name="connsiteX22" fmla="*/ 2706463 w 7620000"/>
              <a:gd name="connsiteY22" fmla="*/ 2779940 h 5753101"/>
              <a:gd name="connsiteX23" fmla="*/ 3133728 w 7620000"/>
              <a:gd name="connsiteY23" fmla="*/ 2352675 h 5753101"/>
              <a:gd name="connsiteX24" fmla="*/ 5846990 w 7620000"/>
              <a:gd name="connsiteY24" fmla="*/ 1247321 h 5753101"/>
              <a:gd name="connsiteX25" fmla="*/ 6274255 w 7620000"/>
              <a:gd name="connsiteY25" fmla="*/ 1674586 h 5753101"/>
              <a:gd name="connsiteX26" fmla="*/ 6274254 w 7620000"/>
              <a:gd name="connsiteY26" fmla="*/ 5325836 h 5753101"/>
              <a:gd name="connsiteX27" fmla="*/ 5846989 w 7620000"/>
              <a:gd name="connsiteY27" fmla="*/ 5753101 h 5753101"/>
              <a:gd name="connsiteX28" fmla="*/ 5846990 w 7620000"/>
              <a:gd name="connsiteY28" fmla="*/ 5753100 h 5753101"/>
              <a:gd name="connsiteX29" fmla="*/ 5419725 w 7620000"/>
              <a:gd name="connsiteY29" fmla="*/ 5325835 h 5753101"/>
              <a:gd name="connsiteX30" fmla="*/ 5419725 w 7620000"/>
              <a:gd name="connsiteY30" fmla="*/ 1674586 h 5753101"/>
              <a:gd name="connsiteX31" fmla="*/ 5846990 w 7620000"/>
              <a:gd name="connsiteY31" fmla="*/ 1247321 h 5753101"/>
              <a:gd name="connsiteX32" fmla="*/ 946184 w 7620000"/>
              <a:gd name="connsiteY32" fmla="*/ 0 h 5753101"/>
              <a:gd name="connsiteX33" fmla="*/ 6673816 w 7620000"/>
              <a:gd name="connsiteY33" fmla="*/ 0 h 5753101"/>
              <a:gd name="connsiteX34" fmla="*/ 7620000 w 7620000"/>
              <a:gd name="connsiteY34" fmla="*/ 946185 h 5753101"/>
              <a:gd name="connsiteX35" fmla="*/ 7620000 w 7620000"/>
              <a:gd name="connsiteY35" fmla="*/ 3987766 h 5753101"/>
              <a:gd name="connsiteX36" fmla="*/ 6673816 w 7620000"/>
              <a:gd name="connsiteY36" fmla="*/ 4933950 h 5753101"/>
              <a:gd name="connsiteX37" fmla="*/ 6572250 w 7620000"/>
              <a:gd name="connsiteY37" fmla="*/ 4933950 h 5753101"/>
              <a:gd name="connsiteX38" fmla="*/ 6572250 w 7620000"/>
              <a:gd name="connsiteY38" fmla="*/ 4613702 h 5753101"/>
              <a:gd name="connsiteX39" fmla="*/ 6711353 w 7620000"/>
              <a:gd name="connsiteY39" fmla="*/ 4613702 h 5753101"/>
              <a:gd name="connsiteX40" fmla="*/ 7324725 w 7620000"/>
              <a:gd name="connsiteY40" fmla="*/ 4000330 h 5753101"/>
              <a:gd name="connsiteX41" fmla="*/ 7324725 w 7620000"/>
              <a:gd name="connsiteY41" fmla="*/ 918172 h 5753101"/>
              <a:gd name="connsiteX42" fmla="*/ 6711353 w 7620000"/>
              <a:gd name="connsiteY42" fmla="*/ 304800 h 5753101"/>
              <a:gd name="connsiteX43" fmla="*/ 937223 w 7620000"/>
              <a:gd name="connsiteY43" fmla="*/ 304800 h 5753101"/>
              <a:gd name="connsiteX44" fmla="*/ 323850 w 7620000"/>
              <a:gd name="connsiteY44" fmla="*/ 918172 h 5753101"/>
              <a:gd name="connsiteX45" fmla="*/ 323850 w 7620000"/>
              <a:gd name="connsiteY45" fmla="*/ 4000330 h 5753101"/>
              <a:gd name="connsiteX46" fmla="*/ 937223 w 7620000"/>
              <a:gd name="connsiteY46" fmla="*/ 4613702 h 5753101"/>
              <a:gd name="connsiteX47" fmla="*/ 1076325 w 7620000"/>
              <a:gd name="connsiteY47" fmla="*/ 4613702 h 5753101"/>
              <a:gd name="connsiteX48" fmla="*/ 1076325 w 7620000"/>
              <a:gd name="connsiteY48" fmla="*/ 4933950 h 5753101"/>
              <a:gd name="connsiteX49" fmla="*/ 946184 w 7620000"/>
              <a:gd name="connsiteY49" fmla="*/ 4933950 h 5753101"/>
              <a:gd name="connsiteX50" fmla="*/ 0 w 7620000"/>
              <a:gd name="connsiteY50" fmla="*/ 3987766 h 5753101"/>
              <a:gd name="connsiteX51" fmla="*/ 0 w 7620000"/>
              <a:gd name="connsiteY51" fmla="*/ 946185 h 5753101"/>
              <a:gd name="connsiteX52" fmla="*/ 946184 w 7620000"/>
              <a:gd name="connsiteY52" fmla="*/ 0 h 575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620000" h="5753101">
                <a:moveTo>
                  <a:pt x="1765758" y="3905250"/>
                </a:moveTo>
                <a:cubicBezTo>
                  <a:pt x="2001730" y="3905250"/>
                  <a:pt x="2193023" y="4096543"/>
                  <a:pt x="2193023" y="4332515"/>
                </a:cubicBezTo>
                <a:cubicBezTo>
                  <a:pt x="2193023" y="4663622"/>
                  <a:pt x="2193022" y="4994729"/>
                  <a:pt x="2193022" y="5325836"/>
                </a:cubicBezTo>
                <a:cubicBezTo>
                  <a:pt x="2193022" y="5561808"/>
                  <a:pt x="2001729" y="5753101"/>
                  <a:pt x="1765757" y="5753101"/>
                </a:cubicBezTo>
                <a:lnTo>
                  <a:pt x="1765758" y="5753100"/>
                </a:lnTo>
                <a:cubicBezTo>
                  <a:pt x="1529786" y="5753100"/>
                  <a:pt x="1338493" y="5561807"/>
                  <a:pt x="1338493" y="5325835"/>
                </a:cubicBezTo>
                <a:lnTo>
                  <a:pt x="1338493" y="4332515"/>
                </a:lnTo>
                <a:cubicBezTo>
                  <a:pt x="1338493" y="4096543"/>
                  <a:pt x="1529786" y="3905250"/>
                  <a:pt x="1765758" y="3905250"/>
                </a:cubicBezTo>
                <a:close/>
                <a:moveTo>
                  <a:pt x="4501698" y="2990850"/>
                </a:moveTo>
                <a:cubicBezTo>
                  <a:pt x="4737670" y="2990850"/>
                  <a:pt x="4928963" y="3182143"/>
                  <a:pt x="4928963" y="3418115"/>
                </a:cubicBezTo>
                <a:cubicBezTo>
                  <a:pt x="4928963" y="4054022"/>
                  <a:pt x="4928962" y="4689929"/>
                  <a:pt x="4928962" y="5325836"/>
                </a:cubicBezTo>
                <a:cubicBezTo>
                  <a:pt x="4928962" y="5561808"/>
                  <a:pt x="4737669" y="5753101"/>
                  <a:pt x="4501697" y="5753101"/>
                </a:cubicBezTo>
                <a:lnTo>
                  <a:pt x="4501698" y="5753100"/>
                </a:lnTo>
                <a:cubicBezTo>
                  <a:pt x="4265726" y="5753100"/>
                  <a:pt x="4074433" y="5561807"/>
                  <a:pt x="4074433" y="5325835"/>
                </a:cubicBezTo>
                <a:lnTo>
                  <a:pt x="4074433" y="3418115"/>
                </a:lnTo>
                <a:cubicBezTo>
                  <a:pt x="4074433" y="3182143"/>
                  <a:pt x="4265726" y="2990850"/>
                  <a:pt x="4501698" y="2990850"/>
                </a:cubicBezTo>
                <a:close/>
                <a:moveTo>
                  <a:pt x="3133728" y="2352675"/>
                </a:moveTo>
                <a:cubicBezTo>
                  <a:pt x="3369700" y="2352675"/>
                  <a:pt x="3560993" y="2543968"/>
                  <a:pt x="3560993" y="2779940"/>
                </a:cubicBezTo>
                <a:cubicBezTo>
                  <a:pt x="3560993" y="3628572"/>
                  <a:pt x="3560992" y="4477204"/>
                  <a:pt x="3560992" y="5325836"/>
                </a:cubicBezTo>
                <a:cubicBezTo>
                  <a:pt x="3560992" y="5561808"/>
                  <a:pt x="3369699" y="5753101"/>
                  <a:pt x="3133727" y="5753101"/>
                </a:cubicBezTo>
                <a:lnTo>
                  <a:pt x="3133728" y="5753100"/>
                </a:lnTo>
                <a:cubicBezTo>
                  <a:pt x="2897756" y="5753100"/>
                  <a:pt x="2706463" y="5561807"/>
                  <a:pt x="2706463" y="5325835"/>
                </a:cubicBezTo>
                <a:lnTo>
                  <a:pt x="2706463" y="2779940"/>
                </a:lnTo>
                <a:cubicBezTo>
                  <a:pt x="2706463" y="2543968"/>
                  <a:pt x="2897756" y="2352675"/>
                  <a:pt x="3133728" y="2352675"/>
                </a:cubicBezTo>
                <a:close/>
                <a:moveTo>
                  <a:pt x="5846990" y="1247321"/>
                </a:moveTo>
                <a:cubicBezTo>
                  <a:pt x="6082962" y="1247321"/>
                  <a:pt x="6274255" y="1438614"/>
                  <a:pt x="6274255" y="1674586"/>
                </a:cubicBezTo>
                <a:cubicBezTo>
                  <a:pt x="6274255" y="2891669"/>
                  <a:pt x="6274254" y="4108753"/>
                  <a:pt x="6274254" y="5325836"/>
                </a:cubicBezTo>
                <a:cubicBezTo>
                  <a:pt x="6274254" y="5561808"/>
                  <a:pt x="6082961" y="5753101"/>
                  <a:pt x="5846989" y="5753101"/>
                </a:cubicBezTo>
                <a:lnTo>
                  <a:pt x="5846990" y="5753100"/>
                </a:lnTo>
                <a:cubicBezTo>
                  <a:pt x="5611018" y="5753100"/>
                  <a:pt x="5419725" y="5561807"/>
                  <a:pt x="5419725" y="5325835"/>
                </a:cubicBezTo>
                <a:lnTo>
                  <a:pt x="5419725" y="1674586"/>
                </a:lnTo>
                <a:cubicBezTo>
                  <a:pt x="5419725" y="1438614"/>
                  <a:pt x="5611018" y="1247321"/>
                  <a:pt x="5846990" y="1247321"/>
                </a:cubicBezTo>
                <a:close/>
                <a:moveTo>
                  <a:pt x="946184" y="0"/>
                </a:moveTo>
                <a:lnTo>
                  <a:pt x="6673816" y="0"/>
                </a:lnTo>
                <a:cubicBezTo>
                  <a:pt x="7196379" y="0"/>
                  <a:pt x="7620000" y="423621"/>
                  <a:pt x="7620000" y="946185"/>
                </a:cubicBezTo>
                <a:lnTo>
                  <a:pt x="7620000" y="3987766"/>
                </a:lnTo>
                <a:cubicBezTo>
                  <a:pt x="7620000" y="4510329"/>
                  <a:pt x="7196379" y="4933950"/>
                  <a:pt x="6673816" y="4933950"/>
                </a:cubicBezTo>
                <a:lnTo>
                  <a:pt x="6572250" y="4933950"/>
                </a:lnTo>
                <a:lnTo>
                  <a:pt x="6572250" y="4613702"/>
                </a:lnTo>
                <a:lnTo>
                  <a:pt x="6711353" y="4613702"/>
                </a:lnTo>
                <a:cubicBezTo>
                  <a:pt x="7050109" y="4613702"/>
                  <a:pt x="7324725" y="4339086"/>
                  <a:pt x="7324725" y="4000330"/>
                </a:cubicBezTo>
                <a:lnTo>
                  <a:pt x="7324725" y="918172"/>
                </a:lnTo>
                <a:cubicBezTo>
                  <a:pt x="7324725" y="579416"/>
                  <a:pt x="7050109" y="304800"/>
                  <a:pt x="6711353" y="304800"/>
                </a:cubicBezTo>
                <a:lnTo>
                  <a:pt x="937223" y="304800"/>
                </a:lnTo>
                <a:cubicBezTo>
                  <a:pt x="598466" y="304800"/>
                  <a:pt x="323850" y="579416"/>
                  <a:pt x="323850" y="918172"/>
                </a:cubicBezTo>
                <a:lnTo>
                  <a:pt x="323850" y="4000330"/>
                </a:lnTo>
                <a:cubicBezTo>
                  <a:pt x="323850" y="4339086"/>
                  <a:pt x="598466" y="4613702"/>
                  <a:pt x="937223" y="4613702"/>
                </a:cubicBezTo>
                <a:lnTo>
                  <a:pt x="1076325" y="4613702"/>
                </a:lnTo>
                <a:lnTo>
                  <a:pt x="1076325" y="4933950"/>
                </a:lnTo>
                <a:lnTo>
                  <a:pt x="946184" y="4933950"/>
                </a:lnTo>
                <a:cubicBezTo>
                  <a:pt x="423621" y="4933950"/>
                  <a:pt x="0" y="4510329"/>
                  <a:pt x="0" y="3987766"/>
                </a:cubicBezTo>
                <a:lnTo>
                  <a:pt x="0" y="946185"/>
                </a:lnTo>
                <a:cubicBezTo>
                  <a:pt x="0" y="423621"/>
                  <a:pt x="423621" y="0"/>
                  <a:pt x="946184" y="0"/>
                </a:cubicBezTo>
                <a:close/>
              </a:path>
            </a:pathLst>
          </a:custGeom>
          <a:solidFill>
            <a:schemeClr val="accent4"/>
          </a:solidFill>
          <a:ln w="3429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4904047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303" y="1039465"/>
            <a:ext cx="6871536" cy="47928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1409" y="1295626"/>
            <a:ext cx="48041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Join Power BI Embedded accelerator offer now!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336" y="4556156"/>
            <a:ext cx="4924337" cy="437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4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https://www.pbieaccelerator.com/</a:t>
            </a:r>
          </a:p>
        </p:txBody>
      </p:sp>
    </p:spTree>
    <p:extLst>
      <p:ext uri="{BB962C8B-B14F-4D97-AF65-F5344CB8AC3E}">
        <p14:creationId xmlns:p14="http://schemas.microsoft.com/office/powerpoint/2010/main" val="81798411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882" y="1846188"/>
            <a:ext cx="12434711" cy="1935779"/>
          </a:xfrm>
          <a:prstGeom prst="rect">
            <a:avLst/>
          </a:prstGeom>
        </p:spPr>
        <p:txBody>
          <a:bodyPr vert="horz" wrap="square" lIns="0" tIns="91427" rIns="0" bIns="91427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3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7" b="0" i="0" u="none" strike="noStrike" kern="1200" cap="none" spc="-102" normalizeH="0" baseline="0" noProof="0" dirty="0">
                <a:ln w="3175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Light" panose="020B0502040204020203" pitchFamily="34" charset="0"/>
              </a:rPr>
              <a:t>Get started for free, today</a:t>
            </a:r>
          </a:p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3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CF2"/>
                </a:solidFill>
                <a:effectLst/>
                <a:uLnTx/>
                <a:uFillTx/>
                <a:latin typeface="+mj-lt"/>
                <a:ea typeface="+mn-ea"/>
                <a:cs typeface="Segoe UI Light" panose="020B0502040204020203" pitchFamily="34" charset="0"/>
              </a:rPr>
              <a:t>https://azure.microsoft.com/services/power-bi-embedded/</a:t>
            </a:r>
          </a:p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36"/>
              </a:spcAft>
              <a:buClrTx/>
              <a:buSzTx/>
              <a:buFontTx/>
              <a:buNone/>
              <a:tabLst/>
              <a:defRPr/>
            </a:pPr>
            <a:endParaRPr kumimoji="0" lang="en-US" sz="5507" b="0" i="0" u="none" strike="noStrike" kern="1200" cap="none" spc="-102" normalizeH="0" baseline="0" noProof="0" dirty="0">
              <a:ln w="3175"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882" y="4152933"/>
            <a:ext cx="12434711" cy="1935779"/>
          </a:xfrm>
          <a:prstGeom prst="rect">
            <a:avLst/>
          </a:prstGeom>
        </p:spPr>
        <p:txBody>
          <a:bodyPr vert="horz" wrap="square" lIns="0" tIns="91427" rIns="0" bIns="91427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32597" rtl="0" eaLnBrk="1" fontAlgn="auto" latinLnBrk="0" hangingPunct="1">
              <a:lnSpc>
                <a:spcPct val="100000"/>
              </a:lnSpc>
              <a:spcBef>
                <a:spcPts val="2448"/>
              </a:spcBef>
              <a:spcAft>
                <a:spcPts val="0"/>
              </a:spcAft>
              <a:buClr>
                <a:srgbClr val="EDC30D"/>
              </a:buClr>
              <a:buSzTx/>
              <a:buFontTx/>
              <a:buNone/>
              <a:tabLst/>
              <a:defRPr/>
            </a:pPr>
            <a:r>
              <a:rPr kumimoji="0" lang="en-US" sz="2856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Light" panose="020B0502040204020203" pitchFamily="34" charset="0"/>
              </a:rPr>
              <a:t>Stay up-to-date with Power BI developer news</a:t>
            </a:r>
          </a:p>
          <a:p>
            <a:pPr marL="0" marR="0" lvl="0" indent="0" algn="ctr" defTabSz="932597" rtl="0" eaLnBrk="1" fontAlgn="auto" latinLnBrk="0" hangingPunct="1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>
                <a:srgbClr val="EDC30D"/>
              </a:buClr>
              <a:buSzTx/>
              <a:buFontTx/>
              <a:buNone/>
              <a:tabLst/>
              <a:defRPr/>
            </a:pPr>
            <a:r>
              <a:rPr kumimoji="0" lang="en-US" sz="2448" b="0" i="0" u="none" strike="noStrike" kern="1200" cap="none" spc="0" normalizeH="0" baseline="0" noProof="0" dirty="0">
                <a:ln>
                  <a:noFill/>
                </a:ln>
                <a:solidFill>
                  <a:srgbClr val="00BCF2"/>
                </a:solidFill>
                <a:effectLst/>
                <a:uLnTx/>
                <a:uFillTx/>
                <a:latin typeface="+mj-lt"/>
                <a:ea typeface="+mn-ea"/>
                <a:cs typeface="Segoe UI Light" panose="020B0502040204020203" pitchFamily="34" charset="0"/>
              </a:rPr>
              <a:t>dev.powerbi.com</a:t>
            </a:r>
            <a:endParaRPr kumimoji="0" lang="en-US" sz="244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Segoe UI Light" panose="020B0502040204020203" pitchFamily="34" charset="0"/>
            </a:endParaRPr>
          </a:p>
          <a:p>
            <a:pPr marL="0" marR="0" lvl="0" indent="0" algn="ctr" defTabSz="932597" rtl="0" eaLnBrk="1" fontAlgn="auto" latinLnBrk="0" hangingPunct="1">
              <a:lnSpc>
                <a:spcPct val="100000"/>
              </a:lnSpc>
              <a:spcBef>
                <a:spcPts val="1836"/>
              </a:spcBef>
              <a:spcAft>
                <a:spcPts val="0"/>
              </a:spcAft>
              <a:buClr>
                <a:srgbClr val="EDC30D"/>
              </a:buClr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71575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IT Pro resources</a:t>
            </a:r>
            <a:br>
              <a:rPr lang="en-US" dirty="0"/>
            </a:br>
            <a:r>
              <a:rPr lang="en-US" sz="3200" spc="0" dirty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rPr>
              <a:t>To advance your career in cloud technology</a:t>
            </a:r>
          </a:p>
        </p:txBody>
      </p:sp>
      <p:sp>
        <p:nvSpPr>
          <p:cNvPr id="5" name="checks"/>
          <p:cNvSpPr/>
          <p:nvPr/>
        </p:nvSpPr>
        <p:spPr bwMode="auto">
          <a:xfrm>
            <a:off x="3147376" y="1940604"/>
            <a:ext cx="9166861" cy="3973353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Cloud role mapping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Expert advice on skills needed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Self-paced curriculum by cloud role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$300 Azure credits and extended trials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Pluralsight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3 month subscription (10 courses)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Phone support incident 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Weekly short videos and insights from Microsoft’s leaders and engineers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Connect with community of peers and Microsoft experts</a:t>
            </a:r>
          </a:p>
        </p:txBody>
      </p:sp>
      <p:sp>
        <p:nvSpPr>
          <p:cNvPr id="6" name="White Fade"/>
          <p:cNvSpPr/>
          <p:nvPr/>
        </p:nvSpPr>
        <p:spPr bwMode="auto">
          <a:xfrm>
            <a:off x="3017838" y="1592261"/>
            <a:ext cx="9418637" cy="5402264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7" name="web1"/>
          <p:cNvSpPr/>
          <p:nvPr/>
        </p:nvSpPr>
        <p:spPr bwMode="auto">
          <a:xfrm>
            <a:off x="3147376" y="1940604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IT Pro Career Center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hlinkClick r:id="rId3"/>
              </a:rPr>
              <a:t>www.microsoft.com/itprocareercenter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</a:t>
            </a:r>
          </a:p>
        </p:txBody>
      </p:sp>
      <p:sp>
        <p:nvSpPr>
          <p:cNvPr id="17" name="web2"/>
          <p:cNvSpPr/>
          <p:nvPr/>
        </p:nvSpPr>
        <p:spPr bwMode="auto">
          <a:xfrm>
            <a:off x="3147376" y="2944539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IT Pro Cloud Essentials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hlinkClick r:id="rId4"/>
              </a:rPr>
              <a:t>www.microsoft.com/itprocloudessentials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 </a:t>
            </a:r>
          </a:p>
        </p:txBody>
      </p:sp>
      <p:sp>
        <p:nvSpPr>
          <p:cNvPr id="20" name="web3"/>
          <p:cNvSpPr/>
          <p:nvPr/>
        </p:nvSpPr>
        <p:spPr bwMode="auto">
          <a:xfrm>
            <a:off x="3147376" y="3946567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Mechanics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hlinkClick r:id="rId5"/>
              </a:rPr>
              <a:t>www.microsoft.com/mechanics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</a:t>
            </a:r>
          </a:p>
        </p:txBody>
      </p:sp>
      <p:sp>
        <p:nvSpPr>
          <p:cNvPr id="19" name="web4"/>
          <p:cNvSpPr/>
          <p:nvPr/>
        </p:nvSpPr>
        <p:spPr bwMode="auto">
          <a:xfrm>
            <a:off x="3147376" y="4953837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Tech Community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hlinkClick r:id="rId6"/>
              </a:rPr>
              <a:t>https://techcommunity.microsoft.com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 </a:t>
            </a:r>
          </a:p>
        </p:txBody>
      </p:sp>
      <p:sp>
        <p:nvSpPr>
          <p:cNvPr id="25" name="Mask"/>
          <p:cNvSpPr/>
          <p:nvPr/>
        </p:nvSpPr>
        <p:spPr bwMode="auto">
          <a:xfrm>
            <a:off x="-487361" y="1516062"/>
            <a:ext cx="3634737" cy="5486402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9" name="1"/>
          <p:cNvSpPr/>
          <p:nvPr/>
        </p:nvSpPr>
        <p:spPr bwMode="auto">
          <a:xfrm>
            <a:off x="274639" y="1940604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Plan your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career path</a:t>
            </a:r>
          </a:p>
        </p:txBody>
      </p:sp>
      <p:sp>
        <p:nvSpPr>
          <p:cNvPr id="10" name="2"/>
          <p:cNvSpPr/>
          <p:nvPr/>
        </p:nvSpPr>
        <p:spPr bwMode="auto">
          <a:xfrm>
            <a:off x="274639" y="2944539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Get started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with Azure</a:t>
            </a:r>
          </a:p>
        </p:txBody>
      </p:sp>
      <p:sp>
        <p:nvSpPr>
          <p:cNvPr id="12" name="4"/>
          <p:cNvSpPr/>
          <p:nvPr/>
        </p:nvSpPr>
        <p:spPr bwMode="auto">
          <a:xfrm>
            <a:off x="274639" y="4953837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Connect with peers and experts </a:t>
            </a:r>
          </a:p>
        </p:txBody>
      </p:sp>
      <p:sp>
        <p:nvSpPr>
          <p:cNvPr id="15" name="4"/>
          <p:cNvSpPr/>
          <p:nvPr/>
        </p:nvSpPr>
        <p:spPr bwMode="auto">
          <a:xfrm>
            <a:off x="274639" y="3946567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Demos and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how-to videos</a:t>
            </a:r>
          </a:p>
        </p:txBody>
      </p:sp>
    </p:spTree>
    <p:extLst>
      <p:ext uri="{BB962C8B-B14F-4D97-AF65-F5344CB8AC3E}">
        <p14:creationId xmlns:p14="http://schemas.microsoft.com/office/powerpoint/2010/main" val="3422139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44 1.20744E-6 L 3.66862E-6 1.20744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decel="7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75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75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75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17" grpId="0" animBg="1"/>
      <p:bldP spid="20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 txBox="1">
            <a:spLocks/>
          </p:cNvSpPr>
          <p:nvPr/>
        </p:nvSpPr>
        <p:spPr>
          <a:xfrm>
            <a:off x="5380037" y="4640262"/>
            <a:ext cx="6858000" cy="217905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From your PC or Tablet visit MyIgnite 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http://myignite.microsoft.com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From your phone download and use the Ignite Mobile App by scanning the QR code above or visiting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  <a:hlinkClick r:id="rId4"/>
              </a:rPr>
              <a:t>https://aka.ms/ignite.mobileapp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0037" y="295274"/>
            <a:ext cx="6784166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02" normalizeH="0" baseline="0" noProof="0" dirty="0">
                <a:ln w="3175"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Please evaluate this session</a:t>
            </a:r>
          </a:p>
          <a:p>
            <a:pPr marL="0" marR="0" lvl="0" indent="0" algn="l" defTabSz="93274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2" normalizeH="0" baseline="0" noProof="0" dirty="0">
                <a:ln w="3175"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Your feedback is important to us!</a:t>
            </a:r>
            <a:endParaRPr kumimoji="0" lang="en-US" sz="3600" b="0" i="0" u="none" strike="noStrike" kern="1200" cap="none" spc="-102" normalizeH="0" baseline="0" noProof="0" dirty="0">
              <a:ln w="3175">
                <a:noFill/>
              </a:ln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7119" r="5881"/>
          <a:stretch/>
        </p:blipFill>
        <p:spPr>
          <a:xfrm>
            <a:off x="0" y="-1"/>
            <a:ext cx="4925696" cy="6995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985" y="1478816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8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0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1" y="0"/>
            <a:ext cx="5268942" cy="6994525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8" name="Pentagon 27"/>
          <p:cNvSpPr/>
          <p:nvPr/>
        </p:nvSpPr>
        <p:spPr bwMode="auto">
          <a:xfrm>
            <a:off x="5405438" y="2140403"/>
            <a:ext cx="2273635" cy="1261246"/>
          </a:xfrm>
          <a:prstGeom prst="homePlate">
            <a:avLst>
              <a:gd name="adj" fmla="val 31212"/>
            </a:avLst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" name="Pentagon 28"/>
          <p:cNvSpPr/>
          <p:nvPr/>
        </p:nvSpPr>
        <p:spPr bwMode="auto">
          <a:xfrm>
            <a:off x="5405438" y="3744093"/>
            <a:ext cx="2273635" cy="1261246"/>
          </a:xfrm>
          <a:prstGeom prst="homePlate">
            <a:avLst>
              <a:gd name="adj" fmla="val 31212"/>
            </a:avLst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0" name="Pentagon 29"/>
          <p:cNvSpPr/>
          <p:nvPr/>
        </p:nvSpPr>
        <p:spPr bwMode="auto">
          <a:xfrm>
            <a:off x="5405438" y="5347783"/>
            <a:ext cx="2273635" cy="1261246"/>
          </a:xfrm>
          <a:prstGeom prst="homePlate">
            <a:avLst>
              <a:gd name="adj" fmla="val 31212"/>
            </a:avLst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5405438" y="536713"/>
            <a:ext cx="0" cy="6457813"/>
          </a:xfrm>
          <a:prstGeom prst="line">
            <a:avLst/>
          </a:prstGeom>
          <a:ln w="38100">
            <a:solidFill>
              <a:schemeClr val="accent4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5"/>
          <p:cNvSpPr txBox="1">
            <a:spLocks/>
          </p:cNvSpPr>
          <p:nvPr/>
        </p:nvSpPr>
        <p:spPr>
          <a:xfrm>
            <a:off x="274639" y="2439938"/>
            <a:ext cx="4856161" cy="2114648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2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Nearly all apps have reporting capabilities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79074" y="2607886"/>
            <a:ext cx="4297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Segoe UI Black" panose="020B0A02040204020203" pitchFamily="34" charset="0"/>
                <a:cs typeface="Segoe UI Black" panose="020B0A02040204020203" pitchFamily="34" charset="0"/>
              </a:rPr>
              <a:t>DEVICE-AGNOSTIC CONSUMPTION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679074" y="4211576"/>
            <a:ext cx="4284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Segoe UI Black" panose="020B0A02040204020203" pitchFamily="34" charset="0"/>
                <a:cs typeface="Segoe UI Black" panose="020B0A02040204020203" pitchFamily="34" charset="0"/>
              </a:rPr>
              <a:t>DISPERSED AND COMPLEX DATA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79075" y="5815266"/>
            <a:ext cx="4284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Segoe UI Black" panose="020B0A02040204020203" pitchFamily="34" charset="0"/>
                <a:cs typeface="Segoe UI Black" panose="020B0A02040204020203" pitchFamily="34" charset="0"/>
              </a:rPr>
              <a:t>SHRINKING ATTENTION SPANS</a:t>
            </a:r>
          </a:p>
        </p:txBody>
      </p:sp>
      <p:sp>
        <p:nvSpPr>
          <p:cNvPr id="12" name="Freeform 11"/>
          <p:cNvSpPr>
            <a:spLocks noChangeAspect="1"/>
          </p:cNvSpPr>
          <p:nvPr/>
        </p:nvSpPr>
        <p:spPr bwMode="black">
          <a:xfrm flipH="1">
            <a:off x="5628485" y="2544117"/>
            <a:ext cx="774199" cy="496869"/>
          </a:xfrm>
          <a:custGeom>
            <a:avLst/>
            <a:gdLst>
              <a:gd name="connsiteX0" fmla="*/ 4635324 w 4635324"/>
              <a:gd name="connsiteY0" fmla="*/ 2786728 h 2974887"/>
              <a:gd name="connsiteX1" fmla="*/ 0 w 4635324"/>
              <a:gd name="connsiteY1" fmla="*/ 2786728 h 2974887"/>
              <a:gd name="connsiteX2" fmla="*/ 0 w 4635324"/>
              <a:gd name="connsiteY2" fmla="*/ 2813608 h 2974887"/>
              <a:gd name="connsiteX3" fmla="*/ 185413 w 4635324"/>
              <a:gd name="connsiteY3" fmla="*/ 2974887 h 2974887"/>
              <a:gd name="connsiteX4" fmla="*/ 4449911 w 4635324"/>
              <a:gd name="connsiteY4" fmla="*/ 2974887 h 2974887"/>
              <a:gd name="connsiteX5" fmla="*/ 4635324 w 4635324"/>
              <a:gd name="connsiteY5" fmla="*/ 2813608 h 2974887"/>
              <a:gd name="connsiteX6" fmla="*/ 4635324 w 4635324"/>
              <a:gd name="connsiteY6" fmla="*/ 2786728 h 2974887"/>
              <a:gd name="connsiteX7" fmla="*/ 4005331 w 4635324"/>
              <a:gd name="connsiteY7" fmla="*/ 205988 h 2974887"/>
              <a:gd name="connsiteX8" fmla="*/ 4005331 w 4635324"/>
              <a:gd name="connsiteY8" fmla="*/ 2473188 h 2974887"/>
              <a:gd name="connsiteX9" fmla="*/ 630009 w 4635324"/>
              <a:gd name="connsiteY9" fmla="*/ 2473188 h 2974887"/>
              <a:gd name="connsiteX10" fmla="*/ 630009 w 4635324"/>
              <a:gd name="connsiteY10" fmla="*/ 205988 h 2974887"/>
              <a:gd name="connsiteX11" fmla="*/ 4115213 w 4635324"/>
              <a:gd name="connsiteY11" fmla="*/ 0 h 2974887"/>
              <a:gd name="connsiteX12" fmla="*/ 520123 w 4635324"/>
              <a:gd name="connsiteY12" fmla="*/ 0 h 2974887"/>
              <a:gd name="connsiteX13" fmla="*/ 391787 w 4635324"/>
              <a:gd name="connsiteY13" fmla="*/ 128336 h 2974887"/>
              <a:gd name="connsiteX14" fmla="*/ 391787 w 4635324"/>
              <a:gd name="connsiteY14" fmla="*/ 2548645 h 2974887"/>
              <a:gd name="connsiteX15" fmla="*/ 520123 w 4635324"/>
              <a:gd name="connsiteY15" fmla="*/ 2676981 h 2974887"/>
              <a:gd name="connsiteX16" fmla="*/ 4115213 w 4635324"/>
              <a:gd name="connsiteY16" fmla="*/ 2676981 h 2974887"/>
              <a:gd name="connsiteX17" fmla="*/ 4243549 w 4635324"/>
              <a:gd name="connsiteY17" fmla="*/ 2548645 h 2974887"/>
              <a:gd name="connsiteX18" fmla="*/ 4243549 w 4635324"/>
              <a:gd name="connsiteY18" fmla="*/ 128336 h 2974887"/>
              <a:gd name="connsiteX19" fmla="*/ 4115213 w 4635324"/>
              <a:gd name="connsiteY19" fmla="*/ 0 h 297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35324" h="2974887">
                <a:moveTo>
                  <a:pt x="4635324" y="2786728"/>
                </a:moveTo>
                <a:lnTo>
                  <a:pt x="0" y="2786728"/>
                </a:lnTo>
                <a:cubicBezTo>
                  <a:pt x="0" y="2813608"/>
                  <a:pt x="0" y="2813608"/>
                  <a:pt x="0" y="2813608"/>
                </a:cubicBezTo>
                <a:cubicBezTo>
                  <a:pt x="0" y="2894248"/>
                  <a:pt x="79463" y="2974887"/>
                  <a:pt x="185413" y="2974887"/>
                </a:cubicBezTo>
                <a:cubicBezTo>
                  <a:pt x="4449911" y="2974887"/>
                  <a:pt x="4449911" y="2974887"/>
                  <a:pt x="4449911" y="2974887"/>
                </a:cubicBezTo>
                <a:cubicBezTo>
                  <a:pt x="4555862" y="2974887"/>
                  <a:pt x="4635324" y="2894248"/>
                  <a:pt x="4635324" y="2813608"/>
                </a:cubicBezTo>
                <a:cubicBezTo>
                  <a:pt x="4635324" y="2786728"/>
                  <a:pt x="4635324" y="2786728"/>
                  <a:pt x="4635324" y="2786728"/>
                </a:cubicBezTo>
                <a:close/>
                <a:moveTo>
                  <a:pt x="4005331" y="205988"/>
                </a:moveTo>
                <a:lnTo>
                  <a:pt x="4005331" y="2473188"/>
                </a:lnTo>
                <a:lnTo>
                  <a:pt x="630009" y="2473188"/>
                </a:lnTo>
                <a:lnTo>
                  <a:pt x="630009" y="205988"/>
                </a:lnTo>
                <a:close/>
                <a:moveTo>
                  <a:pt x="4115213" y="0"/>
                </a:moveTo>
                <a:lnTo>
                  <a:pt x="520123" y="0"/>
                </a:lnTo>
                <a:cubicBezTo>
                  <a:pt x="449244" y="0"/>
                  <a:pt x="391787" y="57457"/>
                  <a:pt x="391787" y="128336"/>
                </a:cubicBezTo>
                <a:lnTo>
                  <a:pt x="391787" y="2548645"/>
                </a:lnTo>
                <a:cubicBezTo>
                  <a:pt x="391787" y="2619524"/>
                  <a:pt x="449244" y="2676981"/>
                  <a:pt x="520123" y="2676981"/>
                </a:cubicBezTo>
                <a:lnTo>
                  <a:pt x="4115213" y="2676981"/>
                </a:lnTo>
                <a:cubicBezTo>
                  <a:pt x="4186092" y="2676981"/>
                  <a:pt x="4243549" y="2619524"/>
                  <a:pt x="4243549" y="2548645"/>
                </a:cubicBezTo>
                <a:lnTo>
                  <a:pt x="4243549" y="128336"/>
                </a:lnTo>
                <a:cubicBezTo>
                  <a:pt x="4243549" y="57457"/>
                  <a:pt x="4186092" y="0"/>
                  <a:pt x="41152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930695" y="2567509"/>
            <a:ext cx="220366" cy="450084"/>
          </a:xfrm>
          <a:custGeom>
            <a:avLst/>
            <a:gdLst>
              <a:gd name="connsiteX0" fmla="*/ 1367972 w 2735943"/>
              <a:gd name="connsiteY0" fmla="*/ 5040085 h 5588000"/>
              <a:gd name="connsiteX1" fmla="*/ 1182914 w 2735943"/>
              <a:gd name="connsiteY1" fmla="*/ 5225143 h 5588000"/>
              <a:gd name="connsiteX2" fmla="*/ 1367972 w 2735943"/>
              <a:gd name="connsiteY2" fmla="*/ 5410201 h 5588000"/>
              <a:gd name="connsiteX3" fmla="*/ 1553030 w 2735943"/>
              <a:gd name="connsiteY3" fmla="*/ 5225143 h 5588000"/>
              <a:gd name="connsiteX4" fmla="*/ 1367972 w 2735943"/>
              <a:gd name="connsiteY4" fmla="*/ 5040085 h 5588000"/>
              <a:gd name="connsiteX5" fmla="*/ 154214 w 2735943"/>
              <a:gd name="connsiteY5" fmla="*/ 642257 h 5588000"/>
              <a:gd name="connsiteX6" fmla="*/ 154214 w 2735943"/>
              <a:gd name="connsiteY6" fmla="*/ 4942114 h 5588000"/>
              <a:gd name="connsiteX7" fmla="*/ 2581729 w 2735943"/>
              <a:gd name="connsiteY7" fmla="*/ 4942114 h 5588000"/>
              <a:gd name="connsiteX8" fmla="*/ 2581729 w 2735943"/>
              <a:gd name="connsiteY8" fmla="*/ 642257 h 5588000"/>
              <a:gd name="connsiteX9" fmla="*/ 368915 w 2735943"/>
              <a:gd name="connsiteY9" fmla="*/ 0 h 5588000"/>
              <a:gd name="connsiteX10" fmla="*/ 2367028 w 2735943"/>
              <a:gd name="connsiteY10" fmla="*/ 0 h 5588000"/>
              <a:gd name="connsiteX11" fmla="*/ 2735943 w 2735943"/>
              <a:gd name="connsiteY11" fmla="*/ 368915 h 5588000"/>
              <a:gd name="connsiteX12" fmla="*/ 2735943 w 2735943"/>
              <a:gd name="connsiteY12" fmla="*/ 5219085 h 5588000"/>
              <a:gd name="connsiteX13" fmla="*/ 2367028 w 2735943"/>
              <a:gd name="connsiteY13" fmla="*/ 5588000 h 5588000"/>
              <a:gd name="connsiteX14" fmla="*/ 368915 w 2735943"/>
              <a:gd name="connsiteY14" fmla="*/ 5588000 h 5588000"/>
              <a:gd name="connsiteX15" fmla="*/ 0 w 2735943"/>
              <a:gd name="connsiteY15" fmla="*/ 5219085 h 5588000"/>
              <a:gd name="connsiteX16" fmla="*/ 0 w 2735943"/>
              <a:gd name="connsiteY16" fmla="*/ 368915 h 5588000"/>
              <a:gd name="connsiteX17" fmla="*/ 368915 w 2735943"/>
              <a:gd name="connsiteY17" fmla="*/ 0 h 55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35943" h="5588000">
                <a:moveTo>
                  <a:pt x="1367972" y="5040085"/>
                </a:moveTo>
                <a:cubicBezTo>
                  <a:pt x="1265767" y="5040085"/>
                  <a:pt x="1182914" y="5122938"/>
                  <a:pt x="1182914" y="5225143"/>
                </a:cubicBezTo>
                <a:cubicBezTo>
                  <a:pt x="1182914" y="5327348"/>
                  <a:pt x="1265767" y="5410201"/>
                  <a:pt x="1367972" y="5410201"/>
                </a:cubicBezTo>
                <a:cubicBezTo>
                  <a:pt x="1470177" y="5410201"/>
                  <a:pt x="1553030" y="5327348"/>
                  <a:pt x="1553030" y="5225143"/>
                </a:cubicBezTo>
                <a:cubicBezTo>
                  <a:pt x="1553030" y="5122938"/>
                  <a:pt x="1470177" y="5040085"/>
                  <a:pt x="1367972" y="5040085"/>
                </a:cubicBezTo>
                <a:close/>
                <a:moveTo>
                  <a:pt x="154214" y="642257"/>
                </a:moveTo>
                <a:lnTo>
                  <a:pt x="154214" y="4942114"/>
                </a:lnTo>
                <a:lnTo>
                  <a:pt x="2581729" y="4942114"/>
                </a:lnTo>
                <a:lnTo>
                  <a:pt x="2581729" y="642257"/>
                </a:lnTo>
                <a:close/>
                <a:moveTo>
                  <a:pt x="368915" y="0"/>
                </a:moveTo>
                <a:lnTo>
                  <a:pt x="2367028" y="0"/>
                </a:lnTo>
                <a:cubicBezTo>
                  <a:pt x="2570774" y="0"/>
                  <a:pt x="2735943" y="165169"/>
                  <a:pt x="2735943" y="368915"/>
                </a:cubicBezTo>
                <a:lnTo>
                  <a:pt x="2735943" y="5219085"/>
                </a:lnTo>
                <a:cubicBezTo>
                  <a:pt x="2735943" y="5422831"/>
                  <a:pt x="2570774" y="5588000"/>
                  <a:pt x="2367028" y="5588000"/>
                </a:cubicBezTo>
                <a:lnTo>
                  <a:pt x="368915" y="5588000"/>
                </a:lnTo>
                <a:cubicBezTo>
                  <a:pt x="165169" y="5588000"/>
                  <a:pt x="0" y="5422831"/>
                  <a:pt x="0" y="5219085"/>
                </a:cubicBezTo>
                <a:lnTo>
                  <a:pt x="0" y="368915"/>
                </a:lnTo>
                <a:cubicBezTo>
                  <a:pt x="0" y="165169"/>
                  <a:pt x="165169" y="0"/>
                  <a:pt x="3689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6115770" y="5502634"/>
            <a:ext cx="607917" cy="816241"/>
          </a:xfrm>
          <a:custGeom>
            <a:avLst/>
            <a:gdLst>
              <a:gd name="connsiteX0" fmla="*/ 813022 w 1626890"/>
              <a:gd name="connsiteY0" fmla="*/ 1885314 h 2184400"/>
              <a:gd name="connsiteX1" fmla="*/ 813022 w 1626890"/>
              <a:gd name="connsiteY1" fmla="*/ 1956706 h 2184400"/>
              <a:gd name="connsiteX2" fmla="*/ 785590 w 1626890"/>
              <a:gd name="connsiteY2" fmla="*/ 1956706 h 2184400"/>
              <a:gd name="connsiteX3" fmla="*/ 785590 w 1626890"/>
              <a:gd name="connsiteY3" fmla="*/ 1885635 h 2184400"/>
              <a:gd name="connsiteX4" fmla="*/ 797718 w 1626890"/>
              <a:gd name="connsiteY4" fmla="*/ 1886857 h 2184400"/>
              <a:gd name="connsiteX5" fmla="*/ 535571 w 1626890"/>
              <a:gd name="connsiteY5" fmla="*/ 1814466 h 2184400"/>
              <a:gd name="connsiteX6" fmla="*/ 545463 w 1626890"/>
              <a:gd name="connsiteY6" fmla="*/ 1821590 h 2184400"/>
              <a:gd name="connsiteX7" fmla="*/ 559488 w 1626890"/>
              <a:gd name="connsiteY7" fmla="*/ 1827905 h 2184400"/>
              <a:gd name="connsiteX8" fmla="*/ 525380 w 1626890"/>
              <a:gd name="connsiteY8" fmla="*/ 1886983 h 2184400"/>
              <a:gd name="connsiteX9" fmla="*/ 501623 w 1626890"/>
              <a:gd name="connsiteY9" fmla="*/ 1873267 h 2184400"/>
              <a:gd name="connsiteX10" fmla="*/ 1061295 w 1626890"/>
              <a:gd name="connsiteY10" fmla="*/ 1811440 h 2184400"/>
              <a:gd name="connsiteX11" fmla="*/ 1096991 w 1626890"/>
              <a:gd name="connsiteY11" fmla="*/ 1873267 h 2184400"/>
              <a:gd name="connsiteX12" fmla="*/ 1073234 w 1626890"/>
              <a:gd name="connsiteY12" fmla="*/ 1886983 h 2184400"/>
              <a:gd name="connsiteX13" fmla="*/ 1037699 w 1626890"/>
              <a:gd name="connsiteY13" fmla="*/ 1825434 h 2184400"/>
              <a:gd name="connsiteX14" fmla="*/ 1048813 w 1626890"/>
              <a:gd name="connsiteY14" fmla="*/ 1820428 h 2184400"/>
              <a:gd name="connsiteX15" fmla="*/ 356219 w 1626890"/>
              <a:gd name="connsiteY15" fmla="*/ 1625073 h 2184400"/>
              <a:gd name="connsiteX16" fmla="*/ 361224 w 1626890"/>
              <a:gd name="connsiteY16" fmla="*/ 1636188 h 2184400"/>
              <a:gd name="connsiteX17" fmla="*/ 370212 w 1626890"/>
              <a:gd name="connsiteY17" fmla="*/ 1648670 h 2184400"/>
              <a:gd name="connsiteX18" fmla="*/ 311134 w 1626890"/>
              <a:gd name="connsiteY18" fmla="*/ 1682779 h 2184400"/>
              <a:gd name="connsiteX19" fmla="*/ 297418 w 1626890"/>
              <a:gd name="connsiteY19" fmla="*/ 1659022 h 2184400"/>
              <a:gd name="connsiteX20" fmla="*/ 1239369 w 1626890"/>
              <a:gd name="connsiteY20" fmla="*/ 1623326 h 2184400"/>
              <a:gd name="connsiteX21" fmla="*/ 1301196 w 1626890"/>
              <a:gd name="connsiteY21" fmla="*/ 1659022 h 2184400"/>
              <a:gd name="connsiteX22" fmla="*/ 1287480 w 1626890"/>
              <a:gd name="connsiteY22" fmla="*/ 1682779 h 2184400"/>
              <a:gd name="connsiteX23" fmla="*/ 1225931 w 1626890"/>
              <a:gd name="connsiteY23" fmla="*/ 1647244 h 2184400"/>
              <a:gd name="connsiteX24" fmla="*/ 1233053 w 1626890"/>
              <a:gd name="connsiteY24" fmla="*/ 1637351 h 2184400"/>
              <a:gd name="connsiteX25" fmla="*/ 1299847 w 1626890"/>
              <a:gd name="connsiteY25" fmla="*/ 1371378 h 2184400"/>
              <a:gd name="connsiteX26" fmla="*/ 1370920 w 1626890"/>
              <a:gd name="connsiteY26" fmla="*/ 1371378 h 2184400"/>
              <a:gd name="connsiteX27" fmla="*/ 1370920 w 1626890"/>
              <a:gd name="connsiteY27" fmla="*/ 1398810 h 2184400"/>
              <a:gd name="connsiteX28" fmla="*/ 1299527 w 1626890"/>
              <a:gd name="connsiteY28" fmla="*/ 1398810 h 2184400"/>
              <a:gd name="connsiteX29" fmla="*/ 1301070 w 1626890"/>
              <a:gd name="connsiteY29" fmla="*/ 1383506 h 2184400"/>
              <a:gd name="connsiteX30" fmla="*/ 227694 w 1626890"/>
              <a:gd name="connsiteY30" fmla="*/ 1371378 h 2184400"/>
              <a:gd name="connsiteX31" fmla="*/ 295591 w 1626890"/>
              <a:gd name="connsiteY31" fmla="*/ 1371378 h 2184400"/>
              <a:gd name="connsiteX32" fmla="*/ 294368 w 1626890"/>
              <a:gd name="connsiteY32" fmla="*/ 1383506 h 2184400"/>
              <a:gd name="connsiteX33" fmla="*/ 295911 w 1626890"/>
              <a:gd name="connsiteY33" fmla="*/ 1398810 h 2184400"/>
              <a:gd name="connsiteX34" fmla="*/ 227694 w 1626890"/>
              <a:gd name="connsiteY34" fmla="*/ 1398810 h 2184400"/>
              <a:gd name="connsiteX35" fmla="*/ 1287481 w 1626890"/>
              <a:gd name="connsiteY35" fmla="*/ 1087409 h 2184400"/>
              <a:gd name="connsiteX36" fmla="*/ 1301197 w 1626890"/>
              <a:gd name="connsiteY36" fmla="*/ 1111166 h 2184400"/>
              <a:gd name="connsiteX37" fmla="*/ 1239369 w 1626890"/>
              <a:gd name="connsiteY37" fmla="*/ 1146862 h 2184400"/>
              <a:gd name="connsiteX38" fmla="*/ 1233053 w 1626890"/>
              <a:gd name="connsiteY38" fmla="*/ 1132837 h 2184400"/>
              <a:gd name="connsiteX39" fmla="*/ 1225930 w 1626890"/>
              <a:gd name="connsiteY39" fmla="*/ 1122946 h 2184400"/>
              <a:gd name="connsiteX40" fmla="*/ 311133 w 1626890"/>
              <a:gd name="connsiteY40" fmla="*/ 1087409 h 2184400"/>
              <a:gd name="connsiteX41" fmla="*/ 370212 w 1626890"/>
              <a:gd name="connsiteY41" fmla="*/ 1121518 h 2184400"/>
              <a:gd name="connsiteX42" fmla="*/ 361223 w 1626890"/>
              <a:gd name="connsiteY42" fmla="*/ 1134000 h 2184400"/>
              <a:gd name="connsiteX43" fmla="*/ 356218 w 1626890"/>
              <a:gd name="connsiteY43" fmla="*/ 1145115 h 2184400"/>
              <a:gd name="connsiteX44" fmla="*/ 297417 w 1626890"/>
              <a:gd name="connsiteY44" fmla="*/ 1111166 h 2184400"/>
              <a:gd name="connsiteX45" fmla="*/ 795337 w 1626890"/>
              <a:gd name="connsiteY45" fmla="*/ 1012823 h 2184400"/>
              <a:gd name="connsiteX46" fmla="*/ 800100 w 1626890"/>
              <a:gd name="connsiteY46" fmla="*/ 1012823 h 2184400"/>
              <a:gd name="connsiteX47" fmla="*/ 807913 w 1626890"/>
              <a:gd name="connsiteY47" fmla="*/ 1087826 h 2184400"/>
              <a:gd name="connsiteX48" fmla="*/ 816707 w 1626890"/>
              <a:gd name="connsiteY48" fmla="*/ 1091468 h 2184400"/>
              <a:gd name="connsiteX49" fmla="*/ 823914 w 1626890"/>
              <a:gd name="connsiteY49" fmla="*/ 1108868 h 2184400"/>
              <a:gd name="connsiteX50" fmla="*/ 799307 w 1626890"/>
              <a:gd name="connsiteY50" fmla="*/ 1133475 h 2184400"/>
              <a:gd name="connsiteX51" fmla="*/ 774700 w 1626890"/>
              <a:gd name="connsiteY51" fmla="*/ 1108868 h 2184400"/>
              <a:gd name="connsiteX52" fmla="*/ 781907 w 1626890"/>
              <a:gd name="connsiteY52" fmla="*/ 1091468 h 2184400"/>
              <a:gd name="connsiteX53" fmla="*/ 790112 w 1626890"/>
              <a:gd name="connsiteY53" fmla="*/ 1088070 h 2184400"/>
              <a:gd name="connsiteX54" fmla="*/ 799306 w 1626890"/>
              <a:gd name="connsiteY54" fmla="*/ 985041 h 2184400"/>
              <a:gd name="connsiteX55" fmla="*/ 672305 w 1626890"/>
              <a:gd name="connsiteY55" fmla="*/ 1112042 h 2184400"/>
              <a:gd name="connsiteX56" fmla="*/ 799306 w 1626890"/>
              <a:gd name="connsiteY56" fmla="*/ 1239043 h 2184400"/>
              <a:gd name="connsiteX57" fmla="*/ 926307 w 1626890"/>
              <a:gd name="connsiteY57" fmla="*/ 1112042 h 2184400"/>
              <a:gd name="connsiteX58" fmla="*/ 799306 w 1626890"/>
              <a:gd name="connsiteY58" fmla="*/ 985041 h 2184400"/>
              <a:gd name="connsiteX59" fmla="*/ 1201859 w 1626890"/>
              <a:gd name="connsiteY59" fmla="*/ 969962 h 2184400"/>
              <a:gd name="connsiteX60" fmla="*/ 1209244 w 1626890"/>
              <a:gd name="connsiteY60" fmla="*/ 977347 h 2184400"/>
              <a:gd name="connsiteX61" fmla="*/ 840242 w 1626890"/>
              <a:gd name="connsiteY61" fmla="*/ 1379253 h 2184400"/>
              <a:gd name="connsiteX62" fmla="*/ 843403 w 1626890"/>
              <a:gd name="connsiteY62" fmla="*/ 1386818 h 2184400"/>
              <a:gd name="connsiteX63" fmla="*/ 838692 w 1626890"/>
              <a:gd name="connsiteY63" fmla="*/ 1398091 h 2184400"/>
              <a:gd name="connsiteX64" fmla="*/ 1104904 w 1626890"/>
              <a:gd name="connsiteY64" fmla="*/ 1682779 h 2184400"/>
              <a:gd name="connsiteX65" fmla="*/ 1099211 w 1626890"/>
              <a:gd name="connsiteY65" fmla="*/ 1688472 h 2184400"/>
              <a:gd name="connsiteX66" fmla="*/ 812555 w 1626890"/>
              <a:gd name="connsiteY66" fmla="*/ 1425285 h 2184400"/>
              <a:gd name="connsiteX67" fmla="*/ 799307 w 1626890"/>
              <a:gd name="connsiteY67" fmla="*/ 1430789 h 2184400"/>
              <a:gd name="connsiteX68" fmla="*/ 768180 w 1626890"/>
              <a:gd name="connsiteY68" fmla="*/ 1417857 h 2184400"/>
              <a:gd name="connsiteX69" fmla="*/ 768180 w 1626890"/>
              <a:gd name="connsiteY69" fmla="*/ 1355779 h 2184400"/>
              <a:gd name="connsiteX70" fmla="*/ 799307 w 1626890"/>
              <a:gd name="connsiteY70" fmla="*/ 1340260 h 2184400"/>
              <a:gd name="connsiteX71" fmla="*/ 803582 w 1626890"/>
              <a:gd name="connsiteY71" fmla="*/ 1342391 h 2184400"/>
              <a:gd name="connsiteX72" fmla="*/ 799307 w 1626890"/>
              <a:gd name="connsiteY72" fmla="*/ 955561 h 2184400"/>
              <a:gd name="connsiteX73" fmla="*/ 955789 w 1626890"/>
              <a:gd name="connsiteY73" fmla="*/ 1112043 h 2184400"/>
              <a:gd name="connsiteX74" fmla="*/ 799307 w 1626890"/>
              <a:gd name="connsiteY74" fmla="*/ 1268525 h 2184400"/>
              <a:gd name="connsiteX75" fmla="*/ 642825 w 1626890"/>
              <a:gd name="connsiteY75" fmla="*/ 1112043 h 2184400"/>
              <a:gd name="connsiteX76" fmla="*/ 799307 w 1626890"/>
              <a:gd name="connsiteY76" fmla="*/ 955561 h 2184400"/>
              <a:gd name="connsiteX77" fmla="*/ 1073236 w 1626890"/>
              <a:gd name="connsiteY77" fmla="*/ 883204 h 2184400"/>
              <a:gd name="connsiteX78" fmla="*/ 1096993 w 1626890"/>
              <a:gd name="connsiteY78" fmla="*/ 896920 h 2184400"/>
              <a:gd name="connsiteX79" fmla="*/ 1061296 w 1626890"/>
              <a:gd name="connsiteY79" fmla="*/ 958748 h 2184400"/>
              <a:gd name="connsiteX80" fmla="*/ 1048814 w 1626890"/>
              <a:gd name="connsiteY80" fmla="*/ 949760 h 2184400"/>
              <a:gd name="connsiteX81" fmla="*/ 1037699 w 1626890"/>
              <a:gd name="connsiteY81" fmla="*/ 944755 h 2184400"/>
              <a:gd name="connsiteX82" fmla="*/ 525378 w 1626890"/>
              <a:gd name="connsiteY82" fmla="*/ 883204 h 2184400"/>
              <a:gd name="connsiteX83" fmla="*/ 559487 w 1626890"/>
              <a:gd name="connsiteY83" fmla="*/ 942283 h 2184400"/>
              <a:gd name="connsiteX84" fmla="*/ 545462 w 1626890"/>
              <a:gd name="connsiteY84" fmla="*/ 948598 h 2184400"/>
              <a:gd name="connsiteX85" fmla="*/ 535570 w 1626890"/>
              <a:gd name="connsiteY85" fmla="*/ 955721 h 2184400"/>
              <a:gd name="connsiteX86" fmla="*/ 501621 w 1626890"/>
              <a:gd name="connsiteY86" fmla="*/ 896920 h 2184400"/>
              <a:gd name="connsiteX87" fmla="*/ 785590 w 1626890"/>
              <a:gd name="connsiteY87" fmla="*/ 813480 h 2184400"/>
              <a:gd name="connsiteX88" fmla="*/ 813022 w 1626890"/>
              <a:gd name="connsiteY88" fmla="*/ 813480 h 2184400"/>
              <a:gd name="connsiteX89" fmla="*/ 813022 w 1626890"/>
              <a:gd name="connsiteY89" fmla="*/ 881698 h 2184400"/>
              <a:gd name="connsiteX90" fmla="*/ 797718 w 1626890"/>
              <a:gd name="connsiteY90" fmla="*/ 880155 h 2184400"/>
              <a:gd name="connsiteX91" fmla="*/ 785590 w 1626890"/>
              <a:gd name="connsiteY91" fmla="*/ 881378 h 2184400"/>
              <a:gd name="connsiteX92" fmla="*/ 799307 w 1626890"/>
              <a:gd name="connsiteY92" fmla="*/ 769936 h 2184400"/>
              <a:gd name="connsiteX93" fmla="*/ 180975 w 1626890"/>
              <a:gd name="connsiteY93" fmla="*/ 1386680 h 2184400"/>
              <a:gd name="connsiteX94" fmla="*/ 799307 w 1626890"/>
              <a:gd name="connsiteY94" fmla="*/ 2003424 h 2184400"/>
              <a:gd name="connsiteX95" fmla="*/ 1417639 w 1626890"/>
              <a:gd name="connsiteY95" fmla="*/ 1386680 h 2184400"/>
              <a:gd name="connsiteX96" fmla="*/ 799307 w 1626890"/>
              <a:gd name="connsiteY96" fmla="*/ 769936 h 2184400"/>
              <a:gd name="connsiteX97" fmla="*/ 797718 w 1626890"/>
              <a:gd name="connsiteY97" fmla="*/ 64263 h 2184400"/>
              <a:gd name="connsiteX98" fmla="*/ 577310 w 1626890"/>
              <a:gd name="connsiteY98" fmla="*/ 284671 h 2184400"/>
              <a:gd name="connsiteX99" fmla="*/ 711925 w 1626890"/>
              <a:gd name="connsiteY99" fmla="*/ 487758 h 2184400"/>
              <a:gd name="connsiteX100" fmla="*/ 733427 w 1626890"/>
              <a:gd name="connsiteY100" fmla="*/ 492099 h 2184400"/>
              <a:gd name="connsiteX101" fmla="*/ 733427 w 1626890"/>
              <a:gd name="connsiteY101" fmla="*/ 457199 h 2184400"/>
              <a:gd name="connsiteX102" fmla="*/ 684214 w 1626890"/>
              <a:gd name="connsiteY102" fmla="*/ 457199 h 2184400"/>
              <a:gd name="connsiteX103" fmla="*/ 684214 w 1626890"/>
              <a:gd name="connsiteY103" fmla="*/ 280773 h 2184400"/>
              <a:gd name="connsiteX104" fmla="*/ 743505 w 1626890"/>
              <a:gd name="connsiteY104" fmla="*/ 225424 h 2184400"/>
              <a:gd name="connsiteX105" fmla="*/ 855111 w 1626890"/>
              <a:gd name="connsiteY105" fmla="*/ 225424 h 2184400"/>
              <a:gd name="connsiteX106" fmla="*/ 914402 w 1626890"/>
              <a:gd name="connsiteY106" fmla="*/ 280773 h 2184400"/>
              <a:gd name="connsiteX107" fmla="*/ 914402 w 1626890"/>
              <a:gd name="connsiteY107" fmla="*/ 457199 h 2184400"/>
              <a:gd name="connsiteX108" fmla="*/ 868365 w 1626890"/>
              <a:gd name="connsiteY108" fmla="*/ 457199 h 2184400"/>
              <a:gd name="connsiteX109" fmla="*/ 868365 w 1626890"/>
              <a:gd name="connsiteY109" fmla="*/ 490816 h 2184400"/>
              <a:gd name="connsiteX110" fmla="*/ 883511 w 1626890"/>
              <a:gd name="connsiteY110" fmla="*/ 487758 h 2184400"/>
              <a:gd name="connsiteX111" fmla="*/ 1018126 w 1626890"/>
              <a:gd name="connsiteY111" fmla="*/ 284671 h 2184400"/>
              <a:gd name="connsiteX112" fmla="*/ 797718 w 1626890"/>
              <a:gd name="connsiteY112" fmla="*/ 64263 h 2184400"/>
              <a:gd name="connsiteX113" fmla="*/ 797719 w 1626890"/>
              <a:gd name="connsiteY113" fmla="*/ 0 h 2184400"/>
              <a:gd name="connsiteX114" fmla="*/ 1082391 w 1626890"/>
              <a:gd name="connsiteY114" fmla="*/ 284672 h 2184400"/>
              <a:gd name="connsiteX115" fmla="*/ 908526 w 1626890"/>
              <a:gd name="connsiteY115" fmla="*/ 546973 h 2184400"/>
              <a:gd name="connsiteX116" fmla="*/ 868365 w 1626890"/>
              <a:gd name="connsiteY116" fmla="*/ 559440 h 2184400"/>
              <a:gd name="connsiteX117" fmla="*/ 868365 w 1626890"/>
              <a:gd name="connsiteY117" fmla="*/ 592574 h 2184400"/>
              <a:gd name="connsiteX118" fmla="*/ 962302 w 1626890"/>
              <a:gd name="connsiteY118" fmla="*/ 602025 h 2184400"/>
              <a:gd name="connsiteX119" fmla="*/ 1248682 w 1626890"/>
              <a:gd name="connsiteY119" fmla="*/ 722295 h 2184400"/>
              <a:gd name="connsiteX120" fmla="*/ 1338736 w 1626890"/>
              <a:gd name="connsiteY120" fmla="*/ 796450 h 2184400"/>
              <a:gd name="connsiteX121" fmla="*/ 1409620 w 1626890"/>
              <a:gd name="connsiteY121" fmla="*/ 725566 h 2184400"/>
              <a:gd name="connsiteX122" fmla="*/ 1390651 w 1626890"/>
              <a:gd name="connsiteY122" fmla="*/ 706596 h 2184400"/>
              <a:gd name="connsiteX123" fmla="*/ 1526141 w 1626890"/>
              <a:gd name="connsiteY123" fmla="*/ 567632 h 2184400"/>
              <a:gd name="connsiteX124" fmla="*/ 1550460 w 1626890"/>
              <a:gd name="connsiteY124" fmla="*/ 559816 h 2184400"/>
              <a:gd name="connsiteX125" fmla="*/ 1574779 w 1626890"/>
              <a:gd name="connsiteY125" fmla="*/ 567632 h 2184400"/>
              <a:gd name="connsiteX126" fmla="*/ 1616468 w 1626890"/>
              <a:gd name="connsiteY126" fmla="*/ 612796 h 2184400"/>
              <a:gd name="connsiteX127" fmla="*/ 1616468 w 1626890"/>
              <a:gd name="connsiteY127" fmla="*/ 657959 h 2184400"/>
              <a:gd name="connsiteX128" fmla="*/ 1480978 w 1626890"/>
              <a:gd name="connsiteY128" fmla="*/ 796923 h 2184400"/>
              <a:gd name="connsiteX129" fmla="*/ 1461214 w 1626890"/>
              <a:gd name="connsiteY129" fmla="*/ 777159 h 2184400"/>
              <a:gd name="connsiteX130" fmla="*/ 1390412 w 1626890"/>
              <a:gd name="connsiteY130" fmla="*/ 847961 h 2184400"/>
              <a:gd name="connsiteX131" fmla="*/ 1465008 w 1626890"/>
              <a:gd name="connsiteY131" fmla="*/ 938193 h 2184400"/>
              <a:gd name="connsiteX132" fmla="*/ 1601788 w 1626890"/>
              <a:gd name="connsiteY132" fmla="*/ 1385093 h 2184400"/>
              <a:gd name="connsiteX133" fmla="*/ 800894 w 1626890"/>
              <a:gd name="connsiteY133" fmla="*/ 2184400 h 2184400"/>
              <a:gd name="connsiteX134" fmla="*/ 0 w 1626890"/>
              <a:gd name="connsiteY134" fmla="*/ 1385093 h 2184400"/>
              <a:gd name="connsiteX135" fmla="*/ 639486 w 1626890"/>
              <a:gd name="connsiteY135" fmla="*/ 602025 h 2184400"/>
              <a:gd name="connsiteX136" fmla="*/ 733427 w 1626890"/>
              <a:gd name="connsiteY136" fmla="*/ 592574 h 2184400"/>
              <a:gd name="connsiteX137" fmla="*/ 733427 w 1626890"/>
              <a:gd name="connsiteY137" fmla="*/ 561412 h 2184400"/>
              <a:gd name="connsiteX138" fmla="*/ 686912 w 1626890"/>
              <a:gd name="connsiteY138" fmla="*/ 546973 h 2184400"/>
              <a:gd name="connsiteX139" fmla="*/ 513047 w 1626890"/>
              <a:gd name="connsiteY139" fmla="*/ 284672 h 2184400"/>
              <a:gd name="connsiteX140" fmla="*/ 797719 w 1626890"/>
              <a:gd name="connsiteY140" fmla="*/ 0 h 218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626890" h="2184400">
                <a:moveTo>
                  <a:pt x="813022" y="1885314"/>
                </a:moveTo>
                <a:lnTo>
                  <a:pt x="813022" y="1956706"/>
                </a:lnTo>
                <a:lnTo>
                  <a:pt x="785590" y="1956706"/>
                </a:lnTo>
                <a:lnTo>
                  <a:pt x="785590" y="1885635"/>
                </a:lnTo>
                <a:lnTo>
                  <a:pt x="797718" y="1886857"/>
                </a:lnTo>
                <a:close/>
                <a:moveTo>
                  <a:pt x="535571" y="1814466"/>
                </a:moveTo>
                <a:lnTo>
                  <a:pt x="545463" y="1821590"/>
                </a:lnTo>
                <a:lnTo>
                  <a:pt x="559488" y="1827905"/>
                </a:lnTo>
                <a:lnTo>
                  <a:pt x="525380" y="1886983"/>
                </a:lnTo>
                <a:lnTo>
                  <a:pt x="501623" y="1873267"/>
                </a:lnTo>
                <a:close/>
                <a:moveTo>
                  <a:pt x="1061295" y="1811440"/>
                </a:moveTo>
                <a:lnTo>
                  <a:pt x="1096991" y="1873267"/>
                </a:lnTo>
                <a:lnTo>
                  <a:pt x="1073234" y="1886983"/>
                </a:lnTo>
                <a:lnTo>
                  <a:pt x="1037699" y="1825434"/>
                </a:lnTo>
                <a:lnTo>
                  <a:pt x="1048813" y="1820428"/>
                </a:lnTo>
                <a:close/>
                <a:moveTo>
                  <a:pt x="356219" y="1625073"/>
                </a:moveTo>
                <a:lnTo>
                  <a:pt x="361224" y="1636188"/>
                </a:lnTo>
                <a:lnTo>
                  <a:pt x="370212" y="1648670"/>
                </a:lnTo>
                <a:lnTo>
                  <a:pt x="311134" y="1682779"/>
                </a:lnTo>
                <a:lnTo>
                  <a:pt x="297418" y="1659022"/>
                </a:lnTo>
                <a:close/>
                <a:moveTo>
                  <a:pt x="1239369" y="1623326"/>
                </a:moveTo>
                <a:lnTo>
                  <a:pt x="1301196" y="1659022"/>
                </a:lnTo>
                <a:lnTo>
                  <a:pt x="1287480" y="1682779"/>
                </a:lnTo>
                <a:lnTo>
                  <a:pt x="1225931" y="1647244"/>
                </a:lnTo>
                <a:lnTo>
                  <a:pt x="1233053" y="1637351"/>
                </a:lnTo>
                <a:close/>
                <a:moveTo>
                  <a:pt x="1299847" y="1371378"/>
                </a:moveTo>
                <a:lnTo>
                  <a:pt x="1370920" y="1371378"/>
                </a:lnTo>
                <a:lnTo>
                  <a:pt x="1370920" y="1398810"/>
                </a:lnTo>
                <a:lnTo>
                  <a:pt x="1299527" y="1398810"/>
                </a:lnTo>
                <a:lnTo>
                  <a:pt x="1301070" y="1383506"/>
                </a:lnTo>
                <a:close/>
                <a:moveTo>
                  <a:pt x="227694" y="1371378"/>
                </a:moveTo>
                <a:lnTo>
                  <a:pt x="295591" y="1371378"/>
                </a:lnTo>
                <a:lnTo>
                  <a:pt x="294368" y="1383506"/>
                </a:lnTo>
                <a:lnTo>
                  <a:pt x="295911" y="1398810"/>
                </a:lnTo>
                <a:lnTo>
                  <a:pt x="227694" y="1398810"/>
                </a:lnTo>
                <a:close/>
                <a:moveTo>
                  <a:pt x="1287481" y="1087409"/>
                </a:moveTo>
                <a:lnTo>
                  <a:pt x="1301197" y="1111166"/>
                </a:lnTo>
                <a:lnTo>
                  <a:pt x="1239369" y="1146862"/>
                </a:lnTo>
                <a:lnTo>
                  <a:pt x="1233053" y="1132837"/>
                </a:lnTo>
                <a:lnTo>
                  <a:pt x="1225930" y="1122946"/>
                </a:lnTo>
                <a:close/>
                <a:moveTo>
                  <a:pt x="311133" y="1087409"/>
                </a:moveTo>
                <a:lnTo>
                  <a:pt x="370212" y="1121518"/>
                </a:lnTo>
                <a:lnTo>
                  <a:pt x="361223" y="1134000"/>
                </a:lnTo>
                <a:lnTo>
                  <a:pt x="356218" y="1145115"/>
                </a:lnTo>
                <a:lnTo>
                  <a:pt x="297417" y="1111166"/>
                </a:lnTo>
                <a:close/>
                <a:moveTo>
                  <a:pt x="795337" y="1012823"/>
                </a:moveTo>
                <a:lnTo>
                  <a:pt x="800100" y="1012823"/>
                </a:lnTo>
                <a:lnTo>
                  <a:pt x="807913" y="1087826"/>
                </a:lnTo>
                <a:lnTo>
                  <a:pt x="816707" y="1091468"/>
                </a:lnTo>
                <a:cubicBezTo>
                  <a:pt x="821160" y="1095921"/>
                  <a:pt x="823914" y="1102073"/>
                  <a:pt x="823914" y="1108868"/>
                </a:cubicBezTo>
                <a:cubicBezTo>
                  <a:pt x="823914" y="1122458"/>
                  <a:pt x="812897" y="1133475"/>
                  <a:pt x="799307" y="1133475"/>
                </a:cubicBezTo>
                <a:cubicBezTo>
                  <a:pt x="785717" y="1133475"/>
                  <a:pt x="774700" y="1122458"/>
                  <a:pt x="774700" y="1108868"/>
                </a:cubicBezTo>
                <a:cubicBezTo>
                  <a:pt x="774700" y="1102073"/>
                  <a:pt x="777454" y="1095921"/>
                  <a:pt x="781907" y="1091468"/>
                </a:cubicBezTo>
                <a:lnTo>
                  <a:pt x="790112" y="1088070"/>
                </a:lnTo>
                <a:close/>
                <a:moveTo>
                  <a:pt x="799306" y="985041"/>
                </a:moveTo>
                <a:cubicBezTo>
                  <a:pt x="729165" y="985041"/>
                  <a:pt x="672305" y="1041901"/>
                  <a:pt x="672305" y="1112042"/>
                </a:cubicBezTo>
                <a:cubicBezTo>
                  <a:pt x="672305" y="1182183"/>
                  <a:pt x="729165" y="1239043"/>
                  <a:pt x="799306" y="1239043"/>
                </a:cubicBezTo>
                <a:cubicBezTo>
                  <a:pt x="869447" y="1239043"/>
                  <a:pt x="926307" y="1182183"/>
                  <a:pt x="926307" y="1112042"/>
                </a:cubicBezTo>
                <a:cubicBezTo>
                  <a:pt x="926307" y="1041901"/>
                  <a:pt x="869447" y="985041"/>
                  <a:pt x="799306" y="985041"/>
                </a:cubicBezTo>
                <a:close/>
                <a:moveTo>
                  <a:pt x="1201859" y="969962"/>
                </a:moveTo>
                <a:lnTo>
                  <a:pt x="1209244" y="977347"/>
                </a:lnTo>
                <a:lnTo>
                  <a:pt x="840242" y="1379253"/>
                </a:lnTo>
                <a:lnTo>
                  <a:pt x="843403" y="1386818"/>
                </a:lnTo>
                <a:lnTo>
                  <a:pt x="838692" y="1398091"/>
                </a:lnTo>
                <a:lnTo>
                  <a:pt x="1104904" y="1682779"/>
                </a:lnTo>
                <a:lnTo>
                  <a:pt x="1099211" y="1688472"/>
                </a:lnTo>
                <a:lnTo>
                  <a:pt x="812555" y="1425285"/>
                </a:lnTo>
                <a:lnTo>
                  <a:pt x="799307" y="1430789"/>
                </a:lnTo>
                <a:cubicBezTo>
                  <a:pt x="788067" y="1430789"/>
                  <a:pt x="776827" y="1426478"/>
                  <a:pt x="768180" y="1417857"/>
                </a:cubicBezTo>
                <a:cubicBezTo>
                  <a:pt x="750888" y="1400613"/>
                  <a:pt x="750888" y="1373023"/>
                  <a:pt x="768180" y="1355779"/>
                </a:cubicBezTo>
                <a:cubicBezTo>
                  <a:pt x="776827" y="1345433"/>
                  <a:pt x="788067" y="1340260"/>
                  <a:pt x="799307" y="1340260"/>
                </a:cubicBezTo>
                <a:lnTo>
                  <a:pt x="803582" y="1342391"/>
                </a:lnTo>
                <a:close/>
                <a:moveTo>
                  <a:pt x="799307" y="955561"/>
                </a:moveTo>
                <a:cubicBezTo>
                  <a:pt x="885730" y="955561"/>
                  <a:pt x="955789" y="1025620"/>
                  <a:pt x="955789" y="1112043"/>
                </a:cubicBezTo>
                <a:cubicBezTo>
                  <a:pt x="955789" y="1198466"/>
                  <a:pt x="885730" y="1268525"/>
                  <a:pt x="799307" y="1268525"/>
                </a:cubicBezTo>
                <a:cubicBezTo>
                  <a:pt x="712884" y="1268525"/>
                  <a:pt x="642825" y="1198466"/>
                  <a:pt x="642825" y="1112043"/>
                </a:cubicBezTo>
                <a:cubicBezTo>
                  <a:pt x="642825" y="1025620"/>
                  <a:pt x="712884" y="955561"/>
                  <a:pt x="799307" y="955561"/>
                </a:cubicBezTo>
                <a:close/>
                <a:moveTo>
                  <a:pt x="1073236" y="883204"/>
                </a:moveTo>
                <a:lnTo>
                  <a:pt x="1096993" y="896920"/>
                </a:lnTo>
                <a:lnTo>
                  <a:pt x="1061296" y="958748"/>
                </a:lnTo>
                <a:lnTo>
                  <a:pt x="1048814" y="949760"/>
                </a:lnTo>
                <a:lnTo>
                  <a:pt x="1037699" y="944755"/>
                </a:lnTo>
                <a:close/>
                <a:moveTo>
                  <a:pt x="525378" y="883204"/>
                </a:moveTo>
                <a:lnTo>
                  <a:pt x="559487" y="942283"/>
                </a:lnTo>
                <a:lnTo>
                  <a:pt x="545462" y="948598"/>
                </a:lnTo>
                <a:lnTo>
                  <a:pt x="535570" y="955721"/>
                </a:lnTo>
                <a:lnTo>
                  <a:pt x="501621" y="896920"/>
                </a:lnTo>
                <a:close/>
                <a:moveTo>
                  <a:pt x="785590" y="813480"/>
                </a:moveTo>
                <a:lnTo>
                  <a:pt x="813022" y="813480"/>
                </a:lnTo>
                <a:lnTo>
                  <a:pt x="813022" y="881698"/>
                </a:lnTo>
                <a:lnTo>
                  <a:pt x="797718" y="880155"/>
                </a:lnTo>
                <a:lnTo>
                  <a:pt x="785590" y="881378"/>
                </a:lnTo>
                <a:close/>
                <a:moveTo>
                  <a:pt x="799307" y="769936"/>
                </a:moveTo>
                <a:cubicBezTo>
                  <a:pt x="457812" y="769936"/>
                  <a:pt x="180975" y="1046062"/>
                  <a:pt x="180975" y="1386680"/>
                </a:cubicBezTo>
                <a:cubicBezTo>
                  <a:pt x="180975" y="1727298"/>
                  <a:pt x="457812" y="2003424"/>
                  <a:pt x="799307" y="2003424"/>
                </a:cubicBezTo>
                <a:cubicBezTo>
                  <a:pt x="1140802" y="2003424"/>
                  <a:pt x="1417639" y="1727298"/>
                  <a:pt x="1417639" y="1386680"/>
                </a:cubicBezTo>
                <a:cubicBezTo>
                  <a:pt x="1417639" y="1046062"/>
                  <a:pt x="1140802" y="769936"/>
                  <a:pt x="799307" y="769936"/>
                </a:cubicBezTo>
                <a:close/>
                <a:moveTo>
                  <a:pt x="797718" y="64263"/>
                </a:moveTo>
                <a:cubicBezTo>
                  <a:pt x="675990" y="64263"/>
                  <a:pt x="577310" y="162943"/>
                  <a:pt x="577310" y="284671"/>
                </a:cubicBezTo>
                <a:cubicBezTo>
                  <a:pt x="577310" y="375967"/>
                  <a:pt x="632818" y="454299"/>
                  <a:pt x="711925" y="487758"/>
                </a:cubicBezTo>
                <a:lnTo>
                  <a:pt x="733427" y="492099"/>
                </a:lnTo>
                <a:lnTo>
                  <a:pt x="733427" y="457199"/>
                </a:lnTo>
                <a:lnTo>
                  <a:pt x="684214" y="457199"/>
                </a:lnTo>
                <a:cubicBezTo>
                  <a:pt x="684214" y="457199"/>
                  <a:pt x="684214" y="457199"/>
                  <a:pt x="684214" y="280773"/>
                </a:cubicBezTo>
                <a:cubicBezTo>
                  <a:pt x="684214" y="249639"/>
                  <a:pt x="712116" y="225424"/>
                  <a:pt x="743505" y="225424"/>
                </a:cubicBezTo>
                <a:cubicBezTo>
                  <a:pt x="743505" y="225424"/>
                  <a:pt x="743505" y="225424"/>
                  <a:pt x="855111" y="225424"/>
                </a:cubicBezTo>
                <a:cubicBezTo>
                  <a:pt x="886500" y="225424"/>
                  <a:pt x="914402" y="249639"/>
                  <a:pt x="914402" y="280773"/>
                </a:cubicBezTo>
                <a:cubicBezTo>
                  <a:pt x="914402" y="280773"/>
                  <a:pt x="914402" y="280773"/>
                  <a:pt x="914402" y="457199"/>
                </a:cubicBezTo>
                <a:lnTo>
                  <a:pt x="868365" y="457199"/>
                </a:lnTo>
                <a:lnTo>
                  <a:pt x="868365" y="490816"/>
                </a:lnTo>
                <a:lnTo>
                  <a:pt x="883511" y="487758"/>
                </a:lnTo>
                <a:cubicBezTo>
                  <a:pt x="962619" y="454299"/>
                  <a:pt x="1018126" y="375967"/>
                  <a:pt x="1018126" y="284671"/>
                </a:cubicBezTo>
                <a:cubicBezTo>
                  <a:pt x="1018126" y="162943"/>
                  <a:pt x="919446" y="64263"/>
                  <a:pt x="797718" y="64263"/>
                </a:cubicBezTo>
                <a:close/>
                <a:moveTo>
                  <a:pt x="797719" y="0"/>
                </a:moveTo>
                <a:cubicBezTo>
                  <a:pt x="954939" y="0"/>
                  <a:pt x="1082391" y="127452"/>
                  <a:pt x="1082391" y="284672"/>
                </a:cubicBezTo>
                <a:cubicBezTo>
                  <a:pt x="1082391" y="402587"/>
                  <a:pt x="1010699" y="503758"/>
                  <a:pt x="908526" y="546973"/>
                </a:cubicBezTo>
                <a:lnTo>
                  <a:pt x="868365" y="559440"/>
                </a:lnTo>
                <a:lnTo>
                  <a:pt x="868365" y="592574"/>
                </a:lnTo>
                <a:lnTo>
                  <a:pt x="962302" y="602025"/>
                </a:lnTo>
                <a:cubicBezTo>
                  <a:pt x="1066575" y="623320"/>
                  <a:pt x="1163466" y="664839"/>
                  <a:pt x="1248682" y="722295"/>
                </a:cubicBezTo>
                <a:lnTo>
                  <a:pt x="1338736" y="796450"/>
                </a:lnTo>
                <a:lnTo>
                  <a:pt x="1409620" y="725566"/>
                </a:lnTo>
                <a:lnTo>
                  <a:pt x="1390651" y="706596"/>
                </a:lnTo>
                <a:cubicBezTo>
                  <a:pt x="1390651" y="706596"/>
                  <a:pt x="1390651" y="706596"/>
                  <a:pt x="1526141" y="567632"/>
                </a:cubicBezTo>
                <a:cubicBezTo>
                  <a:pt x="1533089" y="562421"/>
                  <a:pt x="1541775" y="559816"/>
                  <a:pt x="1550460" y="559816"/>
                </a:cubicBezTo>
                <a:cubicBezTo>
                  <a:pt x="1559145" y="559816"/>
                  <a:pt x="1567830" y="562421"/>
                  <a:pt x="1574779" y="567632"/>
                </a:cubicBezTo>
                <a:cubicBezTo>
                  <a:pt x="1574779" y="567632"/>
                  <a:pt x="1574779" y="567632"/>
                  <a:pt x="1616468" y="612796"/>
                </a:cubicBezTo>
                <a:cubicBezTo>
                  <a:pt x="1630364" y="626692"/>
                  <a:pt x="1630364" y="647537"/>
                  <a:pt x="1616468" y="657959"/>
                </a:cubicBezTo>
                <a:cubicBezTo>
                  <a:pt x="1616468" y="657959"/>
                  <a:pt x="1616468" y="657959"/>
                  <a:pt x="1480978" y="796923"/>
                </a:cubicBezTo>
                <a:lnTo>
                  <a:pt x="1461214" y="777159"/>
                </a:lnTo>
                <a:lnTo>
                  <a:pt x="1390412" y="847961"/>
                </a:lnTo>
                <a:lnTo>
                  <a:pt x="1465008" y="938193"/>
                </a:lnTo>
                <a:cubicBezTo>
                  <a:pt x="1551364" y="1065763"/>
                  <a:pt x="1601788" y="1219551"/>
                  <a:pt x="1601788" y="1385093"/>
                </a:cubicBezTo>
                <a:cubicBezTo>
                  <a:pt x="1601788" y="1826538"/>
                  <a:pt x="1243216" y="2184400"/>
                  <a:pt x="800894" y="2184400"/>
                </a:cubicBezTo>
                <a:cubicBezTo>
                  <a:pt x="358572" y="2184400"/>
                  <a:pt x="0" y="1826538"/>
                  <a:pt x="0" y="1385093"/>
                </a:cubicBezTo>
                <a:cubicBezTo>
                  <a:pt x="0" y="998829"/>
                  <a:pt x="274532" y="676558"/>
                  <a:pt x="639486" y="602025"/>
                </a:cubicBezTo>
                <a:lnTo>
                  <a:pt x="733427" y="592574"/>
                </a:lnTo>
                <a:lnTo>
                  <a:pt x="733427" y="561412"/>
                </a:lnTo>
                <a:lnTo>
                  <a:pt x="686912" y="546973"/>
                </a:lnTo>
                <a:cubicBezTo>
                  <a:pt x="584739" y="503758"/>
                  <a:pt x="513047" y="402587"/>
                  <a:pt x="513047" y="284672"/>
                </a:cubicBezTo>
                <a:cubicBezTo>
                  <a:pt x="513047" y="127452"/>
                  <a:pt x="640499" y="0"/>
                  <a:pt x="79771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Freeform 58"/>
          <p:cNvSpPr>
            <a:spLocks noEditPoints="1"/>
          </p:cNvSpPr>
          <p:nvPr/>
        </p:nvSpPr>
        <p:spPr bwMode="black">
          <a:xfrm>
            <a:off x="6465228" y="2620567"/>
            <a:ext cx="321004" cy="343968"/>
          </a:xfrm>
          <a:custGeom>
            <a:avLst/>
            <a:gdLst>
              <a:gd name="T0" fmla="*/ 181 w 182"/>
              <a:gd name="T1" fmla="*/ 65 h 195"/>
              <a:gd name="T2" fmla="*/ 88 w 182"/>
              <a:gd name="T3" fmla="*/ 0 h 195"/>
              <a:gd name="T4" fmla="*/ 88 w 182"/>
              <a:gd name="T5" fmla="*/ 40 h 195"/>
              <a:gd name="T6" fmla="*/ 1 w 182"/>
              <a:gd name="T7" fmla="*/ 40 h 195"/>
              <a:gd name="T8" fmla="*/ 1 w 182"/>
              <a:gd name="T9" fmla="*/ 89 h 195"/>
              <a:gd name="T10" fmla="*/ 57 w 182"/>
              <a:gd name="T11" fmla="*/ 89 h 195"/>
              <a:gd name="T12" fmla="*/ 88 w 182"/>
              <a:gd name="T13" fmla="*/ 68 h 195"/>
              <a:gd name="T14" fmla="*/ 88 w 182"/>
              <a:gd name="T15" fmla="*/ 130 h 195"/>
              <a:gd name="T16" fmla="*/ 181 w 182"/>
              <a:gd name="T17" fmla="*/ 65 h 195"/>
              <a:gd name="T18" fmla="*/ 19 w 182"/>
              <a:gd name="T19" fmla="*/ 127 h 195"/>
              <a:gd name="T20" fmla="*/ 88 w 182"/>
              <a:gd name="T21" fmla="*/ 172 h 195"/>
              <a:gd name="T22" fmla="*/ 88 w 182"/>
              <a:gd name="T23" fmla="*/ 142 h 195"/>
              <a:gd name="T24" fmla="*/ 178 w 182"/>
              <a:gd name="T25" fmla="*/ 142 h 195"/>
              <a:gd name="T26" fmla="*/ 178 w 182"/>
              <a:gd name="T27" fmla="*/ 153 h 195"/>
              <a:gd name="T28" fmla="*/ 100 w 182"/>
              <a:gd name="T29" fmla="*/ 153 h 195"/>
              <a:gd name="T30" fmla="*/ 100 w 182"/>
              <a:gd name="T31" fmla="*/ 195 h 195"/>
              <a:gd name="T32" fmla="*/ 0 w 182"/>
              <a:gd name="T33" fmla="*/ 127 h 195"/>
              <a:gd name="T34" fmla="*/ 19 w 182"/>
              <a:gd name="T35" fmla="*/ 127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2" h="195">
                <a:moveTo>
                  <a:pt x="181" y="65"/>
                </a:moveTo>
                <a:cubicBezTo>
                  <a:pt x="88" y="0"/>
                  <a:pt x="88" y="0"/>
                  <a:pt x="88" y="0"/>
                </a:cubicBezTo>
                <a:cubicBezTo>
                  <a:pt x="88" y="40"/>
                  <a:pt x="88" y="40"/>
                  <a:pt x="88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1" y="89"/>
                  <a:pt x="1" y="89"/>
                  <a:pt x="1" y="89"/>
                </a:cubicBezTo>
                <a:cubicBezTo>
                  <a:pt x="57" y="89"/>
                  <a:pt x="57" y="89"/>
                  <a:pt x="57" y="89"/>
                </a:cubicBezTo>
                <a:cubicBezTo>
                  <a:pt x="88" y="68"/>
                  <a:pt x="88" y="68"/>
                  <a:pt x="88" y="68"/>
                </a:cubicBezTo>
                <a:cubicBezTo>
                  <a:pt x="88" y="130"/>
                  <a:pt x="88" y="130"/>
                  <a:pt x="88" y="130"/>
                </a:cubicBezTo>
                <a:cubicBezTo>
                  <a:pt x="181" y="65"/>
                  <a:pt x="181" y="65"/>
                  <a:pt x="181" y="65"/>
                </a:cubicBezTo>
                <a:close/>
                <a:moveTo>
                  <a:pt x="19" y="127"/>
                </a:moveTo>
                <a:cubicBezTo>
                  <a:pt x="88" y="172"/>
                  <a:pt x="88" y="172"/>
                  <a:pt x="88" y="172"/>
                </a:cubicBezTo>
                <a:cubicBezTo>
                  <a:pt x="88" y="142"/>
                  <a:pt x="88" y="142"/>
                  <a:pt x="88" y="142"/>
                </a:cubicBezTo>
                <a:cubicBezTo>
                  <a:pt x="178" y="142"/>
                  <a:pt x="178" y="142"/>
                  <a:pt x="178" y="142"/>
                </a:cubicBezTo>
                <a:cubicBezTo>
                  <a:pt x="182" y="142"/>
                  <a:pt x="182" y="153"/>
                  <a:pt x="178" y="153"/>
                </a:cubicBezTo>
                <a:cubicBezTo>
                  <a:pt x="100" y="153"/>
                  <a:pt x="100" y="153"/>
                  <a:pt x="100" y="153"/>
                </a:cubicBezTo>
                <a:cubicBezTo>
                  <a:pt x="100" y="195"/>
                  <a:pt x="100" y="195"/>
                  <a:pt x="100" y="195"/>
                </a:cubicBezTo>
                <a:cubicBezTo>
                  <a:pt x="0" y="127"/>
                  <a:pt x="0" y="127"/>
                  <a:pt x="0" y="127"/>
                </a:cubicBezTo>
                <a:cubicBezTo>
                  <a:pt x="19" y="127"/>
                  <a:pt x="19" y="127"/>
                  <a:pt x="19" y="12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09740" tIns="54871" rIns="109740" bIns="5487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81543" y="3945313"/>
            <a:ext cx="1245130" cy="850998"/>
            <a:chOff x="5705343" y="3881813"/>
            <a:chExt cx="1245130" cy="850998"/>
          </a:xfrm>
        </p:grpSpPr>
        <p:sp>
          <p:nvSpPr>
            <p:cNvPr id="16" name="Freeform 5"/>
            <p:cNvSpPr>
              <a:spLocks noEditPoints="1"/>
            </p:cNvSpPr>
            <p:nvPr/>
          </p:nvSpPr>
          <p:spPr bwMode="black">
            <a:xfrm>
              <a:off x="5705343" y="3912091"/>
              <a:ext cx="838111" cy="650410"/>
            </a:xfrm>
            <a:custGeom>
              <a:avLst/>
              <a:gdLst>
                <a:gd name="T0" fmla="*/ 22 w 277"/>
                <a:gd name="T1" fmla="*/ 1 h 215"/>
                <a:gd name="T2" fmla="*/ 22 w 277"/>
                <a:gd name="T3" fmla="*/ 10 h 215"/>
                <a:gd name="T4" fmla="*/ 22 w 277"/>
                <a:gd name="T5" fmla="*/ 10 h 215"/>
                <a:gd name="T6" fmla="*/ 66 w 277"/>
                <a:gd name="T7" fmla="*/ 15 h 215"/>
                <a:gd name="T8" fmla="*/ 54 w 277"/>
                <a:gd name="T9" fmla="*/ 20 h 215"/>
                <a:gd name="T10" fmla="*/ 79 w 277"/>
                <a:gd name="T11" fmla="*/ 0 h 215"/>
                <a:gd name="T12" fmla="*/ 118 w 277"/>
                <a:gd name="T13" fmla="*/ 1 h 215"/>
                <a:gd name="T14" fmla="*/ 118 w 277"/>
                <a:gd name="T15" fmla="*/ 10 h 215"/>
                <a:gd name="T16" fmla="*/ 118 w 277"/>
                <a:gd name="T17" fmla="*/ 10 h 215"/>
                <a:gd name="T18" fmla="*/ 163 w 277"/>
                <a:gd name="T19" fmla="*/ 15 h 215"/>
                <a:gd name="T20" fmla="*/ 150 w 277"/>
                <a:gd name="T21" fmla="*/ 20 h 215"/>
                <a:gd name="T22" fmla="*/ 176 w 277"/>
                <a:gd name="T23" fmla="*/ 0 h 215"/>
                <a:gd name="T24" fmla="*/ 215 w 277"/>
                <a:gd name="T25" fmla="*/ 1 h 215"/>
                <a:gd name="T26" fmla="*/ 214 w 277"/>
                <a:gd name="T27" fmla="*/ 10 h 215"/>
                <a:gd name="T28" fmla="*/ 214 w 277"/>
                <a:gd name="T29" fmla="*/ 10 h 215"/>
                <a:gd name="T30" fmla="*/ 259 w 277"/>
                <a:gd name="T31" fmla="*/ 15 h 215"/>
                <a:gd name="T32" fmla="*/ 247 w 277"/>
                <a:gd name="T33" fmla="*/ 20 h 215"/>
                <a:gd name="T34" fmla="*/ 272 w 277"/>
                <a:gd name="T35" fmla="*/ 0 h 215"/>
                <a:gd name="T36" fmla="*/ 12 w 277"/>
                <a:gd name="T37" fmla="*/ 92 h 215"/>
                <a:gd name="T38" fmla="*/ 0 w 277"/>
                <a:gd name="T39" fmla="*/ 97 h 215"/>
                <a:gd name="T40" fmla="*/ 25 w 277"/>
                <a:gd name="T41" fmla="*/ 77 h 215"/>
                <a:gd name="T42" fmla="*/ 64 w 277"/>
                <a:gd name="T43" fmla="*/ 77 h 215"/>
                <a:gd name="T44" fmla="*/ 64 w 277"/>
                <a:gd name="T45" fmla="*/ 87 h 215"/>
                <a:gd name="T46" fmla="*/ 64 w 277"/>
                <a:gd name="T47" fmla="*/ 87 h 215"/>
                <a:gd name="T48" fmla="*/ 109 w 277"/>
                <a:gd name="T49" fmla="*/ 92 h 215"/>
                <a:gd name="T50" fmla="*/ 96 w 277"/>
                <a:gd name="T51" fmla="*/ 97 h 215"/>
                <a:gd name="T52" fmla="*/ 122 w 277"/>
                <a:gd name="T53" fmla="*/ 77 h 215"/>
                <a:gd name="T54" fmla="*/ 161 w 277"/>
                <a:gd name="T55" fmla="*/ 77 h 215"/>
                <a:gd name="T56" fmla="*/ 160 w 277"/>
                <a:gd name="T57" fmla="*/ 87 h 215"/>
                <a:gd name="T58" fmla="*/ 160 w 277"/>
                <a:gd name="T59" fmla="*/ 87 h 215"/>
                <a:gd name="T60" fmla="*/ 205 w 277"/>
                <a:gd name="T61" fmla="*/ 92 h 215"/>
                <a:gd name="T62" fmla="*/ 192 w 277"/>
                <a:gd name="T63" fmla="*/ 97 h 215"/>
                <a:gd name="T64" fmla="*/ 218 w 277"/>
                <a:gd name="T65" fmla="*/ 77 h 215"/>
                <a:gd name="T66" fmla="*/ 257 w 277"/>
                <a:gd name="T67" fmla="*/ 77 h 215"/>
                <a:gd name="T68" fmla="*/ 256 w 277"/>
                <a:gd name="T69" fmla="*/ 87 h 215"/>
                <a:gd name="T70" fmla="*/ 256 w 277"/>
                <a:gd name="T71" fmla="*/ 87 h 215"/>
                <a:gd name="T72" fmla="*/ 22 w 277"/>
                <a:gd name="T73" fmla="*/ 154 h 215"/>
                <a:gd name="T74" fmla="*/ 22 w 277"/>
                <a:gd name="T75" fmla="*/ 164 h 215"/>
                <a:gd name="T76" fmla="*/ 22 w 277"/>
                <a:gd name="T77" fmla="*/ 164 h 215"/>
                <a:gd name="T78" fmla="*/ 66 w 277"/>
                <a:gd name="T79" fmla="*/ 168 h 215"/>
                <a:gd name="T80" fmla="*/ 54 w 277"/>
                <a:gd name="T81" fmla="*/ 173 h 215"/>
                <a:gd name="T82" fmla="*/ 79 w 277"/>
                <a:gd name="T83" fmla="*/ 154 h 215"/>
                <a:gd name="T84" fmla="*/ 118 w 277"/>
                <a:gd name="T85" fmla="*/ 154 h 215"/>
                <a:gd name="T86" fmla="*/ 118 w 277"/>
                <a:gd name="T87" fmla="*/ 164 h 215"/>
                <a:gd name="T88" fmla="*/ 118 w 277"/>
                <a:gd name="T89" fmla="*/ 164 h 215"/>
                <a:gd name="T90" fmla="*/ 163 w 277"/>
                <a:gd name="T91" fmla="*/ 168 h 215"/>
                <a:gd name="T92" fmla="*/ 150 w 277"/>
                <a:gd name="T93" fmla="*/ 173 h 215"/>
                <a:gd name="T94" fmla="*/ 176 w 277"/>
                <a:gd name="T95" fmla="*/ 154 h 215"/>
                <a:gd name="T96" fmla="*/ 215 w 277"/>
                <a:gd name="T97" fmla="*/ 154 h 215"/>
                <a:gd name="T98" fmla="*/ 214 w 277"/>
                <a:gd name="T99" fmla="*/ 164 h 215"/>
                <a:gd name="T100" fmla="*/ 214 w 277"/>
                <a:gd name="T101" fmla="*/ 164 h 215"/>
                <a:gd name="T102" fmla="*/ 259 w 277"/>
                <a:gd name="T103" fmla="*/ 168 h 215"/>
                <a:gd name="T104" fmla="*/ 247 w 277"/>
                <a:gd name="T105" fmla="*/ 173 h 215"/>
                <a:gd name="T106" fmla="*/ 272 w 277"/>
                <a:gd name="T107" fmla="*/ 154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7" h="215">
                  <a:moveTo>
                    <a:pt x="21" y="61"/>
                  </a:moveTo>
                  <a:cubicBezTo>
                    <a:pt x="7" y="61"/>
                    <a:pt x="0" y="51"/>
                    <a:pt x="0" y="32"/>
                  </a:cubicBezTo>
                  <a:cubicBezTo>
                    <a:pt x="0" y="22"/>
                    <a:pt x="2" y="14"/>
                    <a:pt x="6" y="9"/>
                  </a:cubicBezTo>
                  <a:cubicBezTo>
                    <a:pt x="9" y="3"/>
                    <a:pt x="15" y="1"/>
                    <a:pt x="22" y="1"/>
                  </a:cubicBezTo>
                  <a:cubicBezTo>
                    <a:pt x="36" y="1"/>
                    <a:pt x="43" y="11"/>
                    <a:pt x="43" y="30"/>
                  </a:cubicBezTo>
                  <a:cubicBezTo>
                    <a:pt x="43" y="40"/>
                    <a:pt x="41" y="48"/>
                    <a:pt x="37" y="53"/>
                  </a:cubicBezTo>
                  <a:cubicBezTo>
                    <a:pt x="33" y="59"/>
                    <a:pt x="28" y="61"/>
                    <a:pt x="21" y="61"/>
                  </a:cubicBezTo>
                  <a:close/>
                  <a:moveTo>
                    <a:pt x="22" y="10"/>
                  </a:moveTo>
                  <a:cubicBezTo>
                    <a:pt x="16" y="10"/>
                    <a:pt x="13" y="17"/>
                    <a:pt x="13" y="32"/>
                  </a:cubicBezTo>
                  <a:cubicBezTo>
                    <a:pt x="13" y="45"/>
                    <a:pt x="16" y="51"/>
                    <a:pt x="21" y="51"/>
                  </a:cubicBezTo>
                  <a:cubicBezTo>
                    <a:pt x="27" y="51"/>
                    <a:pt x="29" y="45"/>
                    <a:pt x="29" y="31"/>
                  </a:cubicBezTo>
                  <a:cubicBezTo>
                    <a:pt x="29" y="17"/>
                    <a:pt x="27" y="10"/>
                    <a:pt x="22" y="10"/>
                  </a:cubicBezTo>
                  <a:close/>
                  <a:moveTo>
                    <a:pt x="79" y="0"/>
                  </a:moveTo>
                  <a:cubicBezTo>
                    <a:pt x="79" y="60"/>
                    <a:pt x="79" y="60"/>
                    <a:pt x="79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6"/>
                    <a:pt x="64" y="17"/>
                  </a:cubicBezTo>
                  <a:cubicBezTo>
                    <a:pt x="63" y="17"/>
                    <a:pt x="62" y="18"/>
                    <a:pt x="61" y="18"/>
                  </a:cubicBezTo>
                  <a:cubicBezTo>
                    <a:pt x="60" y="19"/>
                    <a:pt x="59" y="19"/>
                    <a:pt x="57" y="19"/>
                  </a:cubicBezTo>
                  <a:cubicBezTo>
                    <a:pt x="56" y="20"/>
                    <a:pt x="55" y="20"/>
                    <a:pt x="54" y="2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7" y="8"/>
                    <a:pt x="61" y="7"/>
                    <a:pt x="64" y="5"/>
                  </a:cubicBezTo>
                  <a:cubicBezTo>
                    <a:pt x="66" y="4"/>
                    <a:pt x="69" y="2"/>
                    <a:pt x="72" y="0"/>
                  </a:cubicBezTo>
                  <a:lnTo>
                    <a:pt x="79" y="0"/>
                  </a:lnTo>
                  <a:close/>
                  <a:moveTo>
                    <a:pt x="117" y="61"/>
                  </a:moveTo>
                  <a:cubicBezTo>
                    <a:pt x="103" y="61"/>
                    <a:pt x="96" y="51"/>
                    <a:pt x="96" y="32"/>
                  </a:cubicBezTo>
                  <a:cubicBezTo>
                    <a:pt x="96" y="22"/>
                    <a:pt x="98" y="14"/>
                    <a:pt x="102" y="9"/>
                  </a:cubicBezTo>
                  <a:cubicBezTo>
                    <a:pt x="106" y="3"/>
                    <a:pt x="111" y="1"/>
                    <a:pt x="118" y="1"/>
                  </a:cubicBezTo>
                  <a:cubicBezTo>
                    <a:pt x="132" y="1"/>
                    <a:pt x="139" y="11"/>
                    <a:pt x="139" y="30"/>
                  </a:cubicBezTo>
                  <a:cubicBezTo>
                    <a:pt x="139" y="40"/>
                    <a:pt x="137" y="48"/>
                    <a:pt x="133" y="53"/>
                  </a:cubicBezTo>
                  <a:cubicBezTo>
                    <a:pt x="130" y="59"/>
                    <a:pt x="124" y="61"/>
                    <a:pt x="117" y="61"/>
                  </a:cubicBezTo>
                  <a:close/>
                  <a:moveTo>
                    <a:pt x="118" y="10"/>
                  </a:moveTo>
                  <a:cubicBezTo>
                    <a:pt x="112" y="10"/>
                    <a:pt x="109" y="17"/>
                    <a:pt x="109" y="32"/>
                  </a:cubicBezTo>
                  <a:cubicBezTo>
                    <a:pt x="109" y="45"/>
                    <a:pt x="112" y="51"/>
                    <a:pt x="118" y="51"/>
                  </a:cubicBezTo>
                  <a:cubicBezTo>
                    <a:pt x="123" y="51"/>
                    <a:pt x="126" y="45"/>
                    <a:pt x="126" y="31"/>
                  </a:cubicBezTo>
                  <a:cubicBezTo>
                    <a:pt x="126" y="17"/>
                    <a:pt x="123" y="10"/>
                    <a:pt x="118" y="10"/>
                  </a:cubicBezTo>
                  <a:close/>
                  <a:moveTo>
                    <a:pt x="176" y="0"/>
                  </a:moveTo>
                  <a:cubicBezTo>
                    <a:pt x="176" y="60"/>
                    <a:pt x="176" y="60"/>
                    <a:pt x="176" y="60"/>
                  </a:cubicBezTo>
                  <a:cubicBezTo>
                    <a:pt x="163" y="60"/>
                    <a:pt x="163" y="60"/>
                    <a:pt x="163" y="60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162" y="15"/>
                    <a:pt x="161" y="16"/>
                    <a:pt x="160" y="17"/>
                  </a:cubicBezTo>
                  <a:cubicBezTo>
                    <a:pt x="159" y="17"/>
                    <a:pt x="158" y="18"/>
                    <a:pt x="157" y="18"/>
                  </a:cubicBezTo>
                  <a:cubicBezTo>
                    <a:pt x="156" y="19"/>
                    <a:pt x="155" y="19"/>
                    <a:pt x="154" y="19"/>
                  </a:cubicBezTo>
                  <a:cubicBezTo>
                    <a:pt x="153" y="20"/>
                    <a:pt x="151" y="20"/>
                    <a:pt x="150" y="20"/>
                  </a:cubicBezTo>
                  <a:cubicBezTo>
                    <a:pt x="150" y="9"/>
                    <a:pt x="150" y="9"/>
                    <a:pt x="150" y="9"/>
                  </a:cubicBezTo>
                  <a:cubicBezTo>
                    <a:pt x="154" y="8"/>
                    <a:pt x="157" y="7"/>
                    <a:pt x="160" y="5"/>
                  </a:cubicBezTo>
                  <a:cubicBezTo>
                    <a:pt x="163" y="4"/>
                    <a:pt x="165" y="2"/>
                    <a:pt x="168" y="0"/>
                  </a:cubicBezTo>
                  <a:lnTo>
                    <a:pt x="176" y="0"/>
                  </a:lnTo>
                  <a:close/>
                  <a:moveTo>
                    <a:pt x="214" y="61"/>
                  </a:moveTo>
                  <a:cubicBezTo>
                    <a:pt x="200" y="61"/>
                    <a:pt x="193" y="51"/>
                    <a:pt x="193" y="32"/>
                  </a:cubicBezTo>
                  <a:cubicBezTo>
                    <a:pt x="193" y="22"/>
                    <a:pt x="195" y="14"/>
                    <a:pt x="198" y="9"/>
                  </a:cubicBezTo>
                  <a:cubicBezTo>
                    <a:pt x="202" y="3"/>
                    <a:pt x="208" y="1"/>
                    <a:pt x="215" y="1"/>
                  </a:cubicBezTo>
                  <a:cubicBezTo>
                    <a:pt x="228" y="1"/>
                    <a:pt x="235" y="11"/>
                    <a:pt x="235" y="30"/>
                  </a:cubicBezTo>
                  <a:cubicBezTo>
                    <a:pt x="235" y="40"/>
                    <a:pt x="233" y="48"/>
                    <a:pt x="230" y="53"/>
                  </a:cubicBezTo>
                  <a:cubicBezTo>
                    <a:pt x="226" y="59"/>
                    <a:pt x="221" y="61"/>
                    <a:pt x="214" y="61"/>
                  </a:cubicBezTo>
                  <a:close/>
                  <a:moveTo>
                    <a:pt x="214" y="10"/>
                  </a:moveTo>
                  <a:cubicBezTo>
                    <a:pt x="209" y="10"/>
                    <a:pt x="206" y="17"/>
                    <a:pt x="206" y="32"/>
                  </a:cubicBezTo>
                  <a:cubicBezTo>
                    <a:pt x="206" y="45"/>
                    <a:pt x="209" y="51"/>
                    <a:pt x="214" y="51"/>
                  </a:cubicBezTo>
                  <a:cubicBezTo>
                    <a:pt x="219" y="51"/>
                    <a:pt x="222" y="45"/>
                    <a:pt x="222" y="31"/>
                  </a:cubicBezTo>
                  <a:cubicBezTo>
                    <a:pt x="222" y="17"/>
                    <a:pt x="219" y="10"/>
                    <a:pt x="214" y="10"/>
                  </a:cubicBezTo>
                  <a:close/>
                  <a:moveTo>
                    <a:pt x="272" y="0"/>
                  </a:moveTo>
                  <a:cubicBezTo>
                    <a:pt x="272" y="60"/>
                    <a:pt x="272" y="60"/>
                    <a:pt x="272" y="60"/>
                  </a:cubicBezTo>
                  <a:cubicBezTo>
                    <a:pt x="259" y="60"/>
                    <a:pt x="259" y="60"/>
                    <a:pt x="259" y="60"/>
                  </a:cubicBezTo>
                  <a:cubicBezTo>
                    <a:pt x="259" y="15"/>
                    <a:pt x="259" y="15"/>
                    <a:pt x="259" y="15"/>
                  </a:cubicBezTo>
                  <a:cubicBezTo>
                    <a:pt x="258" y="15"/>
                    <a:pt x="258" y="16"/>
                    <a:pt x="257" y="17"/>
                  </a:cubicBezTo>
                  <a:cubicBezTo>
                    <a:pt x="256" y="17"/>
                    <a:pt x="255" y="18"/>
                    <a:pt x="254" y="18"/>
                  </a:cubicBezTo>
                  <a:cubicBezTo>
                    <a:pt x="252" y="19"/>
                    <a:pt x="251" y="19"/>
                    <a:pt x="250" y="19"/>
                  </a:cubicBezTo>
                  <a:cubicBezTo>
                    <a:pt x="249" y="20"/>
                    <a:pt x="248" y="20"/>
                    <a:pt x="247" y="20"/>
                  </a:cubicBezTo>
                  <a:cubicBezTo>
                    <a:pt x="247" y="9"/>
                    <a:pt x="247" y="9"/>
                    <a:pt x="247" y="9"/>
                  </a:cubicBezTo>
                  <a:cubicBezTo>
                    <a:pt x="250" y="8"/>
                    <a:pt x="253" y="7"/>
                    <a:pt x="256" y="5"/>
                  </a:cubicBezTo>
                  <a:cubicBezTo>
                    <a:pt x="259" y="4"/>
                    <a:pt x="262" y="2"/>
                    <a:pt x="264" y="0"/>
                  </a:cubicBezTo>
                  <a:lnTo>
                    <a:pt x="272" y="0"/>
                  </a:lnTo>
                  <a:close/>
                  <a:moveTo>
                    <a:pt x="25" y="77"/>
                  </a:moveTo>
                  <a:cubicBezTo>
                    <a:pt x="25" y="137"/>
                    <a:pt x="25" y="137"/>
                    <a:pt x="25" y="137"/>
                  </a:cubicBezTo>
                  <a:cubicBezTo>
                    <a:pt x="12" y="137"/>
                    <a:pt x="12" y="137"/>
                    <a:pt x="12" y="137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2"/>
                    <a:pt x="11" y="93"/>
                    <a:pt x="10" y="93"/>
                  </a:cubicBezTo>
                  <a:cubicBezTo>
                    <a:pt x="9" y="94"/>
                    <a:pt x="8" y="94"/>
                    <a:pt x="7" y="95"/>
                  </a:cubicBezTo>
                  <a:cubicBezTo>
                    <a:pt x="6" y="95"/>
                    <a:pt x="5" y="96"/>
                    <a:pt x="3" y="96"/>
                  </a:cubicBezTo>
                  <a:cubicBezTo>
                    <a:pt x="2" y="96"/>
                    <a:pt x="1" y="97"/>
                    <a:pt x="0" y="97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3" y="85"/>
                    <a:pt x="6" y="84"/>
                    <a:pt x="9" y="82"/>
                  </a:cubicBezTo>
                  <a:cubicBezTo>
                    <a:pt x="12" y="81"/>
                    <a:pt x="15" y="79"/>
                    <a:pt x="17" y="77"/>
                  </a:cubicBezTo>
                  <a:lnTo>
                    <a:pt x="25" y="77"/>
                  </a:lnTo>
                  <a:close/>
                  <a:moveTo>
                    <a:pt x="63" y="138"/>
                  </a:moveTo>
                  <a:cubicBezTo>
                    <a:pt x="49" y="138"/>
                    <a:pt x="42" y="128"/>
                    <a:pt x="42" y="109"/>
                  </a:cubicBezTo>
                  <a:cubicBezTo>
                    <a:pt x="42" y="98"/>
                    <a:pt x="44" y="91"/>
                    <a:pt x="48" y="85"/>
                  </a:cubicBezTo>
                  <a:cubicBezTo>
                    <a:pt x="52" y="80"/>
                    <a:pt x="57" y="77"/>
                    <a:pt x="64" y="77"/>
                  </a:cubicBezTo>
                  <a:cubicBezTo>
                    <a:pt x="78" y="77"/>
                    <a:pt x="85" y="87"/>
                    <a:pt x="85" y="107"/>
                  </a:cubicBezTo>
                  <a:cubicBezTo>
                    <a:pt x="85" y="117"/>
                    <a:pt x="83" y="125"/>
                    <a:pt x="79" y="130"/>
                  </a:cubicBezTo>
                  <a:cubicBezTo>
                    <a:pt x="75" y="135"/>
                    <a:pt x="70" y="138"/>
                    <a:pt x="63" y="138"/>
                  </a:cubicBezTo>
                  <a:close/>
                  <a:moveTo>
                    <a:pt x="64" y="87"/>
                  </a:moveTo>
                  <a:cubicBezTo>
                    <a:pt x="58" y="87"/>
                    <a:pt x="55" y="94"/>
                    <a:pt x="55" y="108"/>
                  </a:cubicBezTo>
                  <a:cubicBezTo>
                    <a:pt x="55" y="121"/>
                    <a:pt x="58" y="128"/>
                    <a:pt x="64" y="128"/>
                  </a:cubicBezTo>
                  <a:cubicBezTo>
                    <a:pt x="69" y="128"/>
                    <a:pt x="72" y="121"/>
                    <a:pt x="72" y="108"/>
                  </a:cubicBezTo>
                  <a:cubicBezTo>
                    <a:pt x="72" y="94"/>
                    <a:pt x="69" y="87"/>
                    <a:pt x="64" y="87"/>
                  </a:cubicBezTo>
                  <a:close/>
                  <a:moveTo>
                    <a:pt x="122" y="77"/>
                  </a:moveTo>
                  <a:cubicBezTo>
                    <a:pt x="122" y="137"/>
                    <a:pt x="122" y="137"/>
                    <a:pt x="122" y="137"/>
                  </a:cubicBezTo>
                  <a:cubicBezTo>
                    <a:pt x="109" y="137"/>
                    <a:pt x="109" y="137"/>
                    <a:pt x="109" y="137"/>
                  </a:cubicBezTo>
                  <a:cubicBezTo>
                    <a:pt x="109" y="92"/>
                    <a:pt x="109" y="92"/>
                    <a:pt x="109" y="92"/>
                  </a:cubicBezTo>
                  <a:cubicBezTo>
                    <a:pt x="108" y="92"/>
                    <a:pt x="107" y="93"/>
                    <a:pt x="106" y="93"/>
                  </a:cubicBezTo>
                  <a:cubicBezTo>
                    <a:pt x="105" y="94"/>
                    <a:pt x="104" y="94"/>
                    <a:pt x="103" y="95"/>
                  </a:cubicBezTo>
                  <a:cubicBezTo>
                    <a:pt x="102" y="95"/>
                    <a:pt x="101" y="96"/>
                    <a:pt x="100" y="96"/>
                  </a:cubicBezTo>
                  <a:cubicBezTo>
                    <a:pt x="98" y="96"/>
                    <a:pt x="97" y="97"/>
                    <a:pt x="96" y="97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100" y="85"/>
                    <a:pt x="103" y="84"/>
                    <a:pt x="106" y="82"/>
                  </a:cubicBezTo>
                  <a:cubicBezTo>
                    <a:pt x="109" y="81"/>
                    <a:pt x="111" y="79"/>
                    <a:pt x="114" y="77"/>
                  </a:cubicBezTo>
                  <a:lnTo>
                    <a:pt x="122" y="77"/>
                  </a:lnTo>
                  <a:close/>
                  <a:moveTo>
                    <a:pt x="159" y="138"/>
                  </a:moveTo>
                  <a:cubicBezTo>
                    <a:pt x="145" y="138"/>
                    <a:pt x="138" y="128"/>
                    <a:pt x="138" y="109"/>
                  </a:cubicBezTo>
                  <a:cubicBezTo>
                    <a:pt x="138" y="98"/>
                    <a:pt x="140" y="91"/>
                    <a:pt x="144" y="85"/>
                  </a:cubicBezTo>
                  <a:cubicBezTo>
                    <a:pt x="148" y="80"/>
                    <a:pt x="153" y="77"/>
                    <a:pt x="161" y="77"/>
                  </a:cubicBezTo>
                  <a:cubicBezTo>
                    <a:pt x="174" y="77"/>
                    <a:pt x="181" y="87"/>
                    <a:pt x="181" y="107"/>
                  </a:cubicBezTo>
                  <a:cubicBezTo>
                    <a:pt x="181" y="117"/>
                    <a:pt x="179" y="125"/>
                    <a:pt x="175" y="130"/>
                  </a:cubicBezTo>
                  <a:cubicBezTo>
                    <a:pt x="172" y="135"/>
                    <a:pt x="166" y="138"/>
                    <a:pt x="159" y="138"/>
                  </a:cubicBezTo>
                  <a:close/>
                  <a:moveTo>
                    <a:pt x="160" y="87"/>
                  </a:moveTo>
                  <a:cubicBezTo>
                    <a:pt x="154" y="87"/>
                    <a:pt x="152" y="94"/>
                    <a:pt x="152" y="108"/>
                  </a:cubicBezTo>
                  <a:cubicBezTo>
                    <a:pt x="152" y="121"/>
                    <a:pt x="154" y="128"/>
                    <a:pt x="160" y="128"/>
                  </a:cubicBezTo>
                  <a:cubicBezTo>
                    <a:pt x="165" y="128"/>
                    <a:pt x="168" y="121"/>
                    <a:pt x="168" y="108"/>
                  </a:cubicBezTo>
                  <a:cubicBezTo>
                    <a:pt x="168" y="94"/>
                    <a:pt x="165" y="87"/>
                    <a:pt x="160" y="87"/>
                  </a:cubicBezTo>
                  <a:close/>
                  <a:moveTo>
                    <a:pt x="218" y="77"/>
                  </a:moveTo>
                  <a:cubicBezTo>
                    <a:pt x="218" y="137"/>
                    <a:pt x="218" y="137"/>
                    <a:pt x="218" y="137"/>
                  </a:cubicBezTo>
                  <a:cubicBezTo>
                    <a:pt x="205" y="137"/>
                    <a:pt x="205" y="137"/>
                    <a:pt x="205" y="137"/>
                  </a:cubicBezTo>
                  <a:cubicBezTo>
                    <a:pt x="205" y="92"/>
                    <a:pt x="205" y="92"/>
                    <a:pt x="205" y="92"/>
                  </a:cubicBezTo>
                  <a:cubicBezTo>
                    <a:pt x="204" y="92"/>
                    <a:pt x="203" y="93"/>
                    <a:pt x="202" y="93"/>
                  </a:cubicBezTo>
                  <a:cubicBezTo>
                    <a:pt x="201" y="94"/>
                    <a:pt x="200" y="94"/>
                    <a:pt x="199" y="95"/>
                  </a:cubicBezTo>
                  <a:cubicBezTo>
                    <a:pt x="198" y="95"/>
                    <a:pt x="197" y="96"/>
                    <a:pt x="196" y="96"/>
                  </a:cubicBezTo>
                  <a:cubicBezTo>
                    <a:pt x="195" y="96"/>
                    <a:pt x="194" y="97"/>
                    <a:pt x="192" y="9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6" y="85"/>
                    <a:pt x="199" y="84"/>
                    <a:pt x="202" y="82"/>
                  </a:cubicBezTo>
                  <a:cubicBezTo>
                    <a:pt x="205" y="81"/>
                    <a:pt x="208" y="79"/>
                    <a:pt x="210" y="77"/>
                  </a:cubicBezTo>
                  <a:lnTo>
                    <a:pt x="218" y="77"/>
                  </a:lnTo>
                  <a:close/>
                  <a:moveTo>
                    <a:pt x="256" y="138"/>
                  </a:moveTo>
                  <a:cubicBezTo>
                    <a:pt x="242" y="138"/>
                    <a:pt x="235" y="128"/>
                    <a:pt x="235" y="109"/>
                  </a:cubicBezTo>
                  <a:cubicBezTo>
                    <a:pt x="235" y="98"/>
                    <a:pt x="237" y="91"/>
                    <a:pt x="240" y="85"/>
                  </a:cubicBezTo>
                  <a:cubicBezTo>
                    <a:pt x="244" y="80"/>
                    <a:pt x="250" y="77"/>
                    <a:pt x="257" y="77"/>
                  </a:cubicBezTo>
                  <a:cubicBezTo>
                    <a:pt x="270" y="77"/>
                    <a:pt x="277" y="87"/>
                    <a:pt x="277" y="107"/>
                  </a:cubicBezTo>
                  <a:cubicBezTo>
                    <a:pt x="277" y="117"/>
                    <a:pt x="275" y="125"/>
                    <a:pt x="272" y="130"/>
                  </a:cubicBezTo>
                  <a:cubicBezTo>
                    <a:pt x="268" y="135"/>
                    <a:pt x="263" y="138"/>
                    <a:pt x="256" y="138"/>
                  </a:cubicBezTo>
                  <a:close/>
                  <a:moveTo>
                    <a:pt x="256" y="87"/>
                  </a:moveTo>
                  <a:cubicBezTo>
                    <a:pt x="251" y="87"/>
                    <a:pt x="248" y="94"/>
                    <a:pt x="248" y="108"/>
                  </a:cubicBezTo>
                  <a:cubicBezTo>
                    <a:pt x="248" y="121"/>
                    <a:pt x="251" y="128"/>
                    <a:pt x="256" y="128"/>
                  </a:cubicBezTo>
                  <a:cubicBezTo>
                    <a:pt x="261" y="128"/>
                    <a:pt x="264" y="121"/>
                    <a:pt x="264" y="108"/>
                  </a:cubicBezTo>
                  <a:cubicBezTo>
                    <a:pt x="264" y="94"/>
                    <a:pt x="262" y="87"/>
                    <a:pt x="256" y="87"/>
                  </a:cubicBezTo>
                  <a:close/>
                  <a:moveTo>
                    <a:pt x="21" y="215"/>
                  </a:moveTo>
                  <a:cubicBezTo>
                    <a:pt x="7" y="215"/>
                    <a:pt x="0" y="205"/>
                    <a:pt x="0" y="185"/>
                  </a:cubicBezTo>
                  <a:cubicBezTo>
                    <a:pt x="0" y="175"/>
                    <a:pt x="2" y="167"/>
                    <a:pt x="6" y="162"/>
                  </a:cubicBezTo>
                  <a:cubicBezTo>
                    <a:pt x="9" y="157"/>
                    <a:pt x="15" y="154"/>
                    <a:pt x="22" y="154"/>
                  </a:cubicBezTo>
                  <a:cubicBezTo>
                    <a:pt x="36" y="154"/>
                    <a:pt x="43" y="164"/>
                    <a:pt x="43" y="184"/>
                  </a:cubicBezTo>
                  <a:cubicBezTo>
                    <a:pt x="43" y="194"/>
                    <a:pt x="41" y="201"/>
                    <a:pt x="37" y="207"/>
                  </a:cubicBezTo>
                  <a:cubicBezTo>
                    <a:pt x="33" y="212"/>
                    <a:pt x="28" y="215"/>
                    <a:pt x="21" y="215"/>
                  </a:cubicBezTo>
                  <a:close/>
                  <a:moveTo>
                    <a:pt x="22" y="164"/>
                  </a:moveTo>
                  <a:cubicBezTo>
                    <a:pt x="16" y="164"/>
                    <a:pt x="13" y="171"/>
                    <a:pt x="13" y="185"/>
                  </a:cubicBezTo>
                  <a:cubicBezTo>
                    <a:pt x="13" y="198"/>
                    <a:pt x="16" y="205"/>
                    <a:pt x="21" y="205"/>
                  </a:cubicBezTo>
                  <a:cubicBezTo>
                    <a:pt x="27" y="205"/>
                    <a:pt x="29" y="198"/>
                    <a:pt x="29" y="184"/>
                  </a:cubicBezTo>
                  <a:cubicBezTo>
                    <a:pt x="29" y="171"/>
                    <a:pt x="27" y="164"/>
                    <a:pt x="22" y="164"/>
                  </a:cubicBezTo>
                  <a:close/>
                  <a:moveTo>
                    <a:pt x="79" y="154"/>
                  </a:moveTo>
                  <a:cubicBezTo>
                    <a:pt x="79" y="214"/>
                    <a:pt x="79" y="214"/>
                    <a:pt x="79" y="214"/>
                  </a:cubicBezTo>
                  <a:cubicBezTo>
                    <a:pt x="66" y="214"/>
                    <a:pt x="66" y="214"/>
                    <a:pt x="66" y="214"/>
                  </a:cubicBezTo>
                  <a:cubicBezTo>
                    <a:pt x="66" y="168"/>
                    <a:pt x="66" y="168"/>
                    <a:pt x="66" y="168"/>
                  </a:cubicBezTo>
                  <a:cubicBezTo>
                    <a:pt x="66" y="169"/>
                    <a:pt x="65" y="170"/>
                    <a:pt x="64" y="170"/>
                  </a:cubicBezTo>
                  <a:cubicBezTo>
                    <a:pt x="63" y="171"/>
                    <a:pt x="62" y="171"/>
                    <a:pt x="61" y="172"/>
                  </a:cubicBezTo>
                  <a:cubicBezTo>
                    <a:pt x="60" y="172"/>
                    <a:pt x="59" y="172"/>
                    <a:pt x="57" y="173"/>
                  </a:cubicBezTo>
                  <a:cubicBezTo>
                    <a:pt x="56" y="173"/>
                    <a:pt x="55" y="173"/>
                    <a:pt x="54" y="173"/>
                  </a:cubicBezTo>
                  <a:cubicBezTo>
                    <a:pt x="54" y="163"/>
                    <a:pt x="54" y="163"/>
                    <a:pt x="54" y="163"/>
                  </a:cubicBezTo>
                  <a:cubicBezTo>
                    <a:pt x="57" y="162"/>
                    <a:pt x="61" y="160"/>
                    <a:pt x="64" y="159"/>
                  </a:cubicBezTo>
                  <a:cubicBezTo>
                    <a:pt x="66" y="157"/>
                    <a:pt x="69" y="156"/>
                    <a:pt x="72" y="154"/>
                  </a:cubicBezTo>
                  <a:lnTo>
                    <a:pt x="79" y="154"/>
                  </a:lnTo>
                  <a:close/>
                  <a:moveTo>
                    <a:pt x="117" y="215"/>
                  </a:moveTo>
                  <a:cubicBezTo>
                    <a:pt x="103" y="215"/>
                    <a:pt x="96" y="205"/>
                    <a:pt x="96" y="185"/>
                  </a:cubicBezTo>
                  <a:cubicBezTo>
                    <a:pt x="96" y="175"/>
                    <a:pt x="98" y="167"/>
                    <a:pt x="102" y="162"/>
                  </a:cubicBezTo>
                  <a:cubicBezTo>
                    <a:pt x="106" y="157"/>
                    <a:pt x="111" y="154"/>
                    <a:pt x="118" y="154"/>
                  </a:cubicBezTo>
                  <a:cubicBezTo>
                    <a:pt x="132" y="154"/>
                    <a:pt x="139" y="164"/>
                    <a:pt x="139" y="184"/>
                  </a:cubicBezTo>
                  <a:cubicBezTo>
                    <a:pt x="139" y="194"/>
                    <a:pt x="137" y="201"/>
                    <a:pt x="133" y="207"/>
                  </a:cubicBezTo>
                  <a:cubicBezTo>
                    <a:pt x="130" y="212"/>
                    <a:pt x="124" y="215"/>
                    <a:pt x="117" y="215"/>
                  </a:cubicBezTo>
                  <a:close/>
                  <a:moveTo>
                    <a:pt x="118" y="164"/>
                  </a:moveTo>
                  <a:cubicBezTo>
                    <a:pt x="112" y="164"/>
                    <a:pt x="109" y="171"/>
                    <a:pt x="109" y="185"/>
                  </a:cubicBezTo>
                  <a:cubicBezTo>
                    <a:pt x="109" y="198"/>
                    <a:pt x="112" y="205"/>
                    <a:pt x="118" y="205"/>
                  </a:cubicBezTo>
                  <a:cubicBezTo>
                    <a:pt x="123" y="205"/>
                    <a:pt x="126" y="198"/>
                    <a:pt x="126" y="184"/>
                  </a:cubicBezTo>
                  <a:cubicBezTo>
                    <a:pt x="126" y="171"/>
                    <a:pt x="123" y="164"/>
                    <a:pt x="118" y="164"/>
                  </a:cubicBezTo>
                  <a:close/>
                  <a:moveTo>
                    <a:pt x="176" y="154"/>
                  </a:moveTo>
                  <a:cubicBezTo>
                    <a:pt x="176" y="214"/>
                    <a:pt x="176" y="214"/>
                    <a:pt x="176" y="214"/>
                  </a:cubicBezTo>
                  <a:cubicBezTo>
                    <a:pt x="163" y="214"/>
                    <a:pt x="163" y="214"/>
                    <a:pt x="163" y="214"/>
                  </a:cubicBezTo>
                  <a:cubicBezTo>
                    <a:pt x="163" y="168"/>
                    <a:pt x="163" y="168"/>
                    <a:pt x="163" y="168"/>
                  </a:cubicBezTo>
                  <a:cubicBezTo>
                    <a:pt x="162" y="169"/>
                    <a:pt x="161" y="170"/>
                    <a:pt x="160" y="170"/>
                  </a:cubicBezTo>
                  <a:cubicBezTo>
                    <a:pt x="159" y="171"/>
                    <a:pt x="158" y="171"/>
                    <a:pt x="157" y="172"/>
                  </a:cubicBezTo>
                  <a:cubicBezTo>
                    <a:pt x="156" y="172"/>
                    <a:pt x="155" y="172"/>
                    <a:pt x="154" y="173"/>
                  </a:cubicBezTo>
                  <a:cubicBezTo>
                    <a:pt x="153" y="173"/>
                    <a:pt x="151" y="173"/>
                    <a:pt x="150" y="173"/>
                  </a:cubicBezTo>
                  <a:cubicBezTo>
                    <a:pt x="150" y="163"/>
                    <a:pt x="150" y="163"/>
                    <a:pt x="150" y="163"/>
                  </a:cubicBezTo>
                  <a:cubicBezTo>
                    <a:pt x="154" y="162"/>
                    <a:pt x="157" y="160"/>
                    <a:pt x="160" y="159"/>
                  </a:cubicBezTo>
                  <a:cubicBezTo>
                    <a:pt x="163" y="157"/>
                    <a:pt x="165" y="156"/>
                    <a:pt x="168" y="154"/>
                  </a:cubicBezTo>
                  <a:lnTo>
                    <a:pt x="176" y="154"/>
                  </a:lnTo>
                  <a:close/>
                  <a:moveTo>
                    <a:pt x="214" y="215"/>
                  </a:moveTo>
                  <a:cubicBezTo>
                    <a:pt x="200" y="215"/>
                    <a:pt x="193" y="205"/>
                    <a:pt x="193" y="185"/>
                  </a:cubicBezTo>
                  <a:cubicBezTo>
                    <a:pt x="193" y="175"/>
                    <a:pt x="195" y="167"/>
                    <a:pt x="198" y="162"/>
                  </a:cubicBezTo>
                  <a:cubicBezTo>
                    <a:pt x="202" y="157"/>
                    <a:pt x="208" y="154"/>
                    <a:pt x="215" y="154"/>
                  </a:cubicBezTo>
                  <a:cubicBezTo>
                    <a:pt x="228" y="154"/>
                    <a:pt x="235" y="164"/>
                    <a:pt x="235" y="184"/>
                  </a:cubicBezTo>
                  <a:cubicBezTo>
                    <a:pt x="235" y="194"/>
                    <a:pt x="233" y="201"/>
                    <a:pt x="230" y="207"/>
                  </a:cubicBezTo>
                  <a:cubicBezTo>
                    <a:pt x="226" y="212"/>
                    <a:pt x="221" y="215"/>
                    <a:pt x="214" y="215"/>
                  </a:cubicBezTo>
                  <a:close/>
                  <a:moveTo>
                    <a:pt x="214" y="164"/>
                  </a:moveTo>
                  <a:cubicBezTo>
                    <a:pt x="209" y="164"/>
                    <a:pt x="206" y="171"/>
                    <a:pt x="206" y="185"/>
                  </a:cubicBezTo>
                  <a:cubicBezTo>
                    <a:pt x="206" y="198"/>
                    <a:pt x="209" y="205"/>
                    <a:pt x="214" y="205"/>
                  </a:cubicBezTo>
                  <a:cubicBezTo>
                    <a:pt x="219" y="205"/>
                    <a:pt x="222" y="198"/>
                    <a:pt x="222" y="184"/>
                  </a:cubicBezTo>
                  <a:cubicBezTo>
                    <a:pt x="222" y="171"/>
                    <a:pt x="219" y="164"/>
                    <a:pt x="214" y="164"/>
                  </a:cubicBezTo>
                  <a:close/>
                  <a:moveTo>
                    <a:pt x="272" y="154"/>
                  </a:moveTo>
                  <a:cubicBezTo>
                    <a:pt x="272" y="214"/>
                    <a:pt x="272" y="214"/>
                    <a:pt x="272" y="214"/>
                  </a:cubicBezTo>
                  <a:cubicBezTo>
                    <a:pt x="259" y="214"/>
                    <a:pt x="259" y="214"/>
                    <a:pt x="259" y="214"/>
                  </a:cubicBezTo>
                  <a:cubicBezTo>
                    <a:pt x="259" y="168"/>
                    <a:pt x="259" y="168"/>
                    <a:pt x="259" y="168"/>
                  </a:cubicBezTo>
                  <a:cubicBezTo>
                    <a:pt x="258" y="169"/>
                    <a:pt x="258" y="170"/>
                    <a:pt x="257" y="170"/>
                  </a:cubicBezTo>
                  <a:cubicBezTo>
                    <a:pt x="256" y="171"/>
                    <a:pt x="255" y="171"/>
                    <a:pt x="254" y="172"/>
                  </a:cubicBezTo>
                  <a:cubicBezTo>
                    <a:pt x="252" y="172"/>
                    <a:pt x="251" y="172"/>
                    <a:pt x="250" y="173"/>
                  </a:cubicBezTo>
                  <a:cubicBezTo>
                    <a:pt x="249" y="173"/>
                    <a:pt x="248" y="173"/>
                    <a:pt x="247" y="173"/>
                  </a:cubicBezTo>
                  <a:cubicBezTo>
                    <a:pt x="247" y="163"/>
                    <a:pt x="247" y="163"/>
                    <a:pt x="247" y="163"/>
                  </a:cubicBezTo>
                  <a:cubicBezTo>
                    <a:pt x="250" y="162"/>
                    <a:pt x="253" y="160"/>
                    <a:pt x="256" y="159"/>
                  </a:cubicBezTo>
                  <a:cubicBezTo>
                    <a:pt x="259" y="157"/>
                    <a:pt x="262" y="156"/>
                    <a:pt x="264" y="154"/>
                  </a:cubicBezTo>
                  <a:lnTo>
                    <a:pt x="272" y="154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xtLst/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26" name="Freeform 5"/>
            <p:cNvSpPr>
              <a:spLocks noEditPoints="1"/>
            </p:cNvSpPr>
            <p:nvPr/>
          </p:nvSpPr>
          <p:spPr bwMode="black">
            <a:xfrm>
              <a:off x="5771925" y="3979668"/>
              <a:ext cx="970491" cy="753143"/>
            </a:xfrm>
            <a:custGeom>
              <a:avLst/>
              <a:gdLst>
                <a:gd name="T0" fmla="*/ 22 w 277"/>
                <a:gd name="T1" fmla="*/ 1 h 215"/>
                <a:gd name="T2" fmla="*/ 22 w 277"/>
                <a:gd name="T3" fmla="*/ 10 h 215"/>
                <a:gd name="T4" fmla="*/ 22 w 277"/>
                <a:gd name="T5" fmla="*/ 10 h 215"/>
                <a:gd name="T6" fmla="*/ 66 w 277"/>
                <a:gd name="T7" fmla="*/ 15 h 215"/>
                <a:gd name="T8" fmla="*/ 54 w 277"/>
                <a:gd name="T9" fmla="*/ 20 h 215"/>
                <a:gd name="T10" fmla="*/ 79 w 277"/>
                <a:gd name="T11" fmla="*/ 0 h 215"/>
                <a:gd name="T12" fmla="*/ 118 w 277"/>
                <a:gd name="T13" fmla="*/ 1 h 215"/>
                <a:gd name="T14" fmla="*/ 118 w 277"/>
                <a:gd name="T15" fmla="*/ 10 h 215"/>
                <a:gd name="T16" fmla="*/ 118 w 277"/>
                <a:gd name="T17" fmla="*/ 10 h 215"/>
                <a:gd name="T18" fmla="*/ 163 w 277"/>
                <a:gd name="T19" fmla="*/ 15 h 215"/>
                <a:gd name="T20" fmla="*/ 150 w 277"/>
                <a:gd name="T21" fmla="*/ 20 h 215"/>
                <a:gd name="T22" fmla="*/ 176 w 277"/>
                <a:gd name="T23" fmla="*/ 0 h 215"/>
                <a:gd name="T24" fmla="*/ 215 w 277"/>
                <a:gd name="T25" fmla="*/ 1 h 215"/>
                <a:gd name="T26" fmla="*/ 214 w 277"/>
                <a:gd name="T27" fmla="*/ 10 h 215"/>
                <a:gd name="T28" fmla="*/ 214 w 277"/>
                <a:gd name="T29" fmla="*/ 10 h 215"/>
                <a:gd name="T30" fmla="*/ 259 w 277"/>
                <a:gd name="T31" fmla="*/ 15 h 215"/>
                <a:gd name="T32" fmla="*/ 247 w 277"/>
                <a:gd name="T33" fmla="*/ 20 h 215"/>
                <a:gd name="T34" fmla="*/ 272 w 277"/>
                <a:gd name="T35" fmla="*/ 0 h 215"/>
                <a:gd name="T36" fmla="*/ 12 w 277"/>
                <a:gd name="T37" fmla="*/ 92 h 215"/>
                <a:gd name="T38" fmla="*/ 0 w 277"/>
                <a:gd name="T39" fmla="*/ 97 h 215"/>
                <a:gd name="T40" fmla="*/ 25 w 277"/>
                <a:gd name="T41" fmla="*/ 77 h 215"/>
                <a:gd name="T42" fmla="*/ 64 w 277"/>
                <a:gd name="T43" fmla="*/ 77 h 215"/>
                <a:gd name="T44" fmla="*/ 64 w 277"/>
                <a:gd name="T45" fmla="*/ 87 h 215"/>
                <a:gd name="T46" fmla="*/ 64 w 277"/>
                <a:gd name="T47" fmla="*/ 87 h 215"/>
                <a:gd name="T48" fmla="*/ 109 w 277"/>
                <a:gd name="T49" fmla="*/ 92 h 215"/>
                <a:gd name="T50" fmla="*/ 96 w 277"/>
                <a:gd name="T51" fmla="*/ 97 h 215"/>
                <a:gd name="T52" fmla="*/ 122 w 277"/>
                <a:gd name="T53" fmla="*/ 77 h 215"/>
                <a:gd name="T54" fmla="*/ 161 w 277"/>
                <a:gd name="T55" fmla="*/ 77 h 215"/>
                <a:gd name="T56" fmla="*/ 160 w 277"/>
                <a:gd name="T57" fmla="*/ 87 h 215"/>
                <a:gd name="T58" fmla="*/ 160 w 277"/>
                <a:gd name="T59" fmla="*/ 87 h 215"/>
                <a:gd name="T60" fmla="*/ 205 w 277"/>
                <a:gd name="T61" fmla="*/ 92 h 215"/>
                <a:gd name="T62" fmla="*/ 192 w 277"/>
                <a:gd name="T63" fmla="*/ 97 h 215"/>
                <a:gd name="T64" fmla="*/ 218 w 277"/>
                <a:gd name="T65" fmla="*/ 77 h 215"/>
                <a:gd name="T66" fmla="*/ 257 w 277"/>
                <a:gd name="T67" fmla="*/ 77 h 215"/>
                <a:gd name="T68" fmla="*/ 256 w 277"/>
                <a:gd name="T69" fmla="*/ 87 h 215"/>
                <a:gd name="T70" fmla="*/ 256 w 277"/>
                <a:gd name="T71" fmla="*/ 87 h 215"/>
                <a:gd name="T72" fmla="*/ 22 w 277"/>
                <a:gd name="T73" fmla="*/ 154 h 215"/>
                <a:gd name="T74" fmla="*/ 22 w 277"/>
                <a:gd name="T75" fmla="*/ 164 h 215"/>
                <a:gd name="T76" fmla="*/ 22 w 277"/>
                <a:gd name="T77" fmla="*/ 164 h 215"/>
                <a:gd name="T78" fmla="*/ 66 w 277"/>
                <a:gd name="T79" fmla="*/ 168 h 215"/>
                <a:gd name="T80" fmla="*/ 54 w 277"/>
                <a:gd name="T81" fmla="*/ 173 h 215"/>
                <a:gd name="T82" fmla="*/ 79 w 277"/>
                <a:gd name="T83" fmla="*/ 154 h 215"/>
                <a:gd name="T84" fmla="*/ 118 w 277"/>
                <a:gd name="T85" fmla="*/ 154 h 215"/>
                <a:gd name="T86" fmla="*/ 118 w 277"/>
                <a:gd name="T87" fmla="*/ 164 h 215"/>
                <a:gd name="T88" fmla="*/ 118 w 277"/>
                <a:gd name="T89" fmla="*/ 164 h 215"/>
                <a:gd name="T90" fmla="*/ 163 w 277"/>
                <a:gd name="T91" fmla="*/ 168 h 215"/>
                <a:gd name="T92" fmla="*/ 150 w 277"/>
                <a:gd name="T93" fmla="*/ 173 h 215"/>
                <a:gd name="T94" fmla="*/ 176 w 277"/>
                <a:gd name="T95" fmla="*/ 154 h 215"/>
                <a:gd name="T96" fmla="*/ 215 w 277"/>
                <a:gd name="T97" fmla="*/ 154 h 215"/>
                <a:gd name="T98" fmla="*/ 214 w 277"/>
                <a:gd name="T99" fmla="*/ 164 h 215"/>
                <a:gd name="T100" fmla="*/ 214 w 277"/>
                <a:gd name="T101" fmla="*/ 164 h 215"/>
                <a:gd name="T102" fmla="*/ 259 w 277"/>
                <a:gd name="T103" fmla="*/ 168 h 215"/>
                <a:gd name="T104" fmla="*/ 247 w 277"/>
                <a:gd name="T105" fmla="*/ 173 h 215"/>
                <a:gd name="T106" fmla="*/ 272 w 277"/>
                <a:gd name="T107" fmla="*/ 154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7" h="215">
                  <a:moveTo>
                    <a:pt x="21" y="61"/>
                  </a:moveTo>
                  <a:cubicBezTo>
                    <a:pt x="7" y="61"/>
                    <a:pt x="0" y="51"/>
                    <a:pt x="0" y="32"/>
                  </a:cubicBezTo>
                  <a:cubicBezTo>
                    <a:pt x="0" y="22"/>
                    <a:pt x="2" y="14"/>
                    <a:pt x="6" y="9"/>
                  </a:cubicBezTo>
                  <a:cubicBezTo>
                    <a:pt x="9" y="3"/>
                    <a:pt x="15" y="1"/>
                    <a:pt x="22" y="1"/>
                  </a:cubicBezTo>
                  <a:cubicBezTo>
                    <a:pt x="36" y="1"/>
                    <a:pt x="43" y="11"/>
                    <a:pt x="43" y="30"/>
                  </a:cubicBezTo>
                  <a:cubicBezTo>
                    <a:pt x="43" y="40"/>
                    <a:pt x="41" y="48"/>
                    <a:pt x="37" y="53"/>
                  </a:cubicBezTo>
                  <a:cubicBezTo>
                    <a:pt x="33" y="59"/>
                    <a:pt x="28" y="61"/>
                    <a:pt x="21" y="61"/>
                  </a:cubicBezTo>
                  <a:close/>
                  <a:moveTo>
                    <a:pt x="22" y="10"/>
                  </a:moveTo>
                  <a:cubicBezTo>
                    <a:pt x="16" y="10"/>
                    <a:pt x="13" y="17"/>
                    <a:pt x="13" y="32"/>
                  </a:cubicBezTo>
                  <a:cubicBezTo>
                    <a:pt x="13" y="45"/>
                    <a:pt x="16" y="51"/>
                    <a:pt x="21" y="51"/>
                  </a:cubicBezTo>
                  <a:cubicBezTo>
                    <a:pt x="27" y="51"/>
                    <a:pt x="29" y="45"/>
                    <a:pt x="29" y="31"/>
                  </a:cubicBezTo>
                  <a:cubicBezTo>
                    <a:pt x="29" y="17"/>
                    <a:pt x="27" y="10"/>
                    <a:pt x="22" y="10"/>
                  </a:cubicBezTo>
                  <a:close/>
                  <a:moveTo>
                    <a:pt x="79" y="0"/>
                  </a:moveTo>
                  <a:cubicBezTo>
                    <a:pt x="79" y="60"/>
                    <a:pt x="79" y="60"/>
                    <a:pt x="79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6"/>
                    <a:pt x="64" y="17"/>
                  </a:cubicBezTo>
                  <a:cubicBezTo>
                    <a:pt x="63" y="17"/>
                    <a:pt x="62" y="18"/>
                    <a:pt x="61" y="18"/>
                  </a:cubicBezTo>
                  <a:cubicBezTo>
                    <a:pt x="60" y="19"/>
                    <a:pt x="59" y="19"/>
                    <a:pt x="57" y="19"/>
                  </a:cubicBezTo>
                  <a:cubicBezTo>
                    <a:pt x="56" y="20"/>
                    <a:pt x="55" y="20"/>
                    <a:pt x="54" y="2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7" y="8"/>
                    <a:pt x="61" y="7"/>
                    <a:pt x="64" y="5"/>
                  </a:cubicBezTo>
                  <a:cubicBezTo>
                    <a:pt x="66" y="4"/>
                    <a:pt x="69" y="2"/>
                    <a:pt x="72" y="0"/>
                  </a:cubicBezTo>
                  <a:lnTo>
                    <a:pt x="79" y="0"/>
                  </a:lnTo>
                  <a:close/>
                  <a:moveTo>
                    <a:pt x="117" y="61"/>
                  </a:moveTo>
                  <a:cubicBezTo>
                    <a:pt x="103" y="61"/>
                    <a:pt x="96" y="51"/>
                    <a:pt x="96" y="32"/>
                  </a:cubicBezTo>
                  <a:cubicBezTo>
                    <a:pt x="96" y="22"/>
                    <a:pt x="98" y="14"/>
                    <a:pt x="102" y="9"/>
                  </a:cubicBezTo>
                  <a:cubicBezTo>
                    <a:pt x="106" y="3"/>
                    <a:pt x="111" y="1"/>
                    <a:pt x="118" y="1"/>
                  </a:cubicBezTo>
                  <a:cubicBezTo>
                    <a:pt x="132" y="1"/>
                    <a:pt x="139" y="11"/>
                    <a:pt x="139" y="30"/>
                  </a:cubicBezTo>
                  <a:cubicBezTo>
                    <a:pt x="139" y="40"/>
                    <a:pt x="137" y="48"/>
                    <a:pt x="133" y="53"/>
                  </a:cubicBezTo>
                  <a:cubicBezTo>
                    <a:pt x="130" y="59"/>
                    <a:pt x="124" y="61"/>
                    <a:pt x="117" y="61"/>
                  </a:cubicBezTo>
                  <a:close/>
                  <a:moveTo>
                    <a:pt x="118" y="10"/>
                  </a:moveTo>
                  <a:cubicBezTo>
                    <a:pt x="112" y="10"/>
                    <a:pt x="109" y="17"/>
                    <a:pt x="109" y="32"/>
                  </a:cubicBezTo>
                  <a:cubicBezTo>
                    <a:pt x="109" y="45"/>
                    <a:pt x="112" y="51"/>
                    <a:pt x="118" y="51"/>
                  </a:cubicBezTo>
                  <a:cubicBezTo>
                    <a:pt x="123" y="51"/>
                    <a:pt x="126" y="45"/>
                    <a:pt x="126" y="31"/>
                  </a:cubicBezTo>
                  <a:cubicBezTo>
                    <a:pt x="126" y="17"/>
                    <a:pt x="123" y="10"/>
                    <a:pt x="118" y="10"/>
                  </a:cubicBezTo>
                  <a:close/>
                  <a:moveTo>
                    <a:pt x="176" y="0"/>
                  </a:moveTo>
                  <a:cubicBezTo>
                    <a:pt x="176" y="60"/>
                    <a:pt x="176" y="60"/>
                    <a:pt x="176" y="60"/>
                  </a:cubicBezTo>
                  <a:cubicBezTo>
                    <a:pt x="163" y="60"/>
                    <a:pt x="163" y="60"/>
                    <a:pt x="163" y="60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162" y="15"/>
                    <a:pt x="161" y="16"/>
                    <a:pt x="160" y="17"/>
                  </a:cubicBezTo>
                  <a:cubicBezTo>
                    <a:pt x="159" y="17"/>
                    <a:pt x="158" y="18"/>
                    <a:pt x="157" y="18"/>
                  </a:cubicBezTo>
                  <a:cubicBezTo>
                    <a:pt x="156" y="19"/>
                    <a:pt x="155" y="19"/>
                    <a:pt x="154" y="19"/>
                  </a:cubicBezTo>
                  <a:cubicBezTo>
                    <a:pt x="153" y="20"/>
                    <a:pt x="151" y="20"/>
                    <a:pt x="150" y="20"/>
                  </a:cubicBezTo>
                  <a:cubicBezTo>
                    <a:pt x="150" y="9"/>
                    <a:pt x="150" y="9"/>
                    <a:pt x="150" y="9"/>
                  </a:cubicBezTo>
                  <a:cubicBezTo>
                    <a:pt x="154" y="8"/>
                    <a:pt x="157" y="7"/>
                    <a:pt x="160" y="5"/>
                  </a:cubicBezTo>
                  <a:cubicBezTo>
                    <a:pt x="163" y="4"/>
                    <a:pt x="165" y="2"/>
                    <a:pt x="168" y="0"/>
                  </a:cubicBezTo>
                  <a:lnTo>
                    <a:pt x="176" y="0"/>
                  </a:lnTo>
                  <a:close/>
                  <a:moveTo>
                    <a:pt x="214" y="61"/>
                  </a:moveTo>
                  <a:cubicBezTo>
                    <a:pt x="200" y="61"/>
                    <a:pt x="193" y="51"/>
                    <a:pt x="193" y="32"/>
                  </a:cubicBezTo>
                  <a:cubicBezTo>
                    <a:pt x="193" y="22"/>
                    <a:pt x="195" y="14"/>
                    <a:pt x="198" y="9"/>
                  </a:cubicBezTo>
                  <a:cubicBezTo>
                    <a:pt x="202" y="3"/>
                    <a:pt x="208" y="1"/>
                    <a:pt x="215" y="1"/>
                  </a:cubicBezTo>
                  <a:cubicBezTo>
                    <a:pt x="228" y="1"/>
                    <a:pt x="235" y="11"/>
                    <a:pt x="235" y="30"/>
                  </a:cubicBezTo>
                  <a:cubicBezTo>
                    <a:pt x="235" y="40"/>
                    <a:pt x="233" y="48"/>
                    <a:pt x="230" y="53"/>
                  </a:cubicBezTo>
                  <a:cubicBezTo>
                    <a:pt x="226" y="59"/>
                    <a:pt x="221" y="61"/>
                    <a:pt x="214" y="61"/>
                  </a:cubicBezTo>
                  <a:close/>
                  <a:moveTo>
                    <a:pt x="214" y="10"/>
                  </a:moveTo>
                  <a:cubicBezTo>
                    <a:pt x="209" y="10"/>
                    <a:pt x="206" y="17"/>
                    <a:pt x="206" y="32"/>
                  </a:cubicBezTo>
                  <a:cubicBezTo>
                    <a:pt x="206" y="45"/>
                    <a:pt x="209" y="51"/>
                    <a:pt x="214" y="51"/>
                  </a:cubicBezTo>
                  <a:cubicBezTo>
                    <a:pt x="219" y="51"/>
                    <a:pt x="222" y="45"/>
                    <a:pt x="222" y="31"/>
                  </a:cubicBezTo>
                  <a:cubicBezTo>
                    <a:pt x="222" y="17"/>
                    <a:pt x="219" y="10"/>
                    <a:pt x="214" y="10"/>
                  </a:cubicBezTo>
                  <a:close/>
                  <a:moveTo>
                    <a:pt x="272" y="0"/>
                  </a:moveTo>
                  <a:cubicBezTo>
                    <a:pt x="272" y="60"/>
                    <a:pt x="272" y="60"/>
                    <a:pt x="272" y="60"/>
                  </a:cubicBezTo>
                  <a:cubicBezTo>
                    <a:pt x="259" y="60"/>
                    <a:pt x="259" y="60"/>
                    <a:pt x="259" y="60"/>
                  </a:cubicBezTo>
                  <a:cubicBezTo>
                    <a:pt x="259" y="15"/>
                    <a:pt x="259" y="15"/>
                    <a:pt x="259" y="15"/>
                  </a:cubicBezTo>
                  <a:cubicBezTo>
                    <a:pt x="258" y="15"/>
                    <a:pt x="258" y="16"/>
                    <a:pt x="257" y="17"/>
                  </a:cubicBezTo>
                  <a:cubicBezTo>
                    <a:pt x="256" y="17"/>
                    <a:pt x="255" y="18"/>
                    <a:pt x="254" y="18"/>
                  </a:cubicBezTo>
                  <a:cubicBezTo>
                    <a:pt x="252" y="19"/>
                    <a:pt x="251" y="19"/>
                    <a:pt x="250" y="19"/>
                  </a:cubicBezTo>
                  <a:cubicBezTo>
                    <a:pt x="249" y="20"/>
                    <a:pt x="248" y="20"/>
                    <a:pt x="247" y="20"/>
                  </a:cubicBezTo>
                  <a:cubicBezTo>
                    <a:pt x="247" y="9"/>
                    <a:pt x="247" y="9"/>
                    <a:pt x="247" y="9"/>
                  </a:cubicBezTo>
                  <a:cubicBezTo>
                    <a:pt x="250" y="8"/>
                    <a:pt x="253" y="7"/>
                    <a:pt x="256" y="5"/>
                  </a:cubicBezTo>
                  <a:cubicBezTo>
                    <a:pt x="259" y="4"/>
                    <a:pt x="262" y="2"/>
                    <a:pt x="264" y="0"/>
                  </a:cubicBezTo>
                  <a:lnTo>
                    <a:pt x="272" y="0"/>
                  </a:lnTo>
                  <a:close/>
                  <a:moveTo>
                    <a:pt x="25" y="77"/>
                  </a:moveTo>
                  <a:cubicBezTo>
                    <a:pt x="25" y="137"/>
                    <a:pt x="25" y="137"/>
                    <a:pt x="25" y="137"/>
                  </a:cubicBezTo>
                  <a:cubicBezTo>
                    <a:pt x="12" y="137"/>
                    <a:pt x="12" y="137"/>
                    <a:pt x="12" y="137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2"/>
                    <a:pt x="11" y="93"/>
                    <a:pt x="10" y="93"/>
                  </a:cubicBezTo>
                  <a:cubicBezTo>
                    <a:pt x="9" y="94"/>
                    <a:pt x="8" y="94"/>
                    <a:pt x="7" y="95"/>
                  </a:cubicBezTo>
                  <a:cubicBezTo>
                    <a:pt x="6" y="95"/>
                    <a:pt x="5" y="96"/>
                    <a:pt x="3" y="96"/>
                  </a:cubicBezTo>
                  <a:cubicBezTo>
                    <a:pt x="2" y="96"/>
                    <a:pt x="1" y="97"/>
                    <a:pt x="0" y="97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3" y="85"/>
                    <a:pt x="6" y="84"/>
                    <a:pt x="9" y="82"/>
                  </a:cubicBezTo>
                  <a:cubicBezTo>
                    <a:pt x="12" y="81"/>
                    <a:pt x="15" y="79"/>
                    <a:pt x="17" y="77"/>
                  </a:cubicBezTo>
                  <a:lnTo>
                    <a:pt x="25" y="77"/>
                  </a:lnTo>
                  <a:close/>
                  <a:moveTo>
                    <a:pt x="63" y="138"/>
                  </a:moveTo>
                  <a:cubicBezTo>
                    <a:pt x="49" y="138"/>
                    <a:pt x="42" y="128"/>
                    <a:pt x="42" y="109"/>
                  </a:cubicBezTo>
                  <a:cubicBezTo>
                    <a:pt x="42" y="98"/>
                    <a:pt x="44" y="91"/>
                    <a:pt x="48" y="85"/>
                  </a:cubicBezTo>
                  <a:cubicBezTo>
                    <a:pt x="52" y="80"/>
                    <a:pt x="57" y="77"/>
                    <a:pt x="64" y="77"/>
                  </a:cubicBezTo>
                  <a:cubicBezTo>
                    <a:pt x="78" y="77"/>
                    <a:pt x="85" y="87"/>
                    <a:pt x="85" y="107"/>
                  </a:cubicBezTo>
                  <a:cubicBezTo>
                    <a:pt x="85" y="117"/>
                    <a:pt x="83" y="125"/>
                    <a:pt x="79" y="130"/>
                  </a:cubicBezTo>
                  <a:cubicBezTo>
                    <a:pt x="75" y="135"/>
                    <a:pt x="70" y="138"/>
                    <a:pt x="63" y="138"/>
                  </a:cubicBezTo>
                  <a:close/>
                  <a:moveTo>
                    <a:pt x="64" y="87"/>
                  </a:moveTo>
                  <a:cubicBezTo>
                    <a:pt x="58" y="87"/>
                    <a:pt x="55" y="94"/>
                    <a:pt x="55" y="108"/>
                  </a:cubicBezTo>
                  <a:cubicBezTo>
                    <a:pt x="55" y="121"/>
                    <a:pt x="58" y="128"/>
                    <a:pt x="64" y="128"/>
                  </a:cubicBezTo>
                  <a:cubicBezTo>
                    <a:pt x="69" y="128"/>
                    <a:pt x="72" y="121"/>
                    <a:pt x="72" y="108"/>
                  </a:cubicBezTo>
                  <a:cubicBezTo>
                    <a:pt x="72" y="94"/>
                    <a:pt x="69" y="87"/>
                    <a:pt x="64" y="87"/>
                  </a:cubicBezTo>
                  <a:close/>
                  <a:moveTo>
                    <a:pt x="122" y="77"/>
                  </a:moveTo>
                  <a:cubicBezTo>
                    <a:pt x="122" y="137"/>
                    <a:pt x="122" y="137"/>
                    <a:pt x="122" y="137"/>
                  </a:cubicBezTo>
                  <a:cubicBezTo>
                    <a:pt x="109" y="137"/>
                    <a:pt x="109" y="137"/>
                    <a:pt x="109" y="137"/>
                  </a:cubicBezTo>
                  <a:cubicBezTo>
                    <a:pt x="109" y="92"/>
                    <a:pt x="109" y="92"/>
                    <a:pt x="109" y="92"/>
                  </a:cubicBezTo>
                  <a:cubicBezTo>
                    <a:pt x="108" y="92"/>
                    <a:pt x="107" y="93"/>
                    <a:pt x="106" y="93"/>
                  </a:cubicBezTo>
                  <a:cubicBezTo>
                    <a:pt x="105" y="94"/>
                    <a:pt x="104" y="94"/>
                    <a:pt x="103" y="95"/>
                  </a:cubicBezTo>
                  <a:cubicBezTo>
                    <a:pt x="102" y="95"/>
                    <a:pt x="101" y="96"/>
                    <a:pt x="100" y="96"/>
                  </a:cubicBezTo>
                  <a:cubicBezTo>
                    <a:pt x="98" y="96"/>
                    <a:pt x="97" y="97"/>
                    <a:pt x="96" y="97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100" y="85"/>
                    <a:pt x="103" y="84"/>
                    <a:pt x="106" y="82"/>
                  </a:cubicBezTo>
                  <a:cubicBezTo>
                    <a:pt x="109" y="81"/>
                    <a:pt x="111" y="79"/>
                    <a:pt x="114" y="77"/>
                  </a:cubicBezTo>
                  <a:lnTo>
                    <a:pt x="122" y="77"/>
                  </a:lnTo>
                  <a:close/>
                  <a:moveTo>
                    <a:pt x="159" y="138"/>
                  </a:moveTo>
                  <a:cubicBezTo>
                    <a:pt x="145" y="138"/>
                    <a:pt x="138" y="128"/>
                    <a:pt x="138" y="109"/>
                  </a:cubicBezTo>
                  <a:cubicBezTo>
                    <a:pt x="138" y="98"/>
                    <a:pt x="140" y="91"/>
                    <a:pt x="144" y="85"/>
                  </a:cubicBezTo>
                  <a:cubicBezTo>
                    <a:pt x="148" y="80"/>
                    <a:pt x="153" y="77"/>
                    <a:pt x="161" y="77"/>
                  </a:cubicBezTo>
                  <a:cubicBezTo>
                    <a:pt x="174" y="77"/>
                    <a:pt x="181" y="87"/>
                    <a:pt x="181" y="107"/>
                  </a:cubicBezTo>
                  <a:cubicBezTo>
                    <a:pt x="181" y="117"/>
                    <a:pt x="179" y="125"/>
                    <a:pt x="175" y="130"/>
                  </a:cubicBezTo>
                  <a:cubicBezTo>
                    <a:pt x="172" y="135"/>
                    <a:pt x="166" y="138"/>
                    <a:pt x="159" y="138"/>
                  </a:cubicBezTo>
                  <a:close/>
                  <a:moveTo>
                    <a:pt x="160" y="87"/>
                  </a:moveTo>
                  <a:cubicBezTo>
                    <a:pt x="154" y="87"/>
                    <a:pt x="152" y="94"/>
                    <a:pt x="152" y="108"/>
                  </a:cubicBezTo>
                  <a:cubicBezTo>
                    <a:pt x="152" y="121"/>
                    <a:pt x="154" y="128"/>
                    <a:pt x="160" y="128"/>
                  </a:cubicBezTo>
                  <a:cubicBezTo>
                    <a:pt x="165" y="128"/>
                    <a:pt x="168" y="121"/>
                    <a:pt x="168" y="108"/>
                  </a:cubicBezTo>
                  <a:cubicBezTo>
                    <a:pt x="168" y="94"/>
                    <a:pt x="165" y="87"/>
                    <a:pt x="160" y="87"/>
                  </a:cubicBezTo>
                  <a:close/>
                  <a:moveTo>
                    <a:pt x="218" y="77"/>
                  </a:moveTo>
                  <a:cubicBezTo>
                    <a:pt x="218" y="137"/>
                    <a:pt x="218" y="137"/>
                    <a:pt x="218" y="137"/>
                  </a:cubicBezTo>
                  <a:cubicBezTo>
                    <a:pt x="205" y="137"/>
                    <a:pt x="205" y="137"/>
                    <a:pt x="205" y="137"/>
                  </a:cubicBezTo>
                  <a:cubicBezTo>
                    <a:pt x="205" y="92"/>
                    <a:pt x="205" y="92"/>
                    <a:pt x="205" y="92"/>
                  </a:cubicBezTo>
                  <a:cubicBezTo>
                    <a:pt x="204" y="92"/>
                    <a:pt x="203" y="93"/>
                    <a:pt x="202" y="93"/>
                  </a:cubicBezTo>
                  <a:cubicBezTo>
                    <a:pt x="201" y="94"/>
                    <a:pt x="200" y="94"/>
                    <a:pt x="199" y="95"/>
                  </a:cubicBezTo>
                  <a:cubicBezTo>
                    <a:pt x="198" y="95"/>
                    <a:pt x="197" y="96"/>
                    <a:pt x="196" y="96"/>
                  </a:cubicBezTo>
                  <a:cubicBezTo>
                    <a:pt x="195" y="96"/>
                    <a:pt x="194" y="97"/>
                    <a:pt x="192" y="9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6" y="85"/>
                    <a:pt x="199" y="84"/>
                    <a:pt x="202" y="82"/>
                  </a:cubicBezTo>
                  <a:cubicBezTo>
                    <a:pt x="205" y="81"/>
                    <a:pt x="208" y="79"/>
                    <a:pt x="210" y="77"/>
                  </a:cubicBezTo>
                  <a:lnTo>
                    <a:pt x="218" y="77"/>
                  </a:lnTo>
                  <a:close/>
                  <a:moveTo>
                    <a:pt x="256" y="138"/>
                  </a:moveTo>
                  <a:cubicBezTo>
                    <a:pt x="242" y="138"/>
                    <a:pt x="235" y="128"/>
                    <a:pt x="235" y="109"/>
                  </a:cubicBezTo>
                  <a:cubicBezTo>
                    <a:pt x="235" y="98"/>
                    <a:pt x="237" y="91"/>
                    <a:pt x="240" y="85"/>
                  </a:cubicBezTo>
                  <a:cubicBezTo>
                    <a:pt x="244" y="80"/>
                    <a:pt x="250" y="77"/>
                    <a:pt x="257" y="77"/>
                  </a:cubicBezTo>
                  <a:cubicBezTo>
                    <a:pt x="270" y="77"/>
                    <a:pt x="277" y="87"/>
                    <a:pt x="277" y="107"/>
                  </a:cubicBezTo>
                  <a:cubicBezTo>
                    <a:pt x="277" y="117"/>
                    <a:pt x="275" y="125"/>
                    <a:pt x="272" y="130"/>
                  </a:cubicBezTo>
                  <a:cubicBezTo>
                    <a:pt x="268" y="135"/>
                    <a:pt x="263" y="138"/>
                    <a:pt x="256" y="138"/>
                  </a:cubicBezTo>
                  <a:close/>
                  <a:moveTo>
                    <a:pt x="256" y="87"/>
                  </a:moveTo>
                  <a:cubicBezTo>
                    <a:pt x="251" y="87"/>
                    <a:pt x="248" y="94"/>
                    <a:pt x="248" y="108"/>
                  </a:cubicBezTo>
                  <a:cubicBezTo>
                    <a:pt x="248" y="121"/>
                    <a:pt x="251" y="128"/>
                    <a:pt x="256" y="128"/>
                  </a:cubicBezTo>
                  <a:cubicBezTo>
                    <a:pt x="261" y="128"/>
                    <a:pt x="264" y="121"/>
                    <a:pt x="264" y="108"/>
                  </a:cubicBezTo>
                  <a:cubicBezTo>
                    <a:pt x="264" y="94"/>
                    <a:pt x="262" y="87"/>
                    <a:pt x="256" y="87"/>
                  </a:cubicBezTo>
                  <a:close/>
                  <a:moveTo>
                    <a:pt x="21" y="215"/>
                  </a:moveTo>
                  <a:cubicBezTo>
                    <a:pt x="7" y="215"/>
                    <a:pt x="0" y="205"/>
                    <a:pt x="0" y="185"/>
                  </a:cubicBezTo>
                  <a:cubicBezTo>
                    <a:pt x="0" y="175"/>
                    <a:pt x="2" y="167"/>
                    <a:pt x="6" y="162"/>
                  </a:cubicBezTo>
                  <a:cubicBezTo>
                    <a:pt x="9" y="157"/>
                    <a:pt x="15" y="154"/>
                    <a:pt x="22" y="154"/>
                  </a:cubicBezTo>
                  <a:cubicBezTo>
                    <a:pt x="36" y="154"/>
                    <a:pt x="43" y="164"/>
                    <a:pt x="43" y="184"/>
                  </a:cubicBezTo>
                  <a:cubicBezTo>
                    <a:pt x="43" y="194"/>
                    <a:pt x="41" y="201"/>
                    <a:pt x="37" y="207"/>
                  </a:cubicBezTo>
                  <a:cubicBezTo>
                    <a:pt x="33" y="212"/>
                    <a:pt x="28" y="215"/>
                    <a:pt x="21" y="215"/>
                  </a:cubicBezTo>
                  <a:close/>
                  <a:moveTo>
                    <a:pt x="22" y="164"/>
                  </a:moveTo>
                  <a:cubicBezTo>
                    <a:pt x="16" y="164"/>
                    <a:pt x="13" y="171"/>
                    <a:pt x="13" y="185"/>
                  </a:cubicBezTo>
                  <a:cubicBezTo>
                    <a:pt x="13" y="198"/>
                    <a:pt x="16" y="205"/>
                    <a:pt x="21" y="205"/>
                  </a:cubicBezTo>
                  <a:cubicBezTo>
                    <a:pt x="27" y="205"/>
                    <a:pt x="29" y="198"/>
                    <a:pt x="29" y="184"/>
                  </a:cubicBezTo>
                  <a:cubicBezTo>
                    <a:pt x="29" y="171"/>
                    <a:pt x="27" y="164"/>
                    <a:pt x="22" y="164"/>
                  </a:cubicBezTo>
                  <a:close/>
                  <a:moveTo>
                    <a:pt x="79" y="154"/>
                  </a:moveTo>
                  <a:cubicBezTo>
                    <a:pt x="79" y="214"/>
                    <a:pt x="79" y="214"/>
                    <a:pt x="79" y="214"/>
                  </a:cubicBezTo>
                  <a:cubicBezTo>
                    <a:pt x="66" y="214"/>
                    <a:pt x="66" y="214"/>
                    <a:pt x="66" y="214"/>
                  </a:cubicBezTo>
                  <a:cubicBezTo>
                    <a:pt x="66" y="168"/>
                    <a:pt x="66" y="168"/>
                    <a:pt x="66" y="168"/>
                  </a:cubicBezTo>
                  <a:cubicBezTo>
                    <a:pt x="66" y="169"/>
                    <a:pt x="65" y="170"/>
                    <a:pt x="64" y="170"/>
                  </a:cubicBezTo>
                  <a:cubicBezTo>
                    <a:pt x="63" y="171"/>
                    <a:pt x="62" y="171"/>
                    <a:pt x="61" y="172"/>
                  </a:cubicBezTo>
                  <a:cubicBezTo>
                    <a:pt x="60" y="172"/>
                    <a:pt x="59" y="172"/>
                    <a:pt x="57" y="173"/>
                  </a:cubicBezTo>
                  <a:cubicBezTo>
                    <a:pt x="56" y="173"/>
                    <a:pt x="55" y="173"/>
                    <a:pt x="54" y="173"/>
                  </a:cubicBezTo>
                  <a:cubicBezTo>
                    <a:pt x="54" y="163"/>
                    <a:pt x="54" y="163"/>
                    <a:pt x="54" y="163"/>
                  </a:cubicBezTo>
                  <a:cubicBezTo>
                    <a:pt x="57" y="162"/>
                    <a:pt x="61" y="160"/>
                    <a:pt x="64" y="159"/>
                  </a:cubicBezTo>
                  <a:cubicBezTo>
                    <a:pt x="66" y="157"/>
                    <a:pt x="69" y="156"/>
                    <a:pt x="72" y="154"/>
                  </a:cubicBezTo>
                  <a:lnTo>
                    <a:pt x="79" y="154"/>
                  </a:lnTo>
                  <a:close/>
                  <a:moveTo>
                    <a:pt x="117" y="215"/>
                  </a:moveTo>
                  <a:cubicBezTo>
                    <a:pt x="103" y="215"/>
                    <a:pt x="96" y="205"/>
                    <a:pt x="96" y="185"/>
                  </a:cubicBezTo>
                  <a:cubicBezTo>
                    <a:pt x="96" y="175"/>
                    <a:pt x="98" y="167"/>
                    <a:pt x="102" y="162"/>
                  </a:cubicBezTo>
                  <a:cubicBezTo>
                    <a:pt x="106" y="157"/>
                    <a:pt x="111" y="154"/>
                    <a:pt x="118" y="154"/>
                  </a:cubicBezTo>
                  <a:cubicBezTo>
                    <a:pt x="132" y="154"/>
                    <a:pt x="139" y="164"/>
                    <a:pt x="139" y="184"/>
                  </a:cubicBezTo>
                  <a:cubicBezTo>
                    <a:pt x="139" y="194"/>
                    <a:pt x="137" y="201"/>
                    <a:pt x="133" y="207"/>
                  </a:cubicBezTo>
                  <a:cubicBezTo>
                    <a:pt x="130" y="212"/>
                    <a:pt x="124" y="215"/>
                    <a:pt x="117" y="215"/>
                  </a:cubicBezTo>
                  <a:close/>
                  <a:moveTo>
                    <a:pt x="118" y="164"/>
                  </a:moveTo>
                  <a:cubicBezTo>
                    <a:pt x="112" y="164"/>
                    <a:pt x="109" y="171"/>
                    <a:pt x="109" y="185"/>
                  </a:cubicBezTo>
                  <a:cubicBezTo>
                    <a:pt x="109" y="198"/>
                    <a:pt x="112" y="205"/>
                    <a:pt x="118" y="205"/>
                  </a:cubicBezTo>
                  <a:cubicBezTo>
                    <a:pt x="123" y="205"/>
                    <a:pt x="126" y="198"/>
                    <a:pt x="126" y="184"/>
                  </a:cubicBezTo>
                  <a:cubicBezTo>
                    <a:pt x="126" y="171"/>
                    <a:pt x="123" y="164"/>
                    <a:pt x="118" y="164"/>
                  </a:cubicBezTo>
                  <a:close/>
                  <a:moveTo>
                    <a:pt x="176" y="154"/>
                  </a:moveTo>
                  <a:cubicBezTo>
                    <a:pt x="176" y="214"/>
                    <a:pt x="176" y="214"/>
                    <a:pt x="176" y="214"/>
                  </a:cubicBezTo>
                  <a:cubicBezTo>
                    <a:pt x="163" y="214"/>
                    <a:pt x="163" y="214"/>
                    <a:pt x="163" y="214"/>
                  </a:cubicBezTo>
                  <a:cubicBezTo>
                    <a:pt x="163" y="168"/>
                    <a:pt x="163" y="168"/>
                    <a:pt x="163" y="168"/>
                  </a:cubicBezTo>
                  <a:cubicBezTo>
                    <a:pt x="162" y="169"/>
                    <a:pt x="161" y="170"/>
                    <a:pt x="160" y="170"/>
                  </a:cubicBezTo>
                  <a:cubicBezTo>
                    <a:pt x="159" y="171"/>
                    <a:pt x="158" y="171"/>
                    <a:pt x="157" y="172"/>
                  </a:cubicBezTo>
                  <a:cubicBezTo>
                    <a:pt x="156" y="172"/>
                    <a:pt x="155" y="172"/>
                    <a:pt x="154" y="173"/>
                  </a:cubicBezTo>
                  <a:cubicBezTo>
                    <a:pt x="153" y="173"/>
                    <a:pt x="151" y="173"/>
                    <a:pt x="150" y="173"/>
                  </a:cubicBezTo>
                  <a:cubicBezTo>
                    <a:pt x="150" y="163"/>
                    <a:pt x="150" y="163"/>
                    <a:pt x="150" y="163"/>
                  </a:cubicBezTo>
                  <a:cubicBezTo>
                    <a:pt x="154" y="162"/>
                    <a:pt x="157" y="160"/>
                    <a:pt x="160" y="159"/>
                  </a:cubicBezTo>
                  <a:cubicBezTo>
                    <a:pt x="163" y="157"/>
                    <a:pt x="165" y="156"/>
                    <a:pt x="168" y="154"/>
                  </a:cubicBezTo>
                  <a:lnTo>
                    <a:pt x="176" y="154"/>
                  </a:lnTo>
                  <a:close/>
                  <a:moveTo>
                    <a:pt x="214" y="215"/>
                  </a:moveTo>
                  <a:cubicBezTo>
                    <a:pt x="200" y="215"/>
                    <a:pt x="193" y="205"/>
                    <a:pt x="193" y="185"/>
                  </a:cubicBezTo>
                  <a:cubicBezTo>
                    <a:pt x="193" y="175"/>
                    <a:pt x="195" y="167"/>
                    <a:pt x="198" y="162"/>
                  </a:cubicBezTo>
                  <a:cubicBezTo>
                    <a:pt x="202" y="157"/>
                    <a:pt x="208" y="154"/>
                    <a:pt x="215" y="154"/>
                  </a:cubicBezTo>
                  <a:cubicBezTo>
                    <a:pt x="228" y="154"/>
                    <a:pt x="235" y="164"/>
                    <a:pt x="235" y="184"/>
                  </a:cubicBezTo>
                  <a:cubicBezTo>
                    <a:pt x="235" y="194"/>
                    <a:pt x="233" y="201"/>
                    <a:pt x="230" y="207"/>
                  </a:cubicBezTo>
                  <a:cubicBezTo>
                    <a:pt x="226" y="212"/>
                    <a:pt x="221" y="215"/>
                    <a:pt x="214" y="215"/>
                  </a:cubicBezTo>
                  <a:close/>
                  <a:moveTo>
                    <a:pt x="214" y="164"/>
                  </a:moveTo>
                  <a:cubicBezTo>
                    <a:pt x="209" y="164"/>
                    <a:pt x="206" y="171"/>
                    <a:pt x="206" y="185"/>
                  </a:cubicBezTo>
                  <a:cubicBezTo>
                    <a:pt x="206" y="198"/>
                    <a:pt x="209" y="205"/>
                    <a:pt x="214" y="205"/>
                  </a:cubicBezTo>
                  <a:cubicBezTo>
                    <a:pt x="219" y="205"/>
                    <a:pt x="222" y="198"/>
                    <a:pt x="222" y="184"/>
                  </a:cubicBezTo>
                  <a:cubicBezTo>
                    <a:pt x="222" y="171"/>
                    <a:pt x="219" y="164"/>
                    <a:pt x="214" y="164"/>
                  </a:cubicBezTo>
                  <a:close/>
                  <a:moveTo>
                    <a:pt x="272" y="154"/>
                  </a:moveTo>
                  <a:cubicBezTo>
                    <a:pt x="272" y="214"/>
                    <a:pt x="272" y="214"/>
                    <a:pt x="272" y="214"/>
                  </a:cubicBezTo>
                  <a:cubicBezTo>
                    <a:pt x="259" y="214"/>
                    <a:pt x="259" y="214"/>
                    <a:pt x="259" y="214"/>
                  </a:cubicBezTo>
                  <a:cubicBezTo>
                    <a:pt x="259" y="168"/>
                    <a:pt x="259" y="168"/>
                    <a:pt x="259" y="168"/>
                  </a:cubicBezTo>
                  <a:cubicBezTo>
                    <a:pt x="258" y="169"/>
                    <a:pt x="258" y="170"/>
                    <a:pt x="257" y="170"/>
                  </a:cubicBezTo>
                  <a:cubicBezTo>
                    <a:pt x="256" y="171"/>
                    <a:pt x="255" y="171"/>
                    <a:pt x="254" y="172"/>
                  </a:cubicBezTo>
                  <a:cubicBezTo>
                    <a:pt x="252" y="172"/>
                    <a:pt x="251" y="172"/>
                    <a:pt x="250" y="173"/>
                  </a:cubicBezTo>
                  <a:cubicBezTo>
                    <a:pt x="249" y="173"/>
                    <a:pt x="248" y="173"/>
                    <a:pt x="247" y="173"/>
                  </a:cubicBezTo>
                  <a:cubicBezTo>
                    <a:pt x="247" y="163"/>
                    <a:pt x="247" y="163"/>
                    <a:pt x="247" y="163"/>
                  </a:cubicBezTo>
                  <a:cubicBezTo>
                    <a:pt x="250" y="162"/>
                    <a:pt x="253" y="160"/>
                    <a:pt x="256" y="159"/>
                  </a:cubicBezTo>
                  <a:cubicBezTo>
                    <a:pt x="259" y="157"/>
                    <a:pt x="262" y="156"/>
                    <a:pt x="264" y="154"/>
                  </a:cubicBezTo>
                  <a:lnTo>
                    <a:pt x="272" y="154"/>
                  </a:ln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noFill/>
            </a:ln>
            <a:extLst/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21" name="Freeform 5"/>
            <p:cNvSpPr>
              <a:spLocks noEditPoints="1"/>
            </p:cNvSpPr>
            <p:nvPr/>
          </p:nvSpPr>
          <p:spPr bwMode="black">
            <a:xfrm>
              <a:off x="5979982" y="3881813"/>
              <a:ext cx="970491" cy="753143"/>
            </a:xfrm>
            <a:custGeom>
              <a:avLst/>
              <a:gdLst>
                <a:gd name="T0" fmla="*/ 22 w 277"/>
                <a:gd name="T1" fmla="*/ 1 h 215"/>
                <a:gd name="T2" fmla="*/ 22 w 277"/>
                <a:gd name="T3" fmla="*/ 10 h 215"/>
                <a:gd name="T4" fmla="*/ 22 w 277"/>
                <a:gd name="T5" fmla="*/ 10 h 215"/>
                <a:gd name="T6" fmla="*/ 66 w 277"/>
                <a:gd name="T7" fmla="*/ 15 h 215"/>
                <a:gd name="T8" fmla="*/ 54 w 277"/>
                <a:gd name="T9" fmla="*/ 20 h 215"/>
                <a:gd name="T10" fmla="*/ 79 w 277"/>
                <a:gd name="T11" fmla="*/ 0 h 215"/>
                <a:gd name="T12" fmla="*/ 118 w 277"/>
                <a:gd name="T13" fmla="*/ 1 h 215"/>
                <a:gd name="T14" fmla="*/ 118 w 277"/>
                <a:gd name="T15" fmla="*/ 10 h 215"/>
                <a:gd name="T16" fmla="*/ 118 w 277"/>
                <a:gd name="T17" fmla="*/ 10 h 215"/>
                <a:gd name="T18" fmla="*/ 163 w 277"/>
                <a:gd name="T19" fmla="*/ 15 h 215"/>
                <a:gd name="T20" fmla="*/ 150 w 277"/>
                <a:gd name="T21" fmla="*/ 20 h 215"/>
                <a:gd name="T22" fmla="*/ 176 w 277"/>
                <a:gd name="T23" fmla="*/ 0 h 215"/>
                <a:gd name="T24" fmla="*/ 215 w 277"/>
                <a:gd name="T25" fmla="*/ 1 h 215"/>
                <a:gd name="T26" fmla="*/ 214 w 277"/>
                <a:gd name="T27" fmla="*/ 10 h 215"/>
                <a:gd name="T28" fmla="*/ 214 w 277"/>
                <a:gd name="T29" fmla="*/ 10 h 215"/>
                <a:gd name="T30" fmla="*/ 259 w 277"/>
                <a:gd name="T31" fmla="*/ 15 h 215"/>
                <a:gd name="T32" fmla="*/ 247 w 277"/>
                <a:gd name="T33" fmla="*/ 20 h 215"/>
                <a:gd name="T34" fmla="*/ 272 w 277"/>
                <a:gd name="T35" fmla="*/ 0 h 215"/>
                <a:gd name="T36" fmla="*/ 12 w 277"/>
                <a:gd name="T37" fmla="*/ 92 h 215"/>
                <a:gd name="T38" fmla="*/ 0 w 277"/>
                <a:gd name="T39" fmla="*/ 97 h 215"/>
                <a:gd name="T40" fmla="*/ 25 w 277"/>
                <a:gd name="T41" fmla="*/ 77 h 215"/>
                <a:gd name="T42" fmla="*/ 64 w 277"/>
                <a:gd name="T43" fmla="*/ 77 h 215"/>
                <a:gd name="T44" fmla="*/ 64 w 277"/>
                <a:gd name="T45" fmla="*/ 87 h 215"/>
                <a:gd name="T46" fmla="*/ 64 w 277"/>
                <a:gd name="T47" fmla="*/ 87 h 215"/>
                <a:gd name="T48" fmla="*/ 109 w 277"/>
                <a:gd name="T49" fmla="*/ 92 h 215"/>
                <a:gd name="T50" fmla="*/ 96 w 277"/>
                <a:gd name="T51" fmla="*/ 97 h 215"/>
                <a:gd name="T52" fmla="*/ 122 w 277"/>
                <a:gd name="T53" fmla="*/ 77 h 215"/>
                <a:gd name="T54" fmla="*/ 161 w 277"/>
                <a:gd name="T55" fmla="*/ 77 h 215"/>
                <a:gd name="T56" fmla="*/ 160 w 277"/>
                <a:gd name="T57" fmla="*/ 87 h 215"/>
                <a:gd name="T58" fmla="*/ 160 w 277"/>
                <a:gd name="T59" fmla="*/ 87 h 215"/>
                <a:gd name="T60" fmla="*/ 205 w 277"/>
                <a:gd name="T61" fmla="*/ 92 h 215"/>
                <a:gd name="T62" fmla="*/ 192 w 277"/>
                <a:gd name="T63" fmla="*/ 97 h 215"/>
                <a:gd name="T64" fmla="*/ 218 w 277"/>
                <a:gd name="T65" fmla="*/ 77 h 215"/>
                <a:gd name="T66" fmla="*/ 257 w 277"/>
                <a:gd name="T67" fmla="*/ 77 h 215"/>
                <a:gd name="T68" fmla="*/ 256 w 277"/>
                <a:gd name="T69" fmla="*/ 87 h 215"/>
                <a:gd name="T70" fmla="*/ 256 w 277"/>
                <a:gd name="T71" fmla="*/ 87 h 215"/>
                <a:gd name="T72" fmla="*/ 22 w 277"/>
                <a:gd name="T73" fmla="*/ 154 h 215"/>
                <a:gd name="T74" fmla="*/ 22 w 277"/>
                <a:gd name="T75" fmla="*/ 164 h 215"/>
                <a:gd name="T76" fmla="*/ 22 w 277"/>
                <a:gd name="T77" fmla="*/ 164 h 215"/>
                <a:gd name="T78" fmla="*/ 66 w 277"/>
                <a:gd name="T79" fmla="*/ 168 h 215"/>
                <a:gd name="T80" fmla="*/ 54 w 277"/>
                <a:gd name="T81" fmla="*/ 173 h 215"/>
                <a:gd name="T82" fmla="*/ 79 w 277"/>
                <a:gd name="T83" fmla="*/ 154 h 215"/>
                <a:gd name="T84" fmla="*/ 118 w 277"/>
                <a:gd name="T85" fmla="*/ 154 h 215"/>
                <a:gd name="T86" fmla="*/ 118 w 277"/>
                <a:gd name="T87" fmla="*/ 164 h 215"/>
                <a:gd name="T88" fmla="*/ 118 w 277"/>
                <a:gd name="T89" fmla="*/ 164 h 215"/>
                <a:gd name="T90" fmla="*/ 163 w 277"/>
                <a:gd name="T91" fmla="*/ 168 h 215"/>
                <a:gd name="T92" fmla="*/ 150 w 277"/>
                <a:gd name="T93" fmla="*/ 173 h 215"/>
                <a:gd name="T94" fmla="*/ 176 w 277"/>
                <a:gd name="T95" fmla="*/ 154 h 215"/>
                <a:gd name="T96" fmla="*/ 215 w 277"/>
                <a:gd name="T97" fmla="*/ 154 h 215"/>
                <a:gd name="T98" fmla="*/ 214 w 277"/>
                <a:gd name="T99" fmla="*/ 164 h 215"/>
                <a:gd name="T100" fmla="*/ 214 w 277"/>
                <a:gd name="T101" fmla="*/ 164 h 215"/>
                <a:gd name="T102" fmla="*/ 259 w 277"/>
                <a:gd name="T103" fmla="*/ 168 h 215"/>
                <a:gd name="T104" fmla="*/ 247 w 277"/>
                <a:gd name="T105" fmla="*/ 173 h 215"/>
                <a:gd name="T106" fmla="*/ 272 w 277"/>
                <a:gd name="T107" fmla="*/ 154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7" h="215">
                  <a:moveTo>
                    <a:pt x="21" y="61"/>
                  </a:moveTo>
                  <a:cubicBezTo>
                    <a:pt x="7" y="61"/>
                    <a:pt x="0" y="51"/>
                    <a:pt x="0" y="32"/>
                  </a:cubicBezTo>
                  <a:cubicBezTo>
                    <a:pt x="0" y="22"/>
                    <a:pt x="2" y="14"/>
                    <a:pt x="6" y="9"/>
                  </a:cubicBezTo>
                  <a:cubicBezTo>
                    <a:pt x="9" y="3"/>
                    <a:pt x="15" y="1"/>
                    <a:pt x="22" y="1"/>
                  </a:cubicBezTo>
                  <a:cubicBezTo>
                    <a:pt x="36" y="1"/>
                    <a:pt x="43" y="11"/>
                    <a:pt x="43" y="30"/>
                  </a:cubicBezTo>
                  <a:cubicBezTo>
                    <a:pt x="43" y="40"/>
                    <a:pt x="41" y="48"/>
                    <a:pt x="37" y="53"/>
                  </a:cubicBezTo>
                  <a:cubicBezTo>
                    <a:pt x="33" y="59"/>
                    <a:pt x="28" y="61"/>
                    <a:pt x="21" y="61"/>
                  </a:cubicBezTo>
                  <a:close/>
                  <a:moveTo>
                    <a:pt x="22" y="10"/>
                  </a:moveTo>
                  <a:cubicBezTo>
                    <a:pt x="16" y="10"/>
                    <a:pt x="13" y="17"/>
                    <a:pt x="13" y="32"/>
                  </a:cubicBezTo>
                  <a:cubicBezTo>
                    <a:pt x="13" y="45"/>
                    <a:pt x="16" y="51"/>
                    <a:pt x="21" y="51"/>
                  </a:cubicBezTo>
                  <a:cubicBezTo>
                    <a:pt x="27" y="51"/>
                    <a:pt x="29" y="45"/>
                    <a:pt x="29" y="31"/>
                  </a:cubicBezTo>
                  <a:cubicBezTo>
                    <a:pt x="29" y="17"/>
                    <a:pt x="27" y="10"/>
                    <a:pt x="22" y="10"/>
                  </a:cubicBezTo>
                  <a:close/>
                  <a:moveTo>
                    <a:pt x="79" y="0"/>
                  </a:moveTo>
                  <a:cubicBezTo>
                    <a:pt x="79" y="60"/>
                    <a:pt x="79" y="60"/>
                    <a:pt x="79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6"/>
                    <a:pt x="64" y="17"/>
                  </a:cubicBezTo>
                  <a:cubicBezTo>
                    <a:pt x="63" y="17"/>
                    <a:pt x="62" y="18"/>
                    <a:pt x="61" y="18"/>
                  </a:cubicBezTo>
                  <a:cubicBezTo>
                    <a:pt x="60" y="19"/>
                    <a:pt x="59" y="19"/>
                    <a:pt x="57" y="19"/>
                  </a:cubicBezTo>
                  <a:cubicBezTo>
                    <a:pt x="56" y="20"/>
                    <a:pt x="55" y="20"/>
                    <a:pt x="54" y="2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7" y="8"/>
                    <a:pt x="61" y="7"/>
                    <a:pt x="64" y="5"/>
                  </a:cubicBezTo>
                  <a:cubicBezTo>
                    <a:pt x="66" y="4"/>
                    <a:pt x="69" y="2"/>
                    <a:pt x="72" y="0"/>
                  </a:cubicBezTo>
                  <a:lnTo>
                    <a:pt x="79" y="0"/>
                  </a:lnTo>
                  <a:close/>
                  <a:moveTo>
                    <a:pt x="117" y="61"/>
                  </a:moveTo>
                  <a:cubicBezTo>
                    <a:pt x="103" y="61"/>
                    <a:pt x="96" y="51"/>
                    <a:pt x="96" y="32"/>
                  </a:cubicBezTo>
                  <a:cubicBezTo>
                    <a:pt x="96" y="22"/>
                    <a:pt x="98" y="14"/>
                    <a:pt x="102" y="9"/>
                  </a:cubicBezTo>
                  <a:cubicBezTo>
                    <a:pt x="106" y="3"/>
                    <a:pt x="111" y="1"/>
                    <a:pt x="118" y="1"/>
                  </a:cubicBezTo>
                  <a:cubicBezTo>
                    <a:pt x="132" y="1"/>
                    <a:pt x="139" y="11"/>
                    <a:pt x="139" y="30"/>
                  </a:cubicBezTo>
                  <a:cubicBezTo>
                    <a:pt x="139" y="40"/>
                    <a:pt x="137" y="48"/>
                    <a:pt x="133" y="53"/>
                  </a:cubicBezTo>
                  <a:cubicBezTo>
                    <a:pt x="130" y="59"/>
                    <a:pt x="124" y="61"/>
                    <a:pt x="117" y="61"/>
                  </a:cubicBezTo>
                  <a:close/>
                  <a:moveTo>
                    <a:pt x="118" y="10"/>
                  </a:moveTo>
                  <a:cubicBezTo>
                    <a:pt x="112" y="10"/>
                    <a:pt x="109" y="17"/>
                    <a:pt x="109" y="32"/>
                  </a:cubicBezTo>
                  <a:cubicBezTo>
                    <a:pt x="109" y="45"/>
                    <a:pt x="112" y="51"/>
                    <a:pt x="118" y="51"/>
                  </a:cubicBezTo>
                  <a:cubicBezTo>
                    <a:pt x="123" y="51"/>
                    <a:pt x="126" y="45"/>
                    <a:pt x="126" y="31"/>
                  </a:cubicBezTo>
                  <a:cubicBezTo>
                    <a:pt x="126" y="17"/>
                    <a:pt x="123" y="10"/>
                    <a:pt x="118" y="10"/>
                  </a:cubicBezTo>
                  <a:close/>
                  <a:moveTo>
                    <a:pt x="176" y="0"/>
                  </a:moveTo>
                  <a:cubicBezTo>
                    <a:pt x="176" y="60"/>
                    <a:pt x="176" y="60"/>
                    <a:pt x="176" y="60"/>
                  </a:cubicBezTo>
                  <a:cubicBezTo>
                    <a:pt x="163" y="60"/>
                    <a:pt x="163" y="60"/>
                    <a:pt x="163" y="60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162" y="15"/>
                    <a:pt x="161" y="16"/>
                    <a:pt x="160" y="17"/>
                  </a:cubicBezTo>
                  <a:cubicBezTo>
                    <a:pt x="159" y="17"/>
                    <a:pt x="158" y="18"/>
                    <a:pt x="157" y="18"/>
                  </a:cubicBezTo>
                  <a:cubicBezTo>
                    <a:pt x="156" y="19"/>
                    <a:pt x="155" y="19"/>
                    <a:pt x="154" y="19"/>
                  </a:cubicBezTo>
                  <a:cubicBezTo>
                    <a:pt x="153" y="20"/>
                    <a:pt x="151" y="20"/>
                    <a:pt x="150" y="20"/>
                  </a:cubicBezTo>
                  <a:cubicBezTo>
                    <a:pt x="150" y="9"/>
                    <a:pt x="150" y="9"/>
                    <a:pt x="150" y="9"/>
                  </a:cubicBezTo>
                  <a:cubicBezTo>
                    <a:pt x="154" y="8"/>
                    <a:pt x="157" y="7"/>
                    <a:pt x="160" y="5"/>
                  </a:cubicBezTo>
                  <a:cubicBezTo>
                    <a:pt x="163" y="4"/>
                    <a:pt x="165" y="2"/>
                    <a:pt x="168" y="0"/>
                  </a:cubicBezTo>
                  <a:lnTo>
                    <a:pt x="176" y="0"/>
                  </a:lnTo>
                  <a:close/>
                  <a:moveTo>
                    <a:pt x="214" y="61"/>
                  </a:moveTo>
                  <a:cubicBezTo>
                    <a:pt x="200" y="61"/>
                    <a:pt x="193" y="51"/>
                    <a:pt x="193" y="32"/>
                  </a:cubicBezTo>
                  <a:cubicBezTo>
                    <a:pt x="193" y="22"/>
                    <a:pt x="195" y="14"/>
                    <a:pt x="198" y="9"/>
                  </a:cubicBezTo>
                  <a:cubicBezTo>
                    <a:pt x="202" y="3"/>
                    <a:pt x="208" y="1"/>
                    <a:pt x="215" y="1"/>
                  </a:cubicBezTo>
                  <a:cubicBezTo>
                    <a:pt x="228" y="1"/>
                    <a:pt x="235" y="11"/>
                    <a:pt x="235" y="30"/>
                  </a:cubicBezTo>
                  <a:cubicBezTo>
                    <a:pt x="235" y="40"/>
                    <a:pt x="233" y="48"/>
                    <a:pt x="230" y="53"/>
                  </a:cubicBezTo>
                  <a:cubicBezTo>
                    <a:pt x="226" y="59"/>
                    <a:pt x="221" y="61"/>
                    <a:pt x="214" y="61"/>
                  </a:cubicBezTo>
                  <a:close/>
                  <a:moveTo>
                    <a:pt x="214" y="10"/>
                  </a:moveTo>
                  <a:cubicBezTo>
                    <a:pt x="209" y="10"/>
                    <a:pt x="206" y="17"/>
                    <a:pt x="206" y="32"/>
                  </a:cubicBezTo>
                  <a:cubicBezTo>
                    <a:pt x="206" y="45"/>
                    <a:pt x="209" y="51"/>
                    <a:pt x="214" y="51"/>
                  </a:cubicBezTo>
                  <a:cubicBezTo>
                    <a:pt x="219" y="51"/>
                    <a:pt x="222" y="45"/>
                    <a:pt x="222" y="31"/>
                  </a:cubicBezTo>
                  <a:cubicBezTo>
                    <a:pt x="222" y="17"/>
                    <a:pt x="219" y="10"/>
                    <a:pt x="214" y="10"/>
                  </a:cubicBezTo>
                  <a:close/>
                  <a:moveTo>
                    <a:pt x="272" y="0"/>
                  </a:moveTo>
                  <a:cubicBezTo>
                    <a:pt x="272" y="60"/>
                    <a:pt x="272" y="60"/>
                    <a:pt x="272" y="60"/>
                  </a:cubicBezTo>
                  <a:cubicBezTo>
                    <a:pt x="259" y="60"/>
                    <a:pt x="259" y="60"/>
                    <a:pt x="259" y="60"/>
                  </a:cubicBezTo>
                  <a:cubicBezTo>
                    <a:pt x="259" y="15"/>
                    <a:pt x="259" y="15"/>
                    <a:pt x="259" y="15"/>
                  </a:cubicBezTo>
                  <a:cubicBezTo>
                    <a:pt x="258" y="15"/>
                    <a:pt x="258" y="16"/>
                    <a:pt x="257" y="17"/>
                  </a:cubicBezTo>
                  <a:cubicBezTo>
                    <a:pt x="256" y="17"/>
                    <a:pt x="255" y="18"/>
                    <a:pt x="254" y="18"/>
                  </a:cubicBezTo>
                  <a:cubicBezTo>
                    <a:pt x="252" y="19"/>
                    <a:pt x="251" y="19"/>
                    <a:pt x="250" y="19"/>
                  </a:cubicBezTo>
                  <a:cubicBezTo>
                    <a:pt x="249" y="20"/>
                    <a:pt x="248" y="20"/>
                    <a:pt x="247" y="20"/>
                  </a:cubicBezTo>
                  <a:cubicBezTo>
                    <a:pt x="247" y="9"/>
                    <a:pt x="247" y="9"/>
                    <a:pt x="247" y="9"/>
                  </a:cubicBezTo>
                  <a:cubicBezTo>
                    <a:pt x="250" y="8"/>
                    <a:pt x="253" y="7"/>
                    <a:pt x="256" y="5"/>
                  </a:cubicBezTo>
                  <a:cubicBezTo>
                    <a:pt x="259" y="4"/>
                    <a:pt x="262" y="2"/>
                    <a:pt x="264" y="0"/>
                  </a:cubicBezTo>
                  <a:lnTo>
                    <a:pt x="272" y="0"/>
                  </a:lnTo>
                  <a:close/>
                  <a:moveTo>
                    <a:pt x="25" y="77"/>
                  </a:moveTo>
                  <a:cubicBezTo>
                    <a:pt x="25" y="137"/>
                    <a:pt x="25" y="137"/>
                    <a:pt x="25" y="137"/>
                  </a:cubicBezTo>
                  <a:cubicBezTo>
                    <a:pt x="12" y="137"/>
                    <a:pt x="12" y="137"/>
                    <a:pt x="12" y="137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2"/>
                    <a:pt x="11" y="93"/>
                    <a:pt x="10" y="93"/>
                  </a:cubicBezTo>
                  <a:cubicBezTo>
                    <a:pt x="9" y="94"/>
                    <a:pt x="8" y="94"/>
                    <a:pt x="7" y="95"/>
                  </a:cubicBezTo>
                  <a:cubicBezTo>
                    <a:pt x="6" y="95"/>
                    <a:pt x="5" y="96"/>
                    <a:pt x="3" y="96"/>
                  </a:cubicBezTo>
                  <a:cubicBezTo>
                    <a:pt x="2" y="96"/>
                    <a:pt x="1" y="97"/>
                    <a:pt x="0" y="97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3" y="85"/>
                    <a:pt x="6" y="84"/>
                    <a:pt x="9" y="82"/>
                  </a:cubicBezTo>
                  <a:cubicBezTo>
                    <a:pt x="12" y="81"/>
                    <a:pt x="15" y="79"/>
                    <a:pt x="17" y="77"/>
                  </a:cubicBezTo>
                  <a:lnTo>
                    <a:pt x="25" y="77"/>
                  </a:lnTo>
                  <a:close/>
                  <a:moveTo>
                    <a:pt x="63" y="138"/>
                  </a:moveTo>
                  <a:cubicBezTo>
                    <a:pt x="49" y="138"/>
                    <a:pt x="42" y="128"/>
                    <a:pt x="42" y="109"/>
                  </a:cubicBezTo>
                  <a:cubicBezTo>
                    <a:pt x="42" y="98"/>
                    <a:pt x="44" y="91"/>
                    <a:pt x="48" y="85"/>
                  </a:cubicBezTo>
                  <a:cubicBezTo>
                    <a:pt x="52" y="80"/>
                    <a:pt x="57" y="77"/>
                    <a:pt x="64" y="77"/>
                  </a:cubicBezTo>
                  <a:cubicBezTo>
                    <a:pt x="78" y="77"/>
                    <a:pt x="85" y="87"/>
                    <a:pt x="85" y="107"/>
                  </a:cubicBezTo>
                  <a:cubicBezTo>
                    <a:pt x="85" y="117"/>
                    <a:pt x="83" y="125"/>
                    <a:pt x="79" y="130"/>
                  </a:cubicBezTo>
                  <a:cubicBezTo>
                    <a:pt x="75" y="135"/>
                    <a:pt x="70" y="138"/>
                    <a:pt x="63" y="138"/>
                  </a:cubicBezTo>
                  <a:close/>
                  <a:moveTo>
                    <a:pt x="64" y="87"/>
                  </a:moveTo>
                  <a:cubicBezTo>
                    <a:pt x="58" y="87"/>
                    <a:pt x="55" y="94"/>
                    <a:pt x="55" y="108"/>
                  </a:cubicBezTo>
                  <a:cubicBezTo>
                    <a:pt x="55" y="121"/>
                    <a:pt x="58" y="128"/>
                    <a:pt x="64" y="128"/>
                  </a:cubicBezTo>
                  <a:cubicBezTo>
                    <a:pt x="69" y="128"/>
                    <a:pt x="72" y="121"/>
                    <a:pt x="72" y="108"/>
                  </a:cubicBezTo>
                  <a:cubicBezTo>
                    <a:pt x="72" y="94"/>
                    <a:pt x="69" y="87"/>
                    <a:pt x="64" y="87"/>
                  </a:cubicBezTo>
                  <a:close/>
                  <a:moveTo>
                    <a:pt x="122" y="77"/>
                  </a:moveTo>
                  <a:cubicBezTo>
                    <a:pt x="122" y="137"/>
                    <a:pt x="122" y="137"/>
                    <a:pt x="122" y="137"/>
                  </a:cubicBezTo>
                  <a:cubicBezTo>
                    <a:pt x="109" y="137"/>
                    <a:pt x="109" y="137"/>
                    <a:pt x="109" y="137"/>
                  </a:cubicBezTo>
                  <a:cubicBezTo>
                    <a:pt x="109" y="92"/>
                    <a:pt x="109" y="92"/>
                    <a:pt x="109" y="92"/>
                  </a:cubicBezTo>
                  <a:cubicBezTo>
                    <a:pt x="108" y="92"/>
                    <a:pt x="107" y="93"/>
                    <a:pt x="106" y="93"/>
                  </a:cubicBezTo>
                  <a:cubicBezTo>
                    <a:pt x="105" y="94"/>
                    <a:pt x="104" y="94"/>
                    <a:pt x="103" y="95"/>
                  </a:cubicBezTo>
                  <a:cubicBezTo>
                    <a:pt x="102" y="95"/>
                    <a:pt x="101" y="96"/>
                    <a:pt x="100" y="96"/>
                  </a:cubicBezTo>
                  <a:cubicBezTo>
                    <a:pt x="98" y="96"/>
                    <a:pt x="97" y="97"/>
                    <a:pt x="96" y="97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100" y="85"/>
                    <a:pt x="103" y="84"/>
                    <a:pt x="106" y="82"/>
                  </a:cubicBezTo>
                  <a:cubicBezTo>
                    <a:pt x="109" y="81"/>
                    <a:pt x="111" y="79"/>
                    <a:pt x="114" y="77"/>
                  </a:cubicBezTo>
                  <a:lnTo>
                    <a:pt x="122" y="77"/>
                  </a:lnTo>
                  <a:close/>
                  <a:moveTo>
                    <a:pt x="159" y="138"/>
                  </a:moveTo>
                  <a:cubicBezTo>
                    <a:pt x="145" y="138"/>
                    <a:pt x="138" y="128"/>
                    <a:pt x="138" y="109"/>
                  </a:cubicBezTo>
                  <a:cubicBezTo>
                    <a:pt x="138" y="98"/>
                    <a:pt x="140" y="91"/>
                    <a:pt x="144" y="85"/>
                  </a:cubicBezTo>
                  <a:cubicBezTo>
                    <a:pt x="148" y="80"/>
                    <a:pt x="153" y="77"/>
                    <a:pt x="161" y="77"/>
                  </a:cubicBezTo>
                  <a:cubicBezTo>
                    <a:pt x="174" y="77"/>
                    <a:pt x="181" y="87"/>
                    <a:pt x="181" y="107"/>
                  </a:cubicBezTo>
                  <a:cubicBezTo>
                    <a:pt x="181" y="117"/>
                    <a:pt x="179" y="125"/>
                    <a:pt x="175" y="130"/>
                  </a:cubicBezTo>
                  <a:cubicBezTo>
                    <a:pt x="172" y="135"/>
                    <a:pt x="166" y="138"/>
                    <a:pt x="159" y="138"/>
                  </a:cubicBezTo>
                  <a:close/>
                  <a:moveTo>
                    <a:pt x="160" y="87"/>
                  </a:moveTo>
                  <a:cubicBezTo>
                    <a:pt x="154" y="87"/>
                    <a:pt x="152" y="94"/>
                    <a:pt x="152" y="108"/>
                  </a:cubicBezTo>
                  <a:cubicBezTo>
                    <a:pt x="152" y="121"/>
                    <a:pt x="154" y="128"/>
                    <a:pt x="160" y="128"/>
                  </a:cubicBezTo>
                  <a:cubicBezTo>
                    <a:pt x="165" y="128"/>
                    <a:pt x="168" y="121"/>
                    <a:pt x="168" y="108"/>
                  </a:cubicBezTo>
                  <a:cubicBezTo>
                    <a:pt x="168" y="94"/>
                    <a:pt x="165" y="87"/>
                    <a:pt x="160" y="87"/>
                  </a:cubicBezTo>
                  <a:close/>
                  <a:moveTo>
                    <a:pt x="218" y="77"/>
                  </a:moveTo>
                  <a:cubicBezTo>
                    <a:pt x="218" y="137"/>
                    <a:pt x="218" y="137"/>
                    <a:pt x="218" y="137"/>
                  </a:cubicBezTo>
                  <a:cubicBezTo>
                    <a:pt x="205" y="137"/>
                    <a:pt x="205" y="137"/>
                    <a:pt x="205" y="137"/>
                  </a:cubicBezTo>
                  <a:cubicBezTo>
                    <a:pt x="205" y="92"/>
                    <a:pt x="205" y="92"/>
                    <a:pt x="205" y="92"/>
                  </a:cubicBezTo>
                  <a:cubicBezTo>
                    <a:pt x="204" y="92"/>
                    <a:pt x="203" y="93"/>
                    <a:pt x="202" y="93"/>
                  </a:cubicBezTo>
                  <a:cubicBezTo>
                    <a:pt x="201" y="94"/>
                    <a:pt x="200" y="94"/>
                    <a:pt x="199" y="95"/>
                  </a:cubicBezTo>
                  <a:cubicBezTo>
                    <a:pt x="198" y="95"/>
                    <a:pt x="197" y="96"/>
                    <a:pt x="196" y="96"/>
                  </a:cubicBezTo>
                  <a:cubicBezTo>
                    <a:pt x="195" y="96"/>
                    <a:pt x="194" y="97"/>
                    <a:pt x="192" y="9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6" y="85"/>
                    <a:pt x="199" y="84"/>
                    <a:pt x="202" y="82"/>
                  </a:cubicBezTo>
                  <a:cubicBezTo>
                    <a:pt x="205" y="81"/>
                    <a:pt x="208" y="79"/>
                    <a:pt x="210" y="77"/>
                  </a:cubicBezTo>
                  <a:lnTo>
                    <a:pt x="218" y="77"/>
                  </a:lnTo>
                  <a:close/>
                  <a:moveTo>
                    <a:pt x="256" y="138"/>
                  </a:moveTo>
                  <a:cubicBezTo>
                    <a:pt x="242" y="138"/>
                    <a:pt x="235" y="128"/>
                    <a:pt x="235" y="109"/>
                  </a:cubicBezTo>
                  <a:cubicBezTo>
                    <a:pt x="235" y="98"/>
                    <a:pt x="237" y="91"/>
                    <a:pt x="240" y="85"/>
                  </a:cubicBezTo>
                  <a:cubicBezTo>
                    <a:pt x="244" y="80"/>
                    <a:pt x="250" y="77"/>
                    <a:pt x="257" y="77"/>
                  </a:cubicBezTo>
                  <a:cubicBezTo>
                    <a:pt x="270" y="77"/>
                    <a:pt x="277" y="87"/>
                    <a:pt x="277" y="107"/>
                  </a:cubicBezTo>
                  <a:cubicBezTo>
                    <a:pt x="277" y="117"/>
                    <a:pt x="275" y="125"/>
                    <a:pt x="272" y="130"/>
                  </a:cubicBezTo>
                  <a:cubicBezTo>
                    <a:pt x="268" y="135"/>
                    <a:pt x="263" y="138"/>
                    <a:pt x="256" y="138"/>
                  </a:cubicBezTo>
                  <a:close/>
                  <a:moveTo>
                    <a:pt x="256" y="87"/>
                  </a:moveTo>
                  <a:cubicBezTo>
                    <a:pt x="251" y="87"/>
                    <a:pt x="248" y="94"/>
                    <a:pt x="248" y="108"/>
                  </a:cubicBezTo>
                  <a:cubicBezTo>
                    <a:pt x="248" y="121"/>
                    <a:pt x="251" y="128"/>
                    <a:pt x="256" y="128"/>
                  </a:cubicBezTo>
                  <a:cubicBezTo>
                    <a:pt x="261" y="128"/>
                    <a:pt x="264" y="121"/>
                    <a:pt x="264" y="108"/>
                  </a:cubicBezTo>
                  <a:cubicBezTo>
                    <a:pt x="264" y="94"/>
                    <a:pt x="262" y="87"/>
                    <a:pt x="256" y="87"/>
                  </a:cubicBezTo>
                  <a:close/>
                  <a:moveTo>
                    <a:pt x="21" y="215"/>
                  </a:moveTo>
                  <a:cubicBezTo>
                    <a:pt x="7" y="215"/>
                    <a:pt x="0" y="205"/>
                    <a:pt x="0" y="185"/>
                  </a:cubicBezTo>
                  <a:cubicBezTo>
                    <a:pt x="0" y="175"/>
                    <a:pt x="2" y="167"/>
                    <a:pt x="6" y="162"/>
                  </a:cubicBezTo>
                  <a:cubicBezTo>
                    <a:pt x="9" y="157"/>
                    <a:pt x="15" y="154"/>
                    <a:pt x="22" y="154"/>
                  </a:cubicBezTo>
                  <a:cubicBezTo>
                    <a:pt x="36" y="154"/>
                    <a:pt x="43" y="164"/>
                    <a:pt x="43" y="184"/>
                  </a:cubicBezTo>
                  <a:cubicBezTo>
                    <a:pt x="43" y="194"/>
                    <a:pt x="41" y="201"/>
                    <a:pt x="37" y="207"/>
                  </a:cubicBezTo>
                  <a:cubicBezTo>
                    <a:pt x="33" y="212"/>
                    <a:pt x="28" y="215"/>
                    <a:pt x="21" y="215"/>
                  </a:cubicBezTo>
                  <a:close/>
                  <a:moveTo>
                    <a:pt x="22" y="164"/>
                  </a:moveTo>
                  <a:cubicBezTo>
                    <a:pt x="16" y="164"/>
                    <a:pt x="13" y="171"/>
                    <a:pt x="13" y="185"/>
                  </a:cubicBezTo>
                  <a:cubicBezTo>
                    <a:pt x="13" y="198"/>
                    <a:pt x="16" y="205"/>
                    <a:pt x="21" y="205"/>
                  </a:cubicBezTo>
                  <a:cubicBezTo>
                    <a:pt x="27" y="205"/>
                    <a:pt x="29" y="198"/>
                    <a:pt x="29" y="184"/>
                  </a:cubicBezTo>
                  <a:cubicBezTo>
                    <a:pt x="29" y="171"/>
                    <a:pt x="27" y="164"/>
                    <a:pt x="22" y="164"/>
                  </a:cubicBezTo>
                  <a:close/>
                  <a:moveTo>
                    <a:pt x="79" y="154"/>
                  </a:moveTo>
                  <a:cubicBezTo>
                    <a:pt x="79" y="214"/>
                    <a:pt x="79" y="214"/>
                    <a:pt x="79" y="214"/>
                  </a:cubicBezTo>
                  <a:cubicBezTo>
                    <a:pt x="66" y="214"/>
                    <a:pt x="66" y="214"/>
                    <a:pt x="66" y="214"/>
                  </a:cubicBezTo>
                  <a:cubicBezTo>
                    <a:pt x="66" y="168"/>
                    <a:pt x="66" y="168"/>
                    <a:pt x="66" y="168"/>
                  </a:cubicBezTo>
                  <a:cubicBezTo>
                    <a:pt x="66" y="169"/>
                    <a:pt x="65" y="170"/>
                    <a:pt x="64" y="170"/>
                  </a:cubicBezTo>
                  <a:cubicBezTo>
                    <a:pt x="63" y="171"/>
                    <a:pt x="62" y="171"/>
                    <a:pt x="61" y="172"/>
                  </a:cubicBezTo>
                  <a:cubicBezTo>
                    <a:pt x="60" y="172"/>
                    <a:pt x="59" y="172"/>
                    <a:pt x="57" y="173"/>
                  </a:cubicBezTo>
                  <a:cubicBezTo>
                    <a:pt x="56" y="173"/>
                    <a:pt x="55" y="173"/>
                    <a:pt x="54" y="173"/>
                  </a:cubicBezTo>
                  <a:cubicBezTo>
                    <a:pt x="54" y="163"/>
                    <a:pt x="54" y="163"/>
                    <a:pt x="54" y="163"/>
                  </a:cubicBezTo>
                  <a:cubicBezTo>
                    <a:pt x="57" y="162"/>
                    <a:pt x="61" y="160"/>
                    <a:pt x="64" y="159"/>
                  </a:cubicBezTo>
                  <a:cubicBezTo>
                    <a:pt x="66" y="157"/>
                    <a:pt x="69" y="156"/>
                    <a:pt x="72" y="154"/>
                  </a:cubicBezTo>
                  <a:lnTo>
                    <a:pt x="79" y="154"/>
                  </a:lnTo>
                  <a:close/>
                  <a:moveTo>
                    <a:pt x="117" y="215"/>
                  </a:moveTo>
                  <a:cubicBezTo>
                    <a:pt x="103" y="215"/>
                    <a:pt x="96" y="205"/>
                    <a:pt x="96" y="185"/>
                  </a:cubicBezTo>
                  <a:cubicBezTo>
                    <a:pt x="96" y="175"/>
                    <a:pt x="98" y="167"/>
                    <a:pt x="102" y="162"/>
                  </a:cubicBezTo>
                  <a:cubicBezTo>
                    <a:pt x="106" y="157"/>
                    <a:pt x="111" y="154"/>
                    <a:pt x="118" y="154"/>
                  </a:cubicBezTo>
                  <a:cubicBezTo>
                    <a:pt x="132" y="154"/>
                    <a:pt x="139" y="164"/>
                    <a:pt x="139" y="184"/>
                  </a:cubicBezTo>
                  <a:cubicBezTo>
                    <a:pt x="139" y="194"/>
                    <a:pt x="137" y="201"/>
                    <a:pt x="133" y="207"/>
                  </a:cubicBezTo>
                  <a:cubicBezTo>
                    <a:pt x="130" y="212"/>
                    <a:pt x="124" y="215"/>
                    <a:pt x="117" y="215"/>
                  </a:cubicBezTo>
                  <a:close/>
                  <a:moveTo>
                    <a:pt x="118" y="164"/>
                  </a:moveTo>
                  <a:cubicBezTo>
                    <a:pt x="112" y="164"/>
                    <a:pt x="109" y="171"/>
                    <a:pt x="109" y="185"/>
                  </a:cubicBezTo>
                  <a:cubicBezTo>
                    <a:pt x="109" y="198"/>
                    <a:pt x="112" y="205"/>
                    <a:pt x="118" y="205"/>
                  </a:cubicBezTo>
                  <a:cubicBezTo>
                    <a:pt x="123" y="205"/>
                    <a:pt x="126" y="198"/>
                    <a:pt x="126" y="184"/>
                  </a:cubicBezTo>
                  <a:cubicBezTo>
                    <a:pt x="126" y="171"/>
                    <a:pt x="123" y="164"/>
                    <a:pt x="118" y="164"/>
                  </a:cubicBezTo>
                  <a:close/>
                  <a:moveTo>
                    <a:pt x="176" y="154"/>
                  </a:moveTo>
                  <a:cubicBezTo>
                    <a:pt x="176" y="214"/>
                    <a:pt x="176" y="214"/>
                    <a:pt x="176" y="214"/>
                  </a:cubicBezTo>
                  <a:cubicBezTo>
                    <a:pt x="163" y="214"/>
                    <a:pt x="163" y="214"/>
                    <a:pt x="163" y="214"/>
                  </a:cubicBezTo>
                  <a:cubicBezTo>
                    <a:pt x="163" y="168"/>
                    <a:pt x="163" y="168"/>
                    <a:pt x="163" y="168"/>
                  </a:cubicBezTo>
                  <a:cubicBezTo>
                    <a:pt x="162" y="169"/>
                    <a:pt x="161" y="170"/>
                    <a:pt x="160" y="170"/>
                  </a:cubicBezTo>
                  <a:cubicBezTo>
                    <a:pt x="159" y="171"/>
                    <a:pt x="158" y="171"/>
                    <a:pt x="157" y="172"/>
                  </a:cubicBezTo>
                  <a:cubicBezTo>
                    <a:pt x="156" y="172"/>
                    <a:pt x="155" y="172"/>
                    <a:pt x="154" y="173"/>
                  </a:cubicBezTo>
                  <a:cubicBezTo>
                    <a:pt x="153" y="173"/>
                    <a:pt x="151" y="173"/>
                    <a:pt x="150" y="173"/>
                  </a:cubicBezTo>
                  <a:cubicBezTo>
                    <a:pt x="150" y="163"/>
                    <a:pt x="150" y="163"/>
                    <a:pt x="150" y="163"/>
                  </a:cubicBezTo>
                  <a:cubicBezTo>
                    <a:pt x="154" y="162"/>
                    <a:pt x="157" y="160"/>
                    <a:pt x="160" y="159"/>
                  </a:cubicBezTo>
                  <a:cubicBezTo>
                    <a:pt x="163" y="157"/>
                    <a:pt x="165" y="156"/>
                    <a:pt x="168" y="154"/>
                  </a:cubicBezTo>
                  <a:lnTo>
                    <a:pt x="176" y="154"/>
                  </a:lnTo>
                  <a:close/>
                  <a:moveTo>
                    <a:pt x="214" y="215"/>
                  </a:moveTo>
                  <a:cubicBezTo>
                    <a:pt x="200" y="215"/>
                    <a:pt x="193" y="205"/>
                    <a:pt x="193" y="185"/>
                  </a:cubicBezTo>
                  <a:cubicBezTo>
                    <a:pt x="193" y="175"/>
                    <a:pt x="195" y="167"/>
                    <a:pt x="198" y="162"/>
                  </a:cubicBezTo>
                  <a:cubicBezTo>
                    <a:pt x="202" y="157"/>
                    <a:pt x="208" y="154"/>
                    <a:pt x="215" y="154"/>
                  </a:cubicBezTo>
                  <a:cubicBezTo>
                    <a:pt x="228" y="154"/>
                    <a:pt x="235" y="164"/>
                    <a:pt x="235" y="184"/>
                  </a:cubicBezTo>
                  <a:cubicBezTo>
                    <a:pt x="235" y="194"/>
                    <a:pt x="233" y="201"/>
                    <a:pt x="230" y="207"/>
                  </a:cubicBezTo>
                  <a:cubicBezTo>
                    <a:pt x="226" y="212"/>
                    <a:pt x="221" y="215"/>
                    <a:pt x="214" y="215"/>
                  </a:cubicBezTo>
                  <a:close/>
                  <a:moveTo>
                    <a:pt x="214" y="164"/>
                  </a:moveTo>
                  <a:cubicBezTo>
                    <a:pt x="209" y="164"/>
                    <a:pt x="206" y="171"/>
                    <a:pt x="206" y="185"/>
                  </a:cubicBezTo>
                  <a:cubicBezTo>
                    <a:pt x="206" y="198"/>
                    <a:pt x="209" y="205"/>
                    <a:pt x="214" y="205"/>
                  </a:cubicBezTo>
                  <a:cubicBezTo>
                    <a:pt x="219" y="205"/>
                    <a:pt x="222" y="198"/>
                    <a:pt x="222" y="184"/>
                  </a:cubicBezTo>
                  <a:cubicBezTo>
                    <a:pt x="222" y="171"/>
                    <a:pt x="219" y="164"/>
                    <a:pt x="214" y="164"/>
                  </a:cubicBezTo>
                  <a:close/>
                  <a:moveTo>
                    <a:pt x="272" y="154"/>
                  </a:moveTo>
                  <a:cubicBezTo>
                    <a:pt x="272" y="214"/>
                    <a:pt x="272" y="214"/>
                    <a:pt x="272" y="214"/>
                  </a:cubicBezTo>
                  <a:cubicBezTo>
                    <a:pt x="259" y="214"/>
                    <a:pt x="259" y="214"/>
                    <a:pt x="259" y="214"/>
                  </a:cubicBezTo>
                  <a:cubicBezTo>
                    <a:pt x="259" y="168"/>
                    <a:pt x="259" y="168"/>
                    <a:pt x="259" y="168"/>
                  </a:cubicBezTo>
                  <a:cubicBezTo>
                    <a:pt x="258" y="169"/>
                    <a:pt x="258" y="170"/>
                    <a:pt x="257" y="170"/>
                  </a:cubicBezTo>
                  <a:cubicBezTo>
                    <a:pt x="256" y="171"/>
                    <a:pt x="255" y="171"/>
                    <a:pt x="254" y="172"/>
                  </a:cubicBezTo>
                  <a:cubicBezTo>
                    <a:pt x="252" y="172"/>
                    <a:pt x="251" y="172"/>
                    <a:pt x="250" y="173"/>
                  </a:cubicBezTo>
                  <a:cubicBezTo>
                    <a:pt x="249" y="173"/>
                    <a:pt x="248" y="173"/>
                    <a:pt x="247" y="173"/>
                  </a:cubicBezTo>
                  <a:cubicBezTo>
                    <a:pt x="247" y="163"/>
                    <a:pt x="247" y="163"/>
                    <a:pt x="247" y="163"/>
                  </a:cubicBezTo>
                  <a:cubicBezTo>
                    <a:pt x="250" y="162"/>
                    <a:pt x="253" y="160"/>
                    <a:pt x="256" y="159"/>
                  </a:cubicBezTo>
                  <a:cubicBezTo>
                    <a:pt x="259" y="157"/>
                    <a:pt x="262" y="156"/>
                    <a:pt x="264" y="154"/>
                  </a:cubicBezTo>
                  <a:lnTo>
                    <a:pt x="272" y="1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5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27" name="Pentagon 26"/>
          <p:cNvSpPr/>
          <p:nvPr/>
        </p:nvSpPr>
        <p:spPr bwMode="auto">
          <a:xfrm>
            <a:off x="5405439" y="536713"/>
            <a:ext cx="6855072" cy="1261246"/>
          </a:xfrm>
          <a:prstGeom prst="homePlate">
            <a:avLst>
              <a:gd name="adj" fmla="val 31212"/>
            </a:avLst>
          </a:prstGeom>
          <a:solidFill>
            <a:schemeClr val="bg1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Providing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contextual insights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where </a:t>
            </a:r>
            <a:b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</a:b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and when users need them is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challenging</a:t>
            </a:r>
          </a:p>
        </p:txBody>
      </p:sp>
    </p:spTree>
    <p:extLst>
      <p:ext uri="{BB962C8B-B14F-4D97-AF65-F5344CB8AC3E}">
        <p14:creationId xmlns:p14="http://schemas.microsoft.com/office/powerpoint/2010/main" val="108517388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639" y="1838920"/>
            <a:ext cx="4571278" cy="1181862"/>
          </a:xfrm>
        </p:spPr>
        <p:txBody>
          <a:bodyPr/>
          <a:lstStyle/>
          <a:p>
            <a:r>
              <a:rPr lang="en-US" dirty="0"/>
              <a:t>Power BI </a:t>
            </a:r>
            <a:r>
              <a:rPr lang="en-US" sz="6000" dirty="0"/>
              <a:t>Embedded</a:t>
            </a:r>
            <a:r>
              <a:rPr lang="en-US" dirty="0"/>
              <a:t> </a:t>
            </a:r>
            <a:endParaRPr lang="en-US" sz="3600" b="1" dirty="0">
              <a:latin typeface="+mn-lt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4639" y="5262268"/>
            <a:ext cx="4736834" cy="1181862"/>
          </a:xfrm>
        </p:spPr>
        <p:txBody>
          <a:bodyPr/>
          <a:lstStyle/>
          <a:p>
            <a:r>
              <a:rPr lang="en-US" dirty="0"/>
              <a:t>A core component for Azure Analytics services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875283" y="3030047"/>
            <a:ext cx="12987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PREVIEW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8050358" y="997102"/>
            <a:ext cx="2409409" cy="5699562"/>
          </a:xfrm>
          <a:prstGeom prst="rect">
            <a:avLst/>
          </a:prstGeom>
          <a:solidFill>
            <a:schemeClr val="accent6">
              <a:alpha val="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641773" y="2333344"/>
            <a:ext cx="2408996" cy="5334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0982394" y="882056"/>
            <a:ext cx="1237276" cy="926509"/>
          </a:xfrm>
          <a:custGeom>
            <a:avLst/>
            <a:gdLst>
              <a:gd name="connsiteX0" fmla="*/ 95091 w 1344068"/>
              <a:gd name="connsiteY0" fmla="*/ 183749 h 1006476"/>
              <a:gd name="connsiteX1" fmla="*/ 1234463 w 1344068"/>
              <a:gd name="connsiteY1" fmla="*/ 183749 h 1006476"/>
              <a:gd name="connsiteX2" fmla="*/ 1234463 w 1344068"/>
              <a:gd name="connsiteY2" fmla="*/ 912133 h 1006476"/>
              <a:gd name="connsiteX3" fmla="*/ 95091 w 1344068"/>
              <a:gd name="connsiteY3" fmla="*/ 912133 h 1006476"/>
              <a:gd name="connsiteX4" fmla="*/ 36697 w 1344068"/>
              <a:gd name="connsiteY4" fmla="*/ 138779 h 1006476"/>
              <a:gd name="connsiteX5" fmla="*/ 36697 w 1344068"/>
              <a:gd name="connsiteY5" fmla="*/ 979442 h 1006476"/>
              <a:gd name="connsiteX6" fmla="*/ 1307371 w 1344068"/>
              <a:gd name="connsiteY6" fmla="*/ 979442 h 1006476"/>
              <a:gd name="connsiteX7" fmla="*/ 1307371 w 1344068"/>
              <a:gd name="connsiteY7" fmla="*/ 138779 h 1006476"/>
              <a:gd name="connsiteX8" fmla="*/ 1239333 w 1344068"/>
              <a:gd name="connsiteY8" fmla="*/ 37932 h 1006476"/>
              <a:gd name="connsiteX9" fmla="*/ 1239333 w 1344068"/>
              <a:gd name="connsiteY9" fmla="*/ 105968 h 1006476"/>
              <a:gd name="connsiteX10" fmla="*/ 1307371 w 1344068"/>
              <a:gd name="connsiteY10" fmla="*/ 105968 h 1006476"/>
              <a:gd name="connsiteX11" fmla="*/ 1307371 w 1344068"/>
              <a:gd name="connsiteY11" fmla="*/ 37932 h 1006476"/>
              <a:gd name="connsiteX12" fmla="*/ 839679 w 1344068"/>
              <a:gd name="connsiteY12" fmla="*/ 37932 h 1006476"/>
              <a:gd name="connsiteX13" fmla="*/ 839679 w 1344068"/>
              <a:gd name="connsiteY13" fmla="*/ 105968 h 1006476"/>
              <a:gd name="connsiteX14" fmla="*/ 1173745 w 1344068"/>
              <a:gd name="connsiteY14" fmla="*/ 105968 h 1006476"/>
              <a:gd name="connsiteX15" fmla="*/ 1173745 w 1344068"/>
              <a:gd name="connsiteY15" fmla="*/ 37932 h 1006476"/>
              <a:gd name="connsiteX16" fmla="*/ 170323 w 1344068"/>
              <a:gd name="connsiteY16" fmla="*/ 37932 h 1006476"/>
              <a:gd name="connsiteX17" fmla="*/ 170323 w 1344068"/>
              <a:gd name="connsiteY17" fmla="*/ 105968 h 1006476"/>
              <a:gd name="connsiteX18" fmla="*/ 504389 w 1344068"/>
              <a:gd name="connsiteY18" fmla="*/ 105968 h 1006476"/>
              <a:gd name="connsiteX19" fmla="*/ 504389 w 1344068"/>
              <a:gd name="connsiteY19" fmla="*/ 37932 h 1006476"/>
              <a:gd name="connsiteX20" fmla="*/ 36697 w 1344068"/>
              <a:gd name="connsiteY20" fmla="*/ 37932 h 1006476"/>
              <a:gd name="connsiteX21" fmla="*/ 36697 w 1344068"/>
              <a:gd name="connsiteY21" fmla="*/ 105968 h 1006476"/>
              <a:gd name="connsiteX22" fmla="*/ 104736 w 1344068"/>
              <a:gd name="connsiteY22" fmla="*/ 105968 h 1006476"/>
              <a:gd name="connsiteX23" fmla="*/ 104736 w 1344068"/>
              <a:gd name="connsiteY23" fmla="*/ 37932 h 1006476"/>
              <a:gd name="connsiteX24" fmla="*/ 0 w 1344068"/>
              <a:gd name="connsiteY24" fmla="*/ 0 h 1006476"/>
              <a:gd name="connsiteX25" fmla="*/ 1344068 w 1344068"/>
              <a:gd name="connsiteY25" fmla="*/ 0 h 1006476"/>
              <a:gd name="connsiteX26" fmla="*/ 1344068 w 1344068"/>
              <a:gd name="connsiteY26" fmla="*/ 1006476 h 1006476"/>
              <a:gd name="connsiteX27" fmla="*/ 0 w 1344068"/>
              <a:gd name="connsiteY27" fmla="*/ 1006476 h 1006476"/>
              <a:gd name="connsiteX0" fmla="*/ 95091 w 1344068"/>
              <a:gd name="connsiteY0" fmla="*/ 912133 h 1006476"/>
              <a:gd name="connsiteX1" fmla="*/ 1234463 w 1344068"/>
              <a:gd name="connsiteY1" fmla="*/ 183749 h 1006476"/>
              <a:gd name="connsiteX2" fmla="*/ 1234463 w 1344068"/>
              <a:gd name="connsiteY2" fmla="*/ 912133 h 1006476"/>
              <a:gd name="connsiteX3" fmla="*/ 95091 w 1344068"/>
              <a:gd name="connsiteY3" fmla="*/ 912133 h 1006476"/>
              <a:gd name="connsiteX4" fmla="*/ 36697 w 1344068"/>
              <a:gd name="connsiteY4" fmla="*/ 138779 h 1006476"/>
              <a:gd name="connsiteX5" fmla="*/ 36697 w 1344068"/>
              <a:gd name="connsiteY5" fmla="*/ 979442 h 1006476"/>
              <a:gd name="connsiteX6" fmla="*/ 1307371 w 1344068"/>
              <a:gd name="connsiteY6" fmla="*/ 979442 h 1006476"/>
              <a:gd name="connsiteX7" fmla="*/ 1307371 w 1344068"/>
              <a:gd name="connsiteY7" fmla="*/ 138779 h 1006476"/>
              <a:gd name="connsiteX8" fmla="*/ 36697 w 1344068"/>
              <a:gd name="connsiteY8" fmla="*/ 138779 h 1006476"/>
              <a:gd name="connsiteX9" fmla="*/ 1239333 w 1344068"/>
              <a:gd name="connsiteY9" fmla="*/ 37932 h 1006476"/>
              <a:gd name="connsiteX10" fmla="*/ 1239333 w 1344068"/>
              <a:gd name="connsiteY10" fmla="*/ 105968 h 1006476"/>
              <a:gd name="connsiteX11" fmla="*/ 1307371 w 1344068"/>
              <a:gd name="connsiteY11" fmla="*/ 105968 h 1006476"/>
              <a:gd name="connsiteX12" fmla="*/ 1307371 w 1344068"/>
              <a:gd name="connsiteY12" fmla="*/ 37932 h 1006476"/>
              <a:gd name="connsiteX13" fmla="*/ 1239333 w 1344068"/>
              <a:gd name="connsiteY13" fmla="*/ 37932 h 1006476"/>
              <a:gd name="connsiteX14" fmla="*/ 839679 w 1344068"/>
              <a:gd name="connsiteY14" fmla="*/ 37932 h 1006476"/>
              <a:gd name="connsiteX15" fmla="*/ 839679 w 1344068"/>
              <a:gd name="connsiteY15" fmla="*/ 105968 h 1006476"/>
              <a:gd name="connsiteX16" fmla="*/ 1173745 w 1344068"/>
              <a:gd name="connsiteY16" fmla="*/ 105968 h 1006476"/>
              <a:gd name="connsiteX17" fmla="*/ 1173745 w 1344068"/>
              <a:gd name="connsiteY17" fmla="*/ 37932 h 1006476"/>
              <a:gd name="connsiteX18" fmla="*/ 839679 w 1344068"/>
              <a:gd name="connsiteY18" fmla="*/ 37932 h 1006476"/>
              <a:gd name="connsiteX19" fmla="*/ 170323 w 1344068"/>
              <a:gd name="connsiteY19" fmla="*/ 37932 h 1006476"/>
              <a:gd name="connsiteX20" fmla="*/ 170323 w 1344068"/>
              <a:gd name="connsiteY20" fmla="*/ 105968 h 1006476"/>
              <a:gd name="connsiteX21" fmla="*/ 504389 w 1344068"/>
              <a:gd name="connsiteY21" fmla="*/ 105968 h 1006476"/>
              <a:gd name="connsiteX22" fmla="*/ 504389 w 1344068"/>
              <a:gd name="connsiteY22" fmla="*/ 37932 h 1006476"/>
              <a:gd name="connsiteX23" fmla="*/ 170323 w 1344068"/>
              <a:gd name="connsiteY23" fmla="*/ 37932 h 1006476"/>
              <a:gd name="connsiteX24" fmla="*/ 36697 w 1344068"/>
              <a:gd name="connsiteY24" fmla="*/ 37932 h 1006476"/>
              <a:gd name="connsiteX25" fmla="*/ 36697 w 1344068"/>
              <a:gd name="connsiteY25" fmla="*/ 105968 h 1006476"/>
              <a:gd name="connsiteX26" fmla="*/ 104736 w 1344068"/>
              <a:gd name="connsiteY26" fmla="*/ 105968 h 1006476"/>
              <a:gd name="connsiteX27" fmla="*/ 104736 w 1344068"/>
              <a:gd name="connsiteY27" fmla="*/ 37932 h 1006476"/>
              <a:gd name="connsiteX28" fmla="*/ 36697 w 1344068"/>
              <a:gd name="connsiteY28" fmla="*/ 37932 h 1006476"/>
              <a:gd name="connsiteX29" fmla="*/ 0 w 1344068"/>
              <a:gd name="connsiteY29" fmla="*/ 0 h 1006476"/>
              <a:gd name="connsiteX30" fmla="*/ 1344068 w 1344068"/>
              <a:gd name="connsiteY30" fmla="*/ 0 h 1006476"/>
              <a:gd name="connsiteX31" fmla="*/ 1344068 w 1344068"/>
              <a:gd name="connsiteY31" fmla="*/ 1006476 h 1006476"/>
              <a:gd name="connsiteX32" fmla="*/ 0 w 1344068"/>
              <a:gd name="connsiteY32" fmla="*/ 1006476 h 1006476"/>
              <a:gd name="connsiteX33" fmla="*/ 0 w 1344068"/>
              <a:gd name="connsiteY33" fmla="*/ 0 h 1006476"/>
              <a:gd name="connsiteX0" fmla="*/ 1234463 w 1344068"/>
              <a:gd name="connsiteY0" fmla="*/ 912133 h 1006476"/>
              <a:gd name="connsiteX1" fmla="*/ 1234463 w 1344068"/>
              <a:gd name="connsiteY1" fmla="*/ 183749 h 1006476"/>
              <a:gd name="connsiteX2" fmla="*/ 1234463 w 1344068"/>
              <a:gd name="connsiteY2" fmla="*/ 912133 h 1006476"/>
              <a:gd name="connsiteX3" fmla="*/ 36697 w 1344068"/>
              <a:gd name="connsiteY3" fmla="*/ 138779 h 1006476"/>
              <a:gd name="connsiteX4" fmla="*/ 36697 w 1344068"/>
              <a:gd name="connsiteY4" fmla="*/ 979442 h 1006476"/>
              <a:gd name="connsiteX5" fmla="*/ 1307371 w 1344068"/>
              <a:gd name="connsiteY5" fmla="*/ 979442 h 1006476"/>
              <a:gd name="connsiteX6" fmla="*/ 1307371 w 1344068"/>
              <a:gd name="connsiteY6" fmla="*/ 138779 h 1006476"/>
              <a:gd name="connsiteX7" fmla="*/ 36697 w 1344068"/>
              <a:gd name="connsiteY7" fmla="*/ 138779 h 1006476"/>
              <a:gd name="connsiteX8" fmla="*/ 1239333 w 1344068"/>
              <a:gd name="connsiteY8" fmla="*/ 37932 h 1006476"/>
              <a:gd name="connsiteX9" fmla="*/ 1239333 w 1344068"/>
              <a:gd name="connsiteY9" fmla="*/ 105968 h 1006476"/>
              <a:gd name="connsiteX10" fmla="*/ 1307371 w 1344068"/>
              <a:gd name="connsiteY10" fmla="*/ 105968 h 1006476"/>
              <a:gd name="connsiteX11" fmla="*/ 1307371 w 1344068"/>
              <a:gd name="connsiteY11" fmla="*/ 37932 h 1006476"/>
              <a:gd name="connsiteX12" fmla="*/ 1239333 w 1344068"/>
              <a:gd name="connsiteY12" fmla="*/ 37932 h 1006476"/>
              <a:gd name="connsiteX13" fmla="*/ 839679 w 1344068"/>
              <a:gd name="connsiteY13" fmla="*/ 37932 h 1006476"/>
              <a:gd name="connsiteX14" fmla="*/ 839679 w 1344068"/>
              <a:gd name="connsiteY14" fmla="*/ 105968 h 1006476"/>
              <a:gd name="connsiteX15" fmla="*/ 1173745 w 1344068"/>
              <a:gd name="connsiteY15" fmla="*/ 105968 h 1006476"/>
              <a:gd name="connsiteX16" fmla="*/ 1173745 w 1344068"/>
              <a:gd name="connsiteY16" fmla="*/ 37932 h 1006476"/>
              <a:gd name="connsiteX17" fmla="*/ 839679 w 1344068"/>
              <a:gd name="connsiteY17" fmla="*/ 37932 h 1006476"/>
              <a:gd name="connsiteX18" fmla="*/ 170323 w 1344068"/>
              <a:gd name="connsiteY18" fmla="*/ 37932 h 1006476"/>
              <a:gd name="connsiteX19" fmla="*/ 170323 w 1344068"/>
              <a:gd name="connsiteY19" fmla="*/ 105968 h 1006476"/>
              <a:gd name="connsiteX20" fmla="*/ 504389 w 1344068"/>
              <a:gd name="connsiteY20" fmla="*/ 105968 h 1006476"/>
              <a:gd name="connsiteX21" fmla="*/ 504389 w 1344068"/>
              <a:gd name="connsiteY21" fmla="*/ 37932 h 1006476"/>
              <a:gd name="connsiteX22" fmla="*/ 170323 w 1344068"/>
              <a:gd name="connsiteY22" fmla="*/ 37932 h 1006476"/>
              <a:gd name="connsiteX23" fmla="*/ 36697 w 1344068"/>
              <a:gd name="connsiteY23" fmla="*/ 37932 h 1006476"/>
              <a:gd name="connsiteX24" fmla="*/ 36697 w 1344068"/>
              <a:gd name="connsiteY24" fmla="*/ 105968 h 1006476"/>
              <a:gd name="connsiteX25" fmla="*/ 104736 w 1344068"/>
              <a:gd name="connsiteY25" fmla="*/ 105968 h 1006476"/>
              <a:gd name="connsiteX26" fmla="*/ 104736 w 1344068"/>
              <a:gd name="connsiteY26" fmla="*/ 37932 h 1006476"/>
              <a:gd name="connsiteX27" fmla="*/ 36697 w 1344068"/>
              <a:gd name="connsiteY27" fmla="*/ 37932 h 1006476"/>
              <a:gd name="connsiteX28" fmla="*/ 0 w 1344068"/>
              <a:gd name="connsiteY28" fmla="*/ 0 h 1006476"/>
              <a:gd name="connsiteX29" fmla="*/ 1344068 w 1344068"/>
              <a:gd name="connsiteY29" fmla="*/ 0 h 1006476"/>
              <a:gd name="connsiteX30" fmla="*/ 1344068 w 1344068"/>
              <a:gd name="connsiteY30" fmla="*/ 1006476 h 1006476"/>
              <a:gd name="connsiteX31" fmla="*/ 0 w 1344068"/>
              <a:gd name="connsiteY31" fmla="*/ 1006476 h 1006476"/>
              <a:gd name="connsiteX32" fmla="*/ 0 w 1344068"/>
              <a:gd name="connsiteY32" fmla="*/ 0 h 1006476"/>
              <a:gd name="connsiteX0" fmla="*/ 36697 w 1344068"/>
              <a:gd name="connsiteY0" fmla="*/ 138779 h 1006476"/>
              <a:gd name="connsiteX1" fmla="*/ 36697 w 1344068"/>
              <a:gd name="connsiteY1" fmla="*/ 979442 h 1006476"/>
              <a:gd name="connsiteX2" fmla="*/ 1307371 w 1344068"/>
              <a:gd name="connsiteY2" fmla="*/ 979442 h 1006476"/>
              <a:gd name="connsiteX3" fmla="*/ 1307371 w 1344068"/>
              <a:gd name="connsiteY3" fmla="*/ 138779 h 1006476"/>
              <a:gd name="connsiteX4" fmla="*/ 36697 w 1344068"/>
              <a:gd name="connsiteY4" fmla="*/ 138779 h 1006476"/>
              <a:gd name="connsiteX5" fmla="*/ 1239333 w 1344068"/>
              <a:gd name="connsiteY5" fmla="*/ 37932 h 1006476"/>
              <a:gd name="connsiteX6" fmla="*/ 1239333 w 1344068"/>
              <a:gd name="connsiteY6" fmla="*/ 105968 h 1006476"/>
              <a:gd name="connsiteX7" fmla="*/ 1307371 w 1344068"/>
              <a:gd name="connsiteY7" fmla="*/ 105968 h 1006476"/>
              <a:gd name="connsiteX8" fmla="*/ 1307371 w 1344068"/>
              <a:gd name="connsiteY8" fmla="*/ 37932 h 1006476"/>
              <a:gd name="connsiteX9" fmla="*/ 1239333 w 1344068"/>
              <a:gd name="connsiteY9" fmla="*/ 37932 h 1006476"/>
              <a:gd name="connsiteX10" fmla="*/ 839679 w 1344068"/>
              <a:gd name="connsiteY10" fmla="*/ 37932 h 1006476"/>
              <a:gd name="connsiteX11" fmla="*/ 839679 w 1344068"/>
              <a:gd name="connsiteY11" fmla="*/ 105968 h 1006476"/>
              <a:gd name="connsiteX12" fmla="*/ 1173745 w 1344068"/>
              <a:gd name="connsiteY12" fmla="*/ 105968 h 1006476"/>
              <a:gd name="connsiteX13" fmla="*/ 1173745 w 1344068"/>
              <a:gd name="connsiteY13" fmla="*/ 37932 h 1006476"/>
              <a:gd name="connsiteX14" fmla="*/ 839679 w 1344068"/>
              <a:gd name="connsiteY14" fmla="*/ 37932 h 1006476"/>
              <a:gd name="connsiteX15" fmla="*/ 170323 w 1344068"/>
              <a:gd name="connsiteY15" fmla="*/ 37932 h 1006476"/>
              <a:gd name="connsiteX16" fmla="*/ 170323 w 1344068"/>
              <a:gd name="connsiteY16" fmla="*/ 105968 h 1006476"/>
              <a:gd name="connsiteX17" fmla="*/ 504389 w 1344068"/>
              <a:gd name="connsiteY17" fmla="*/ 105968 h 1006476"/>
              <a:gd name="connsiteX18" fmla="*/ 504389 w 1344068"/>
              <a:gd name="connsiteY18" fmla="*/ 37932 h 1006476"/>
              <a:gd name="connsiteX19" fmla="*/ 170323 w 1344068"/>
              <a:gd name="connsiteY19" fmla="*/ 37932 h 1006476"/>
              <a:gd name="connsiteX20" fmla="*/ 36697 w 1344068"/>
              <a:gd name="connsiteY20" fmla="*/ 37932 h 1006476"/>
              <a:gd name="connsiteX21" fmla="*/ 36697 w 1344068"/>
              <a:gd name="connsiteY21" fmla="*/ 105968 h 1006476"/>
              <a:gd name="connsiteX22" fmla="*/ 104736 w 1344068"/>
              <a:gd name="connsiteY22" fmla="*/ 105968 h 1006476"/>
              <a:gd name="connsiteX23" fmla="*/ 104736 w 1344068"/>
              <a:gd name="connsiteY23" fmla="*/ 37932 h 1006476"/>
              <a:gd name="connsiteX24" fmla="*/ 36697 w 1344068"/>
              <a:gd name="connsiteY24" fmla="*/ 37932 h 1006476"/>
              <a:gd name="connsiteX25" fmla="*/ 0 w 1344068"/>
              <a:gd name="connsiteY25" fmla="*/ 0 h 1006476"/>
              <a:gd name="connsiteX26" fmla="*/ 1344068 w 1344068"/>
              <a:gd name="connsiteY26" fmla="*/ 0 h 1006476"/>
              <a:gd name="connsiteX27" fmla="*/ 1344068 w 1344068"/>
              <a:gd name="connsiteY27" fmla="*/ 1006476 h 1006476"/>
              <a:gd name="connsiteX28" fmla="*/ 0 w 1344068"/>
              <a:gd name="connsiteY28" fmla="*/ 1006476 h 1006476"/>
              <a:gd name="connsiteX29" fmla="*/ 0 w 1344068"/>
              <a:gd name="connsiteY29" fmla="*/ 0 h 1006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44068" h="1006476">
                <a:moveTo>
                  <a:pt x="36697" y="138779"/>
                </a:moveTo>
                <a:lnTo>
                  <a:pt x="36697" y="979442"/>
                </a:lnTo>
                <a:lnTo>
                  <a:pt x="1307371" y="979442"/>
                </a:lnTo>
                <a:lnTo>
                  <a:pt x="1307371" y="138779"/>
                </a:lnTo>
                <a:lnTo>
                  <a:pt x="36697" y="138779"/>
                </a:lnTo>
                <a:close/>
                <a:moveTo>
                  <a:pt x="1239333" y="37932"/>
                </a:moveTo>
                <a:lnTo>
                  <a:pt x="1239333" y="105968"/>
                </a:lnTo>
                <a:lnTo>
                  <a:pt x="1307371" y="105968"/>
                </a:lnTo>
                <a:lnTo>
                  <a:pt x="1307371" y="37932"/>
                </a:lnTo>
                <a:lnTo>
                  <a:pt x="1239333" y="37932"/>
                </a:lnTo>
                <a:close/>
                <a:moveTo>
                  <a:pt x="839679" y="37932"/>
                </a:moveTo>
                <a:lnTo>
                  <a:pt x="839679" y="105968"/>
                </a:lnTo>
                <a:lnTo>
                  <a:pt x="1173745" y="105968"/>
                </a:lnTo>
                <a:lnTo>
                  <a:pt x="1173745" y="37932"/>
                </a:lnTo>
                <a:lnTo>
                  <a:pt x="839679" y="37932"/>
                </a:lnTo>
                <a:close/>
                <a:moveTo>
                  <a:pt x="170323" y="37932"/>
                </a:moveTo>
                <a:lnTo>
                  <a:pt x="170323" y="105968"/>
                </a:lnTo>
                <a:lnTo>
                  <a:pt x="504389" y="105968"/>
                </a:lnTo>
                <a:lnTo>
                  <a:pt x="504389" y="37932"/>
                </a:lnTo>
                <a:lnTo>
                  <a:pt x="170323" y="37932"/>
                </a:lnTo>
                <a:close/>
                <a:moveTo>
                  <a:pt x="36697" y="37932"/>
                </a:moveTo>
                <a:lnTo>
                  <a:pt x="36697" y="105968"/>
                </a:lnTo>
                <a:lnTo>
                  <a:pt x="104736" y="105968"/>
                </a:lnTo>
                <a:lnTo>
                  <a:pt x="104736" y="37932"/>
                </a:lnTo>
                <a:lnTo>
                  <a:pt x="36697" y="37932"/>
                </a:lnTo>
                <a:close/>
                <a:moveTo>
                  <a:pt x="0" y="0"/>
                </a:moveTo>
                <a:lnTo>
                  <a:pt x="1344068" y="0"/>
                </a:lnTo>
                <a:lnTo>
                  <a:pt x="1344068" y="1006476"/>
                </a:lnTo>
                <a:lnTo>
                  <a:pt x="0" y="100647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91645" y="1838920"/>
            <a:ext cx="1018774" cy="27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Your 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80541" y="1080733"/>
            <a:ext cx="2143752" cy="5718366"/>
          </a:xfrm>
          <a:prstGeom prst="rect">
            <a:avLst/>
          </a:prstGeom>
          <a:noFill/>
          <a:ln>
            <a:noFill/>
          </a:ln>
        </p:spPr>
        <p:txBody>
          <a:bodyPr wrap="square" tIns="9326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alpha val="50000"/>
                  </a:schemeClr>
                </a:solidFill>
                <a:effectLst/>
                <a:uLnTx/>
                <a:uFillTx/>
                <a:cs typeface="Segoe UI" panose="020B0502040204020203" pitchFamily="34" charset="0"/>
              </a:rPr>
              <a:t>Virtual Machines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alpha val="50000"/>
                  </a:schemeClr>
                </a:solidFill>
                <a:effectLst/>
                <a:uLnTx/>
                <a:uFillTx/>
                <a:cs typeface="Segoe UI" panose="020B0502040204020203" pitchFamily="34" charset="0"/>
              </a:rPr>
              <a:t>Web + Mobile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alpha val="50000"/>
                  </a:schemeClr>
                </a:solidFill>
                <a:effectLst/>
                <a:uLnTx/>
                <a:uFillTx/>
                <a:cs typeface="Segoe UI" panose="020B0502040204020203" pitchFamily="34" charset="0"/>
              </a:rPr>
              <a:t>Data + Storage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Segoe UI" panose="020B0502040204020203" pitchFamily="34" charset="0"/>
              </a:rPr>
              <a:t>Data + Analytics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alpha val="50000"/>
                  </a:schemeClr>
                </a:solidFill>
                <a:effectLst/>
                <a:uLnTx/>
                <a:uFillTx/>
                <a:cs typeface="Segoe UI" panose="020B0502040204020203" pitchFamily="34" charset="0"/>
              </a:rPr>
              <a:t>Internet of Things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alpha val="50000"/>
                  </a:schemeClr>
                </a:solidFill>
                <a:effectLst/>
                <a:uLnTx/>
                <a:uFillTx/>
                <a:cs typeface="Segoe UI" panose="020B0502040204020203" pitchFamily="34" charset="0"/>
              </a:rPr>
              <a:t>Networking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alpha val="50000"/>
                  </a:schemeClr>
                </a:solidFill>
                <a:effectLst/>
                <a:uLnTx/>
                <a:uFillTx/>
                <a:cs typeface="Segoe UI" panose="020B0502040204020203" pitchFamily="34" charset="0"/>
              </a:rPr>
              <a:t>Media + CDN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alpha val="50000"/>
                  </a:schemeClr>
                </a:solidFill>
                <a:effectLst/>
                <a:uLnTx/>
                <a:uFillTx/>
                <a:cs typeface="Segoe UI" panose="020B0502040204020203" pitchFamily="34" charset="0"/>
              </a:rPr>
              <a:t>Hybrid Integration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alpha val="50000"/>
                  </a:schemeClr>
                </a:solidFill>
                <a:effectLst/>
                <a:uLnTx/>
                <a:uFillTx/>
                <a:cs typeface="Segoe UI" panose="020B0502040204020203" pitchFamily="34" charset="0"/>
              </a:rPr>
              <a:t>Security + Identity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alpha val="50000"/>
                  </a:schemeClr>
                </a:solidFill>
                <a:effectLst/>
                <a:uLnTx/>
                <a:uFillTx/>
                <a:cs typeface="Segoe UI" panose="020B0502040204020203" pitchFamily="34" charset="0"/>
              </a:rPr>
              <a:t>Developer Services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alpha val="50000"/>
                  </a:schemeClr>
                </a:solidFill>
                <a:effectLst/>
                <a:uLnTx/>
                <a:uFillTx/>
                <a:cs typeface="Segoe UI" panose="020B0502040204020203" pitchFamily="34" charset="0"/>
              </a:rPr>
              <a:t>Management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alpha val="50000"/>
                  </a:schemeClr>
                </a:solidFill>
                <a:effectLst/>
                <a:uLnTx/>
                <a:uFillTx/>
                <a:cs typeface="Segoe UI" panose="020B0502040204020203" pitchFamily="34" charset="0"/>
              </a:rPr>
              <a:t>Intelligence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alpha val="50000"/>
                  </a:schemeClr>
                </a:solidFill>
                <a:effectLst/>
                <a:uLnTx/>
                <a:uFillTx/>
                <a:cs typeface="Segoe UI" panose="020B0502040204020203" pitchFamily="34" charset="0"/>
              </a:rPr>
              <a:t>Containers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5641772" y="370593"/>
            <a:ext cx="4817996" cy="626510"/>
          </a:xfrm>
          <a:prstGeom prst="rect">
            <a:avLst/>
          </a:prstGeom>
          <a:solidFill>
            <a:srgbClr val="202428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515" y="516080"/>
            <a:ext cx="2020888" cy="335536"/>
          </a:xfrm>
          <a:prstGeom prst="rect">
            <a:avLst/>
          </a:prstGeom>
        </p:spPr>
      </p:pic>
      <p:cxnSp>
        <p:nvCxnSpPr>
          <p:cNvPr id="30" name="Straight Connector 29"/>
          <p:cNvCxnSpPr>
            <a:stCxn id="26" idx="2"/>
            <a:endCxn id="15" idx="2"/>
          </p:cNvCxnSpPr>
          <p:nvPr/>
        </p:nvCxnSpPr>
        <p:spPr>
          <a:xfrm>
            <a:off x="8050770" y="997103"/>
            <a:ext cx="1" cy="5703852"/>
          </a:xfrm>
          <a:prstGeom prst="line">
            <a:avLst/>
          </a:prstGeom>
          <a:ln w="63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641774" y="359707"/>
            <a:ext cx="4817994" cy="6341248"/>
          </a:xfrm>
          <a:prstGeom prst="rect">
            <a:avLst/>
          </a:prstGeom>
          <a:noFill/>
          <a:ln w="127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84829" y="1642831"/>
            <a:ext cx="2146127" cy="4622803"/>
          </a:xfrm>
          <a:prstGeom prst="rect">
            <a:avLst/>
          </a:prstGeom>
          <a:noFill/>
          <a:ln>
            <a:noFill/>
          </a:ln>
        </p:spPr>
        <p:txBody>
          <a:bodyPr wrap="square" tIns="9326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Cognitive Services APIs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Data Catalog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HDInsight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Data Lake Analytics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Machine Learning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Data Factory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Event Hub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Stream Analytics job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Cloudera Enterprise Data Hub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Hortonworks Sandbox with HDP 2.4</a:t>
            </a:r>
          </a:p>
        </p:txBody>
      </p:sp>
      <p:sp>
        <p:nvSpPr>
          <p:cNvPr id="42" name="Chevron 41"/>
          <p:cNvSpPr/>
          <p:nvPr/>
        </p:nvSpPr>
        <p:spPr bwMode="auto">
          <a:xfrm>
            <a:off x="7865315" y="2473044"/>
            <a:ext cx="110534" cy="254000"/>
          </a:xfrm>
          <a:prstGeom prst="chevron">
            <a:avLst>
              <a:gd name="adj" fmla="val 62422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11068465" y="1124708"/>
            <a:ext cx="448189" cy="448190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61" name="Straight Connector 60"/>
          <p:cNvCxnSpPr>
            <a:stCxn id="7" idx="1"/>
            <a:endCxn id="7" idx="3"/>
          </p:cNvCxnSpPr>
          <p:nvPr/>
        </p:nvCxnSpPr>
        <p:spPr>
          <a:xfrm>
            <a:off x="3875283" y="3230102"/>
            <a:ext cx="1298753" cy="0"/>
          </a:xfrm>
          <a:prstGeom prst="line">
            <a:avLst/>
          </a:prstGeom>
          <a:ln w="38100">
            <a:solidFill>
              <a:srgbClr val="00BCF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entagon 23"/>
          <p:cNvSpPr/>
          <p:nvPr/>
        </p:nvSpPr>
        <p:spPr bwMode="auto">
          <a:xfrm>
            <a:off x="8059815" y="1080733"/>
            <a:ext cx="2883635" cy="524665"/>
          </a:xfrm>
          <a:prstGeom prst="homePlate">
            <a:avLst>
              <a:gd name="adj" fmla="val 31212"/>
            </a:avLst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84830" y="1118166"/>
            <a:ext cx="2174156" cy="403814"/>
          </a:xfrm>
          <a:prstGeom prst="rect">
            <a:avLst/>
          </a:prstGeom>
          <a:noFill/>
          <a:ln>
            <a:noFill/>
          </a:ln>
        </p:spPr>
        <p:txBody>
          <a:bodyPr wrap="square" tIns="9326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Segoe UI" panose="020B0502040204020203" pitchFamily="34" charset="0"/>
              </a:rPr>
              <a:t>Power BI Embedded</a:t>
            </a:r>
          </a:p>
        </p:txBody>
      </p:sp>
      <p:sp>
        <p:nvSpPr>
          <p:cNvPr id="21" name="Freeform 20"/>
          <p:cNvSpPr/>
          <p:nvPr/>
        </p:nvSpPr>
        <p:spPr>
          <a:xfrm>
            <a:off x="11135449" y="1234338"/>
            <a:ext cx="314274" cy="237276"/>
          </a:xfrm>
          <a:custGeom>
            <a:avLst/>
            <a:gdLst>
              <a:gd name="connsiteX0" fmla="*/ 1765758 w 7620000"/>
              <a:gd name="connsiteY0" fmla="*/ 3905250 h 5753101"/>
              <a:gd name="connsiteX1" fmla="*/ 2193023 w 7620000"/>
              <a:gd name="connsiteY1" fmla="*/ 4332515 h 5753101"/>
              <a:gd name="connsiteX2" fmla="*/ 2193022 w 7620000"/>
              <a:gd name="connsiteY2" fmla="*/ 5325836 h 5753101"/>
              <a:gd name="connsiteX3" fmla="*/ 1765757 w 7620000"/>
              <a:gd name="connsiteY3" fmla="*/ 5753101 h 5753101"/>
              <a:gd name="connsiteX4" fmla="*/ 1765758 w 7620000"/>
              <a:gd name="connsiteY4" fmla="*/ 5753100 h 5753101"/>
              <a:gd name="connsiteX5" fmla="*/ 1338493 w 7620000"/>
              <a:gd name="connsiteY5" fmla="*/ 5325835 h 5753101"/>
              <a:gd name="connsiteX6" fmla="*/ 1338493 w 7620000"/>
              <a:gd name="connsiteY6" fmla="*/ 4332515 h 5753101"/>
              <a:gd name="connsiteX7" fmla="*/ 1765758 w 7620000"/>
              <a:gd name="connsiteY7" fmla="*/ 3905250 h 5753101"/>
              <a:gd name="connsiteX8" fmla="*/ 4501698 w 7620000"/>
              <a:gd name="connsiteY8" fmla="*/ 2990850 h 5753101"/>
              <a:gd name="connsiteX9" fmla="*/ 4928963 w 7620000"/>
              <a:gd name="connsiteY9" fmla="*/ 3418115 h 5753101"/>
              <a:gd name="connsiteX10" fmla="*/ 4928962 w 7620000"/>
              <a:gd name="connsiteY10" fmla="*/ 5325836 h 5753101"/>
              <a:gd name="connsiteX11" fmla="*/ 4501697 w 7620000"/>
              <a:gd name="connsiteY11" fmla="*/ 5753101 h 5753101"/>
              <a:gd name="connsiteX12" fmla="*/ 4501698 w 7620000"/>
              <a:gd name="connsiteY12" fmla="*/ 5753100 h 5753101"/>
              <a:gd name="connsiteX13" fmla="*/ 4074433 w 7620000"/>
              <a:gd name="connsiteY13" fmla="*/ 5325835 h 5753101"/>
              <a:gd name="connsiteX14" fmla="*/ 4074433 w 7620000"/>
              <a:gd name="connsiteY14" fmla="*/ 3418115 h 5753101"/>
              <a:gd name="connsiteX15" fmla="*/ 4501698 w 7620000"/>
              <a:gd name="connsiteY15" fmla="*/ 2990850 h 5753101"/>
              <a:gd name="connsiteX16" fmla="*/ 3133728 w 7620000"/>
              <a:gd name="connsiteY16" fmla="*/ 2352675 h 5753101"/>
              <a:gd name="connsiteX17" fmla="*/ 3560993 w 7620000"/>
              <a:gd name="connsiteY17" fmla="*/ 2779940 h 5753101"/>
              <a:gd name="connsiteX18" fmla="*/ 3560992 w 7620000"/>
              <a:gd name="connsiteY18" fmla="*/ 5325836 h 5753101"/>
              <a:gd name="connsiteX19" fmla="*/ 3133727 w 7620000"/>
              <a:gd name="connsiteY19" fmla="*/ 5753101 h 5753101"/>
              <a:gd name="connsiteX20" fmla="*/ 3133728 w 7620000"/>
              <a:gd name="connsiteY20" fmla="*/ 5753100 h 5753101"/>
              <a:gd name="connsiteX21" fmla="*/ 2706463 w 7620000"/>
              <a:gd name="connsiteY21" fmla="*/ 5325835 h 5753101"/>
              <a:gd name="connsiteX22" fmla="*/ 2706463 w 7620000"/>
              <a:gd name="connsiteY22" fmla="*/ 2779940 h 5753101"/>
              <a:gd name="connsiteX23" fmla="*/ 3133728 w 7620000"/>
              <a:gd name="connsiteY23" fmla="*/ 2352675 h 5753101"/>
              <a:gd name="connsiteX24" fmla="*/ 5846990 w 7620000"/>
              <a:gd name="connsiteY24" fmla="*/ 1247321 h 5753101"/>
              <a:gd name="connsiteX25" fmla="*/ 6274255 w 7620000"/>
              <a:gd name="connsiteY25" fmla="*/ 1674586 h 5753101"/>
              <a:gd name="connsiteX26" fmla="*/ 6274254 w 7620000"/>
              <a:gd name="connsiteY26" fmla="*/ 5325836 h 5753101"/>
              <a:gd name="connsiteX27" fmla="*/ 5846989 w 7620000"/>
              <a:gd name="connsiteY27" fmla="*/ 5753101 h 5753101"/>
              <a:gd name="connsiteX28" fmla="*/ 5846990 w 7620000"/>
              <a:gd name="connsiteY28" fmla="*/ 5753100 h 5753101"/>
              <a:gd name="connsiteX29" fmla="*/ 5419725 w 7620000"/>
              <a:gd name="connsiteY29" fmla="*/ 5325835 h 5753101"/>
              <a:gd name="connsiteX30" fmla="*/ 5419725 w 7620000"/>
              <a:gd name="connsiteY30" fmla="*/ 1674586 h 5753101"/>
              <a:gd name="connsiteX31" fmla="*/ 5846990 w 7620000"/>
              <a:gd name="connsiteY31" fmla="*/ 1247321 h 5753101"/>
              <a:gd name="connsiteX32" fmla="*/ 946184 w 7620000"/>
              <a:gd name="connsiteY32" fmla="*/ 0 h 5753101"/>
              <a:gd name="connsiteX33" fmla="*/ 6673816 w 7620000"/>
              <a:gd name="connsiteY33" fmla="*/ 0 h 5753101"/>
              <a:gd name="connsiteX34" fmla="*/ 7620000 w 7620000"/>
              <a:gd name="connsiteY34" fmla="*/ 946185 h 5753101"/>
              <a:gd name="connsiteX35" fmla="*/ 7620000 w 7620000"/>
              <a:gd name="connsiteY35" fmla="*/ 3987766 h 5753101"/>
              <a:gd name="connsiteX36" fmla="*/ 6673816 w 7620000"/>
              <a:gd name="connsiteY36" fmla="*/ 4933950 h 5753101"/>
              <a:gd name="connsiteX37" fmla="*/ 6572250 w 7620000"/>
              <a:gd name="connsiteY37" fmla="*/ 4933950 h 5753101"/>
              <a:gd name="connsiteX38" fmla="*/ 6572250 w 7620000"/>
              <a:gd name="connsiteY38" fmla="*/ 4613702 h 5753101"/>
              <a:gd name="connsiteX39" fmla="*/ 6711353 w 7620000"/>
              <a:gd name="connsiteY39" fmla="*/ 4613702 h 5753101"/>
              <a:gd name="connsiteX40" fmla="*/ 7324725 w 7620000"/>
              <a:gd name="connsiteY40" fmla="*/ 4000330 h 5753101"/>
              <a:gd name="connsiteX41" fmla="*/ 7324725 w 7620000"/>
              <a:gd name="connsiteY41" fmla="*/ 918172 h 5753101"/>
              <a:gd name="connsiteX42" fmla="*/ 6711353 w 7620000"/>
              <a:gd name="connsiteY42" fmla="*/ 304800 h 5753101"/>
              <a:gd name="connsiteX43" fmla="*/ 937223 w 7620000"/>
              <a:gd name="connsiteY43" fmla="*/ 304800 h 5753101"/>
              <a:gd name="connsiteX44" fmla="*/ 323850 w 7620000"/>
              <a:gd name="connsiteY44" fmla="*/ 918172 h 5753101"/>
              <a:gd name="connsiteX45" fmla="*/ 323850 w 7620000"/>
              <a:gd name="connsiteY45" fmla="*/ 4000330 h 5753101"/>
              <a:gd name="connsiteX46" fmla="*/ 937223 w 7620000"/>
              <a:gd name="connsiteY46" fmla="*/ 4613702 h 5753101"/>
              <a:gd name="connsiteX47" fmla="*/ 1076325 w 7620000"/>
              <a:gd name="connsiteY47" fmla="*/ 4613702 h 5753101"/>
              <a:gd name="connsiteX48" fmla="*/ 1076325 w 7620000"/>
              <a:gd name="connsiteY48" fmla="*/ 4933950 h 5753101"/>
              <a:gd name="connsiteX49" fmla="*/ 946184 w 7620000"/>
              <a:gd name="connsiteY49" fmla="*/ 4933950 h 5753101"/>
              <a:gd name="connsiteX50" fmla="*/ 0 w 7620000"/>
              <a:gd name="connsiteY50" fmla="*/ 3987766 h 5753101"/>
              <a:gd name="connsiteX51" fmla="*/ 0 w 7620000"/>
              <a:gd name="connsiteY51" fmla="*/ 946185 h 5753101"/>
              <a:gd name="connsiteX52" fmla="*/ 946184 w 7620000"/>
              <a:gd name="connsiteY52" fmla="*/ 0 h 575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620000" h="5753101">
                <a:moveTo>
                  <a:pt x="1765758" y="3905250"/>
                </a:moveTo>
                <a:cubicBezTo>
                  <a:pt x="2001730" y="3905250"/>
                  <a:pt x="2193023" y="4096543"/>
                  <a:pt x="2193023" y="4332515"/>
                </a:cubicBezTo>
                <a:cubicBezTo>
                  <a:pt x="2193023" y="4663622"/>
                  <a:pt x="2193022" y="4994729"/>
                  <a:pt x="2193022" y="5325836"/>
                </a:cubicBezTo>
                <a:cubicBezTo>
                  <a:pt x="2193022" y="5561808"/>
                  <a:pt x="2001729" y="5753101"/>
                  <a:pt x="1765757" y="5753101"/>
                </a:cubicBezTo>
                <a:lnTo>
                  <a:pt x="1765758" y="5753100"/>
                </a:lnTo>
                <a:cubicBezTo>
                  <a:pt x="1529786" y="5753100"/>
                  <a:pt x="1338493" y="5561807"/>
                  <a:pt x="1338493" y="5325835"/>
                </a:cubicBezTo>
                <a:lnTo>
                  <a:pt x="1338493" y="4332515"/>
                </a:lnTo>
                <a:cubicBezTo>
                  <a:pt x="1338493" y="4096543"/>
                  <a:pt x="1529786" y="3905250"/>
                  <a:pt x="1765758" y="3905250"/>
                </a:cubicBezTo>
                <a:close/>
                <a:moveTo>
                  <a:pt x="4501698" y="2990850"/>
                </a:moveTo>
                <a:cubicBezTo>
                  <a:pt x="4737670" y="2990850"/>
                  <a:pt x="4928963" y="3182143"/>
                  <a:pt x="4928963" y="3418115"/>
                </a:cubicBezTo>
                <a:cubicBezTo>
                  <a:pt x="4928963" y="4054022"/>
                  <a:pt x="4928962" y="4689929"/>
                  <a:pt x="4928962" y="5325836"/>
                </a:cubicBezTo>
                <a:cubicBezTo>
                  <a:pt x="4928962" y="5561808"/>
                  <a:pt x="4737669" y="5753101"/>
                  <a:pt x="4501697" y="5753101"/>
                </a:cubicBezTo>
                <a:lnTo>
                  <a:pt x="4501698" y="5753100"/>
                </a:lnTo>
                <a:cubicBezTo>
                  <a:pt x="4265726" y="5753100"/>
                  <a:pt x="4074433" y="5561807"/>
                  <a:pt x="4074433" y="5325835"/>
                </a:cubicBezTo>
                <a:lnTo>
                  <a:pt x="4074433" y="3418115"/>
                </a:lnTo>
                <a:cubicBezTo>
                  <a:pt x="4074433" y="3182143"/>
                  <a:pt x="4265726" y="2990850"/>
                  <a:pt x="4501698" y="2990850"/>
                </a:cubicBezTo>
                <a:close/>
                <a:moveTo>
                  <a:pt x="3133728" y="2352675"/>
                </a:moveTo>
                <a:cubicBezTo>
                  <a:pt x="3369700" y="2352675"/>
                  <a:pt x="3560993" y="2543968"/>
                  <a:pt x="3560993" y="2779940"/>
                </a:cubicBezTo>
                <a:cubicBezTo>
                  <a:pt x="3560993" y="3628572"/>
                  <a:pt x="3560992" y="4477204"/>
                  <a:pt x="3560992" y="5325836"/>
                </a:cubicBezTo>
                <a:cubicBezTo>
                  <a:pt x="3560992" y="5561808"/>
                  <a:pt x="3369699" y="5753101"/>
                  <a:pt x="3133727" y="5753101"/>
                </a:cubicBezTo>
                <a:lnTo>
                  <a:pt x="3133728" y="5753100"/>
                </a:lnTo>
                <a:cubicBezTo>
                  <a:pt x="2897756" y="5753100"/>
                  <a:pt x="2706463" y="5561807"/>
                  <a:pt x="2706463" y="5325835"/>
                </a:cubicBezTo>
                <a:lnTo>
                  <a:pt x="2706463" y="2779940"/>
                </a:lnTo>
                <a:cubicBezTo>
                  <a:pt x="2706463" y="2543968"/>
                  <a:pt x="2897756" y="2352675"/>
                  <a:pt x="3133728" y="2352675"/>
                </a:cubicBezTo>
                <a:close/>
                <a:moveTo>
                  <a:pt x="5846990" y="1247321"/>
                </a:moveTo>
                <a:cubicBezTo>
                  <a:pt x="6082962" y="1247321"/>
                  <a:pt x="6274255" y="1438614"/>
                  <a:pt x="6274255" y="1674586"/>
                </a:cubicBezTo>
                <a:cubicBezTo>
                  <a:pt x="6274255" y="2891669"/>
                  <a:pt x="6274254" y="4108753"/>
                  <a:pt x="6274254" y="5325836"/>
                </a:cubicBezTo>
                <a:cubicBezTo>
                  <a:pt x="6274254" y="5561808"/>
                  <a:pt x="6082961" y="5753101"/>
                  <a:pt x="5846989" y="5753101"/>
                </a:cubicBezTo>
                <a:lnTo>
                  <a:pt x="5846990" y="5753100"/>
                </a:lnTo>
                <a:cubicBezTo>
                  <a:pt x="5611018" y="5753100"/>
                  <a:pt x="5419725" y="5561807"/>
                  <a:pt x="5419725" y="5325835"/>
                </a:cubicBezTo>
                <a:lnTo>
                  <a:pt x="5419725" y="1674586"/>
                </a:lnTo>
                <a:cubicBezTo>
                  <a:pt x="5419725" y="1438614"/>
                  <a:pt x="5611018" y="1247321"/>
                  <a:pt x="5846990" y="1247321"/>
                </a:cubicBezTo>
                <a:close/>
                <a:moveTo>
                  <a:pt x="946184" y="0"/>
                </a:moveTo>
                <a:lnTo>
                  <a:pt x="6673816" y="0"/>
                </a:lnTo>
                <a:cubicBezTo>
                  <a:pt x="7196379" y="0"/>
                  <a:pt x="7620000" y="423621"/>
                  <a:pt x="7620000" y="946185"/>
                </a:cubicBezTo>
                <a:lnTo>
                  <a:pt x="7620000" y="3987766"/>
                </a:lnTo>
                <a:cubicBezTo>
                  <a:pt x="7620000" y="4510329"/>
                  <a:pt x="7196379" y="4933950"/>
                  <a:pt x="6673816" y="4933950"/>
                </a:cubicBezTo>
                <a:lnTo>
                  <a:pt x="6572250" y="4933950"/>
                </a:lnTo>
                <a:lnTo>
                  <a:pt x="6572250" y="4613702"/>
                </a:lnTo>
                <a:lnTo>
                  <a:pt x="6711353" y="4613702"/>
                </a:lnTo>
                <a:cubicBezTo>
                  <a:pt x="7050109" y="4613702"/>
                  <a:pt x="7324725" y="4339086"/>
                  <a:pt x="7324725" y="4000330"/>
                </a:cubicBezTo>
                <a:lnTo>
                  <a:pt x="7324725" y="918172"/>
                </a:lnTo>
                <a:cubicBezTo>
                  <a:pt x="7324725" y="579416"/>
                  <a:pt x="7050109" y="304800"/>
                  <a:pt x="6711353" y="304800"/>
                </a:cubicBezTo>
                <a:lnTo>
                  <a:pt x="937223" y="304800"/>
                </a:lnTo>
                <a:cubicBezTo>
                  <a:pt x="598466" y="304800"/>
                  <a:pt x="323850" y="579416"/>
                  <a:pt x="323850" y="918172"/>
                </a:cubicBezTo>
                <a:lnTo>
                  <a:pt x="323850" y="4000330"/>
                </a:lnTo>
                <a:cubicBezTo>
                  <a:pt x="323850" y="4339086"/>
                  <a:pt x="598466" y="4613702"/>
                  <a:pt x="937223" y="4613702"/>
                </a:cubicBezTo>
                <a:lnTo>
                  <a:pt x="1076325" y="4613702"/>
                </a:lnTo>
                <a:lnTo>
                  <a:pt x="1076325" y="4933950"/>
                </a:lnTo>
                <a:lnTo>
                  <a:pt x="946184" y="4933950"/>
                </a:lnTo>
                <a:cubicBezTo>
                  <a:pt x="423621" y="4933950"/>
                  <a:pt x="0" y="4510329"/>
                  <a:pt x="0" y="3987766"/>
                </a:cubicBezTo>
                <a:lnTo>
                  <a:pt x="0" y="946185"/>
                </a:lnTo>
                <a:cubicBezTo>
                  <a:pt x="0" y="423621"/>
                  <a:pt x="423621" y="0"/>
                  <a:pt x="946184" y="0"/>
                </a:cubicBezTo>
                <a:close/>
              </a:path>
            </a:pathLst>
          </a:custGeom>
          <a:solidFill>
            <a:schemeClr val="accent4"/>
          </a:solidFill>
          <a:ln w="3429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8897429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4639" y="1838920"/>
            <a:ext cx="4571278" cy="1846659"/>
          </a:xfrm>
        </p:spPr>
        <p:txBody>
          <a:bodyPr/>
          <a:lstStyle/>
          <a:p>
            <a:r>
              <a:rPr lang="en-US" dirty="0"/>
              <a:t>Demo</a:t>
            </a:r>
            <a:br>
              <a:rPr lang="en-US" dirty="0"/>
            </a:br>
            <a:r>
              <a:rPr lang="en-US" sz="4800" dirty="0"/>
              <a:t>Nintex Hawkeye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698" y="1413122"/>
            <a:ext cx="9310682" cy="45558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60" y="1209973"/>
            <a:ext cx="8469905" cy="578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0959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656427" y="5400818"/>
            <a:ext cx="10895055" cy="431330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49196" rIns="186494" bIns="1491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84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Application platform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PowerApps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, Power BI Embedded, Flow) &amp; Common Data Model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656426" y="2686831"/>
            <a:ext cx="2012043" cy="26409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82854" rIns="186494" bIns="1491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5084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Office 365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656427" y="2084789"/>
            <a:ext cx="10895055" cy="549256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49196" rIns="186494" bIns="1491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84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Microsoft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AppSource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9540086" y="2686831"/>
            <a:ext cx="2011395" cy="2640953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82854" rIns="186494" bIns="1491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5084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Third party business applications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833789" y="2686830"/>
            <a:ext cx="4629336" cy="2648524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82854" rIns="186494" bIns="1491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84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Dynamics 365</a:t>
            </a:r>
          </a:p>
          <a:p>
            <a:pPr marL="0" marR="0" lvl="0" indent="0" algn="ctr" defTabSz="95084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5084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5084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5084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5084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5084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  <a:p>
            <a:pPr marL="0" marR="0" lvl="0" indent="0" algn="ctr" defTabSz="95084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44595" y="3426420"/>
            <a:ext cx="4007720" cy="1560574"/>
            <a:chOff x="4941185" y="3171086"/>
            <a:chExt cx="4008289" cy="1558142"/>
          </a:xfrm>
        </p:grpSpPr>
        <p:sp>
          <p:nvSpPr>
            <p:cNvPr id="12" name="Rectangle 11"/>
            <p:cNvSpPr/>
            <p:nvPr/>
          </p:nvSpPr>
          <p:spPr bwMode="auto">
            <a:xfrm>
              <a:off x="4941185" y="3720742"/>
              <a:ext cx="1940293" cy="457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6283" tIns="149196" rIns="186494" bIns="14919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50846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99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ea typeface="Segoe UI" pitchFamily="34" charset="0"/>
                  <a:cs typeface="Segoe UI" pitchFamily="34" charset="0"/>
                </a:rPr>
                <a:t>Field Service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41185" y="3171086"/>
              <a:ext cx="4008289" cy="1558142"/>
              <a:chOff x="4941185" y="3171086"/>
              <a:chExt cx="4008289" cy="1558142"/>
            </a:xfrm>
          </p:grpSpPr>
          <p:sp>
            <p:nvSpPr>
              <p:cNvPr id="6" name="Rectangle 5"/>
              <p:cNvSpPr/>
              <p:nvPr/>
            </p:nvSpPr>
            <p:spPr bwMode="auto">
              <a:xfrm>
                <a:off x="4941185" y="3171086"/>
                <a:ext cx="1940293" cy="457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6283" tIns="149196" rIns="186494" bIns="14919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50846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9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" pitchFamily="34" charset="0"/>
                  </a:rPr>
                  <a:t>Sales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7008966" y="3171086"/>
                <a:ext cx="1940508" cy="457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6283" tIns="149196" rIns="186494" bIns="14919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50846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9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" pitchFamily="34" charset="0"/>
                  </a:rPr>
                  <a:t>Customer Service  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7008966" y="3720742"/>
                <a:ext cx="1940508" cy="457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6283" tIns="149196" rIns="186494" bIns="14919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50846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9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" pitchFamily="34" charset="0"/>
                  </a:rPr>
                  <a:t>Project Service Automation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4941185" y="4272028"/>
                <a:ext cx="1940293" cy="457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6283" tIns="149196" rIns="186494" bIns="14919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50846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9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" pitchFamily="34" charset="0"/>
                  </a:rPr>
                  <a:t>Marketing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7008966" y="4272028"/>
                <a:ext cx="1940508" cy="457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6283" tIns="149196" rIns="186494" bIns="14919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50846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99" b="0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ea typeface="Segoe UI" pitchFamily="34" charset="0"/>
                    <a:cs typeface="Segoe UI" pitchFamily="34" charset="0"/>
                  </a:rPr>
                  <a:t>Operations</a:t>
                </a: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1181209" y="2216079"/>
            <a:ext cx="387970" cy="271533"/>
            <a:chOff x="4303713" y="4275138"/>
            <a:chExt cx="574675" cy="419100"/>
          </a:xfrm>
          <a:solidFill>
            <a:schemeClr val="bg1"/>
          </a:solidFill>
        </p:grpSpPr>
        <p:sp>
          <p:nvSpPr>
            <p:cNvPr id="29" name="Freeform 284"/>
            <p:cNvSpPr>
              <a:spLocks/>
            </p:cNvSpPr>
            <p:nvPr/>
          </p:nvSpPr>
          <p:spPr bwMode="auto">
            <a:xfrm>
              <a:off x="4725988" y="4457700"/>
              <a:ext cx="26988" cy="25400"/>
            </a:xfrm>
            <a:custGeom>
              <a:avLst/>
              <a:gdLst>
                <a:gd name="T0" fmla="*/ 9 w 17"/>
                <a:gd name="T1" fmla="*/ 0 h 16"/>
                <a:gd name="T2" fmla="*/ 12 w 17"/>
                <a:gd name="T3" fmla="*/ 0 h 16"/>
                <a:gd name="T4" fmla="*/ 15 w 17"/>
                <a:gd name="T5" fmla="*/ 2 h 16"/>
                <a:gd name="T6" fmla="*/ 16 w 17"/>
                <a:gd name="T7" fmla="*/ 4 h 16"/>
                <a:gd name="T8" fmla="*/ 17 w 17"/>
                <a:gd name="T9" fmla="*/ 8 h 16"/>
                <a:gd name="T10" fmla="*/ 16 w 17"/>
                <a:gd name="T11" fmla="*/ 11 h 16"/>
                <a:gd name="T12" fmla="*/ 15 w 17"/>
                <a:gd name="T13" fmla="*/ 13 h 16"/>
                <a:gd name="T14" fmla="*/ 12 w 17"/>
                <a:gd name="T15" fmla="*/ 16 h 16"/>
                <a:gd name="T16" fmla="*/ 9 w 17"/>
                <a:gd name="T17" fmla="*/ 16 h 16"/>
                <a:gd name="T18" fmla="*/ 5 w 17"/>
                <a:gd name="T19" fmla="*/ 16 h 16"/>
                <a:gd name="T20" fmla="*/ 3 w 17"/>
                <a:gd name="T21" fmla="*/ 13 h 16"/>
                <a:gd name="T22" fmla="*/ 1 w 17"/>
                <a:gd name="T23" fmla="*/ 11 h 16"/>
                <a:gd name="T24" fmla="*/ 0 w 17"/>
                <a:gd name="T25" fmla="*/ 8 h 16"/>
                <a:gd name="T26" fmla="*/ 1 w 17"/>
                <a:gd name="T27" fmla="*/ 5 h 16"/>
                <a:gd name="T28" fmla="*/ 3 w 17"/>
                <a:gd name="T29" fmla="*/ 2 h 16"/>
                <a:gd name="T30" fmla="*/ 5 w 17"/>
                <a:gd name="T31" fmla="*/ 0 h 16"/>
                <a:gd name="T32" fmla="*/ 9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9" y="0"/>
                  </a:moveTo>
                  <a:lnTo>
                    <a:pt x="12" y="0"/>
                  </a:lnTo>
                  <a:lnTo>
                    <a:pt x="15" y="2"/>
                  </a:lnTo>
                  <a:lnTo>
                    <a:pt x="16" y="4"/>
                  </a:lnTo>
                  <a:lnTo>
                    <a:pt x="17" y="8"/>
                  </a:lnTo>
                  <a:lnTo>
                    <a:pt x="16" y="11"/>
                  </a:lnTo>
                  <a:lnTo>
                    <a:pt x="15" y="1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5" y="16"/>
                  </a:lnTo>
                  <a:lnTo>
                    <a:pt x="3" y="13"/>
                  </a:lnTo>
                  <a:lnTo>
                    <a:pt x="1" y="11"/>
                  </a:lnTo>
                  <a:lnTo>
                    <a:pt x="0" y="8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1319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285"/>
            <p:cNvSpPr>
              <a:spLocks/>
            </p:cNvSpPr>
            <p:nvPr/>
          </p:nvSpPr>
          <p:spPr bwMode="auto">
            <a:xfrm>
              <a:off x="4821238" y="4337050"/>
              <a:ext cx="25400" cy="26988"/>
            </a:xfrm>
            <a:custGeom>
              <a:avLst/>
              <a:gdLst>
                <a:gd name="T0" fmla="*/ 8 w 16"/>
                <a:gd name="T1" fmla="*/ 0 h 17"/>
                <a:gd name="T2" fmla="*/ 12 w 16"/>
                <a:gd name="T3" fmla="*/ 1 h 17"/>
                <a:gd name="T4" fmla="*/ 15 w 16"/>
                <a:gd name="T5" fmla="*/ 2 h 17"/>
                <a:gd name="T6" fmla="*/ 16 w 16"/>
                <a:gd name="T7" fmla="*/ 5 h 17"/>
                <a:gd name="T8" fmla="*/ 16 w 16"/>
                <a:gd name="T9" fmla="*/ 9 h 17"/>
                <a:gd name="T10" fmla="*/ 16 w 16"/>
                <a:gd name="T11" fmla="*/ 12 h 17"/>
                <a:gd name="T12" fmla="*/ 15 w 16"/>
                <a:gd name="T13" fmla="*/ 14 h 17"/>
                <a:gd name="T14" fmla="*/ 12 w 16"/>
                <a:gd name="T15" fmla="*/ 16 h 17"/>
                <a:gd name="T16" fmla="*/ 8 w 16"/>
                <a:gd name="T17" fmla="*/ 17 h 17"/>
                <a:gd name="T18" fmla="*/ 5 w 16"/>
                <a:gd name="T19" fmla="*/ 16 h 17"/>
                <a:gd name="T20" fmla="*/ 3 w 16"/>
                <a:gd name="T21" fmla="*/ 14 h 17"/>
                <a:gd name="T22" fmla="*/ 1 w 16"/>
                <a:gd name="T23" fmla="*/ 12 h 17"/>
                <a:gd name="T24" fmla="*/ 0 w 16"/>
                <a:gd name="T25" fmla="*/ 9 h 17"/>
                <a:gd name="T26" fmla="*/ 1 w 16"/>
                <a:gd name="T27" fmla="*/ 5 h 17"/>
                <a:gd name="T28" fmla="*/ 3 w 16"/>
                <a:gd name="T29" fmla="*/ 2 h 17"/>
                <a:gd name="T30" fmla="*/ 5 w 16"/>
                <a:gd name="T31" fmla="*/ 1 h 17"/>
                <a:gd name="T32" fmla="*/ 8 w 16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7">
                  <a:moveTo>
                    <a:pt x="8" y="0"/>
                  </a:moveTo>
                  <a:lnTo>
                    <a:pt x="12" y="1"/>
                  </a:lnTo>
                  <a:lnTo>
                    <a:pt x="15" y="2"/>
                  </a:lnTo>
                  <a:lnTo>
                    <a:pt x="16" y="5"/>
                  </a:lnTo>
                  <a:lnTo>
                    <a:pt x="16" y="9"/>
                  </a:lnTo>
                  <a:lnTo>
                    <a:pt x="16" y="12"/>
                  </a:lnTo>
                  <a:lnTo>
                    <a:pt x="15" y="14"/>
                  </a:lnTo>
                  <a:lnTo>
                    <a:pt x="12" y="16"/>
                  </a:lnTo>
                  <a:lnTo>
                    <a:pt x="8" y="17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1" y="12"/>
                  </a:lnTo>
                  <a:lnTo>
                    <a:pt x="0" y="9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1319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286"/>
            <p:cNvSpPr>
              <a:spLocks noEditPoints="1"/>
            </p:cNvSpPr>
            <p:nvPr/>
          </p:nvSpPr>
          <p:spPr bwMode="auto">
            <a:xfrm>
              <a:off x="4565650" y="4510088"/>
              <a:ext cx="53975" cy="55563"/>
            </a:xfrm>
            <a:custGeom>
              <a:avLst/>
              <a:gdLst>
                <a:gd name="T0" fmla="*/ 17 w 34"/>
                <a:gd name="T1" fmla="*/ 7 h 35"/>
                <a:gd name="T2" fmla="*/ 13 w 34"/>
                <a:gd name="T3" fmla="*/ 8 h 35"/>
                <a:gd name="T4" fmla="*/ 9 w 34"/>
                <a:gd name="T5" fmla="*/ 10 h 35"/>
                <a:gd name="T6" fmla="*/ 8 w 34"/>
                <a:gd name="T7" fmla="*/ 14 h 35"/>
                <a:gd name="T8" fmla="*/ 6 w 34"/>
                <a:gd name="T9" fmla="*/ 18 h 35"/>
                <a:gd name="T10" fmla="*/ 8 w 34"/>
                <a:gd name="T11" fmla="*/ 23 h 35"/>
                <a:gd name="T12" fmla="*/ 9 w 34"/>
                <a:gd name="T13" fmla="*/ 26 h 35"/>
                <a:gd name="T14" fmla="*/ 13 w 34"/>
                <a:gd name="T15" fmla="*/ 28 h 35"/>
                <a:gd name="T16" fmla="*/ 17 w 34"/>
                <a:gd name="T17" fmla="*/ 30 h 35"/>
                <a:gd name="T18" fmla="*/ 22 w 34"/>
                <a:gd name="T19" fmla="*/ 28 h 35"/>
                <a:gd name="T20" fmla="*/ 25 w 34"/>
                <a:gd name="T21" fmla="*/ 26 h 35"/>
                <a:gd name="T22" fmla="*/ 28 w 34"/>
                <a:gd name="T23" fmla="*/ 23 h 35"/>
                <a:gd name="T24" fmla="*/ 29 w 34"/>
                <a:gd name="T25" fmla="*/ 18 h 35"/>
                <a:gd name="T26" fmla="*/ 28 w 34"/>
                <a:gd name="T27" fmla="*/ 14 h 35"/>
                <a:gd name="T28" fmla="*/ 25 w 34"/>
                <a:gd name="T29" fmla="*/ 10 h 35"/>
                <a:gd name="T30" fmla="*/ 22 w 34"/>
                <a:gd name="T31" fmla="*/ 8 h 35"/>
                <a:gd name="T32" fmla="*/ 17 w 34"/>
                <a:gd name="T33" fmla="*/ 7 h 35"/>
                <a:gd name="T34" fmla="*/ 17 w 34"/>
                <a:gd name="T35" fmla="*/ 0 h 35"/>
                <a:gd name="T36" fmla="*/ 22 w 34"/>
                <a:gd name="T37" fmla="*/ 2 h 35"/>
                <a:gd name="T38" fmla="*/ 26 w 34"/>
                <a:gd name="T39" fmla="*/ 3 h 35"/>
                <a:gd name="T40" fmla="*/ 30 w 34"/>
                <a:gd name="T41" fmla="*/ 6 h 35"/>
                <a:gd name="T42" fmla="*/ 33 w 34"/>
                <a:gd name="T43" fmla="*/ 10 h 35"/>
                <a:gd name="T44" fmla="*/ 34 w 34"/>
                <a:gd name="T45" fmla="*/ 14 h 35"/>
                <a:gd name="T46" fmla="*/ 34 w 34"/>
                <a:gd name="T47" fmla="*/ 18 h 35"/>
                <a:gd name="T48" fmla="*/ 34 w 34"/>
                <a:gd name="T49" fmla="*/ 23 h 35"/>
                <a:gd name="T50" fmla="*/ 33 w 34"/>
                <a:gd name="T51" fmla="*/ 27 h 35"/>
                <a:gd name="T52" fmla="*/ 30 w 34"/>
                <a:gd name="T53" fmla="*/ 31 h 35"/>
                <a:gd name="T54" fmla="*/ 26 w 34"/>
                <a:gd name="T55" fmla="*/ 34 h 35"/>
                <a:gd name="T56" fmla="*/ 22 w 34"/>
                <a:gd name="T57" fmla="*/ 35 h 35"/>
                <a:gd name="T58" fmla="*/ 17 w 34"/>
                <a:gd name="T59" fmla="*/ 35 h 35"/>
                <a:gd name="T60" fmla="*/ 13 w 34"/>
                <a:gd name="T61" fmla="*/ 35 h 35"/>
                <a:gd name="T62" fmla="*/ 9 w 34"/>
                <a:gd name="T63" fmla="*/ 34 h 35"/>
                <a:gd name="T64" fmla="*/ 5 w 34"/>
                <a:gd name="T65" fmla="*/ 31 h 35"/>
                <a:gd name="T66" fmla="*/ 2 w 34"/>
                <a:gd name="T67" fmla="*/ 27 h 35"/>
                <a:gd name="T68" fmla="*/ 1 w 34"/>
                <a:gd name="T69" fmla="*/ 23 h 35"/>
                <a:gd name="T70" fmla="*/ 0 w 34"/>
                <a:gd name="T71" fmla="*/ 18 h 35"/>
                <a:gd name="T72" fmla="*/ 1 w 34"/>
                <a:gd name="T73" fmla="*/ 14 h 35"/>
                <a:gd name="T74" fmla="*/ 2 w 34"/>
                <a:gd name="T75" fmla="*/ 10 h 35"/>
                <a:gd name="T76" fmla="*/ 5 w 34"/>
                <a:gd name="T77" fmla="*/ 6 h 35"/>
                <a:gd name="T78" fmla="*/ 9 w 34"/>
                <a:gd name="T79" fmla="*/ 3 h 35"/>
                <a:gd name="T80" fmla="*/ 13 w 34"/>
                <a:gd name="T81" fmla="*/ 2 h 35"/>
                <a:gd name="T82" fmla="*/ 17 w 34"/>
                <a:gd name="T8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" h="35">
                  <a:moveTo>
                    <a:pt x="17" y="7"/>
                  </a:moveTo>
                  <a:lnTo>
                    <a:pt x="13" y="8"/>
                  </a:lnTo>
                  <a:lnTo>
                    <a:pt x="9" y="10"/>
                  </a:lnTo>
                  <a:lnTo>
                    <a:pt x="8" y="14"/>
                  </a:lnTo>
                  <a:lnTo>
                    <a:pt x="6" y="18"/>
                  </a:lnTo>
                  <a:lnTo>
                    <a:pt x="8" y="23"/>
                  </a:lnTo>
                  <a:lnTo>
                    <a:pt x="9" y="26"/>
                  </a:lnTo>
                  <a:lnTo>
                    <a:pt x="13" y="28"/>
                  </a:lnTo>
                  <a:lnTo>
                    <a:pt x="17" y="30"/>
                  </a:lnTo>
                  <a:lnTo>
                    <a:pt x="22" y="28"/>
                  </a:lnTo>
                  <a:lnTo>
                    <a:pt x="25" y="26"/>
                  </a:lnTo>
                  <a:lnTo>
                    <a:pt x="28" y="23"/>
                  </a:lnTo>
                  <a:lnTo>
                    <a:pt x="29" y="18"/>
                  </a:lnTo>
                  <a:lnTo>
                    <a:pt x="28" y="14"/>
                  </a:lnTo>
                  <a:lnTo>
                    <a:pt x="25" y="10"/>
                  </a:lnTo>
                  <a:lnTo>
                    <a:pt x="22" y="8"/>
                  </a:lnTo>
                  <a:lnTo>
                    <a:pt x="17" y="7"/>
                  </a:lnTo>
                  <a:close/>
                  <a:moveTo>
                    <a:pt x="17" y="0"/>
                  </a:moveTo>
                  <a:lnTo>
                    <a:pt x="22" y="2"/>
                  </a:lnTo>
                  <a:lnTo>
                    <a:pt x="26" y="3"/>
                  </a:lnTo>
                  <a:lnTo>
                    <a:pt x="30" y="6"/>
                  </a:lnTo>
                  <a:lnTo>
                    <a:pt x="33" y="10"/>
                  </a:lnTo>
                  <a:lnTo>
                    <a:pt x="34" y="14"/>
                  </a:lnTo>
                  <a:lnTo>
                    <a:pt x="34" y="18"/>
                  </a:lnTo>
                  <a:lnTo>
                    <a:pt x="34" y="23"/>
                  </a:lnTo>
                  <a:lnTo>
                    <a:pt x="33" y="27"/>
                  </a:lnTo>
                  <a:lnTo>
                    <a:pt x="30" y="31"/>
                  </a:lnTo>
                  <a:lnTo>
                    <a:pt x="26" y="34"/>
                  </a:lnTo>
                  <a:lnTo>
                    <a:pt x="22" y="35"/>
                  </a:lnTo>
                  <a:lnTo>
                    <a:pt x="17" y="35"/>
                  </a:lnTo>
                  <a:lnTo>
                    <a:pt x="13" y="35"/>
                  </a:lnTo>
                  <a:lnTo>
                    <a:pt x="9" y="34"/>
                  </a:lnTo>
                  <a:lnTo>
                    <a:pt x="5" y="31"/>
                  </a:lnTo>
                  <a:lnTo>
                    <a:pt x="2" y="27"/>
                  </a:lnTo>
                  <a:lnTo>
                    <a:pt x="1" y="23"/>
                  </a:lnTo>
                  <a:lnTo>
                    <a:pt x="0" y="18"/>
                  </a:lnTo>
                  <a:lnTo>
                    <a:pt x="1" y="14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3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1319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287"/>
            <p:cNvSpPr>
              <a:spLocks noEditPoints="1"/>
            </p:cNvSpPr>
            <p:nvPr/>
          </p:nvSpPr>
          <p:spPr bwMode="auto">
            <a:xfrm>
              <a:off x="4587875" y="4275138"/>
              <a:ext cx="290513" cy="114300"/>
            </a:xfrm>
            <a:custGeom>
              <a:avLst/>
              <a:gdLst>
                <a:gd name="T0" fmla="*/ 56 w 183"/>
                <a:gd name="T1" fmla="*/ 29 h 72"/>
                <a:gd name="T2" fmla="*/ 84 w 183"/>
                <a:gd name="T3" fmla="*/ 27 h 72"/>
                <a:gd name="T4" fmla="*/ 56 w 183"/>
                <a:gd name="T5" fmla="*/ 19 h 72"/>
                <a:gd name="T6" fmla="*/ 84 w 183"/>
                <a:gd name="T7" fmla="*/ 21 h 72"/>
                <a:gd name="T8" fmla="*/ 56 w 183"/>
                <a:gd name="T9" fmla="*/ 19 h 72"/>
                <a:gd name="T10" fmla="*/ 28 w 183"/>
                <a:gd name="T11" fmla="*/ 7 h 72"/>
                <a:gd name="T12" fmla="*/ 22 w 183"/>
                <a:gd name="T13" fmla="*/ 12 h 72"/>
                <a:gd name="T14" fmla="*/ 16 w 183"/>
                <a:gd name="T15" fmla="*/ 20 h 72"/>
                <a:gd name="T16" fmla="*/ 16 w 183"/>
                <a:gd name="T17" fmla="*/ 28 h 72"/>
                <a:gd name="T18" fmla="*/ 20 w 183"/>
                <a:gd name="T19" fmla="*/ 35 h 72"/>
                <a:gd name="T20" fmla="*/ 26 w 183"/>
                <a:gd name="T21" fmla="*/ 27 h 72"/>
                <a:gd name="T22" fmla="*/ 26 w 183"/>
                <a:gd name="T23" fmla="*/ 20 h 72"/>
                <a:gd name="T24" fmla="*/ 30 w 183"/>
                <a:gd name="T25" fmla="*/ 16 h 72"/>
                <a:gd name="T26" fmla="*/ 36 w 183"/>
                <a:gd name="T27" fmla="*/ 16 h 72"/>
                <a:gd name="T28" fmla="*/ 42 w 183"/>
                <a:gd name="T29" fmla="*/ 20 h 72"/>
                <a:gd name="T30" fmla="*/ 42 w 183"/>
                <a:gd name="T31" fmla="*/ 27 h 72"/>
                <a:gd name="T32" fmla="*/ 36 w 183"/>
                <a:gd name="T33" fmla="*/ 32 h 72"/>
                <a:gd name="T34" fmla="*/ 31 w 183"/>
                <a:gd name="T35" fmla="*/ 32 h 72"/>
                <a:gd name="T36" fmla="*/ 30 w 183"/>
                <a:gd name="T37" fmla="*/ 40 h 72"/>
                <a:gd name="T38" fmla="*/ 38 w 183"/>
                <a:gd name="T39" fmla="*/ 40 h 72"/>
                <a:gd name="T40" fmla="*/ 46 w 183"/>
                <a:gd name="T41" fmla="*/ 36 h 72"/>
                <a:gd name="T42" fmla="*/ 50 w 183"/>
                <a:gd name="T43" fmla="*/ 28 h 72"/>
                <a:gd name="T44" fmla="*/ 50 w 183"/>
                <a:gd name="T45" fmla="*/ 20 h 72"/>
                <a:gd name="T46" fmla="*/ 46 w 183"/>
                <a:gd name="T47" fmla="*/ 12 h 72"/>
                <a:gd name="T48" fmla="*/ 38 w 183"/>
                <a:gd name="T49" fmla="*/ 7 h 72"/>
                <a:gd name="T50" fmla="*/ 34 w 183"/>
                <a:gd name="T51" fmla="*/ 0 h 72"/>
                <a:gd name="T52" fmla="*/ 46 w 183"/>
                <a:gd name="T53" fmla="*/ 4 h 72"/>
                <a:gd name="T54" fmla="*/ 52 w 183"/>
                <a:gd name="T55" fmla="*/ 9 h 72"/>
                <a:gd name="T56" fmla="*/ 84 w 183"/>
                <a:gd name="T57" fmla="*/ 12 h 72"/>
                <a:gd name="T58" fmla="*/ 174 w 183"/>
                <a:gd name="T59" fmla="*/ 4 h 72"/>
                <a:gd name="T60" fmla="*/ 182 w 183"/>
                <a:gd name="T61" fmla="*/ 37 h 72"/>
                <a:gd name="T62" fmla="*/ 177 w 183"/>
                <a:gd name="T63" fmla="*/ 49 h 72"/>
                <a:gd name="T64" fmla="*/ 177 w 183"/>
                <a:gd name="T65" fmla="*/ 40 h 72"/>
                <a:gd name="T66" fmla="*/ 171 w 183"/>
                <a:gd name="T67" fmla="*/ 32 h 72"/>
                <a:gd name="T68" fmla="*/ 159 w 183"/>
                <a:gd name="T69" fmla="*/ 27 h 72"/>
                <a:gd name="T70" fmla="*/ 144 w 183"/>
                <a:gd name="T71" fmla="*/ 32 h 72"/>
                <a:gd name="T72" fmla="*/ 140 w 183"/>
                <a:gd name="T73" fmla="*/ 36 h 72"/>
                <a:gd name="T74" fmla="*/ 128 w 183"/>
                <a:gd name="T75" fmla="*/ 51 h 72"/>
                <a:gd name="T76" fmla="*/ 84 w 183"/>
                <a:gd name="T77" fmla="*/ 47 h 72"/>
                <a:gd name="T78" fmla="*/ 54 w 183"/>
                <a:gd name="T79" fmla="*/ 36 h 72"/>
                <a:gd name="T80" fmla="*/ 50 w 183"/>
                <a:gd name="T81" fmla="*/ 40 h 72"/>
                <a:gd name="T82" fmla="*/ 39 w 183"/>
                <a:gd name="T83" fmla="*/ 47 h 72"/>
                <a:gd name="T84" fmla="*/ 27 w 183"/>
                <a:gd name="T85" fmla="*/ 47 h 72"/>
                <a:gd name="T86" fmla="*/ 7 w 183"/>
                <a:gd name="T87" fmla="*/ 63 h 72"/>
                <a:gd name="T88" fmla="*/ 0 w 183"/>
                <a:gd name="T89" fmla="*/ 72 h 72"/>
                <a:gd name="T90" fmla="*/ 16 w 183"/>
                <a:gd name="T91" fmla="*/ 40 h 72"/>
                <a:gd name="T92" fmla="*/ 11 w 183"/>
                <a:gd name="T93" fmla="*/ 29 h 72"/>
                <a:gd name="T94" fmla="*/ 11 w 183"/>
                <a:gd name="T95" fmla="*/ 17 h 72"/>
                <a:gd name="T96" fmla="*/ 16 w 183"/>
                <a:gd name="T97" fmla="*/ 7 h 72"/>
                <a:gd name="T98" fmla="*/ 27 w 183"/>
                <a:gd name="T99" fmla="*/ 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3" h="72">
                  <a:moveTo>
                    <a:pt x="56" y="27"/>
                  </a:moveTo>
                  <a:lnTo>
                    <a:pt x="56" y="29"/>
                  </a:lnTo>
                  <a:lnTo>
                    <a:pt x="84" y="29"/>
                  </a:lnTo>
                  <a:lnTo>
                    <a:pt x="84" y="27"/>
                  </a:lnTo>
                  <a:lnTo>
                    <a:pt x="56" y="27"/>
                  </a:lnTo>
                  <a:close/>
                  <a:moveTo>
                    <a:pt x="56" y="19"/>
                  </a:moveTo>
                  <a:lnTo>
                    <a:pt x="56" y="21"/>
                  </a:lnTo>
                  <a:lnTo>
                    <a:pt x="84" y="21"/>
                  </a:lnTo>
                  <a:lnTo>
                    <a:pt x="84" y="19"/>
                  </a:lnTo>
                  <a:lnTo>
                    <a:pt x="56" y="19"/>
                  </a:lnTo>
                  <a:close/>
                  <a:moveTo>
                    <a:pt x="34" y="7"/>
                  </a:moveTo>
                  <a:lnTo>
                    <a:pt x="28" y="7"/>
                  </a:lnTo>
                  <a:lnTo>
                    <a:pt x="24" y="9"/>
                  </a:lnTo>
                  <a:lnTo>
                    <a:pt x="22" y="12"/>
                  </a:lnTo>
                  <a:lnTo>
                    <a:pt x="19" y="15"/>
                  </a:lnTo>
                  <a:lnTo>
                    <a:pt x="16" y="20"/>
                  </a:lnTo>
                  <a:lnTo>
                    <a:pt x="16" y="24"/>
                  </a:lnTo>
                  <a:lnTo>
                    <a:pt x="16" y="28"/>
                  </a:lnTo>
                  <a:lnTo>
                    <a:pt x="18" y="32"/>
                  </a:lnTo>
                  <a:lnTo>
                    <a:pt x="20" y="35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4" y="24"/>
                  </a:lnTo>
                  <a:lnTo>
                    <a:pt x="26" y="20"/>
                  </a:lnTo>
                  <a:lnTo>
                    <a:pt x="27" y="17"/>
                  </a:lnTo>
                  <a:lnTo>
                    <a:pt x="30" y="16"/>
                  </a:lnTo>
                  <a:lnTo>
                    <a:pt x="34" y="15"/>
                  </a:lnTo>
                  <a:lnTo>
                    <a:pt x="36" y="16"/>
                  </a:lnTo>
                  <a:lnTo>
                    <a:pt x="39" y="17"/>
                  </a:lnTo>
                  <a:lnTo>
                    <a:pt x="42" y="20"/>
                  </a:lnTo>
                  <a:lnTo>
                    <a:pt x="42" y="24"/>
                  </a:lnTo>
                  <a:lnTo>
                    <a:pt x="42" y="27"/>
                  </a:lnTo>
                  <a:lnTo>
                    <a:pt x="39" y="31"/>
                  </a:lnTo>
                  <a:lnTo>
                    <a:pt x="36" y="32"/>
                  </a:lnTo>
                  <a:lnTo>
                    <a:pt x="34" y="32"/>
                  </a:lnTo>
                  <a:lnTo>
                    <a:pt x="31" y="32"/>
                  </a:lnTo>
                  <a:lnTo>
                    <a:pt x="26" y="39"/>
                  </a:lnTo>
                  <a:lnTo>
                    <a:pt x="30" y="40"/>
                  </a:lnTo>
                  <a:lnTo>
                    <a:pt x="34" y="41"/>
                  </a:lnTo>
                  <a:lnTo>
                    <a:pt x="38" y="40"/>
                  </a:lnTo>
                  <a:lnTo>
                    <a:pt x="42" y="39"/>
                  </a:lnTo>
                  <a:lnTo>
                    <a:pt x="46" y="36"/>
                  </a:lnTo>
                  <a:lnTo>
                    <a:pt x="48" y="32"/>
                  </a:lnTo>
                  <a:lnTo>
                    <a:pt x="50" y="28"/>
                  </a:lnTo>
                  <a:lnTo>
                    <a:pt x="51" y="24"/>
                  </a:lnTo>
                  <a:lnTo>
                    <a:pt x="50" y="20"/>
                  </a:lnTo>
                  <a:lnTo>
                    <a:pt x="48" y="15"/>
                  </a:lnTo>
                  <a:lnTo>
                    <a:pt x="46" y="12"/>
                  </a:lnTo>
                  <a:lnTo>
                    <a:pt x="42" y="9"/>
                  </a:lnTo>
                  <a:lnTo>
                    <a:pt x="38" y="7"/>
                  </a:lnTo>
                  <a:lnTo>
                    <a:pt x="34" y="7"/>
                  </a:lnTo>
                  <a:close/>
                  <a:moveTo>
                    <a:pt x="34" y="0"/>
                  </a:moveTo>
                  <a:lnTo>
                    <a:pt x="39" y="1"/>
                  </a:lnTo>
                  <a:lnTo>
                    <a:pt x="46" y="4"/>
                  </a:lnTo>
                  <a:lnTo>
                    <a:pt x="50" y="7"/>
                  </a:lnTo>
                  <a:lnTo>
                    <a:pt x="52" y="9"/>
                  </a:lnTo>
                  <a:lnTo>
                    <a:pt x="54" y="12"/>
                  </a:lnTo>
                  <a:lnTo>
                    <a:pt x="84" y="12"/>
                  </a:lnTo>
                  <a:lnTo>
                    <a:pt x="84" y="4"/>
                  </a:lnTo>
                  <a:lnTo>
                    <a:pt x="174" y="4"/>
                  </a:lnTo>
                  <a:lnTo>
                    <a:pt x="174" y="27"/>
                  </a:lnTo>
                  <a:lnTo>
                    <a:pt x="182" y="37"/>
                  </a:lnTo>
                  <a:lnTo>
                    <a:pt x="183" y="49"/>
                  </a:lnTo>
                  <a:lnTo>
                    <a:pt x="177" y="49"/>
                  </a:lnTo>
                  <a:lnTo>
                    <a:pt x="177" y="44"/>
                  </a:lnTo>
                  <a:lnTo>
                    <a:pt x="177" y="40"/>
                  </a:lnTo>
                  <a:lnTo>
                    <a:pt x="174" y="36"/>
                  </a:lnTo>
                  <a:lnTo>
                    <a:pt x="171" y="32"/>
                  </a:lnTo>
                  <a:lnTo>
                    <a:pt x="167" y="29"/>
                  </a:lnTo>
                  <a:lnTo>
                    <a:pt x="159" y="27"/>
                  </a:lnTo>
                  <a:lnTo>
                    <a:pt x="152" y="28"/>
                  </a:lnTo>
                  <a:lnTo>
                    <a:pt x="144" y="32"/>
                  </a:lnTo>
                  <a:lnTo>
                    <a:pt x="143" y="35"/>
                  </a:lnTo>
                  <a:lnTo>
                    <a:pt x="140" y="36"/>
                  </a:lnTo>
                  <a:lnTo>
                    <a:pt x="136" y="41"/>
                  </a:lnTo>
                  <a:lnTo>
                    <a:pt x="128" y="51"/>
                  </a:lnTo>
                  <a:lnTo>
                    <a:pt x="123" y="47"/>
                  </a:lnTo>
                  <a:lnTo>
                    <a:pt x="84" y="47"/>
                  </a:lnTo>
                  <a:lnTo>
                    <a:pt x="84" y="36"/>
                  </a:lnTo>
                  <a:lnTo>
                    <a:pt x="54" y="36"/>
                  </a:lnTo>
                  <a:lnTo>
                    <a:pt x="52" y="39"/>
                  </a:lnTo>
                  <a:lnTo>
                    <a:pt x="50" y="40"/>
                  </a:lnTo>
                  <a:lnTo>
                    <a:pt x="46" y="44"/>
                  </a:lnTo>
                  <a:lnTo>
                    <a:pt x="39" y="47"/>
                  </a:lnTo>
                  <a:lnTo>
                    <a:pt x="34" y="48"/>
                  </a:lnTo>
                  <a:lnTo>
                    <a:pt x="27" y="47"/>
                  </a:lnTo>
                  <a:lnTo>
                    <a:pt x="22" y="44"/>
                  </a:lnTo>
                  <a:lnTo>
                    <a:pt x="7" y="63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61"/>
                  </a:lnTo>
                  <a:lnTo>
                    <a:pt x="16" y="40"/>
                  </a:lnTo>
                  <a:lnTo>
                    <a:pt x="12" y="36"/>
                  </a:lnTo>
                  <a:lnTo>
                    <a:pt x="11" y="29"/>
                  </a:lnTo>
                  <a:lnTo>
                    <a:pt x="10" y="24"/>
                  </a:lnTo>
                  <a:lnTo>
                    <a:pt x="11" y="17"/>
                  </a:lnTo>
                  <a:lnTo>
                    <a:pt x="14" y="12"/>
                  </a:lnTo>
                  <a:lnTo>
                    <a:pt x="16" y="7"/>
                  </a:lnTo>
                  <a:lnTo>
                    <a:pt x="22" y="4"/>
                  </a:lnTo>
                  <a:lnTo>
                    <a:pt x="27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1319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288"/>
            <p:cNvSpPr>
              <a:spLocks noEditPoints="1"/>
            </p:cNvSpPr>
            <p:nvPr/>
          </p:nvSpPr>
          <p:spPr bwMode="auto">
            <a:xfrm>
              <a:off x="4681538" y="4349750"/>
              <a:ext cx="196850" cy="322263"/>
            </a:xfrm>
            <a:custGeom>
              <a:avLst/>
              <a:gdLst>
                <a:gd name="T0" fmla="*/ 32 w 124"/>
                <a:gd name="T1" fmla="*/ 56 h 203"/>
                <a:gd name="T2" fmla="*/ 23 w 124"/>
                <a:gd name="T3" fmla="*/ 61 h 203"/>
                <a:gd name="T4" fmla="*/ 17 w 124"/>
                <a:gd name="T5" fmla="*/ 70 h 203"/>
                <a:gd name="T6" fmla="*/ 17 w 124"/>
                <a:gd name="T7" fmla="*/ 81 h 203"/>
                <a:gd name="T8" fmla="*/ 23 w 124"/>
                <a:gd name="T9" fmla="*/ 91 h 203"/>
                <a:gd name="T10" fmla="*/ 32 w 124"/>
                <a:gd name="T11" fmla="*/ 96 h 203"/>
                <a:gd name="T12" fmla="*/ 43 w 124"/>
                <a:gd name="T13" fmla="*/ 96 h 203"/>
                <a:gd name="T14" fmla="*/ 52 w 124"/>
                <a:gd name="T15" fmla="*/ 91 h 203"/>
                <a:gd name="T16" fmla="*/ 57 w 124"/>
                <a:gd name="T17" fmla="*/ 81 h 203"/>
                <a:gd name="T18" fmla="*/ 57 w 124"/>
                <a:gd name="T19" fmla="*/ 70 h 203"/>
                <a:gd name="T20" fmla="*/ 52 w 124"/>
                <a:gd name="T21" fmla="*/ 61 h 203"/>
                <a:gd name="T22" fmla="*/ 43 w 124"/>
                <a:gd name="T23" fmla="*/ 56 h 203"/>
                <a:gd name="T24" fmla="*/ 64 w 124"/>
                <a:gd name="T25" fmla="*/ 0 h 203"/>
                <a:gd name="T26" fmla="*/ 68 w 124"/>
                <a:gd name="T27" fmla="*/ 5 h 203"/>
                <a:gd name="T28" fmla="*/ 37 w 124"/>
                <a:gd name="T29" fmla="*/ 38 h 203"/>
                <a:gd name="T30" fmla="*/ 63 w 124"/>
                <a:gd name="T31" fmla="*/ 49 h 203"/>
                <a:gd name="T32" fmla="*/ 69 w 124"/>
                <a:gd name="T33" fmla="*/ 60 h 203"/>
                <a:gd name="T34" fmla="*/ 114 w 124"/>
                <a:gd name="T35" fmla="*/ 13 h 203"/>
                <a:gd name="T36" fmla="*/ 118 w 124"/>
                <a:gd name="T37" fmla="*/ 2 h 203"/>
                <a:gd name="T38" fmla="*/ 124 w 124"/>
                <a:gd name="T39" fmla="*/ 2 h 203"/>
                <a:gd name="T40" fmla="*/ 120 w 124"/>
                <a:gd name="T41" fmla="*/ 13 h 203"/>
                <a:gd name="T42" fmla="*/ 108 w 124"/>
                <a:gd name="T43" fmla="*/ 26 h 203"/>
                <a:gd name="T44" fmla="*/ 73 w 124"/>
                <a:gd name="T45" fmla="*/ 70 h 203"/>
                <a:gd name="T46" fmla="*/ 73 w 124"/>
                <a:gd name="T47" fmla="*/ 84 h 203"/>
                <a:gd name="T48" fmla="*/ 71 w 124"/>
                <a:gd name="T49" fmla="*/ 203 h 203"/>
                <a:gd name="T50" fmla="*/ 64 w 124"/>
                <a:gd name="T51" fmla="*/ 100 h 203"/>
                <a:gd name="T52" fmla="*/ 51 w 124"/>
                <a:gd name="T53" fmla="*/ 109 h 203"/>
                <a:gd name="T54" fmla="*/ 23 w 124"/>
                <a:gd name="T55" fmla="*/ 109 h 203"/>
                <a:gd name="T56" fmla="*/ 9 w 124"/>
                <a:gd name="T57" fmla="*/ 100 h 203"/>
                <a:gd name="T58" fmla="*/ 4 w 124"/>
                <a:gd name="T59" fmla="*/ 131 h 203"/>
                <a:gd name="T60" fmla="*/ 1 w 124"/>
                <a:gd name="T61" fmla="*/ 84 h 203"/>
                <a:gd name="T62" fmla="*/ 3 w 124"/>
                <a:gd name="T63" fmla="*/ 61 h 203"/>
                <a:gd name="T64" fmla="*/ 16 w 124"/>
                <a:gd name="T65" fmla="*/ 45 h 203"/>
                <a:gd name="T66" fmla="*/ 27 w 124"/>
                <a:gd name="T67" fmla="*/ 40 h 203"/>
                <a:gd name="T68" fmla="*/ 64 w 124"/>
                <a:gd name="T6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4" h="203">
                  <a:moveTo>
                    <a:pt x="37" y="54"/>
                  </a:moveTo>
                  <a:lnTo>
                    <a:pt x="32" y="56"/>
                  </a:lnTo>
                  <a:lnTo>
                    <a:pt x="27" y="57"/>
                  </a:lnTo>
                  <a:lnTo>
                    <a:pt x="23" y="61"/>
                  </a:lnTo>
                  <a:lnTo>
                    <a:pt x="19" y="65"/>
                  </a:lnTo>
                  <a:lnTo>
                    <a:pt x="17" y="70"/>
                  </a:lnTo>
                  <a:lnTo>
                    <a:pt x="16" y="76"/>
                  </a:lnTo>
                  <a:lnTo>
                    <a:pt x="17" y="81"/>
                  </a:lnTo>
                  <a:lnTo>
                    <a:pt x="19" y="87"/>
                  </a:lnTo>
                  <a:lnTo>
                    <a:pt x="23" y="91"/>
                  </a:lnTo>
                  <a:lnTo>
                    <a:pt x="27" y="93"/>
                  </a:lnTo>
                  <a:lnTo>
                    <a:pt x="32" y="96"/>
                  </a:lnTo>
                  <a:lnTo>
                    <a:pt x="37" y="96"/>
                  </a:lnTo>
                  <a:lnTo>
                    <a:pt x="43" y="96"/>
                  </a:lnTo>
                  <a:lnTo>
                    <a:pt x="47" y="93"/>
                  </a:lnTo>
                  <a:lnTo>
                    <a:pt x="52" y="91"/>
                  </a:lnTo>
                  <a:lnTo>
                    <a:pt x="55" y="87"/>
                  </a:lnTo>
                  <a:lnTo>
                    <a:pt x="57" y="81"/>
                  </a:lnTo>
                  <a:lnTo>
                    <a:pt x="57" y="76"/>
                  </a:lnTo>
                  <a:lnTo>
                    <a:pt x="57" y="70"/>
                  </a:lnTo>
                  <a:lnTo>
                    <a:pt x="55" y="65"/>
                  </a:lnTo>
                  <a:lnTo>
                    <a:pt x="52" y="61"/>
                  </a:lnTo>
                  <a:lnTo>
                    <a:pt x="47" y="57"/>
                  </a:lnTo>
                  <a:lnTo>
                    <a:pt x="43" y="56"/>
                  </a:lnTo>
                  <a:lnTo>
                    <a:pt x="37" y="54"/>
                  </a:lnTo>
                  <a:close/>
                  <a:moveTo>
                    <a:pt x="64" y="0"/>
                  </a:moveTo>
                  <a:lnTo>
                    <a:pt x="69" y="4"/>
                  </a:lnTo>
                  <a:lnTo>
                    <a:pt x="68" y="5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51" y="41"/>
                  </a:lnTo>
                  <a:lnTo>
                    <a:pt x="63" y="49"/>
                  </a:lnTo>
                  <a:lnTo>
                    <a:pt x="67" y="54"/>
                  </a:lnTo>
                  <a:lnTo>
                    <a:pt x="69" y="60"/>
                  </a:lnTo>
                  <a:lnTo>
                    <a:pt x="104" y="22"/>
                  </a:lnTo>
                  <a:lnTo>
                    <a:pt x="114" y="13"/>
                  </a:lnTo>
                  <a:lnTo>
                    <a:pt x="116" y="8"/>
                  </a:lnTo>
                  <a:lnTo>
                    <a:pt x="118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3" y="8"/>
                  </a:lnTo>
                  <a:lnTo>
                    <a:pt x="120" y="13"/>
                  </a:lnTo>
                  <a:lnTo>
                    <a:pt x="118" y="17"/>
                  </a:lnTo>
                  <a:lnTo>
                    <a:pt x="108" y="26"/>
                  </a:lnTo>
                  <a:lnTo>
                    <a:pt x="72" y="66"/>
                  </a:lnTo>
                  <a:lnTo>
                    <a:pt x="73" y="70"/>
                  </a:lnTo>
                  <a:lnTo>
                    <a:pt x="73" y="76"/>
                  </a:lnTo>
                  <a:lnTo>
                    <a:pt x="73" y="84"/>
                  </a:lnTo>
                  <a:lnTo>
                    <a:pt x="71" y="91"/>
                  </a:lnTo>
                  <a:lnTo>
                    <a:pt x="71" y="203"/>
                  </a:lnTo>
                  <a:lnTo>
                    <a:pt x="64" y="203"/>
                  </a:lnTo>
                  <a:lnTo>
                    <a:pt x="64" y="100"/>
                  </a:lnTo>
                  <a:lnTo>
                    <a:pt x="63" y="101"/>
                  </a:lnTo>
                  <a:lnTo>
                    <a:pt x="51" y="109"/>
                  </a:lnTo>
                  <a:lnTo>
                    <a:pt x="37" y="113"/>
                  </a:lnTo>
                  <a:lnTo>
                    <a:pt x="23" y="109"/>
                  </a:lnTo>
                  <a:lnTo>
                    <a:pt x="11" y="101"/>
                  </a:lnTo>
                  <a:lnTo>
                    <a:pt x="9" y="100"/>
                  </a:lnTo>
                  <a:lnTo>
                    <a:pt x="9" y="131"/>
                  </a:lnTo>
                  <a:lnTo>
                    <a:pt x="4" y="131"/>
                  </a:lnTo>
                  <a:lnTo>
                    <a:pt x="4" y="91"/>
                  </a:lnTo>
                  <a:lnTo>
                    <a:pt x="1" y="84"/>
                  </a:lnTo>
                  <a:lnTo>
                    <a:pt x="0" y="76"/>
                  </a:lnTo>
                  <a:lnTo>
                    <a:pt x="3" y="61"/>
                  </a:lnTo>
                  <a:lnTo>
                    <a:pt x="11" y="49"/>
                  </a:lnTo>
                  <a:lnTo>
                    <a:pt x="16" y="45"/>
                  </a:lnTo>
                  <a:lnTo>
                    <a:pt x="21" y="42"/>
                  </a:lnTo>
                  <a:lnTo>
                    <a:pt x="27" y="40"/>
                  </a:lnTo>
                  <a:lnTo>
                    <a:pt x="63" y="1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1319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289"/>
            <p:cNvSpPr>
              <a:spLocks noEditPoints="1"/>
            </p:cNvSpPr>
            <p:nvPr/>
          </p:nvSpPr>
          <p:spPr bwMode="auto">
            <a:xfrm>
              <a:off x="4303713" y="4362450"/>
              <a:ext cx="550863" cy="331788"/>
            </a:xfrm>
            <a:custGeom>
              <a:avLst/>
              <a:gdLst>
                <a:gd name="T0" fmla="*/ 56 w 347"/>
                <a:gd name="T1" fmla="*/ 192 h 209"/>
                <a:gd name="T2" fmla="*/ 170 w 347"/>
                <a:gd name="T3" fmla="*/ 195 h 209"/>
                <a:gd name="T4" fmla="*/ 163 w 347"/>
                <a:gd name="T5" fmla="*/ 188 h 209"/>
                <a:gd name="T6" fmla="*/ 11 w 347"/>
                <a:gd name="T7" fmla="*/ 139 h 209"/>
                <a:gd name="T8" fmla="*/ 209 w 347"/>
                <a:gd name="T9" fmla="*/ 139 h 209"/>
                <a:gd name="T10" fmla="*/ 72 w 347"/>
                <a:gd name="T11" fmla="*/ 6 h 209"/>
                <a:gd name="T12" fmla="*/ 56 w 347"/>
                <a:gd name="T13" fmla="*/ 12 h 209"/>
                <a:gd name="T14" fmla="*/ 48 w 347"/>
                <a:gd name="T15" fmla="*/ 24 h 209"/>
                <a:gd name="T16" fmla="*/ 44 w 347"/>
                <a:gd name="T17" fmla="*/ 50 h 209"/>
                <a:gd name="T18" fmla="*/ 42 w 347"/>
                <a:gd name="T19" fmla="*/ 79 h 209"/>
                <a:gd name="T20" fmla="*/ 35 w 347"/>
                <a:gd name="T21" fmla="*/ 81 h 209"/>
                <a:gd name="T22" fmla="*/ 19 w 347"/>
                <a:gd name="T23" fmla="*/ 92 h 209"/>
                <a:gd name="T24" fmla="*/ 14 w 347"/>
                <a:gd name="T25" fmla="*/ 100 h 209"/>
                <a:gd name="T26" fmla="*/ 11 w 347"/>
                <a:gd name="T27" fmla="*/ 104 h 209"/>
                <a:gd name="T28" fmla="*/ 87 w 347"/>
                <a:gd name="T29" fmla="*/ 117 h 209"/>
                <a:gd name="T30" fmla="*/ 209 w 347"/>
                <a:gd name="T31" fmla="*/ 133 h 209"/>
                <a:gd name="T32" fmla="*/ 209 w 347"/>
                <a:gd name="T33" fmla="*/ 103 h 209"/>
                <a:gd name="T34" fmla="*/ 205 w 347"/>
                <a:gd name="T35" fmla="*/ 93 h 209"/>
                <a:gd name="T36" fmla="*/ 191 w 347"/>
                <a:gd name="T37" fmla="*/ 85 h 209"/>
                <a:gd name="T38" fmla="*/ 181 w 347"/>
                <a:gd name="T39" fmla="*/ 79 h 209"/>
                <a:gd name="T40" fmla="*/ 179 w 347"/>
                <a:gd name="T41" fmla="*/ 76 h 209"/>
                <a:gd name="T42" fmla="*/ 173 w 347"/>
                <a:gd name="T43" fmla="*/ 24 h 209"/>
                <a:gd name="T44" fmla="*/ 169 w 347"/>
                <a:gd name="T45" fmla="*/ 16 h 209"/>
                <a:gd name="T46" fmla="*/ 154 w 347"/>
                <a:gd name="T47" fmla="*/ 8 h 209"/>
                <a:gd name="T48" fmla="*/ 135 w 347"/>
                <a:gd name="T49" fmla="*/ 6 h 209"/>
                <a:gd name="T50" fmla="*/ 86 w 347"/>
                <a:gd name="T51" fmla="*/ 0 h 209"/>
                <a:gd name="T52" fmla="*/ 149 w 347"/>
                <a:gd name="T53" fmla="*/ 1 h 209"/>
                <a:gd name="T54" fmla="*/ 167 w 347"/>
                <a:gd name="T55" fmla="*/ 8 h 209"/>
                <a:gd name="T56" fmla="*/ 178 w 347"/>
                <a:gd name="T57" fmla="*/ 21 h 209"/>
                <a:gd name="T58" fmla="*/ 179 w 347"/>
                <a:gd name="T59" fmla="*/ 25 h 209"/>
                <a:gd name="T60" fmla="*/ 194 w 347"/>
                <a:gd name="T61" fmla="*/ 80 h 209"/>
                <a:gd name="T62" fmla="*/ 209 w 347"/>
                <a:gd name="T63" fmla="*/ 88 h 209"/>
                <a:gd name="T64" fmla="*/ 215 w 347"/>
                <a:gd name="T65" fmla="*/ 100 h 209"/>
                <a:gd name="T66" fmla="*/ 215 w 347"/>
                <a:gd name="T67" fmla="*/ 104 h 209"/>
                <a:gd name="T68" fmla="*/ 202 w 347"/>
                <a:gd name="T69" fmla="*/ 188 h 209"/>
                <a:gd name="T70" fmla="*/ 195 w 347"/>
                <a:gd name="T71" fmla="*/ 195 h 209"/>
                <a:gd name="T72" fmla="*/ 0 w 347"/>
                <a:gd name="T73" fmla="*/ 209 h 209"/>
                <a:gd name="T74" fmla="*/ 22 w 347"/>
                <a:gd name="T75" fmla="*/ 193 h 209"/>
                <a:gd name="T76" fmla="*/ 19 w 347"/>
                <a:gd name="T77" fmla="*/ 157 h 209"/>
                <a:gd name="T78" fmla="*/ 6 w 347"/>
                <a:gd name="T79" fmla="*/ 103 h 209"/>
                <a:gd name="T80" fmla="*/ 7 w 347"/>
                <a:gd name="T81" fmla="*/ 97 h 209"/>
                <a:gd name="T82" fmla="*/ 12 w 347"/>
                <a:gd name="T83" fmla="*/ 88 h 209"/>
                <a:gd name="T84" fmla="*/ 27 w 347"/>
                <a:gd name="T85" fmla="*/ 80 h 209"/>
                <a:gd name="T86" fmla="*/ 42 w 347"/>
                <a:gd name="T87" fmla="*/ 25 h 209"/>
                <a:gd name="T88" fmla="*/ 42 w 347"/>
                <a:gd name="T89" fmla="*/ 21 h 209"/>
                <a:gd name="T90" fmla="*/ 52 w 347"/>
                <a:gd name="T91" fmla="*/ 8 h 209"/>
                <a:gd name="T92" fmla="*/ 72 w 347"/>
                <a:gd name="T93" fmla="*/ 1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7" h="209">
                  <a:moveTo>
                    <a:pt x="58" y="157"/>
                  </a:moveTo>
                  <a:lnTo>
                    <a:pt x="58" y="188"/>
                  </a:lnTo>
                  <a:lnTo>
                    <a:pt x="56" y="192"/>
                  </a:lnTo>
                  <a:lnTo>
                    <a:pt x="54" y="193"/>
                  </a:lnTo>
                  <a:lnTo>
                    <a:pt x="50" y="195"/>
                  </a:lnTo>
                  <a:lnTo>
                    <a:pt x="170" y="195"/>
                  </a:lnTo>
                  <a:lnTo>
                    <a:pt x="167" y="193"/>
                  </a:lnTo>
                  <a:lnTo>
                    <a:pt x="165" y="192"/>
                  </a:lnTo>
                  <a:lnTo>
                    <a:pt x="163" y="188"/>
                  </a:lnTo>
                  <a:lnTo>
                    <a:pt x="163" y="157"/>
                  </a:lnTo>
                  <a:lnTo>
                    <a:pt x="58" y="157"/>
                  </a:lnTo>
                  <a:close/>
                  <a:moveTo>
                    <a:pt x="11" y="139"/>
                  </a:moveTo>
                  <a:lnTo>
                    <a:pt x="11" y="151"/>
                  </a:lnTo>
                  <a:lnTo>
                    <a:pt x="209" y="151"/>
                  </a:lnTo>
                  <a:lnTo>
                    <a:pt x="209" y="139"/>
                  </a:lnTo>
                  <a:lnTo>
                    <a:pt x="11" y="139"/>
                  </a:lnTo>
                  <a:close/>
                  <a:moveTo>
                    <a:pt x="79" y="6"/>
                  </a:moveTo>
                  <a:lnTo>
                    <a:pt x="72" y="6"/>
                  </a:lnTo>
                  <a:lnTo>
                    <a:pt x="67" y="8"/>
                  </a:lnTo>
                  <a:lnTo>
                    <a:pt x="62" y="9"/>
                  </a:lnTo>
                  <a:lnTo>
                    <a:pt x="56" y="12"/>
                  </a:lnTo>
                  <a:lnTo>
                    <a:pt x="52" y="16"/>
                  </a:lnTo>
                  <a:lnTo>
                    <a:pt x="50" y="21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7" y="25"/>
                  </a:lnTo>
                  <a:lnTo>
                    <a:pt x="44" y="50"/>
                  </a:lnTo>
                  <a:lnTo>
                    <a:pt x="42" y="76"/>
                  </a:lnTo>
                  <a:lnTo>
                    <a:pt x="42" y="77"/>
                  </a:lnTo>
                  <a:lnTo>
                    <a:pt x="42" y="79"/>
                  </a:lnTo>
                  <a:lnTo>
                    <a:pt x="40" y="79"/>
                  </a:lnTo>
                  <a:lnTo>
                    <a:pt x="38" y="80"/>
                  </a:lnTo>
                  <a:lnTo>
                    <a:pt x="35" y="81"/>
                  </a:lnTo>
                  <a:lnTo>
                    <a:pt x="30" y="85"/>
                  </a:lnTo>
                  <a:lnTo>
                    <a:pt x="24" y="88"/>
                  </a:lnTo>
                  <a:lnTo>
                    <a:pt x="19" y="92"/>
                  </a:lnTo>
                  <a:lnTo>
                    <a:pt x="16" y="93"/>
                  </a:lnTo>
                  <a:lnTo>
                    <a:pt x="15" y="96"/>
                  </a:lnTo>
                  <a:lnTo>
                    <a:pt x="14" y="100"/>
                  </a:lnTo>
                  <a:lnTo>
                    <a:pt x="12" y="103"/>
                  </a:lnTo>
                  <a:lnTo>
                    <a:pt x="11" y="104"/>
                  </a:lnTo>
                  <a:lnTo>
                    <a:pt x="11" y="104"/>
                  </a:lnTo>
                  <a:lnTo>
                    <a:pt x="11" y="133"/>
                  </a:lnTo>
                  <a:lnTo>
                    <a:pt x="87" y="133"/>
                  </a:lnTo>
                  <a:lnTo>
                    <a:pt x="87" y="117"/>
                  </a:lnTo>
                  <a:lnTo>
                    <a:pt x="134" y="117"/>
                  </a:lnTo>
                  <a:lnTo>
                    <a:pt x="134" y="133"/>
                  </a:lnTo>
                  <a:lnTo>
                    <a:pt x="209" y="133"/>
                  </a:lnTo>
                  <a:lnTo>
                    <a:pt x="209" y="104"/>
                  </a:lnTo>
                  <a:lnTo>
                    <a:pt x="209" y="104"/>
                  </a:lnTo>
                  <a:lnTo>
                    <a:pt x="209" y="103"/>
                  </a:lnTo>
                  <a:lnTo>
                    <a:pt x="207" y="100"/>
                  </a:lnTo>
                  <a:lnTo>
                    <a:pt x="206" y="96"/>
                  </a:lnTo>
                  <a:lnTo>
                    <a:pt x="205" y="93"/>
                  </a:lnTo>
                  <a:lnTo>
                    <a:pt x="202" y="92"/>
                  </a:lnTo>
                  <a:lnTo>
                    <a:pt x="197" y="88"/>
                  </a:lnTo>
                  <a:lnTo>
                    <a:pt x="191" y="85"/>
                  </a:lnTo>
                  <a:lnTo>
                    <a:pt x="186" y="81"/>
                  </a:lnTo>
                  <a:lnTo>
                    <a:pt x="183" y="80"/>
                  </a:lnTo>
                  <a:lnTo>
                    <a:pt x="181" y="79"/>
                  </a:lnTo>
                  <a:lnTo>
                    <a:pt x="179" y="79"/>
                  </a:lnTo>
                  <a:lnTo>
                    <a:pt x="179" y="77"/>
                  </a:lnTo>
                  <a:lnTo>
                    <a:pt x="179" y="76"/>
                  </a:lnTo>
                  <a:lnTo>
                    <a:pt x="177" y="50"/>
                  </a:lnTo>
                  <a:lnTo>
                    <a:pt x="173" y="25"/>
                  </a:lnTo>
                  <a:lnTo>
                    <a:pt x="173" y="24"/>
                  </a:lnTo>
                  <a:lnTo>
                    <a:pt x="173" y="24"/>
                  </a:lnTo>
                  <a:lnTo>
                    <a:pt x="171" y="21"/>
                  </a:lnTo>
                  <a:lnTo>
                    <a:pt x="169" y="16"/>
                  </a:lnTo>
                  <a:lnTo>
                    <a:pt x="165" y="12"/>
                  </a:lnTo>
                  <a:lnTo>
                    <a:pt x="159" y="9"/>
                  </a:lnTo>
                  <a:lnTo>
                    <a:pt x="154" y="8"/>
                  </a:lnTo>
                  <a:lnTo>
                    <a:pt x="149" y="6"/>
                  </a:lnTo>
                  <a:lnTo>
                    <a:pt x="142" y="6"/>
                  </a:lnTo>
                  <a:lnTo>
                    <a:pt x="135" y="6"/>
                  </a:lnTo>
                  <a:lnTo>
                    <a:pt x="86" y="6"/>
                  </a:lnTo>
                  <a:lnTo>
                    <a:pt x="79" y="6"/>
                  </a:lnTo>
                  <a:close/>
                  <a:moveTo>
                    <a:pt x="86" y="0"/>
                  </a:moveTo>
                  <a:lnTo>
                    <a:pt x="135" y="0"/>
                  </a:lnTo>
                  <a:lnTo>
                    <a:pt x="142" y="0"/>
                  </a:lnTo>
                  <a:lnTo>
                    <a:pt x="149" y="1"/>
                  </a:lnTo>
                  <a:lnTo>
                    <a:pt x="155" y="1"/>
                  </a:lnTo>
                  <a:lnTo>
                    <a:pt x="162" y="4"/>
                  </a:lnTo>
                  <a:lnTo>
                    <a:pt x="167" y="8"/>
                  </a:lnTo>
                  <a:lnTo>
                    <a:pt x="173" y="12"/>
                  </a:lnTo>
                  <a:lnTo>
                    <a:pt x="177" y="17"/>
                  </a:lnTo>
                  <a:lnTo>
                    <a:pt x="178" y="21"/>
                  </a:lnTo>
                  <a:lnTo>
                    <a:pt x="179" y="21"/>
                  </a:lnTo>
                  <a:lnTo>
                    <a:pt x="179" y="22"/>
                  </a:lnTo>
                  <a:lnTo>
                    <a:pt x="179" y="25"/>
                  </a:lnTo>
                  <a:lnTo>
                    <a:pt x="182" y="49"/>
                  </a:lnTo>
                  <a:lnTo>
                    <a:pt x="186" y="75"/>
                  </a:lnTo>
                  <a:lnTo>
                    <a:pt x="194" y="80"/>
                  </a:lnTo>
                  <a:lnTo>
                    <a:pt x="199" y="83"/>
                  </a:lnTo>
                  <a:lnTo>
                    <a:pt x="205" y="85"/>
                  </a:lnTo>
                  <a:lnTo>
                    <a:pt x="209" y="88"/>
                  </a:lnTo>
                  <a:lnTo>
                    <a:pt x="210" y="91"/>
                  </a:lnTo>
                  <a:lnTo>
                    <a:pt x="214" y="97"/>
                  </a:lnTo>
                  <a:lnTo>
                    <a:pt x="215" y="100"/>
                  </a:lnTo>
                  <a:lnTo>
                    <a:pt x="215" y="103"/>
                  </a:lnTo>
                  <a:lnTo>
                    <a:pt x="215" y="103"/>
                  </a:lnTo>
                  <a:lnTo>
                    <a:pt x="215" y="104"/>
                  </a:lnTo>
                  <a:lnTo>
                    <a:pt x="215" y="157"/>
                  </a:lnTo>
                  <a:lnTo>
                    <a:pt x="202" y="157"/>
                  </a:lnTo>
                  <a:lnTo>
                    <a:pt x="202" y="188"/>
                  </a:lnTo>
                  <a:lnTo>
                    <a:pt x="202" y="192"/>
                  </a:lnTo>
                  <a:lnTo>
                    <a:pt x="199" y="193"/>
                  </a:lnTo>
                  <a:lnTo>
                    <a:pt x="195" y="195"/>
                  </a:lnTo>
                  <a:lnTo>
                    <a:pt x="347" y="195"/>
                  </a:lnTo>
                  <a:lnTo>
                    <a:pt x="347" y="209"/>
                  </a:lnTo>
                  <a:lnTo>
                    <a:pt x="0" y="209"/>
                  </a:lnTo>
                  <a:lnTo>
                    <a:pt x="0" y="195"/>
                  </a:lnTo>
                  <a:lnTo>
                    <a:pt x="26" y="195"/>
                  </a:lnTo>
                  <a:lnTo>
                    <a:pt x="22" y="193"/>
                  </a:lnTo>
                  <a:lnTo>
                    <a:pt x="19" y="192"/>
                  </a:lnTo>
                  <a:lnTo>
                    <a:pt x="19" y="188"/>
                  </a:lnTo>
                  <a:lnTo>
                    <a:pt x="19" y="157"/>
                  </a:lnTo>
                  <a:lnTo>
                    <a:pt x="6" y="157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3"/>
                  </a:lnTo>
                  <a:lnTo>
                    <a:pt x="6" y="100"/>
                  </a:lnTo>
                  <a:lnTo>
                    <a:pt x="7" y="97"/>
                  </a:lnTo>
                  <a:lnTo>
                    <a:pt x="8" y="95"/>
                  </a:lnTo>
                  <a:lnTo>
                    <a:pt x="10" y="91"/>
                  </a:lnTo>
                  <a:lnTo>
                    <a:pt x="12" y="88"/>
                  </a:lnTo>
                  <a:lnTo>
                    <a:pt x="16" y="85"/>
                  </a:lnTo>
                  <a:lnTo>
                    <a:pt x="22" y="83"/>
                  </a:lnTo>
                  <a:lnTo>
                    <a:pt x="27" y="80"/>
                  </a:lnTo>
                  <a:lnTo>
                    <a:pt x="35" y="75"/>
                  </a:lnTo>
                  <a:lnTo>
                    <a:pt x="39" y="49"/>
                  </a:lnTo>
                  <a:lnTo>
                    <a:pt x="42" y="25"/>
                  </a:lnTo>
                  <a:lnTo>
                    <a:pt x="42" y="22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44" y="17"/>
                  </a:lnTo>
                  <a:lnTo>
                    <a:pt x="48" y="12"/>
                  </a:lnTo>
                  <a:lnTo>
                    <a:pt x="52" y="8"/>
                  </a:lnTo>
                  <a:lnTo>
                    <a:pt x="59" y="4"/>
                  </a:lnTo>
                  <a:lnTo>
                    <a:pt x="66" y="1"/>
                  </a:lnTo>
                  <a:lnTo>
                    <a:pt x="72" y="1"/>
                  </a:lnTo>
                  <a:lnTo>
                    <a:pt x="79" y="0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1319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290"/>
            <p:cNvSpPr>
              <a:spLocks/>
            </p:cNvSpPr>
            <p:nvPr/>
          </p:nvSpPr>
          <p:spPr bwMode="auto">
            <a:xfrm>
              <a:off x="4687888" y="4557713"/>
              <a:ext cx="57150" cy="114300"/>
            </a:xfrm>
            <a:custGeom>
              <a:avLst/>
              <a:gdLst>
                <a:gd name="T0" fmla="*/ 0 w 36"/>
                <a:gd name="T1" fmla="*/ 0 h 72"/>
                <a:gd name="T2" fmla="*/ 36 w 36"/>
                <a:gd name="T3" fmla="*/ 0 h 72"/>
                <a:gd name="T4" fmla="*/ 36 w 36"/>
                <a:gd name="T5" fmla="*/ 46 h 72"/>
                <a:gd name="T6" fmla="*/ 5 w 36"/>
                <a:gd name="T7" fmla="*/ 46 h 72"/>
                <a:gd name="T8" fmla="*/ 5 w 36"/>
                <a:gd name="T9" fmla="*/ 72 h 72"/>
                <a:gd name="T10" fmla="*/ 0 w 36"/>
                <a:gd name="T11" fmla="*/ 72 h 72"/>
                <a:gd name="T12" fmla="*/ 0 w 36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2">
                  <a:moveTo>
                    <a:pt x="0" y="0"/>
                  </a:moveTo>
                  <a:lnTo>
                    <a:pt x="36" y="0"/>
                  </a:lnTo>
                  <a:lnTo>
                    <a:pt x="36" y="46"/>
                  </a:lnTo>
                  <a:lnTo>
                    <a:pt x="5" y="46"/>
                  </a:lnTo>
                  <a:lnTo>
                    <a:pt x="5" y="72"/>
                  </a:lnTo>
                  <a:lnTo>
                    <a:pt x="0" y="7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1319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291"/>
            <p:cNvSpPr>
              <a:spLocks noEditPoints="1"/>
            </p:cNvSpPr>
            <p:nvPr/>
          </p:nvSpPr>
          <p:spPr bwMode="auto">
            <a:xfrm>
              <a:off x="4335463" y="4510088"/>
              <a:ext cx="57150" cy="55563"/>
            </a:xfrm>
            <a:custGeom>
              <a:avLst/>
              <a:gdLst>
                <a:gd name="T0" fmla="*/ 19 w 36"/>
                <a:gd name="T1" fmla="*/ 7 h 35"/>
                <a:gd name="T2" fmla="*/ 14 w 36"/>
                <a:gd name="T3" fmla="*/ 8 h 35"/>
                <a:gd name="T4" fmla="*/ 11 w 36"/>
                <a:gd name="T5" fmla="*/ 10 h 35"/>
                <a:gd name="T6" fmla="*/ 8 w 36"/>
                <a:gd name="T7" fmla="*/ 14 h 35"/>
                <a:gd name="T8" fmla="*/ 7 w 36"/>
                <a:gd name="T9" fmla="*/ 18 h 35"/>
                <a:gd name="T10" fmla="*/ 8 w 36"/>
                <a:gd name="T11" fmla="*/ 23 h 35"/>
                <a:gd name="T12" fmla="*/ 11 w 36"/>
                <a:gd name="T13" fmla="*/ 26 h 35"/>
                <a:gd name="T14" fmla="*/ 14 w 36"/>
                <a:gd name="T15" fmla="*/ 28 h 35"/>
                <a:gd name="T16" fmla="*/ 19 w 36"/>
                <a:gd name="T17" fmla="*/ 30 h 35"/>
                <a:gd name="T18" fmla="*/ 23 w 36"/>
                <a:gd name="T19" fmla="*/ 28 h 35"/>
                <a:gd name="T20" fmla="*/ 26 w 36"/>
                <a:gd name="T21" fmla="*/ 26 h 35"/>
                <a:gd name="T22" fmla="*/ 28 w 36"/>
                <a:gd name="T23" fmla="*/ 23 h 35"/>
                <a:gd name="T24" fmla="*/ 30 w 36"/>
                <a:gd name="T25" fmla="*/ 18 h 35"/>
                <a:gd name="T26" fmla="*/ 28 w 36"/>
                <a:gd name="T27" fmla="*/ 14 h 35"/>
                <a:gd name="T28" fmla="*/ 26 w 36"/>
                <a:gd name="T29" fmla="*/ 10 h 35"/>
                <a:gd name="T30" fmla="*/ 23 w 36"/>
                <a:gd name="T31" fmla="*/ 8 h 35"/>
                <a:gd name="T32" fmla="*/ 19 w 36"/>
                <a:gd name="T33" fmla="*/ 7 h 35"/>
                <a:gd name="T34" fmla="*/ 19 w 36"/>
                <a:gd name="T35" fmla="*/ 0 h 35"/>
                <a:gd name="T36" fmla="*/ 23 w 36"/>
                <a:gd name="T37" fmla="*/ 2 h 35"/>
                <a:gd name="T38" fmla="*/ 27 w 36"/>
                <a:gd name="T39" fmla="*/ 3 h 35"/>
                <a:gd name="T40" fmla="*/ 31 w 36"/>
                <a:gd name="T41" fmla="*/ 6 h 35"/>
                <a:gd name="T42" fmla="*/ 34 w 36"/>
                <a:gd name="T43" fmla="*/ 10 h 35"/>
                <a:gd name="T44" fmla="*/ 35 w 36"/>
                <a:gd name="T45" fmla="*/ 14 h 35"/>
                <a:gd name="T46" fmla="*/ 36 w 36"/>
                <a:gd name="T47" fmla="*/ 18 h 35"/>
                <a:gd name="T48" fmla="*/ 35 w 36"/>
                <a:gd name="T49" fmla="*/ 23 h 35"/>
                <a:gd name="T50" fmla="*/ 34 w 36"/>
                <a:gd name="T51" fmla="*/ 27 h 35"/>
                <a:gd name="T52" fmla="*/ 31 w 36"/>
                <a:gd name="T53" fmla="*/ 31 h 35"/>
                <a:gd name="T54" fmla="*/ 27 w 36"/>
                <a:gd name="T55" fmla="*/ 34 h 35"/>
                <a:gd name="T56" fmla="*/ 23 w 36"/>
                <a:gd name="T57" fmla="*/ 35 h 35"/>
                <a:gd name="T58" fmla="*/ 19 w 36"/>
                <a:gd name="T59" fmla="*/ 35 h 35"/>
                <a:gd name="T60" fmla="*/ 14 w 36"/>
                <a:gd name="T61" fmla="*/ 35 h 35"/>
                <a:gd name="T62" fmla="*/ 10 w 36"/>
                <a:gd name="T63" fmla="*/ 34 h 35"/>
                <a:gd name="T64" fmla="*/ 6 w 36"/>
                <a:gd name="T65" fmla="*/ 31 h 35"/>
                <a:gd name="T66" fmla="*/ 3 w 36"/>
                <a:gd name="T67" fmla="*/ 27 h 35"/>
                <a:gd name="T68" fmla="*/ 2 w 36"/>
                <a:gd name="T69" fmla="*/ 23 h 35"/>
                <a:gd name="T70" fmla="*/ 0 w 36"/>
                <a:gd name="T71" fmla="*/ 18 h 35"/>
                <a:gd name="T72" fmla="*/ 2 w 36"/>
                <a:gd name="T73" fmla="*/ 14 h 35"/>
                <a:gd name="T74" fmla="*/ 3 w 36"/>
                <a:gd name="T75" fmla="*/ 10 h 35"/>
                <a:gd name="T76" fmla="*/ 6 w 36"/>
                <a:gd name="T77" fmla="*/ 6 h 35"/>
                <a:gd name="T78" fmla="*/ 10 w 36"/>
                <a:gd name="T79" fmla="*/ 3 h 35"/>
                <a:gd name="T80" fmla="*/ 14 w 36"/>
                <a:gd name="T81" fmla="*/ 2 h 35"/>
                <a:gd name="T82" fmla="*/ 19 w 36"/>
                <a:gd name="T8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" h="35">
                  <a:moveTo>
                    <a:pt x="19" y="7"/>
                  </a:moveTo>
                  <a:lnTo>
                    <a:pt x="14" y="8"/>
                  </a:lnTo>
                  <a:lnTo>
                    <a:pt x="11" y="10"/>
                  </a:lnTo>
                  <a:lnTo>
                    <a:pt x="8" y="14"/>
                  </a:lnTo>
                  <a:lnTo>
                    <a:pt x="7" y="18"/>
                  </a:lnTo>
                  <a:lnTo>
                    <a:pt x="8" y="23"/>
                  </a:lnTo>
                  <a:lnTo>
                    <a:pt x="11" y="26"/>
                  </a:lnTo>
                  <a:lnTo>
                    <a:pt x="14" y="28"/>
                  </a:lnTo>
                  <a:lnTo>
                    <a:pt x="19" y="30"/>
                  </a:lnTo>
                  <a:lnTo>
                    <a:pt x="23" y="28"/>
                  </a:lnTo>
                  <a:lnTo>
                    <a:pt x="26" y="26"/>
                  </a:lnTo>
                  <a:lnTo>
                    <a:pt x="28" y="23"/>
                  </a:lnTo>
                  <a:lnTo>
                    <a:pt x="30" y="18"/>
                  </a:lnTo>
                  <a:lnTo>
                    <a:pt x="28" y="14"/>
                  </a:lnTo>
                  <a:lnTo>
                    <a:pt x="26" y="10"/>
                  </a:lnTo>
                  <a:lnTo>
                    <a:pt x="23" y="8"/>
                  </a:lnTo>
                  <a:lnTo>
                    <a:pt x="19" y="7"/>
                  </a:lnTo>
                  <a:close/>
                  <a:moveTo>
                    <a:pt x="19" y="0"/>
                  </a:moveTo>
                  <a:lnTo>
                    <a:pt x="23" y="2"/>
                  </a:lnTo>
                  <a:lnTo>
                    <a:pt x="27" y="3"/>
                  </a:lnTo>
                  <a:lnTo>
                    <a:pt x="31" y="6"/>
                  </a:lnTo>
                  <a:lnTo>
                    <a:pt x="34" y="10"/>
                  </a:lnTo>
                  <a:lnTo>
                    <a:pt x="35" y="14"/>
                  </a:lnTo>
                  <a:lnTo>
                    <a:pt x="36" y="18"/>
                  </a:lnTo>
                  <a:lnTo>
                    <a:pt x="35" y="23"/>
                  </a:lnTo>
                  <a:lnTo>
                    <a:pt x="34" y="27"/>
                  </a:lnTo>
                  <a:lnTo>
                    <a:pt x="31" y="31"/>
                  </a:lnTo>
                  <a:lnTo>
                    <a:pt x="27" y="34"/>
                  </a:lnTo>
                  <a:lnTo>
                    <a:pt x="23" y="35"/>
                  </a:lnTo>
                  <a:lnTo>
                    <a:pt x="19" y="35"/>
                  </a:lnTo>
                  <a:lnTo>
                    <a:pt x="14" y="35"/>
                  </a:lnTo>
                  <a:lnTo>
                    <a:pt x="10" y="34"/>
                  </a:lnTo>
                  <a:lnTo>
                    <a:pt x="6" y="31"/>
                  </a:lnTo>
                  <a:lnTo>
                    <a:pt x="3" y="27"/>
                  </a:lnTo>
                  <a:lnTo>
                    <a:pt x="2" y="23"/>
                  </a:lnTo>
                  <a:lnTo>
                    <a:pt x="0" y="18"/>
                  </a:lnTo>
                  <a:lnTo>
                    <a:pt x="2" y="14"/>
                  </a:lnTo>
                  <a:lnTo>
                    <a:pt x="3" y="10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4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1319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292"/>
            <p:cNvSpPr>
              <a:spLocks/>
            </p:cNvSpPr>
            <p:nvPr/>
          </p:nvSpPr>
          <p:spPr bwMode="auto">
            <a:xfrm>
              <a:off x="4386263" y="4384675"/>
              <a:ext cx="182563" cy="90488"/>
            </a:xfrm>
            <a:custGeom>
              <a:avLst/>
              <a:gdLst>
                <a:gd name="T0" fmla="*/ 35 w 115"/>
                <a:gd name="T1" fmla="*/ 0 h 57"/>
                <a:gd name="T2" fmla="*/ 82 w 115"/>
                <a:gd name="T3" fmla="*/ 0 h 57"/>
                <a:gd name="T4" fmla="*/ 87 w 115"/>
                <a:gd name="T5" fmla="*/ 0 h 57"/>
                <a:gd name="T6" fmla="*/ 94 w 115"/>
                <a:gd name="T7" fmla="*/ 2 h 57"/>
                <a:gd name="T8" fmla="*/ 98 w 115"/>
                <a:gd name="T9" fmla="*/ 3 h 57"/>
                <a:gd name="T10" fmla="*/ 102 w 115"/>
                <a:gd name="T11" fmla="*/ 4 h 57"/>
                <a:gd name="T12" fmla="*/ 105 w 115"/>
                <a:gd name="T13" fmla="*/ 7 h 57"/>
                <a:gd name="T14" fmla="*/ 109 w 115"/>
                <a:gd name="T15" fmla="*/ 12 h 57"/>
                <a:gd name="T16" fmla="*/ 110 w 115"/>
                <a:gd name="T17" fmla="*/ 15 h 57"/>
                <a:gd name="T18" fmla="*/ 111 w 115"/>
                <a:gd name="T19" fmla="*/ 18 h 57"/>
                <a:gd name="T20" fmla="*/ 111 w 115"/>
                <a:gd name="T21" fmla="*/ 19 h 57"/>
                <a:gd name="T22" fmla="*/ 111 w 115"/>
                <a:gd name="T23" fmla="*/ 19 h 57"/>
                <a:gd name="T24" fmla="*/ 113 w 115"/>
                <a:gd name="T25" fmla="*/ 31 h 57"/>
                <a:gd name="T26" fmla="*/ 115 w 115"/>
                <a:gd name="T27" fmla="*/ 57 h 57"/>
                <a:gd name="T28" fmla="*/ 0 w 115"/>
                <a:gd name="T29" fmla="*/ 57 h 57"/>
                <a:gd name="T30" fmla="*/ 4 w 115"/>
                <a:gd name="T31" fmla="*/ 31 h 57"/>
                <a:gd name="T32" fmla="*/ 6 w 115"/>
                <a:gd name="T33" fmla="*/ 19 h 57"/>
                <a:gd name="T34" fmla="*/ 6 w 115"/>
                <a:gd name="T35" fmla="*/ 19 h 57"/>
                <a:gd name="T36" fmla="*/ 6 w 115"/>
                <a:gd name="T37" fmla="*/ 18 h 57"/>
                <a:gd name="T38" fmla="*/ 7 w 115"/>
                <a:gd name="T39" fmla="*/ 15 h 57"/>
                <a:gd name="T40" fmla="*/ 8 w 115"/>
                <a:gd name="T41" fmla="*/ 12 h 57"/>
                <a:gd name="T42" fmla="*/ 12 w 115"/>
                <a:gd name="T43" fmla="*/ 7 h 57"/>
                <a:gd name="T44" fmla="*/ 15 w 115"/>
                <a:gd name="T45" fmla="*/ 4 h 57"/>
                <a:gd name="T46" fmla="*/ 19 w 115"/>
                <a:gd name="T47" fmla="*/ 3 h 57"/>
                <a:gd name="T48" fmla="*/ 23 w 115"/>
                <a:gd name="T49" fmla="*/ 2 h 57"/>
                <a:gd name="T50" fmla="*/ 30 w 115"/>
                <a:gd name="T51" fmla="*/ 0 h 57"/>
                <a:gd name="T52" fmla="*/ 35 w 115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5" h="57">
                  <a:moveTo>
                    <a:pt x="35" y="0"/>
                  </a:moveTo>
                  <a:lnTo>
                    <a:pt x="82" y="0"/>
                  </a:lnTo>
                  <a:lnTo>
                    <a:pt x="87" y="0"/>
                  </a:lnTo>
                  <a:lnTo>
                    <a:pt x="94" y="2"/>
                  </a:lnTo>
                  <a:lnTo>
                    <a:pt x="98" y="3"/>
                  </a:lnTo>
                  <a:lnTo>
                    <a:pt x="102" y="4"/>
                  </a:lnTo>
                  <a:lnTo>
                    <a:pt x="105" y="7"/>
                  </a:lnTo>
                  <a:lnTo>
                    <a:pt x="109" y="12"/>
                  </a:lnTo>
                  <a:lnTo>
                    <a:pt x="110" y="15"/>
                  </a:lnTo>
                  <a:lnTo>
                    <a:pt x="111" y="18"/>
                  </a:lnTo>
                  <a:lnTo>
                    <a:pt x="111" y="19"/>
                  </a:lnTo>
                  <a:lnTo>
                    <a:pt x="111" y="19"/>
                  </a:lnTo>
                  <a:lnTo>
                    <a:pt x="113" y="31"/>
                  </a:lnTo>
                  <a:lnTo>
                    <a:pt x="115" y="57"/>
                  </a:lnTo>
                  <a:lnTo>
                    <a:pt x="0" y="57"/>
                  </a:lnTo>
                  <a:lnTo>
                    <a:pt x="4" y="31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7" y="15"/>
                  </a:lnTo>
                  <a:lnTo>
                    <a:pt x="8" y="12"/>
                  </a:lnTo>
                  <a:lnTo>
                    <a:pt x="12" y="7"/>
                  </a:lnTo>
                  <a:lnTo>
                    <a:pt x="15" y="4"/>
                  </a:lnTo>
                  <a:lnTo>
                    <a:pt x="19" y="3"/>
                  </a:lnTo>
                  <a:lnTo>
                    <a:pt x="23" y="2"/>
                  </a:lnTo>
                  <a:lnTo>
                    <a:pt x="30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13192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865912" y="2202535"/>
            <a:ext cx="381674" cy="298623"/>
            <a:chOff x="3706813" y="5557838"/>
            <a:chExt cx="474663" cy="455612"/>
          </a:xfrm>
          <a:solidFill>
            <a:schemeClr val="bg1"/>
          </a:solidFill>
        </p:grpSpPr>
        <p:sp>
          <p:nvSpPr>
            <p:cNvPr id="39" name="Freeform 304"/>
            <p:cNvSpPr>
              <a:spLocks noEditPoints="1"/>
            </p:cNvSpPr>
            <p:nvPr/>
          </p:nvSpPr>
          <p:spPr bwMode="auto">
            <a:xfrm>
              <a:off x="3706813" y="5557838"/>
              <a:ext cx="474663" cy="315913"/>
            </a:xfrm>
            <a:custGeom>
              <a:avLst/>
              <a:gdLst>
                <a:gd name="T0" fmla="*/ 59 w 299"/>
                <a:gd name="T1" fmla="*/ 168 h 199"/>
                <a:gd name="T2" fmla="*/ 224 w 299"/>
                <a:gd name="T3" fmla="*/ 192 h 199"/>
                <a:gd name="T4" fmla="*/ 240 w 299"/>
                <a:gd name="T5" fmla="*/ 168 h 199"/>
                <a:gd name="T6" fmla="*/ 173 w 299"/>
                <a:gd name="T7" fmla="*/ 148 h 199"/>
                <a:gd name="T8" fmla="*/ 129 w 299"/>
                <a:gd name="T9" fmla="*/ 148 h 199"/>
                <a:gd name="T10" fmla="*/ 227 w 299"/>
                <a:gd name="T11" fmla="*/ 129 h 199"/>
                <a:gd name="T12" fmla="*/ 125 w 299"/>
                <a:gd name="T13" fmla="*/ 141 h 199"/>
                <a:gd name="T14" fmla="*/ 61 w 299"/>
                <a:gd name="T15" fmla="*/ 117 h 199"/>
                <a:gd name="T16" fmla="*/ 236 w 299"/>
                <a:gd name="T17" fmla="*/ 93 h 199"/>
                <a:gd name="T18" fmla="*/ 242 w 299"/>
                <a:gd name="T19" fmla="*/ 96 h 199"/>
                <a:gd name="T20" fmla="*/ 156 w 299"/>
                <a:gd name="T21" fmla="*/ 96 h 199"/>
                <a:gd name="T22" fmla="*/ 41 w 299"/>
                <a:gd name="T23" fmla="*/ 65 h 199"/>
                <a:gd name="T24" fmla="*/ 41 w 299"/>
                <a:gd name="T25" fmla="*/ 87 h 199"/>
                <a:gd name="T26" fmla="*/ 63 w 299"/>
                <a:gd name="T27" fmla="*/ 87 h 199"/>
                <a:gd name="T28" fmla="*/ 63 w 299"/>
                <a:gd name="T29" fmla="*/ 65 h 199"/>
                <a:gd name="T30" fmla="*/ 61 w 299"/>
                <a:gd name="T31" fmla="*/ 76 h 199"/>
                <a:gd name="T32" fmla="*/ 45 w 299"/>
                <a:gd name="T33" fmla="*/ 81 h 199"/>
                <a:gd name="T34" fmla="*/ 49 w 299"/>
                <a:gd name="T35" fmla="*/ 61 h 199"/>
                <a:gd name="T36" fmla="*/ 232 w 299"/>
                <a:gd name="T37" fmla="*/ 76 h 199"/>
                <a:gd name="T38" fmla="*/ 247 w 299"/>
                <a:gd name="T39" fmla="*/ 91 h 199"/>
                <a:gd name="T40" fmla="*/ 262 w 299"/>
                <a:gd name="T41" fmla="*/ 76 h 199"/>
                <a:gd name="T42" fmla="*/ 250 w 299"/>
                <a:gd name="T43" fmla="*/ 68 h 199"/>
                <a:gd name="T44" fmla="*/ 250 w 299"/>
                <a:gd name="T45" fmla="*/ 84 h 199"/>
                <a:gd name="T46" fmla="*/ 239 w 299"/>
                <a:gd name="T47" fmla="*/ 72 h 199"/>
                <a:gd name="T48" fmla="*/ 141 w 299"/>
                <a:gd name="T49" fmla="*/ 65 h 199"/>
                <a:gd name="T50" fmla="*/ 141 w 299"/>
                <a:gd name="T51" fmla="*/ 85 h 199"/>
                <a:gd name="T52" fmla="*/ 161 w 299"/>
                <a:gd name="T53" fmla="*/ 85 h 199"/>
                <a:gd name="T54" fmla="*/ 161 w 299"/>
                <a:gd name="T55" fmla="*/ 65 h 199"/>
                <a:gd name="T56" fmla="*/ 160 w 299"/>
                <a:gd name="T57" fmla="*/ 76 h 199"/>
                <a:gd name="T58" fmla="*/ 145 w 299"/>
                <a:gd name="T59" fmla="*/ 81 h 199"/>
                <a:gd name="T60" fmla="*/ 148 w 299"/>
                <a:gd name="T61" fmla="*/ 61 h 199"/>
                <a:gd name="T62" fmla="*/ 169 w 299"/>
                <a:gd name="T63" fmla="*/ 65 h 199"/>
                <a:gd name="T64" fmla="*/ 165 w 299"/>
                <a:gd name="T65" fmla="*/ 91 h 199"/>
                <a:gd name="T66" fmla="*/ 231 w 299"/>
                <a:gd name="T67" fmla="*/ 117 h 199"/>
                <a:gd name="T68" fmla="*/ 225 w 299"/>
                <a:gd name="T69" fmla="*/ 76 h 199"/>
                <a:gd name="T70" fmla="*/ 244 w 299"/>
                <a:gd name="T71" fmla="*/ 55 h 199"/>
                <a:gd name="T72" fmla="*/ 63 w 299"/>
                <a:gd name="T73" fmla="*/ 59 h 199"/>
                <a:gd name="T74" fmla="*/ 69 w 299"/>
                <a:gd name="T75" fmla="*/ 85 h 199"/>
                <a:gd name="T76" fmla="*/ 101 w 299"/>
                <a:gd name="T77" fmla="*/ 159 h 199"/>
                <a:gd name="T78" fmla="*/ 133 w 299"/>
                <a:gd name="T79" fmla="*/ 85 h 199"/>
                <a:gd name="T80" fmla="*/ 140 w 299"/>
                <a:gd name="T81" fmla="*/ 59 h 199"/>
                <a:gd name="T82" fmla="*/ 155 w 299"/>
                <a:gd name="T83" fmla="*/ 34 h 199"/>
                <a:gd name="T84" fmla="*/ 148 w 299"/>
                <a:gd name="T85" fmla="*/ 34 h 199"/>
                <a:gd name="T86" fmla="*/ 255 w 299"/>
                <a:gd name="T87" fmla="*/ 0 h 199"/>
                <a:gd name="T88" fmla="*/ 272 w 299"/>
                <a:gd name="T89" fmla="*/ 20 h 199"/>
                <a:gd name="T90" fmla="*/ 255 w 299"/>
                <a:gd name="T91" fmla="*/ 40 h 199"/>
                <a:gd name="T92" fmla="*/ 258 w 299"/>
                <a:gd name="T93" fmla="*/ 59 h 199"/>
                <a:gd name="T94" fmla="*/ 264 w 299"/>
                <a:gd name="T95" fmla="*/ 85 h 199"/>
                <a:gd name="T96" fmla="*/ 299 w 299"/>
                <a:gd name="T97" fmla="*/ 163 h 199"/>
                <a:gd name="T98" fmla="*/ 219 w 299"/>
                <a:gd name="T99" fmla="*/ 197 h 199"/>
                <a:gd name="T100" fmla="*/ 193 w 299"/>
                <a:gd name="T101" fmla="*/ 180 h 199"/>
                <a:gd name="T102" fmla="*/ 123 w 299"/>
                <a:gd name="T103" fmla="*/ 144 h 199"/>
                <a:gd name="T104" fmla="*/ 84 w 299"/>
                <a:gd name="T105" fmla="*/ 175 h 199"/>
                <a:gd name="T106" fmla="*/ 13 w 299"/>
                <a:gd name="T107" fmla="*/ 163 h 199"/>
                <a:gd name="T108" fmla="*/ 36 w 299"/>
                <a:gd name="T109" fmla="*/ 91 h 199"/>
                <a:gd name="T110" fmla="*/ 32 w 299"/>
                <a:gd name="T111" fmla="*/ 71 h 199"/>
                <a:gd name="T112" fmla="*/ 49 w 299"/>
                <a:gd name="T113" fmla="*/ 40 h 199"/>
                <a:gd name="T114" fmla="*/ 32 w 299"/>
                <a:gd name="T115" fmla="*/ 24 h 199"/>
                <a:gd name="T116" fmla="*/ 43 w 299"/>
                <a:gd name="T117" fmla="*/ 1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9" h="199">
                  <a:moveTo>
                    <a:pt x="29" y="148"/>
                  </a:moveTo>
                  <a:lnTo>
                    <a:pt x="29" y="192"/>
                  </a:lnTo>
                  <a:lnTo>
                    <a:pt x="75" y="192"/>
                  </a:lnTo>
                  <a:lnTo>
                    <a:pt x="75" y="148"/>
                  </a:lnTo>
                  <a:lnTo>
                    <a:pt x="59" y="148"/>
                  </a:lnTo>
                  <a:lnTo>
                    <a:pt x="59" y="168"/>
                  </a:lnTo>
                  <a:lnTo>
                    <a:pt x="52" y="160"/>
                  </a:lnTo>
                  <a:lnTo>
                    <a:pt x="45" y="168"/>
                  </a:lnTo>
                  <a:lnTo>
                    <a:pt x="45" y="148"/>
                  </a:lnTo>
                  <a:lnTo>
                    <a:pt x="29" y="148"/>
                  </a:lnTo>
                  <a:close/>
                  <a:moveTo>
                    <a:pt x="224" y="148"/>
                  </a:moveTo>
                  <a:lnTo>
                    <a:pt x="224" y="192"/>
                  </a:lnTo>
                  <a:lnTo>
                    <a:pt x="268" y="192"/>
                  </a:lnTo>
                  <a:lnTo>
                    <a:pt x="268" y="148"/>
                  </a:lnTo>
                  <a:lnTo>
                    <a:pt x="254" y="148"/>
                  </a:lnTo>
                  <a:lnTo>
                    <a:pt x="254" y="168"/>
                  </a:lnTo>
                  <a:lnTo>
                    <a:pt x="247" y="160"/>
                  </a:lnTo>
                  <a:lnTo>
                    <a:pt x="240" y="168"/>
                  </a:lnTo>
                  <a:lnTo>
                    <a:pt x="240" y="148"/>
                  </a:lnTo>
                  <a:lnTo>
                    <a:pt x="224" y="148"/>
                  </a:lnTo>
                  <a:close/>
                  <a:moveTo>
                    <a:pt x="129" y="148"/>
                  </a:moveTo>
                  <a:lnTo>
                    <a:pt x="129" y="192"/>
                  </a:lnTo>
                  <a:lnTo>
                    <a:pt x="173" y="192"/>
                  </a:lnTo>
                  <a:lnTo>
                    <a:pt x="173" y="148"/>
                  </a:lnTo>
                  <a:lnTo>
                    <a:pt x="157" y="148"/>
                  </a:lnTo>
                  <a:lnTo>
                    <a:pt x="157" y="168"/>
                  </a:lnTo>
                  <a:lnTo>
                    <a:pt x="151" y="160"/>
                  </a:lnTo>
                  <a:lnTo>
                    <a:pt x="145" y="168"/>
                  </a:lnTo>
                  <a:lnTo>
                    <a:pt x="145" y="148"/>
                  </a:lnTo>
                  <a:lnTo>
                    <a:pt x="129" y="148"/>
                  </a:lnTo>
                  <a:close/>
                  <a:moveTo>
                    <a:pt x="33" y="129"/>
                  </a:moveTo>
                  <a:lnTo>
                    <a:pt x="25" y="141"/>
                  </a:lnTo>
                  <a:lnTo>
                    <a:pt x="79" y="141"/>
                  </a:lnTo>
                  <a:lnTo>
                    <a:pt x="71" y="129"/>
                  </a:lnTo>
                  <a:lnTo>
                    <a:pt x="33" y="129"/>
                  </a:lnTo>
                  <a:close/>
                  <a:moveTo>
                    <a:pt x="227" y="129"/>
                  </a:moveTo>
                  <a:lnTo>
                    <a:pt x="220" y="141"/>
                  </a:lnTo>
                  <a:lnTo>
                    <a:pt x="274" y="141"/>
                  </a:lnTo>
                  <a:lnTo>
                    <a:pt x="266" y="129"/>
                  </a:lnTo>
                  <a:lnTo>
                    <a:pt x="227" y="129"/>
                  </a:lnTo>
                  <a:close/>
                  <a:moveTo>
                    <a:pt x="132" y="129"/>
                  </a:moveTo>
                  <a:lnTo>
                    <a:pt x="125" y="141"/>
                  </a:lnTo>
                  <a:lnTo>
                    <a:pt x="177" y="141"/>
                  </a:lnTo>
                  <a:lnTo>
                    <a:pt x="171" y="129"/>
                  </a:lnTo>
                  <a:lnTo>
                    <a:pt x="132" y="129"/>
                  </a:lnTo>
                  <a:close/>
                  <a:moveTo>
                    <a:pt x="43" y="93"/>
                  </a:moveTo>
                  <a:lnTo>
                    <a:pt x="43" y="117"/>
                  </a:lnTo>
                  <a:lnTo>
                    <a:pt x="61" y="117"/>
                  </a:lnTo>
                  <a:lnTo>
                    <a:pt x="61" y="93"/>
                  </a:lnTo>
                  <a:lnTo>
                    <a:pt x="57" y="96"/>
                  </a:lnTo>
                  <a:lnTo>
                    <a:pt x="52" y="96"/>
                  </a:lnTo>
                  <a:lnTo>
                    <a:pt x="47" y="96"/>
                  </a:lnTo>
                  <a:lnTo>
                    <a:pt x="43" y="93"/>
                  </a:lnTo>
                  <a:close/>
                  <a:moveTo>
                    <a:pt x="236" y="93"/>
                  </a:moveTo>
                  <a:lnTo>
                    <a:pt x="236" y="117"/>
                  </a:lnTo>
                  <a:lnTo>
                    <a:pt x="256" y="117"/>
                  </a:lnTo>
                  <a:lnTo>
                    <a:pt x="256" y="93"/>
                  </a:lnTo>
                  <a:lnTo>
                    <a:pt x="251" y="96"/>
                  </a:lnTo>
                  <a:lnTo>
                    <a:pt x="247" y="96"/>
                  </a:lnTo>
                  <a:lnTo>
                    <a:pt x="242" y="96"/>
                  </a:lnTo>
                  <a:lnTo>
                    <a:pt x="236" y="93"/>
                  </a:lnTo>
                  <a:close/>
                  <a:moveTo>
                    <a:pt x="141" y="93"/>
                  </a:moveTo>
                  <a:lnTo>
                    <a:pt x="141" y="117"/>
                  </a:lnTo>
                  <a:lnTo>
                    <a:pt x="161" y="117"/>
                  </a:lnTo>
                  <a:lnTo>
                    <a:pt x="161" y="93"/>
                  </a:lnTo>
                  <a:lnTo>
                    <a:pt x="156" y="96"/>
                  </a:lnTo>
                  <a:lnTo>
                    <a:pt x="151" y="96"/>
                  </a:lnTo>
                  <a:lnTo>
                    <a:pt x="147" y="96"/>
                  </a:lnTo>
                  <a:lnTo>
                    <a:pt x="141" y="93"/>
                  </a:lnTo>
                  <a:close/>
                  <a:moveTo>
                    <a:pt x="49" y="61"/>
                  </a:moveTo>
                  <a:lnTo>
                    <a:pt x="45" y="63"/>
                  </a:lnTo>
                  <a:lnTo>
                    <a:pt x="41" y="65"/>
                  </a:lnTo>
                  <a:lnTo>
                    <a:pt x="39" y="68"/>
                  </a:lnTo>
                  <a:lnTo>
                    <a:pt x="37" y="72"/>
                  </a:lnTo>
                  <a:lnTo>
                    <a:pt x="37" y="76"/>
                  </a:lnTo>
                  <a:lnTo>
                    <a:pt x="37" y="80"/>
                  </a:lnTo>
                  <a:lnTo>
                    <a:pt x="39" y="83"/>
                  </a:lnTo>
                  <a:lnTo>
                    <a:pt x="41" y="87"/>
                  </a:lnTo>
                  <a:lnTo>
                    <a:pt x="44" y="88"/>
                  </a:lnTo>
                  <a:lnTo>
                    <a:pt x="48" y="89"/>
                  </a:lnTo>
                  <a:lnTo>
                    <a:pt x="52" y="91"/>
                  </a:lnTo>
                  <a:lnTo>
                    <a:pt x="56" y="89"/>
                  </a:lnTo>
                  <a:lnTo>
                    <a:pt x="60" y="88"/>
                  </a:lnTo>
                  <a:lnTo>
                    <a:pt x="63" y="87"/>
                  </a:lnTo>
                  <a:lnTo>
                    <a:pt x="65" y="83"/>
                  </a:lnTo>
                  <a:lnTo>
                    <a:pt x="67" y="80"/>
                  </a:lnTo>
                  <a:lnTo>
                    <a:pt x="67" y="76"/>
                  </a:lnTo>
                  <a:lnTo>
                    <a:pt x="67" y="72"/>
                  </a:lnTo>
                  <a:lnTo>
                    <a:pt x="65" y="68"/>
                  </a:lnTo>
                  <a:lnTo>
                    <a:pt x="63" y="65"/>
                  </a:lnTo>
                  <a:lnTo>
                    <a:pt x="59" y="63"/>
                  </a:lnTo>
                  <a:lnTo>
                    <a:pt x="55" y="61"/>
                  </a:lnTo>
                  <a:lnTo>
                    <a:pt x="55" y="68"/>
                  </a:lnTo>
                  <a:lnTo>
                    <a:pt x="57" y="69"/>
                  </a:lnTo>
                  <a:lnTo>
                    <a:pt x="60" y="72"/>
                  </a:lnTo>
                  <a:lnTo>
                    <a:pt x="61" y="76"/>
                  </a:lnTo>
                  <a:lnTo>
                    <a:pt x="60" y="79"/>
                  </a:lnTo>
                  <a:lnTo>
                    <a:pt x="59" y="81"/>
                  </a:lnTo>
                  <a:lnTo>
                    <a:pt x="56" y="84"/>
                  </a:lnTo>
                  <a:lnTo>
                    <a:pt x="52" y="84"/>
                  </a:lnTo>
                  <a:lnTo>
                    <a:pt x="48" y="84"/>
                  </a:lnTo>
                  <a:lnTo>
                    <a:pt x="45" y="81"/>
                  </a:lnTo>
                  <a:lnTo>
                    <a:pt x="44" y="79"/>
                  </a:lnTo>
                  <a:lnTo>
                    <a:pt x="43" y="76"/>
                  </a:lnTo>
                  <a:lnTo>
                    <a:pt x="44" y="72"/>
                  </a:lnTo>
                  <a:lnTo>
                    <a:pt x="47" y="69"/>
                  </a:lnTo>
                  <a:lnTo>
                    <a:pt x="49" y="68"/>
                  </a:lnTo>
                  <a:lnTo>
                    <a:pt x="49" y="61"/>
                  </a:lnTo>
                  <a:close/>
                  <a:moveTo>
                    <a:pt x="244" y="61"/>
                  </a:moveTo>
                  <a:lnTo>
                    <a:pt x="240" y="63"/>
                  </a:lnTo>
                  <a:lnTo>
                    <a:pt x="236" y="65"/>
                  </a:lnTo>
                  <a:lnTo>
                    <a:pt x="233" y="68"/>
                  </a:lnTo>
                  <a:lnTo>
                    <a:pt x="232" y="72"/>
                  </a:lnTo>
                  <a:lnTo>
                    <a:pt x="232" y="76"/>
                  </a:lnTo>
                  <a:lnTo>
                    <a:pt x="232" y="79"/>
                  </a:lnTo>
                  <a:lnTo>
                    <a:pt x="233" y="83"/>
                  </a:lnTo>
                  <a:lnTo>
                    <a:pt x="236" y="85"/>
                  </a:lnTo>
                  <a:lnTo>
                    <a:pt x="239" y="88"/>
                  </a:lnTo>
                  <a:lnTo>
                    <a:pt x="243" y="89"/>
                  </a:lnTo>
                  <a:lnTo>
                    <a:pt x="247" y="91"/>
                  </a:lnTo>
                  <a:lnTo>
                    <a:pt x="251" y="89"/>
                  </a:lnTo>
                  <a:lnTo>
                    <a:pt x="254" y="88"/>
                  </a:lnTo>
                  <a:lnTo>
                    <a:pt x="258" y="85"/>
                  </a:lnTo>
                  <a:lnTo>
                    <a:pt x="259" y="83"/>
                  </a:lnTo>
                  <a:lnTo>
                    <a:pt x="260" y="79"/>
                  </a:lnTo>
                  <a:lnTo>
                    <a:pt x="262" y="76"/>
                  </a:lnTo>
                  <a:lnTo>
                    <a:pt x="260" y="72"/>
                  </a:lnTo>
                  <a:lnTo>
                    <a:pt x="259" y="68"/>
                  </a:lnTo>
                  <a:lnTo>
                    <a:pt x="258" y="65"/>
                  </a:lnTo>
                  <a:lnTo>
                    <a:pt x="254" y="63"/>
                  </a:lnTo>
                  <a:lnTo>
                    <a:pt x="250" y="61"/>
                  </a:lnTo>
                  <a:lnTo>
                    <a:pt x="250" y="68"/>
                  </a:lnTo>
                  <a:lnTo>
                    <a:pt x="252" y="69"/>
                  </a:lnTo>
                  <a:lnTo>
                    <a:pt x="255" y="72"/>
                  </a:lnTo>
                  <a:lnTo>
                    <a:pt x="255" y="76"/>
                  </a:lnTo>
                  <a:lnTo>
                    <a:pt x="255" y="79"/>
                  </a:lnTo>
                  <a:lnTo>
                    <a:pt x="252" y="81"/>
                  </a:lnTo>
                  <a:lnTo>
                    <a:pt x="250" y="84"/>
                  </a:lnTo>
                  <a:lnTo>
                    <a:pt x="247" y="84"/>
                  </a:lnTo>
                  <a:lnTo>
                    <a:pt x="243" y="84"/>
                  </a:lnTo>
                  <a:lnTo>
                    <a:pt x="240" y="81"/>
                  </a:lnTo>
                  <a:lnTo>
                    <a:pt x="239" y="79"/>
                  </a:lnTo>
                  <a:lnTo>
                    <a:pt x="238" y="76"/>
                  </a:lnTo>
                  <a:lnTo>
                    <a:pt x="239" y="72"/>
                  </a:lnTo>
                  <a:lnTo>
                    <a:pt x="240" y="69"/>
                  </a:lnTo>
                  <a:lnTo>
                    <a:pt x="244" y="68"/>
                  </a:lnTo>
                  <a:lnTo>
                    <a:pt x="244" y="61"/>
                  </a:lnTo>
                  <a:close/>
                  <a:moveTo>
                    <a:pt x="148" y="61"/>
                  </a:moveTo>
                  <a:lnTo>
                    <a:pt x="144" y="63"/>
                  </a:lnTo>
                  <a:lnTo>
                    <a:pt x="141" y="65"/>
                  </a:lnTo>
                  <a:lnTo>
                    <a:pt x="139" y="68"/>
                  </a:lnTo>
                  <a:lnTo>
                    <a:pt x="137" y="72"/>
                  </a:lnTo>
                  <a:lnTo>
                    <a:pt x="136" y="76"/>
                  </a:lnTo>
                  <a:lnTo>
                    <a:pt x="137" y="79"/>
                  </a:lnTo>
                  <a:lnTo>
                    <a:pt x="139" y="83"/>
                  </a:lnTo>
                  <a:lnTo>
                    <a:pt x="141" y="85"/>
                  </a:lnTo>
                  <a:lnTo>
                    <a:pt x="144" y="88"/>
                  </a:lnTo>
                  <a:lnTo>
                    <a:pt x="148" y="89"/>
                  </a:lnTo>
                  <a:lnTo>
                    <a:pt x="151" y="91"/>
                  </a:lnTo>
                  <a:lnTo>
                    <a:pt x="155" y="89"/>
                  </a:lnTo>
                  <a:lnTo>
                    <a:pt x="159" y="88"/>
                  </a:lnTo>
                  <a:lnTo>
                    <a:pt x="161" y="85"/>
                  </a:lnTo>
                  <a:lnTo>
                    <a:pt x="164" y="83"/>
                  </a:lnTo>
                  <a:lnTo>
                    <a:pt x="165" y="79"/>
                  </a:lnTo>
                  <a:lnTo>
                    <a:pt x="167" y="76"/>
                  </a:lnTo>
                  <a:lnTo>
                    <a:pt x="165" y="72"/>
                  </a:lnTo>
                  <a:lnTo>
                    <a:pt x="164" y="68"/>
                  </a:lnTo>
                  <a:lnTo>
                    <a:pt x="161" y="65"/>
                  </a:lnTo>
                  <a:lnTo>
                    <a:pt x="159" y="63"/>
                  </a:lnTo>
                  <a:lnTo>
                    <a:pt x="155" y="61"/>
                  </a:lnTo>
                  <a:lnTo>
                    <a:pt x="155" y="68"/>
                  </a:lnTo>
                  <a:lnTo>
                    <a:pt x="157" y="69"/>
                  </a:lnTo>
                  <a:lnTo>
                    <a:pt x="159" y="72"/>
                  </a:lnTo>
                  <a:lnTo>
                    <a:pt x="160" y="76"/>
                  </a:lnTo>
                  <a:lnTo>
                    <a:pt x="160" y="79"/>
                  </a:lnTo>
                  <a:lnTo>
                    <a:pt x="157" y="81"/>
                  </a:lnTo>
                  <a:lnTo>
                    <a:pt x="155" y="84"/>
                  </a:lnTo>
                  <a:lnTo>
                    <a:pt x="151" y="84"/>
                  </a:lnTo>
                  <a:lnTo>
                    <a:pt x="148" y="84"/>
                  </a:lnTo>
                  <a:lnTo>
                    <a:pt x="145" y="81"/>
                  </a:lnTo>
                  <a:lnTo>
                    <a:pt x="143" y="79"/>
                  </a:lnTo>
                  <a:lnTo>
                    <a:pt x="143" y="76"/>
                  </a:lnTo>
                  <a:lnTo>
                    <a:pt x="143" y="72"/>
                  </a:lnTo>
                  <a:lnTo>
                    <a:pt x="145" y="69"/>
                  </a:lnTo>
                  <a:lnTo>
                    <a:pt x="148" y="68"/>
                  </a:lnTo>
                  <a:lnTo>
                    <a:pt x="148" y="61"/>
                  </a:lnTo>
                  <a:close/>
                  <a:moveTo>
                    <a:pt x="155" y="40"/>
                  </a:moveTo>
                  <a:lnTo>
                    <a:pt x="155" y="55"/>
                  </a:lnTo>
                  <a:lnTo>
                    <a:pt x="159" y="56"/>
                  </a:lnTo>
                  <a:lnTo>
                    <a:pt x="163" y="59"/>
                  </a:lnTo>
                  <a:lnTo>
                    <a:pt x="165" y="61"/>
                  </a:lnTo>
                  <a:lnTo>
                    <a:pt x="169" y="65"/>
                  </a:lnTo>
                  <a:lnTo>
                    <a:pt x="171" y="71"/>
                  </a:lnTo>
                  <a:lnTo>
                    <a:pt x="172" y="76"/>
                  </a:lnTo>
                  <a:lnTo>
                    <a:pt x="171" y="81"/>
                  </a:lnTo>
                  <a:lnTo>
                    <a:pt x="169" y="85"/>
                  </a:lnTo>
                  <a:lnTo>
                    <a:pt x="165" y="91"/>
                  </a:lnTo>
                  <a:lnTo>
                    <a:pt x="165" y="91"/>
                  </a:lnTo>
                  <a:lnTo>
                    <a:pt x="167" y="91"/>
                  </a:lnTo>
                  <a:lnTo>
                    <a:pt x="167" y="117"/>
                  </a:lnTo>
                  <a:lnTo>
                    <a:pt x="177" y="117"/>
                  </a:lnTo>
                  <a:lnTo>
                    <a:pt x="199" y="155"/>
                  </a:lnTo>
                  <a:lnTo>
                    <a:pt x="220" y="117"/>
                  </a:lnTo>
                  <a:lnTo>
                    <a:pt x="231" y="117"/>
                  </a:lnTo>
                  <a:lnTo>
                    <a:pt x="231" y="91"/>
                  </a:lnTo>
                  <a:lnTo>
                    <a:pt x="232" y="91"/>
                  </a:lnTo>
                  <a:lnTo>
                    <a:pt x="232" y="91"/>
                  </a:lnTo>
                  <a:lnTo>
                    <a:pt x="228" y="85"/>
                  </a:lnTo>
                  <a:lnTo>
                    <a:pt x="227" y="81"/>
                  </a:lnTo>
                  <a:lnTo>
                    <a:pt x="225" y="76"/>
                  </a:lnTo>
                  <a:lnTo>
                    <a:pt x="227" y="71"/>
                  </a:lnTo>
                  <a:lnTo>
                    <a:pt x="228" y="65"/>
                  </a:lnTo>
                  <a:lnTo>
                    <a:pt x="232" y="61"/>
                  </a:lnTo>
                  <a:lnTo>
                    <a:pt x="235" y="59"/>
                  </a:lnTo>
                  <a:lnTo>
                    <a:pt x="239" y="56"/>
                  </a:lnTo>
                  <a:lnTo>
                    <a:pt x="244" y="55"/>
                  </a:lnTo>
                  <a:lnTo>
                    <a:pt x="244" y="40"/>
                  </a:lnTo>
                  <a:lnTo>
                    <a:pt x="155" y="40"/>
                  </a:lnTo>
                  <a:close/>
                  <a:moveTo>
                    <a:pt x="55" y="40"/>
                  </a:moveTo>
                  <a:lnTo>
                    <a:pt x="55" y="55"/>
                  </a:lnTo>
                  <a:lnTo>
                    <a:pt x="59" y="56"/>
                  </a:lnTo>
                  <a:lnTo>
                    <a:pt x="63" y="59"/>
                  </a:lnTo>
                  <a:lnTo>
                    <a:pt x="67" y="61"/>
                  </a:lnTo>
                  <a:lnTo>
                    <a:pt x="69" y="65"/>
                  </a:lnTo>
                  <a:lnTo>
                    <a:pt x="72" y="71"/>
                  </a:lnTo>
                  <a:lnTo>
                    <a:pt x="72" y="76"/>
                  </a:lnTo>
                  <a:lnTo>
                    <a:pt x="72" y="81"/>
                  </a:lnTo>
                  <a:lnTo>
                    <a:pt x="69" y="85"/>
                  </a:lnTo>
                  <a:lnTo>
                    <a:pt x="67" y="91"/>
                  </a:lnTo>
                  <a:lnTo>
                    <a:pt x="67" y="91"/>
                  </a:lnTo>
                  <a:lnTo>
                    <a:pt x="68" y="91"/>
                  </a:lnTo>
                  <a:lnTo>
                    <a:pt x="68" y="117"/>
                  </a:lnTo>
                  <a:lnTo>
                    <a:pt x="77" y="117"/>
                  </a:lnTo>
                  <a:lnTo>
                    <a:pt x="101" y="159"/>
                  </a:lnTo>
                  <a:lnTo>
                    <a:pt x="125" y="117"/>
                  </a:lnTo>
                  <a:lnTo>
                    <a:pt x="136" y="117"/>
                  </a:lnTo>
                  <a:lnTo>
                    <a:pt x="136" y="91"/>
                  </a:lnTo>
                  <a:lnTo>
                    <a:pt x="137" y="91"/>
                  </a:lnTo>
                  <a:lnTo>
                    <a:pt x="137" y="91"/>
                  </a:lnTo>
                  <a:lnTo>
                    <a:pt x="133" y="85"/>
                  </a:lnTo>
                  <a:lnTo>
                    <a:pt x="132" y="81"/>
                  </a:lnTo>
                  <a:lnTo>
                    <a:pt x="131" y="76"/>
                  </a:lnTo>
                  <a:lnTo>
                    <a:pt x="132" y="71"/>
                  </a:lnTo>
                  <a:lnTo>
                    <a:pt x="133" y="65"/>
                  </a:lnTo>
                  <a:lnTo>
                    <a:pt x="137" y="61"/>
                  </a:lnTo>
                  <a:lnTo>
                    <a:pt x="140" y="59"/>
                  </a:lnTo>
                  <a:lnTo>
                    <a:pt x="144" y="56"/>
                  </a:lnTo>
                  <a:lnTo>
                    <a:pt x="148" y="55"/>
                  </a:lnTo>
                  <a:lnTo>
                    <a:pt x="148" y="40"/>
                  </a:lnTo>
                  <a:lnTo>
                    <a:pt x="55" y="40"/>
                  </a:lnTo>
                  <a:close/>
                  <a:moveTo>
                    <a:pt x="155" y="22"/>
                  </a:moveTo>
                  <a:lnTo>
                    <a:pt x="155" y="34"/>
                  </a:lnTo>
                  <a:lnTo>
                    <a:pt x="244" y="34"/>
                  </a:lnTo>
                  <a:lnTo>
                    <a:pt x="244" y="22"/>
                  </a:lnTo>
                  <a:lnTo>
                    <a:pt x="155" y="22"/>
                  </a:lnTo>
                  <a:close/>
                  <a:moveTo>
                    <a:pt x="55" y="22"/>
                  </a:moveTo>
                  <a:lnTo>
                    <a:pt x="55" y="34"/>
                  </a:lnTo>
                  <a:lnTo>
                    <a:pt x="148" y="34"/>
                  </a:lnTo>
                  <a:lnTo>
                    <a:pt x="148" y="22"/>
                  </a:lnTo>
                  <a:lnTo>
                    <a:pt x="55" y="22"/>
                  </a:lnTo>
                  <a:close/>
                  <a:moveTo>
                    <a:pt x="52" y="0"/>
                  </a:moveTo>
                  <a:lnTo>
                    <a:pt x="251" y="0"/>
                  </a:lnTo>
                  <a:lnTo>
                    <a:pt x="254" y="0"/>
                  </a:lnTo>
                  <a:lnTo>
                    <a:pt x="255" y="0"/>
                  </a:lnTo>
                  <a:lnTo>
                    <a:pt x="260" y="1"/>
                  </a:lnTo>
                  <a:lnTo>
                    <a:pt x="264" y="4"/>
                  </a:lnTo>
                  <a:lnTo>
                    <a:pt x="267" y="6"/>
                  </a:lnTo>
                  <a:lnTo>
                    <a:pt x="270" y="10"/>
                  </a:lnTo>
                  <a:lnTo>
                    <a:pt x="271" y="14"/>
                  </a:lnTo>
                  <a:lnTo>
                    <a:pt x="272" y="20"/>
                  </a:lnTo>
                  <a:lnTo>
                    <a:pt x="271" y="24"/>
                  </a:lnTo>
                  <a:lnTo>
                    <a:pt x="270" y="29"/>
                  </a:lnTo>
                  <a:lnTo>
                    <a:pt x="267" y="33"/>
                  </a:lnTo>
                  <a:lnTo>
                    <a:pt x="264" y="36"/>
                  </a:lnTo>
                  <a:lnTo>
                    <a:pt x="260" y="38"/>
                  </a:lnTo>
                  <a:lnTo>
                    <a:pt x="255" y="40"/>
                  </a:lnTo>
                  <a:lnTo>
                    <a:pt x="254" y="40"/>
                  </a:lnTo>
                  <a:lnTo>
                    <a:pt x="251" y="40"/>
                  </a:lnTo>
                  <a:lnTo>
                    <a:pt x="250" y="40"/>
                  </a:lnTo>
                  <a:lnTo>
                    <a:pt x="250" y="55"/>
                  </a:lnTo>
                  <a:lnTo>
                    <a:pt x="254" y="56"/>
                  </a:lnTo>
                  <a:lnTo>
                    <a:pt x="258" y="59"/>
                  </a:lnTo>
                  <a:lnTo>
                    <a:pt x="262" y="61"/>
                  </a:lnTo>
                  <a:lnTo>
                    <a:pt x="264" y="65"/>
                  </a:lnTo>
                  <a:lnTo>
                    <a:pt x="267" y="71"/>
                  </a:lnTo>
                  <a:lnTo>
                    <a:pt x="267" y="76"/>
                  </a:lnTo>
                  <a:lnTo>
                    <a:pt x="267" y="81"/>
                  </a:lnTo>
                  <a:lnTo>
                    <a:pt x="264" y="85"/>
                  </a:lnTo>
                  <a:lnTo>
                    <a:pt x="262" y="91"/>
                  </a:lnTo>
                  <a:lnTo>
                    <a:pt x="262" y="91"/>
                  </a:lnTo>
                  <a:lnTo>
                    <a:pt x="262" y="91"/>
                  </a:lnTo>
                  <a:lnTo>
                    <a:pt x="262" y="117"/>
                  </a:lnTo>
                  <a:lnTo>
                    <a:pt x="272" y="117"/>
                  </a:lnTo>
                  <a:lnTo>
                    <a:pt x="299" y="163"/>
                  </a:lnTo>
                  <a:lnTo>
                    <a:pt x="288" y="180"/>
                  </a:lnTo>
                  <a:lnTo>
                    <a:pt x="278" y="175"/>
                  </a:lnTo>
                  <a:lnTo>
                    <a:pt x="286" y="163"/>
                  </a:lnTo>
                  <a:lnTo>
                    <a:pt x="275" y="144"/>
                  </a:lnTo>
                  <a:lnTo>
                    <a:pt x="275" y="197"/>
                  </a:lnTo>
                  <a:lnTo>
                    <a:pt x="219" y="197"/>
                  </a:lnTo>
                  <a:lnTo>
                    <a:pt x="219" y="144"/>
                  </a:lnTo>
                  <a:lnTo>
                    <a:pt x="208" y="163"/>
                  </a:lnTo>
                  <a:lnTo>
                    <a:pt x="215" y="175"/>
                  </a:lnTo>
                  <a:lnTo>
                    <a:pt x="205" y="180"/>
                  </a:lnTo>
                  <a:lnTo>
                    <a:pt x="199" y="169"/>
                  </a:lnTo>
                  <a:lnTo>
                    <a:pt x="193" y="180"/>
                  </a:lnTo>
                  <a:lnTo>
                    <a:pt x="183" y="175"/>
                  </a:lnTo>
                  <a:lnTo>
                    <a:pt x="189" y="163"/>
                  </a:lnTo>
                  <a:lnTo>
                    <a:pt x="180" y="144"/>
                  </a:lnTo>
                  <a:lnTo>
                    <a:pt x="180" y="197"/>
                  </a:lnTo>
                  <a:lnTo>
                    <a:pt x="123" y="197"/>
                  </a:lnTo>
                  <a:lnTo>
                    <a:pt x="123" y="144"/>
                  </a:lnTo>
                  <a:lnTo>
                    <a:pt x="113" y="163"/>
                  </a:lnTo>
                  <a:lnTo>
                    <a:pt x="120" y="175"/>
                  </a:lnTo>
                  <a:lnTo>
                    <a:pt x="109" y="180"/>
                  </a:lnTo>
                  <a:lnTo>
                    <a:pt x="101" y="167"/>
                  </a:lnTo>
                  <a:lnTo>
                    <a:pt x="93" y="180"/>
                  </a:lnTo>
                  <a:lnTo>
                    <a:pt x="84" y="175"/>
                  </a:lnTo>
                  <a:lnTo>
                    <a:pt x="91" y="163"/>
                  </a:lnTo>
                  <a:lnTo>
                    <a:pt x="80" y="145"/>
                  </a:lnTo>
                  <a:lnTo>
                    <a:pt x="80" y="199"/>
                  </a:lnTo>
                  <a:lnTo>
                    <a:pt x="24" y="199"/>
                  </a:lnTo>
                  <a:lnTo>
                    <a:pt x="24" y="144"/>
                  </a:lnTo>
                  <a:lnTo>
                    <a:pt x="13" y="163"/>
                  </a:lnTo>
                  <a:lnTo>
                    <a:pt x="20" y="175"/>
                  </a:lnTo>
                  <a:lnTo>
                    <a:pt x="11" y="180"/>
                  </a:lnTo>
                  <a:lnTo>
                    <a:pt x="0" y="163"/>
                  </a:lnTo>
                  <a:lnTo>
                    <a:pt x="27" y="117"/>
                  </a:lnTo>
                  <a:lnTo>
                    <a:pt x="36" y="117"/>
                  </a:lnTo>
                  <a:lnTo>
                    <a:pt x="36" y="91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5" y="85"/>
                  </a:lnTo>
                  <a:lnTo>
                    <a:pt x="32" y="81"/>
                  </a:lnTo>
                  <a:lnTo>
                    <a:pt x="32" y="76"/>
                  </a:lnTo>
                  <a:lnTo>
                    <a:pt x="32" y="71"/>
                  </a:lnTo>
                  <a:lnTo>
                    <a:pt x="35" y="65"/>
                  </a:lnTo>
                  <a:lnTo>
                    <a:pt x="37" y="61"/>
                  </a:lnTo>
                  <a:lnTo>
                    <a:pt x="41" y="59"/>
                  </a:lnTo>
                  <a:lnTo>
                    <a:pt x="45" y="56"/>
                  </a:lnTo>
                  <a:lnTo>
                    <a:pt x="49" y="55"/>
                  </a:lnTo>
                  <a:lnTo>
                    <a:pt x="49" y="40"/>
                  </a:lnTo>
                  <a:lnTo>
                    <a:pt x="48" y="40"/>
                  </a:lnTo>
                  <a:lnTo>
                    <a:pt x="43" y="38"/>
                  </a:lnTo>
                  <a:lnTo>
                    <a:pt x="39" y="36"/>
                  </a:lnTo>
                  <a:lnTo>
                    <a:pt x="36" y="33"/>
                  </a:lnTo>
                  <a:lnTo>
                    <a:pt x="33" y="29"/>
                  </a:lnTo>
                  <a:lnTo>
                    <a:pt x="32" y="24"/>
                  </a:lnTo>
                  <a:lnTo>
                    <a:pt x="31" y="20"/>
                  </a:lnTo>
                  <a:lnTo>
                    <a:pt x="32" y="14"/>
                  </a:lnTo>
                  <a:lnTo>
                    <a:pt x="33" y="10"/>
                  </a:lnTo>
                  <a:lnTo>
                    <a:pt x="36" y="6"/>
                  </a:lnTo>
                  <a:lnTo>
                    <a:pt x="39" y="4"/>
                  </a:lnTo>
                  <a:lnTo>
                    <a:pt x="43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0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305"/>
            <p:cNvSpPr>
              <a:spLocks noEditPoints="1"/>
            </p:cNvSpPr>
            <p:nvPr/>
          </p:nvSpPr>
          <p:spPr bwMode="auto">
            <a:xfrm>
              <a:off x="3725863" y="5883275"/>
              <a:ext cx="438150" cy="130175"/>
            </a:xfrm>
            <a:custGeom>
              <a:avLst/>
              <a:gdLst>
                <a:gd name="T0" fmla="*/ 143 w 276"/>
                <a:gd name="T1" fmla="*/ 6 h 82"/>
                <a:gd name="T2" fmla="*/ 143 w 276"/>
                <a:gd name="T3" fmla="*/ 43 h 82"/>
                <a:gd name="T4" fmla="*/ 267 w 276"/>
                <a:gd name="T5" fmla="*/ 43 h 82"/>
                <a:gd name="T6" fmla="*/ 242 w 276"/>
                <a:gd name="T7" fmla="*/ 6 h 82"/>
                <a:gd name="T8" fmla="*/ 143 w 276"/>
                <a:gd name="T9" fmla="*/ 6 h 82"/>
                <a:gd name="T10" fmla="*/ 35 w 276"/>
                <a:gd name="T11" fmla="*/ 6 h 82"/>
                <a:gd name="T12" fmla="*/ 9 w 276"/>
                <a:gd name="T13" fmla="*/ 43 h 82"/>
                <a:gd name="T14" fmla="*/ 136 w 276"/>
                <a:gd name="T15" fmla="*/ 43 h 82"/>
                <a:gd name="T16" fmla="*/ 136 w 276"/>
                <a:gd name="T17" fmla="*/ 6 h 82"/>
                <a:gd name="T18" fmla="*/ 35 w 276"/>
                <a:gd name="T19" fmla="*/ 6 h 82"/>
                <a:gd name="T20" fmla="*/ 32 w 276"/>
                <a:gd name="T21" fmla="*/ 0 h 82"/>
                <a:gd name="T22" fmla="*/ 244 w 276"/>
                <a:gd name="T23" fmla="*/ 0 h 82"/>
                <a:gd name="T24" fmla="*/ 276 w 276"/>
                <a:gd name="T25" fmla="*/ 44 h 82"/>
                <a:gd name="T26" fmla="*/ 276 w 276"/>
                <a:gd name="T27" fmla="*/ 82 h 82"/>
                <a:gd name="T28" fmla="*/ 0 w 276"/>
                <a:gd name="T29" fmla="*/ 82 h 82"/>
                <a:gd name="T30" fmla="*/ 0 w 276"/>
                <a:gd name="T31" fmla="*/ 44 h 82"/>
                <a:gd name="T32" fmla="*/ 32 w 276"/>
                <a:gd name="T3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6" h="82">
                  <a:moveTo>
                    <a:pt x="143" y="6"/>
                  </a:moveTo>
                  <a:lnTo>
                    <a:pt x="143" y="43"/>
                  </a:lnTo>
                  <a:lnTo>
                    <a:pt x="267" y="43"/>
                  </a:lnTo>
                  <a:lnTo>
                    <a:pt x="242" y="6"/>
                  </a:lnTo>
                  <a:lnTo>
                    <a:pt x="143" y="6"/>
                  </a:lnTo>
                  <a:close/>
                  <a:moveTo>
                    <a:pt x="35" y="6"/>
                  </a:moveTo>
                  <a:lnTo>
                    <a:pt x="9" y="43"/>
                  </a:lnTo>
                  <a:lnTo>
                    <a:pt x="136" y="43"/>
                  </a:lnTo>
                  <a:lnTo>
                    <a:pt x="136" y="6"/>
                  </a:lnTo>
                  <a:lnTo>
                    <a:pt x="35" y="6"/>
                  </a:lnTo>
                  <a:close/>
                  <a:moveTo>
                    <a:pt x="32" y="0"/>
                  </a:moveTo>
                  <a:lnTo>
                    <a:pt x="244" y="0"/>
                  </a:lnTo>
                  <a:lnTo>
                    <a:pt x="276" y="44"/>
                  </a:lnTo>
                  <a:lnTo>
                    <a:pt x="276" y="82"/>
                  </a:lnTo>
                  <a:lnTo>
                    <a:pt x="0" y="82"/>
                  </a:lnTo>
                  <a:lnTo>
                    <a:pt x="0" y="44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0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405811" y="2189923"/>
            <a:ext cx="370306" cy="323847"/>
            <a:chOff x="8172450" y="5402263"/>
            <a:chExt cx="1279525" cy="1371600"/>
          </a:xfrm>
          <a:solidFill>
            <a:schemeClr val="bg1"/>
          </a:solidFill>
        </p:grpSpPr>
        <p:sp>
          <p:nvSpPr>
            <p:cNvPr id="42" name="Freeform 143"/>
            <p:cNvSpPr>
              <a:spLocks noEditPoints="1"/>
            </p:cNvSpPr>
            <p:nvPr/>
          </p:nvSpPr>
          <p:spPr bwMode="auto">
            <a:xfrm>
              <a:off x="8172450" y="6157913"/>
              <a:ext cx="1279525" cy="615950"/>
            </a:xfrm>
            <a:custGeom>
              <a:avLst/>
              <a:gdLst>
                <a:gd name="T0" fmla="*/ 234 w 806"/>
                <a:gd name="T1" fmla="*/ 169 h 388"/>
                <a:gd name="T2" fmla="*/ 234 w 806"/>
                <a:gd name="T3" fmla="*/ 317 h 388"/>
                <a:gd name="T4" fmla="*/ 573 w 806"/>
                <a:gd name="T5" fmla="*/ 317 h 388"/>
                <a:gd name="T6" fmla="*/ 573 w 806"/>
                <a:gd name="T7" fmla="*/ 169 h 388"/>
                <a:gd name="T8" fmla="*/ 234 w 806"/>
                <a:gd name="T9" fmla="*/ 169 h 388"/>
                <a:gd name="T10" fmla="*/ 234 w 806"/>
                <a:gd name="T11" fmla="*/ 113 h 388"/>
                <a:gd name="T12" fmla="*/ 234 w 806"/>
                <a:gd name="T13" fmla="*/ 152 h 388"/>
                <a:gd name="T14" fmla="*/ 573 w 806"/>
                <a:gd name="T15" fmla="*/ 152 h 388"/>
                <a:gd name="T16" fmla="*/ 573 w 806"/>
                <a:gd name="T17" fmla="*/ 113 h 388"/>
                <a:gd name="T18" fmla="*/ 234 w 806"/>
                <a:gd name="T19" fmla="*/ 113 h 388"/>
                <a:gd name="T20" fmla="*/ 234 w 806"/>
                <a:gd name="T21" fmla="*/ 58 h 388"/>
                <a:gd name="T22" fmla="*/ 234 w 806"/>
                <a:gd name="T23" fmla="*/ 97 h 388"/>
                <a:gd name="T24" fmla="*/ 573 w 806"/>
                <a:gd name="T25" fmla="*/ 97 h 388"/>
                <a:gd name="T26" fmla="*/ 573 w 806"/>
                <a:gd name="T27" fmla="*/ 58 h 388"/>
                <a:gd name="T28" fmla="*/ 234 w 806"/>
                <a:gd name="T29" fmla="*/ 58 h 388"/>
                <a:gd name="T30" fmla="*/ 72 w 806"/>
                <a:gd name="T31" fmla="*/ 0 h 388"/>
                <a:gd name="T32" fmla="*/ 734 w 806"/>
                <a:gd name="T33" fmla="*/ 0 h 388"/>
                <a:gd name="T34" fmla="*/ 734 w 806"/>
                <a:gd name="T35" fmla="*/ 351 h 388"/>
                <a:gd name="T36" fmla="*/ 806 w 806"/>
                <a:gd name="T37" fmla="*/ 351 h 388"/>
                <a:gd name="T38" fmla="*/ 806 w 806"/>
                <a:gd name="T39" fmla="*/ 388 h 388"/>
                <a:gd name="T40" fmla="*/ 0 w 806"/>
                <a:gd name="T41" fmla="*/ 388 h 388"/>
                <a:gd name="T42" fmla="*/ 0 w 806"/>
                <a:gd name="T43" fmla="*/ 351 h 388"/>
                <a:gd name="T44" fmla="*/ 72 w 806"/>
                <a:gd name="T45" fmla="*/ 351 h 388"/>
                <a:gd name="T46" fmla="*/ 72 w 806"/>
                <a:gd name="T47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6" h="388">
                  <a:moveTo>
                    <a:pt x="234" y="169"/>
                  </a:moveTo>
                  <a:lnTo>
                    <a:pt x="234" y="317"/>
                  </a:lnTo>
                  <a:lnTo>
                    <a:pt x="573" y="317"/>
                  </a:lnTo>
                  <a:lnTo>
                    <a:pt x="573" y="169"/>
                  </a:lnTo>
                  <a:lnTo>
                    <a:pt x="234" y="169"/>
                  </a:lnTo>
                  <a:close/>
                  <a:moveTo>
                    <a:pt x="234" y="113"/>
                  </a:moveTo>
                  <a:lnTo>
                    <a:pt x="234" y="152"/>
                  </a:lnTo>
                  <a:lnTo>
                    <a:pt x="573" y="152"/>
                  </a:lnTo>
                  <a:lnTo>
                    <a:pt x="573" y="113"/>
                  </a:lnTo>
                  <a:lnTo>
                    <a:pt x="234" y="113"/>
                  </a:lnTo>
                  <a:close/>
                  <a:moveTo>
                    <a:pt x="234" y="58"/>
                  </a:moveTo>
                  <a:lnTo>
                    <a:pt x="234" y="97"/>
                  </a:lnTo>
                  <a:lnTo>
                    <a:pt x="573" y="97"/>
                  </a:lnTo>
                  <a:lnTo>
                    <a:pt x="573" y="58"/>
                  </a:lnTo>
                  <a:lnTo>
                    <a:pt x="234" y="58"/>
                  </a:lnTo>
                  <a:close/>
                  <a:moveTo>
                    <a:pt x="72" y="0"/>
                  </a:moveTo>
                  <a:lnTo>
                    <a:pt x="734" y="0"/>
                  </a:lnTo>
                  <a:lnTo>
                    <a:pt x="734" y="351"/>
                  </a:lnTo>
                  <a:lnTo>
                    <a:pt x="806" y="351"/>
                  </a:lnTo>
                  <a:lnTo>
                    <a:pt x="806" y="388"/>
                  </a:lnTo>
                  <a:lnTo>
                    <a:pt x="0" y="388"/>
                  </a:lnTo>
                  <a:lnTo>
                    <a:pt x="0" y="351"/>
                  </a:lnTo>
                  <a:lnTo>
                    <a:pt x="72" y="351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0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144"/>
            <p:cNvSpPr>
              <a:spLocks/>
            </p:cNvSpPr>
            <p:nvPr/>
          </p:nvSpPr>
          <p:spPr bwMode="auto">
            <a:xfrm>
              <a:off x="8461375" y="5402263"/>
              <a:ext cx="703263" cy="731838"/>
            </a:xfrm>
            <a:custGeom>
              <a:avLst/>
              <a:gdLst>
                <a:gd name="T0" fmla="*/ 221 w 443"/>
                <a:gd name="T1" fmla="*/ 0 h 461"/>
                <a:gd name="T2" fmla="*/ 225 w 443"/>
                <a:gd name="T3" fmla="*/ 2 h 461"/>
                <a:gd name="T4" fmla="*/ 228 w 443"/>
                <a:gd name="T5" fmla="*/ 3 h 461"/>
                <a:gd name="T6" fmla="*/ 229 w 443"/>
                <a:gd name="T7" fmla="*/ 6 h 461"/>
                <a:gd name="T8" fmla="*/ 229 w 443"/>
                <a:gd name="T9" fmla="*/ 10 h 461"/>
                <a:gd name="T10" fmla="*/ 229 w 443"/>
                <a:gd name="T11" fmla="*/ 235 h 461"/>
                <a:gd name="T12" fmla="*/ 268 w 443"/>
                <a:gd name="T13" fmla="*/ 241 h 461"/>
                <a:gd name="T14" fmla="*/ 304 w 443"/>
                <a:gd name="T15" fmla="*/ 251 h 461"/>
                <a:gd name="T16" fmla="*/ 337 w 443"/>
                <a:gd name="T17" fmla="*/ 269 h 461"/>
                <a:gd name="T18" fmla="*/ 368 w 443"/>
                <a:gd name="T19" fmla="*/ 290 h 461"/>
                <a:gd name="T20" fmla="*/ 393 w 443"/>
                <a:gd name="T21" fmla="*/ 317 h 461"/>
                <a:gd name="T22" fmla="*/ 415 w 443"/>
                <a:gd name="T23" fmla="*/ 347 h 461"/>
                <a:gd name="T24" fmla="*/ 430 w 443"/>
                <a:gd name="T25" fmla="*/ 381 h 461"/>
                <a:gd name="T26" fmla="*/ 440 w 443"/>
                <a:gd name="T27" fmla="*/ 418 h 461"/>
                <a:gd name="T28" fmla="*/ 443 w 443"/>
                <a:gd name="T29" fmla="*/ 457 h 461"/>
                <a:gd name="T30" fmla="*/ 443 w 443"/>
                <a:gd name="T31" fmla="*/ 461 h 461"/>
                <a:gd name="T32" fmla="*/ 0 w 443"/>
                <a:gd name="T33" fmla="*/ 461 h 461"/>
                <a:gd name="T34" fmla="*/ 0 w 443"/>
                <a:gd name="T35" fmla="*/ 457 h 461"/>
                <a:gd name="T36" fmla="*/ 4 w 443"/>
                <a:gd name="T37" fmla="*/ 418 h 461"/>
                <a:gd name="T38" fmla="*/ 13 w 443"/>
                <a:gd name="T39" fmla="*/ 381 h 461"/>
                <a:gd name="T40" fmla="*/ 29 w 443"/>
                <a:gd name="T41" fmla="*/ 347 h 461"/>
                <a:gd name="T42" fmla="*/ 50 w 443"/>
                <a:gd name="T43" fmla="*/ 317 h 461"/>
                <a:gd name="T44" fmla="*/ 76 w 443"/>
                <a:gd name="T45" fmla="*/ 290 h 461"/>
                <a:gd name="T46" fmla="*/ 105 w 443"/>
                <a:gd name="T47" fmla="*/ 269 h 461"/>
                <a:gd name="T48" fmla="*/ 138 w 443"/>
                <a:gd name="T49" fmla="*/ 251 h 461"/>
                <a:gd name="T50" fmla="*/ 174 w 443"/>
                <a:gd name="T51" fmla="*/ 241 h 461"/>
                <a:gd name="T52" fmla="*/ 213 w 443"/>
                <a:gd name="T53" fmla="*/ 235 h 461"/>
                <a:gd name="T54" fmla="*/ 213 w 443"/>
                <a:gd name="T55" fmla="*/ 10 h 461"/>
                <a:gd name="T56" fmla="*/ 213 w 443"/>
                <a:gd name="T57" fmla="*/ 6 h 461"/>
                <a:gd name="T58" fmla="*/ 216 w 443"/>
                <a:gd name="T59" fmla="*/ 3 h 461"/>
                <a:gd name="T60" fmla="*/ 219 w 443"/>
                <a:gd name="T61" fmla="*/ 2 h 461"/>
                <a:gd name="T62" fmla="*/ 221 w 443"/>
                <a:gd name="T63" fmla="*/ 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3" h="461">
                  <a:moveTo>
                    <a:pt x="221" y="0"/>
                  </a:moveTo>
                  <a:lnTo>
                    <a:pt x="225" y="2"/>
                  </a:lnTo>
                  <a:lnTo>
                    <a:pt x="228" y="3"/>
                  </a:lnTo>
                  <a:lnTo>
                    <a:pt x="229" y="6"/>
                  </a:lnTo>
                  <a:lnTo>
                    <a:pt x="229" y="10"/>
                  </a:lnTo>
                  <a:lnTo>
                    <a:pt x="229" y="235"/>
                  </a:lnTo>
                  <a:lnTo>
                    <a:pt x="268" y="241"/>
                  </a:lnTo>
                  <a:lnTo>
                    <a:pt x="304" y="251"/>
                  </a:lnTo>
                  <a:lnTo>
                    <a:pt x="337" y="269"/>
                  </a:lnTo>
                  <a:lnTo>
                    <a:pt x="368" y="290"/>
                  </a:lnTo>
                  <a:lnTo>
                    <a:pt x="393" y="317"/>
                  </a:lnTo>
                  <a:lnTo>
                    <a:pt x="415" y="347"/>
                  </a:lnTo>
                  <a:lnTo>
                    <a:pt x="430" y="381"/>
                  </a:lnTo>
                  <a:lnTo>
                    <a:pt x="440" y="418"/>
                  </a:lnTo>
                  <a:lnTo>
                    <a:pt x="443" y="457"/>
                  </a:lnTo>
                  <a:lnTo>
                    <a:pt x="443" y="461"/>
                  </a:lnTo>
                  <a:lnTo>
                    <a:pt x="0" y="461"/>
                  </a:lnTo>
                  <a:lnTo>
                    <a:pt x="0" y="457"/>
                  </a:lnTo>
                  <a:lnTo>
                    <a:pt x="4" y="418"/>
                  </a:lnTo>
                  <a:lnTo>
                    <a:pt x="13" y="381"/>
                  </a:lnTo>
                  <a:lnTo>
                    <a:pt x="29" y="347"/>
                  </a:lnTo>
                  <a:lnTo>
                    <a:pt x="50" y="317"/>
                  </a:lnTo>
                  <a:lnTo>
                    <a:pt x="76" y="290"/>
                  </a:lnTo>
                  <a:lnTo>
                    <a:pt x="105" y="269"/>
                  </a:lnTo>
                  <a:lnTo>
                    <a:pt x="138" y="251"/>
                  </a:lnTo>
                  <a:lnTo>
                    <a:pt x="174" y="241"/>
                  </a:lnTo>
                  <a:lnTo>
                    <a:pt x="213" y="235"/>
                  </a:lnTo>
                  <a:lnTo>
                    <a:pt x="213" y="10"/>
                  </a:lnTo>
                  <a:lnTo>
                    <a:pt x="213" y="6"/>
                  </a:lnTo>
                  <a:lnTo>
                    <a:pt x="216" y="3"/>
                  </a:lnTo>
                  <a:lnTo>
                    <a:pt x="219" y="2"/>
                  </a:lnTo>
                  <a:lnTo>
                    <a:pt x="221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0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Rectangle 145"/>
            <p:cNvSpPr>
              <a:spLocks noChangeArrowheads="1"/>
            </p:cNvSpPr>
            <p:nvPr/>
          </p:nvSpPr>
          <p:spPr bwMode="auto">
            <a:xfrm>
              <a:off x="8837613" y="5434013"/>
              <a:ext cx="182563" cy="93663"/>
            </a:xfrm>
            <a:prstGeom prst="rect">
              <a:avLst/>
            </a:prstGeom>
            <a:grpFill/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0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1111067" y="2199250"/>
            <a:ext cx="175883" cy="305194"/>
            <a:chOff x="10096384" y="2884354"/>
            <a:chExt cx="464279" cy="807574"/>
          </a:xfrm>
        </p:grpSpPr>
        <p:sp>
          <p:nvSpPr>
            <p:cNvPr id="46" name="Oval 38"/>
            <p:cNvSpPr>
              <a:spLocks noChangeArrowheads="1"/>
            </p:cNvSpPr>
            <p:nvPr/>
          </p:nvSpPr>
          <p:spPr bwMode="black">
            <a:xfrm>
              <a:off x="10199118" y="2884354"/>
              <a:ext cx="146198" cy="13355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46592" rIns="93183" bIns="4659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" pitchFamily="34" charset="0"/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10096384" y="3033938"/>
              <a:ext cx="464279" cy="657990"/>
              <a:chOff x="10096384" y="3033938"/>
              <a:chExt cx="464279" cy="657990"/>
            </a:xfrm>
          </p:grpSpPr>
          <p:sp>
            <p:nvSpPr>
              <p:cNvPr id="48" name="Freeform 36"/>
              <p:cNvSpPr>
                <a:spLocks/>
              </p:cNvSpPr>
              <p:nvPr/>
            </p:nvSpPr>
            <p:spPr bwMode="black">
              <a:xfrm>
                <a:off x="10096384" y="3033938"/>
                <a:ext cx="326972" cy="657990"/>
              </a:xfrm>
              <a:custGeom>
                <a:avLst/>
                <a:gdLst>
                  <a:gd name="T0" fmla="*/ 252 w 562"/>
                  <a:gd name="T1" fmla="*/ 272 h 1256"/>
                  <a:gd name="T2" fmla="*/ 234 w 562"/>
                  <a:gd name="T3" fmla="*/ 192 h 1256"/>
                  <a:gd name="T4" fmla="*/ 407 w 562"/>
                  <a:gd name="T5" fmla="*/ 20 h 1256"/>
                  <a:gd name="T6" fmla="*/ 534 w 562"/>
                  <a:gd name="T7" fmla="*/ 76 h 1256"/>
                  <a:gd name="T8" fmla="*/ 562 w 562"/>
                  <a:gd name="T9" fmla="*/ 51 h 1256"/>
                  <a:gd name="T10" fmla="*/ 443 w 562"/>
                  <a:gd name="T11" fmla="*/ 0 h 1256"/>
                  <a:gd name="T12" fmla="*/ 164 w 562"/>
                  <a:gd name="T13" fmla="*/ 0 h 1256"/>
                  <a:gd name="T14" fmla="*/ 0 w 562"/>
                  <a:gd name="T15" fmla="*/ 163 h 1256"/>
                  <a:gd name="T16" fmla="*/ 0 w 562"/>
                  <a:gd name="T17" fmla="*/ 556 h 1256"/>
                  <a:gd name="T18" fmla="*/ 55 w 562"/>
                  <a:gd name="T19" fmla="*/ 612 h 1256"/>
                  <a:gd name="T20" fmla="*/ 110 w 562"/>
                  <a:gd name="T21" fmla="*/ 556 h 1256"/>
                  <a:gd name="T22" fmla="*/ 110 w 562"/>
                  <a:gd name="T23" fmla="*/ 201 h 1256"/>
                  <a:gd name="T24" fmla="*/ 139 w 562"/>
                  <a:gd name="T25" fmla="*/ 201 h 1256"/>
                  <a:gd name="T26" fmla="*/ 139 w 562"/>
                  <a:gd name="T27" fmla="*/ 1182 h 1256"/>
                  <a:gd name="T28" fmla="*/ 214 w 562"/>
                  <a:gd name="T29" fmla="*/ 1256 h 1256"/>
                  <a:gd name="T30" fmla="*/ 288 w 562"/>
                  <a:gd name="T31" fmla="*/ 1182 h 1256"/>
                  <a:gd name="T32" fmla="*/ 288 w 562"/>
                  <a:gd name="T33" fmla="*/ 615 h 1256"/>
                  <a:gd name="T34" fmla="*/ 317 w 562"/>
                  <a:gd name="T35" fmla="*/ 615 h 1256"/>
                  <a:gd name="T36" fmla="*/ 317 w 562"/>
                  <a:gd name="T37" fmla="*/ 1182 h 1256"/>
                  <a:gd name="T38" fmla="*/ 392 w 562"/>
                  <a:gd name="T39" fmla="*/ 1256 h 1256"/>
                  <a:gd name="T40" fmla="*/ 467 w 562"/>
                  <a:gd name="T41" fmla="*/ 1182 h 1256"/>
                  <a:gd name="T42" fmla="*/ 467 w 562"/>
                  <a:gd name="T43" fmla="*/ 516 h 1256"/>
                  <a:gd name="T44" fmla="*/ 252 w 562"/>
                  <a:gd name="T45" fmla="*/ 272 h 1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62" h="1256">
                    <a:moveTo>
                      <a:pt x="252" y="272"/>
                    </a:moveTo>
                    <a:cubicBezTo>
                      <a:pt x="248" y="262"/>
                      <a:pt x="234" y="225"/>
                      <a:pt x="234" y="192"/>
                    </a:cubicBezTo>
                    <a:cubicBezTo>
                      <a:pt x="234" y="97"/>
                      <a:pt x="312" y="20"/>
                      <a:pt x="407" y="20"/>
                    </a:cubicBezTo>
                    <a:cubicBezTo>
                      <a:pt x="456" y="20"/>
                      <a:pt x="501" y="41"/>
                      <a:pt x="534" y="76"/>
                    </a:cubicBezTo>
                    <a:cubicBezTo>
                      <a:pt x="542" y="66"/>
                      <a:pt x="551" y="58"/>
                      <a:pt x="562" y="51"/>
                    </a:cubicBezTo>
                    <a:cubicBezTo>
                      <a:pt x="532" y="20"/>
                      <a:pt x="490" y="0"/>
                      <a:pt x="443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73" y="0"/>
                      <a:pt x="0" y="73"/>
                      <a:pt x="0" y="163"/>
                    </a:cubicBezTo>
                    <a:cubicBezTo>
                      <a:pt x="0" y="556"/>
                      <a:pt x="0" y="556"/>
                      <a:pt x="0" y="556"/>
                    </a:cubicBezTo>
                    <a:cubicBezTo>
                      <a:pt x="0" y="587"/>
                      <a:pt x="25" y="612"/>
                      <a:pt x="55" y="612"/>
                    </a:cubicBezTo>
                    <a:cubicBezTo>
                      <a:pt x="86" y="612"/>
                      <a:pt x="110" y="587"/>
                      <a:pt x="110" y="556"/>
                    </a:cubicBezTo>
                    <a:cubicBezTo>
                      <a:pt x="110" y="201"/>
                      <a:pt x="110" y="201"/>
                      <a:pt x="110" y="201"/>
                    </a:cubicBezTo>
                    <a:cubicBezTo>
                      <a:pt x="139" y="201"/>
                      <a:pt x="139" y="201"/>
                      <a:pt x="139" y="201"/>
                    </a:cubicBezTo>
                    <a:cubicBezTo>
                      <a:pt x="139" y="1182"/>
                      <a:pt x="139" y="1182"/>
                      <a:pt x="139" y="1182"/>
                    </a:cubicBezTo>
                    <a:cubicBezTo>
                      <a:pt x="139" y="1223"/>
                      <a:pt x="173" y="1256"/>
                      <a:pt x="214" y="1256"/>
                    </a:cubicBezTo>
                    <a:cubicBezTo>
                      <a:pt x="255" y="1256"/>
                      <a:pt x="288" y="1223"/>
                      <a:pt x="288" y="1182"/>
                    </a:cubicBezTo>
                    <a:cubicBezTo>
                      <a:pt x="288" y="615"/>
                      <a:pt x="288" y="615"/>
                      <a:pt x="288" y="615"/>
                    </a:cubicBezTo>
                    <a:cubicBezTo>
                      <a:pt x="317" y="615"/>
                      <a:pt x="317" y="615"/>
                      <a:pt x="317" y="615"/>
                    </a:cubicBezTo>
                    <a:cubicBezTo>
                      <a:pt x="317" y="1182"/>
                      <a:pt x="317" y="1182"/>
                      <a:pt x="317" y="1182"/>
                    </a:cubicBezTo>
                    <a:cubicBezTo>
                      <a:pt x="317" y="1223"/>
                      <a:pt x="351" y="1256"/>
                      <a:pt x="392" y="1256"/>
                    </a:cubicBezTo>
                    <a:cubicBezTo>
                      <a:pt x="433" y="1256"/>
                      <a:pt x="467" y="1223"/>
                      <a:pt x="467" y="1182"/>
                    </a:cubicBezTo>
                    <a:cubicBezTo>
                      <a:pt x="467" y="516"/>
                      <a:pt x="467" y="516"/>
                      <a:pt x="467" y="516"/>
                    </a:cubicBezTo>
                    <a:cubicBezTo>
                      <a:pt x="398" y="459"/>
                      <a:pt x="284" y="354"/>
                      <a:pt x="252" y="27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46592" rIns="93183" bIns="4659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endParaRPr>
              </a:p>
            </p:txBody>
          </p:sp>
          <p:sp>
            <p:nvSpPr>
              <p:cNvPr id="49" name="Freeform 39"/>
              <p:cNvSpPr>
                <a:spLocks/>
              </p:cNvSpPr>
              <p:nvPr/>
            </p:nvSpPr>
            <p:spPr bwMode="black">
              <a:xfrm>
                <a:off x="10249497" y="3061540"/>
                <a:ext cx="311166" cy="249306"/>
              </a:xfrm>
              <a:custGeom>
                <a:avLst/>
                <a:gdLst>
                  <a:gd name="T0" fmla="*/ 267 w 535"/>
                  <a:gd name="T1" fmla="*/ 476 h 477"/>
                  <a:gd name="T2" fmla="*/ 15 w 535"/>
                  <a:gd name="T3" fmla="*/ 208 h 477"/>
                  <a:gd name="T4" fmla="*/ 0 w 535"/>
                  <a:gd name="T5" fmla="*/ 140 h 477"/>
                  <a:gd name="T6" fmla="*/ 141 w 535"/>
                  <a:gd name="T7" fmla="*/ 0 h 477"/>
                  <a:gd name="T8" fmla="*/ 268 w 535"/>
                  <a:gd name="T9" fmla="*/ 80 h 477"/>
                  <a:gd name="T10" fmla="*/ 394 w 535"/>
                  <a:gd name="T11" fmla="*/ 0 h 477"/>
                  <a:gd name="T12" fmla="*/ 535 w 535"/>
                  <a:gd name="T13" fmla="*/ 140 h 477"/>
                  <a:gd name="T14" fmla="*/ 520 w 535"/>
                  <a:gd name="T15" fmla="*/ 208 h 477"/>
                  <a:gd name="T16" fmla="*/ 269 w 535"/>
                  <a:gd name="T17" fmla="*/ 476 h 477"/>
                  <a:gd name="T18" fmla="*/ 268 w 535"/>
                  <a:gd name="T19" fmla="*/ 477 h 477"/>
                  <a:gd name="T20" fmla="*/ 267 w 535"/>
                  <a:gd name="T21" fmla="*/ 476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5" h="477">
                    <a:moveTo>
                      <a:pt x="267" y="476"/>
                    </a:moveTo>
                    <a:cubicBezTo>
                      <a:pt x="247" y="461"/>
                      <a:pt x="55" y="310"/>
                      <a:pt x="15" y="208"/>
                    </a:cubicBezTo>
                    <a:cubicBezTo>
                      <a:pt x="8" y="189"/>
                      <a:pt x="0" y="162"/>
                      <a:pt x="0" y="140"/>
                    </a:cubicBezTo>
                    <a:cubicBezTo>
                      <a:pt x="0" y="63"/>
                      <a:pt x="63" y="0"/>
                      <a:pt x="141" y="0"/>
                    </a:cubicBezTo>
                    <a:cubicBezTo>
                      <a:pt x="197" y="0"/>
                      <a:pt x="245" y="33"/>
                      <a:pt x="268" y="80"/>
                    </a:cubicBezTo>
                    <a:cubicBezTo>
                      <a:pt x="290" y="33"/>
                      <a:pt x="339" y="0"/>
                      <a:pt x="394" y="0"/>
                    </a:cubicBezTo>
                    <a:cubicBezTo>
                      <a:pt x="472" y="0"/>
                      <a:pt x="535" y="63"/>
                      <a:pt x="535" y="140"/>
                    </a:cubicBezTo>
                    <a:cubicBezTo>
                      <a:pt x="535" y="162"/>
                      <a:pt x="527" y="189"/>
                      <a:pt x="520" y="208"/>
                    </a:cubicBezTo>
                    <a:cubicBezTo>
                      <a:pt x="480" y="310"/>
                      <a:pt x="288" y="461"/>
                      <a:pt x="269" y="476"/>
                    </a:cubicBezTo>
                    <a:cubicBezTo>
                      <a:pt x="268" y="477"/>
                      <a:pt x="268" y="477"/>
                      <a:pt x="268" y="477"/>
                    </a:cubicBezTo>
                    <a:lnTo>
                      <a:pt x="267" y="47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46592" rIns="93183" bIns="4659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04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" pitchFamily="34" charset="0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9805419" y="2207542"/>
            <a:ext cx="325103" cy="288610"/>
            <a:chOff x="2990850" y="307975"/>
            <a:chExt cx="1379536" cy="1255713"/>
          </a:xfrm>
          <a:solidFill>
            <a:schemeClr val="bg1"/>
          </a:solidFill>
        </p:grpSpPr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3151186" y="488950"/>
              <a:ext cx="1219200" cy="1074738"/>
            </a:xfrm>
            <a:custGeom>
              <a:avLst/>
              <a:gdLst>
                <a:gd name="T0" fmla="*/ 319 w 768"/>
                <a:gd name="T1" fmla="*/ 27 h 677"/>
                <a:gd name="T2" fmla="*/ 272 w 768"/>
                <a:gd name="T3" fmla="*/ 39 h 677"/>
                <a:gd name="T4" fmla="*/ 316 w 768"/>
                <a:gd name="T5" fmla="*/ 47 h 677"/>
                <a:gd name="T6" fmla="*/ 377 w 768"/>
                <a:gd name="T7" fmla="*/ 48 h 677"/>
                <a:gd name="T8" fmla="*/ 422 w 768"/>
                <a:gd name="T9" fmla="*/ 40 h 677"/>
                <a:gd name="T10" fmla="*/ 373 w 768"/>
                <a:gd name="T11" fmla="*/ 27 h 677"/>
                <a:gd name="T12" fmla="*/ 345 w 768"/>
                <a:gd name="T13" fmla="*/ 0 h 677"/>
                <a:gd name="T14" fmla="*/ 447 w 768"/>
                <a:gd name="T15" fmla="*/ 14 h 677"/>
                <a:gd name="T16" fmla="*/ 538 w 768"/>
                <a:gd name="T17" fmla="*/ 54 h 677"/>
                <a:gd name="T18" fmla="*/ 569 w 768"/>
                <a:gd name="T19" fmla="*/ 35 h 677"/>
                <a:gd name="T20" fmla="*/ 613 w 768"/>
                <a:gd name="T21" fmla="*/ 26 h 677"/>
                <a:gd name="T22" fmla="*/ 621 w 768"/>
                <a:gd name="T23" fmla="*/ 81 h 677"/>
                <a:gd name="T24" fmla="*/ 629 w 768"/>
                <a:gd name="T25" fmla="*/ 137 h 677"/>
                <a:gd name="T26" fmla="*/ 646 w 768"/>
                <a:gd name="T27" fmla="*/ 161 h 677"/>
                <a:gd name="T28" fmla="*/ 669 w 768"/>
                <a:gd name="T29" fmla="*/ 197 h 677"/>
                <a:gd name="T30" fmla="*/ 694 w 768"/>
                <a:gd name="T31" fmla="*/ 221 h 677"/>
                <a:gd name="T32" fmla="*/ 709 w 768"/>
                <a:gd name="T33" fmla="*/ 227 h 677"/>
                <a:gd name="T34" fmla="*/ 744 w 768"/>
                <a:gd name="T35" fmla="*/ 229 h 677"/>
                <a:gd name="T36" fmla="*/ 765 w 768"/>
                <a:gd name="T37" fmla="*/ 241 h 677"/>
                <a:gd name="T38" fmla="*/ 768 w 768"/>
                <a:gd name="T39" fmla="*/ 352 h 677"/>
                <a:gd name="T40" fmla="*/ 756 w 768"/>
                <a:gd name="T41" fmla="*/ 373 h 677"/>
                <a:gd name="T42" fmla="*/ 680 w 768"/>
                <a:gd name="T43" fmla="*/ 377 h 677"/>
                <a:gd name="T44" fmla="*/ 646 w 768"/>
                <a:gd name="T45" fmla="*/ 460 h 677"/>
                <a:gd name="T46" fmla="*/ 589 w 768"/>
                <a:gd name="T47" fmla="*/ 529 h 677"/>
                <a:gd name="T48" fmla="*/ 553 w 768"/>
                <a:gd name="T49" fmla="*/ 649 h 677"/>
                <a:gd name="T50" fmla="*/ 545 w 768"/>
                <a:gd name="T51" fmla="*/ 669 h 677"/>
                <a:gd name="T52" fmla="*/ 523 w 768"/>
                <a:gd name="T53" fmla="*/ 677 h 677"/>
                <a:gd name="T54" fmla="*/ 442 w 768"/>
                <a:gd name="T55" fmla="*/ 676 h 677"/>
                <a:gd name="T56" fmla="*/ 426 w 768"/>
                <a:gd name="T57" fmla="*/ 660 h 677"/>
                <a:gd name="T58" fmla="*/ 425 w 768"/>
                <a:gd name="T59" fmla="*/ 612 h 677"/>
                <a:gd name="T60" fmla="*/ 345 w 768"/>
                <a:gd name="T61" fmla="*/ 621 h 677"/>
                <a:gd name="T62" fmla="*/ 270 w 768"/>
                <a:gd name="T63" fmla="*/ 613 h 677"/>
                <a:gd name="T64" fmla="*/ 267 w 768"/>
                <a:gd name="T65" fmla="*/ 660 h 677"/>
                <a:gd name="T66" fmla="*/ 252 w 768"/>
                <a:gd name="T67" fmla="*/ 676 h 677"/>
                <a:gd name="T68" fmla="*/ 171 w 768"/>
                <a:gd name="T69" fmla="*/ 677 h 677"/>
                <a:gd name="T70" fmla="*/ 150 w 768"/>
                <a:gd name="T71" fmla="*/ 669 h 677"/>
                <a:gd name="T72" fmla="*/ 142 w 768"/>
                <a:gd name="T73" fmla="*/ 649 h 677"/>
                <a:gd name="T74" fmla="*/ 107 w 768"/>
                <a:gd name="T75" fmla="*/ 534 h 677"/>
                <a:gd name="T76" fmla="*/ 49 w 768"/>
                <a:gd name="T77" fmla="*/ 472 h 677"/>
                <a:gd name="T78" fmla="*/ 13 w 768"/>
                <a:gd name="T79" fmla="*/ 396 h 677"/>
                <a:gd name="T80" fmla="*/ 0 w 768"/>
                <a:gd name="T81" fmla="*/ 310 h 677"/>
                <a:gd name="T82" fmla="*/ 15 w 768"/>
                <a:gd name="T83" fmla="*/ 221 h 677"/>
                <a:gd name="T84" fmla="*/ 56 w 768"/>
                <a:gd name="T85" fmla="*/ 142 h 677"/>
                <a:gd name="T86" fmla="*/ 119 w 768"/>
                <a:gd name="T87" fmla="*/ 77 h 677"/>
                <a:gd name="T88" fmla="*/ 199 w 768"/>
                <a:gd name="T89" fmla="*/ 28 h 677"/>
                <a:gd name="T90" fmla="*/ 294 w 768"/>
                <a:gd name="T91" fmla="*/ 3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68" h="677">
                  <a:moveTo>
                    <a:pt x="346" y="26"/>
                  </a:moveTo>
                  <a:lnTo>
                    <a:pt x="319" y="27"/>
                  </a:lnTo>
                  <a:lnTo>
                    <a:pt x="295" y="31"/>
                  </a:lnTo>
                  <a:lnTo>
                    <a:pt x="272" y="39"/>
                  </a:lnTo>
                  <a:lnTo>
                    <a:pt x="290" y="55"/>
                  </a:lnTo>
                  <a:lnTo>
                    <a:pt x="316" y="47"/>
                  </a:lnTo>
                  <a:lnTo>
                    <a:pt x="346" y="44"/>
                  </a:lnTo>
                  <a:lnTo>
                    <a:pt x="377" y="48"/>
                  </a:lnTo>
                  <a:lnTo>
                    <a:pt x="405" y="56"/>
                  </a:lnTo>
                  <a:lnTo>
                    <a:pt x="422" y="40"/>
                  </a:lnTo>
                  <a:lnTo>
                    <a:pt x="399" y="32"/>
                  </a:lnTo>
                  <a:lnTo>
                    <a:pt x="373" y="27"/>
                  </a:lnTo>
                  <a:lnTo>
                    <a:pt x="346" y="26"/>
                  </a:lnTo>
                  <a:close/>
                  <a:moveTo>
                    <a:pt x="345" y="0"/>
                  </a:moveTo>
                  <a:lnTo>
                    <a:pt x="397" y="3"/>
                  </a:lnTo>
                  <a:lnTo>
                    <a:pt x="447" y="14"/>
                  </a:lnTo>
                  <a:lnTo>
                    <a:pt x="495" y="31"/>
                  </a:lnTo>
                  <a:lnTo>
                    <a:pt x="538" y="54"/>
                  </a:lnTo>
                  <a:lnTo>
                    <a:pt x="551" y="44"/>
                  </a:lnTo>
                  <a:lnTo>
                    <a:pt x="569" y="35"/>
                  </a:lnTo>
                  <a:lnTo>
                    <a:pt x="590" y="27"/>
                  </a:lnTo>
                  <a:lnTo>
                    <a:pt x="613" y="26"/>
                  </a:lnTo>
                  <a:lnTo>
                    <a:pt x="637" y="31"/>
                  </a:lnTo>
                  <a:lnTo>
                    <a:pt x="621" y="81"/>
                  </a:lnTo>
                  <a:lnTo>
                    <a:pt x="610" y="114"/>
                  </a:lnTo>
                  <a:lnTo>
                    <a:pt x="629" y="137"/>
                  </a:lnTo>
                  <a:lnTo>
                    <a:pt x="646" y="161"/>
                  </a:lnTo>
                  <a:lnTo>
                    <a:pt x="646" y="161"/>
                  </a:lnTo>
                  <a:lnTo>
                    <a:pt x="654" y="175"/>
                  </a:lnTo>
                  <a:lnTo>
                    <a:pt x="669" y="197"/>
                  </a:lnTo>
                  <a:lnTo>
                    <a:pt x="682" y="211"/>
                  </a:lnTo>
                  <a:lnTo>
                    <a:pt x="694" y="221"/>
                  </a:lnTo>
                  <a:lnTo>
                    <a:pt x="704" y="226"/>
                  </a:lnTo>
                  <a:lnTo>
                    <a:pt x="709" y="227"/>
                  </a:lnTo>
                  <a:lnTo>
                    <a:pt x="712" y="229"/>
                  </a:lnTo>
                  <a:lnTo>
                    <a:pt x="744" y="229"/>
                  </a:lnTo>
                  <a:lnTo>
                    <a:pt x="756" y="231"/>
                  </a:lnTo>
                  <a:lnTo>
                    <a:pt x="765" y="241"/>
                  </a:lnTo>
                  <a:lnTo>
                    <a:pt x="768" y="253"/>
                  </a:lnTo>
                  <a:lnTo>
                    <a:pt x="768" y="352"/>
                  </a:lnTo>
                  <a:lnTo>
                    <a:pt x="765" y="365"/>
                  </a:lnTo>
                  <a:lnTo>
                    <a:pt x="756" y="373"/>
                  </a:lnTo>
                  <a:lnTo>
                    <a:pt x="744" y="377"/>
                  </a:lnTo>
                  <a:lnTo>
                    <a:pt x="680" y="377"/>
                  </a:lnTo>
                  <a:lnTo>
                    <a:pt x="666" y="420"/>
                  </a:lnTo>
                  <a:lnTo>
                    <a:pt x="646" y="460"/>
                  </a:lnTo>
                  <a:lnTo>
                    <a:pt x="620" y="496"/>
                  </a:lnTo>
                  <a:lnTo>
                    <a:pt x="589" y="529"/>
                  </a:lnTo>
                  <a:lnTo>
                    <a:pt x="553" y="557"/>
                  </a:lnTo>
                  <a:lnTo>
                    <a:pt x="553" y="649"/>
                  </a:lnTo>
                  <a:lnTo>
                    <a:pt x="550" y="660"/>
                  </a:lnTo>
                  <a:lnTo>
                    <a:pt x="545" y="669"/>
                  </a:lnTo>
                  <a:lnTo>
                    <a:pt x="535" y="676"/>
                  </a:lnTo>
                  <a:lnTo>
                    <a:pt x="523" y="677"/>
                  </a:lnTo>
                  <a:lnTo>
                    <a:pt x="453" y="677"/>
                  </a:lnTo>
                  <a:lnTo>
                    <a:pt x="442" y="676"/>
                  </a:lnTo>
                  <a:lnTo>
                    <a:pt x="433" y="669"/>
                  </a:lnTo>
                  <a:lnTo>
                    <a:pt x="426" y="660"/>
                  </a:lnTo>
                  <a:lnTo>
                    <a:pt x="425" y="649"/>
                  </a:lnTo>
                  <a:lnTo>
                    <a:pt x="425" y="612"/>
                  </a:lnTo>
                  <a:lnTo>
                    <a:pt x="385" y="619"/>
                  </a:lnTo>
                  <a:lnTo>
                    <a:pt x="345" y="621"/>
                  </a:lnTo>
                  <a:lnTo>
                    <a:pt x="307" y="619"/>
                  </a:lnTo>
                  <a:lnTo>
                    <a:pt x="270" y="613"/>
                  </a:lnTo>
                  <a:lnTo>
                    <a:pt x="270" y="649"/>
                  </a:lnTo>
                  <a:lnTo>
                    <a:pt x="267" y="660"/>
                  </a:lnTo>
                  <a:lnTo>
                    <a:pt x="262" y="669"/>
                  </a:lnTo>
                  <a:lnTo>
                    <a:pt x="252" y="676"/>
                  </a:lnTo>
                  <a:lnTo>
                    <a:pt x="240" y="677"/>
                  </a:lnTo>
                  <a:lnTo>
                    <a:pt x="171" y="677"/>
                  </a:lnTo>
                  <a:lnTo>
                    <a:pt x="159" y="676"/>
                  </a:lnTo>
                  <a:lnTo>
                    <a:pt x="150" y="669"/>
                  </a:lnTo>
                  <a:lnTo>
                    <a:pt x="144" y="660"/>
                  </a:lnTo>
                  <a:lnTo>
                    <a:pt x="142" y="649"/>
                  </a:lnTo>
                  <a:lnTo>
                    <a:pt x="142" y="561"/>
                  </a:lnTo>
                  <a:lnTo>
                    <a:pt x="107" y="534"/>
                  </a:lnTo>
                  <a:lnTo>
                    <a:pt x="76" y="505"/>
                  </a:lnTo>
                  <a:lnTo>
                    <a:pt x="49" y="472"/>
                  </a:lnTo>
                  <a:lnTo>
                    <a:pt x="29" y="434"/>
                  </a:lnTo>
                  <a:lnTo>
                    <a:pt x="13" y="396"/>
                  </a:lnTo>
                  <a:lnTo>
                    <a:pt x="4" y="354"/>
                  </a:lnTo>
                  <a:lnTo>
                    <a:pt x="0" y="310"/>
                  </a:lnTo>
                  <a:lnTo>
                    <a:pt x="4" y="265"/>
                  </a:lnTo>
                  <a:lnTo>
                    <a:pt x="15" y="221"/>
                  </a:lnTo>
                  <a:lnTo>
                    <a:pt x="32" y="179"/>
                  </a:lnTo>
                  <a:lnTo>
                    <a:pt x="56" y="142"/>
                  </a:lnTo>
                  <a:lnTo>
                    <a:pt x="84" y="107"/>
                  </a:lnTo>
                  <a:lnTo>
                    <a:pt x="119" y="77"/>
                  </a:lnTo>
                  <a:lnTo>
                    <a:pt x="158" y="50"/>
                  </a:lnTo>
                  <a:lnTo>
                    <a:pt x="199" y="28"/>
                  </a:lnTo>
                  <a:lnTo>
                    <a:pt x="244" y="12"/>
                  </a:lnTo>
                  <a:lnTo>
                    <a:pt x="294" y="3"/>
                  </a:lnTo>
                  <a:lnTo>
                    <a:pt x="3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0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3117850" y="438150"/>
              <a:ext cx="254000" cy="195263"/>
            </a:xfrm>
            <a:custGeom>
              <a:avLst/>
              <a:gdLst>
                <a:gd name="T0" fmla="*/ 128 w 160"/>
                <a:gd name="T1" fmla="*/ 0 h 123"/>
                <a:gd name="T2" fmla="*/ 160 w 160"/>
                <a:gd name="T3" fmla="*/ 2 h 123"/>
                <a:gd name="T4" fmla="*/ 156 w 160"/>
                <a:gd name="T5" fmla="*/ 28 h 123"/>
                <a:gd name="T6" fmla="*/ 129 w 160"/>
                <a:gd name="T7" fmla="*/ 28 h 123"/>
                <a:gd name="T8" fmla="*/ 105 w 160"/>
                <a:gd name="T9" fmla="*/ 32 h 123"/>
                <a:gd name="T10" fmla="*/ 82 w 160"/>
                <a:gd name="T11" fmla="*/ 43 h 123"/>
                <a:gd name="T12" fmla="*/ 62 w 160"/>
                <a:gd name="T13" fmla="*/ 58 h 123"/>
                <a:gd name="T14" fmla="*/ 46 w 160"/>
                <a:gd name="T15" fmla="*/ 76 h 123"/>
                <a:gd name="T16" fmla="*/ 34 w 160"/>
                <a:gd name="T17" fmla="*/ 98 h 123"/>
                <a:gd name="T18" fmla="*/ 28 w 160"/>
                <a:gd name="T19" fmla="*/ 123 h 123"/>
                <a:gd name="T20" fmla="*/ 0 w 160"/>
                <a:gd name="T21" fmla="*/ 119 h 123"/>
                <a:gd name="T22" fmla="*/ 9 w 160"/>
                <a:gd name="T23" fmla="*/ 87 h 123"/>
                <a:gd name="T24" fmla="*/ 24 w 160"/>
                <a:gd name="T25" fmla="*/ 60 h 123"/>
                <a:gd name="T26" fmla="*/ 44 w 160"/>
                <a:gd name="T27" fmla="*/ 36 h 123"/>
                <a:gd name="T28" fmla="*/ 68 w 160"/>
                <a:gd name="T29" fmla="*/ 19 h 123"/>
                <a:gd name="T30" fmla="*/ 97 w 160"/>
                <a:gd name="T31" fmla="*/ 6 h 123"/>
                <a:gd name="T32" fmla="*/ 128 w 160"/>
                <a:gd name="T3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0" h="123">
                  <a:moveTo>
                    <a:pt x="128" y="0"/>
                  </a:moveTo>
                  <a:lnTo>
                    <a:pt x="160" y="2"/>
                  </a:lnTo>
                  <a:lnTo>
                    <a:pt x="156" y="28"/>
                  </a:lnTo>
                  <a:lnTo>
                    <a:pt x="129" y="28"/>
                  </a:lnTo>
                  <a:lnTo>
                    <a:pt x="105" y="32"/>
                  </a:lnTo>
                  <a:lnTo>
                    <a:pt x="82" y="43"/>
                  </a:lnTo>
                  <a:lnTo>
                    <a:pt x="62" y="58"/>
                  </a:lnTo>
                  <a:lnTo>
                    <a:pt x="46" y="76"/>
                  </a:lnTo>
                  <a:lnTo>
                    <a:pt x="34" y="98"/>
                  </a:lnTo>
                  <a:lnTo>
                    <a:pt x="28" y="123"/>
                  </a:lnTo>
                  <a:lnTo>
                    <a:pt x="0" y="119"/>
                  </a:lnTo>
                  <a:lnTo>
                    <a:pt x="9" y="87"/>
                  </a:lnTo>
                  <a:lnTo>
                    <a:pt x="24" y="60"/>
                  </a:lnTo>
                  <a:lnTo>
                    <a:pt x="44" y="36"/>
                  </a:lnTo>
                  <a:lnTo>
                    <a:pt x="68" y="19"/>
                  </a:lnTo>
                  <a:lnTo>
                    <a:pt x="97" y="6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0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3214688" y="533400"/>
              <a:ext cx="149225" cy="117475"/>
            </a:xfrm>
            <a:custGeom>
              <a:avLst/>
              <a:gdLst>
                <a:gd name="T0" fmla="*/ 72 w 94"/>
                <a:gd name="T1" fmla="*/ 0 h 74"/>
                <a:gd name="T2" fmla="*/ 94 w 94"/>
                <a:gd name="T3" fmla="*/ 0 h 74"/>
                <a:gd name="T4" fmla="*/ 90 w 94"/>
                <a:gd name="T5" fmla="*/ 26 h 74"/>
                <a:gd name="T6" fmla="*/ 72 w 94"/>
                <a:gd name="T7" fmla="*/ 26 h 74"/>
                <a:gd name="T8" fmla="*/ 55 w 94"/>
                <a:gd name="T9" fmla="*/ 31 h 74"/>
                <a:gd name="T10" fmla="*/ 41 w 94"/>
                <a:gd name="T11" fmla="*/ 42 h 74"/>
                <a:gd name="T12" fmla="*/ 31 w 94"/>
                <a:gd name="T13" fmla="*/ 57 h 74"/>
                <a:gd name="T14" fmla="*/ 25 w 94"/>
                <a:gd name="T15" fmla="*/ 74 h 74"/>
                <a:gd name="T16" fmla="*/ 0 w 94"/>
                <a:gd name="T17" fmla="*/ 70 h 74"/>
                <a:gd name="T18" fmla="*/ 7 w 94"/>
                <a:gd name="T19" fmla="*/ 49 h 74"/>
                <a:gd name="T20" fmla="*/ 17 w 94"/>
                <a:gd name="T21" fmla="*/ 30 h 74"/>
                <a:gd name="T22" fmla="*/ 32 w 94"/>
                <a:gd name="T23" fmla="*/ 16 h 74"/>
                <a:gd name="T24" fmla="*/ 51 w 94"/>
                <a:gd name="T25" fmla="*/ 6 h 74"/>
                <a:gd name="T26" fmla="*/ 72 w 94"/>
                <a:gd name="T2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74">
                  <a:moveTo>
                    <a:pt x="72" y="0"/>
                  </a:moveTo>
                  <a:lnTo>
                    <a:pt x="94" y="0"/>
                  </a:lnTo>
                  <a:lnTo>
                    <a:pt x="90" y="26"/>
                  </a:lnTo>
                  <a:lnTo>
                    <a:pt x="72" y="26"/>
                  </a:lnTo>
                  <a:lnTo>
                    <a:pt x="55" y="31"/>
                  </a:lnTo>
                  <a:lnTo>
                    <a:pt x="41" y="42"/>
                  </a:lnTo>
                  <a:lnTo>
                    <a:pt x="31" y="57"/>
                  </a:lnTo>
                  <a:lnTo>
                    <a:pt x="25" y="74"/>
                  </a:lnTo>
                  <a:lnTo>
                    <a:pt x="0" y="70"/>
                  </a:lnTo>
                  <a:lnTo>
                    <a:pt x="7" y="49"/>
                  </a:lnTo>
                  <a:lnTo>
                    <a:pt x="17" y="30"/>
                  </a:lnTo>
                  <a:lnTo>
                    <a:pt x="32" y="16"/>
                  </a:lnTo>
                  <a:lnTo>
                    <a:pt x="51" y="6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0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2990850" y="307975"/>
              <a:ext cx="388938" cy="300038"/>
            </a:xfrm>
            <a:custGeom>
              <a:avLst/>
              <a:gdLst>
                <a:gd name="T0" fmla="*/ 207 w 245"/>
                <a:gd name="T1" fmla="*/ 0 h 189"/>
                <a:gd name="T2" fmla="*/ 245 w 245"/>
                <a:gd name="T3" fmla="*/ 1 h 189"/>
                <a:gd name="T4" fmla="*/ 239 w 245"/>
                <a:gd name="T5" fmla="*/ 45 h 189"/>
                <a:gd name="T6" fmla="*/ 204 w 245"/>
                <a:gd name="T7" fmla="*/ 42 h 189"/>
                <a:gd name="T8" fmla="*/ 170 w 245"/>
                <a:gd name="T9" fmla="*/ 48 h 189"/>
                <a:gd name="T10" fmla="*/ 140 w 245"/>
                <a:gd name="T11" fmla="*/ 60 h 189"/>
                <a:gd name="T12" fmla="*/ 110 w 245"/>
                <a:gd name="T13" fmla="*/ 76 h 189"/>
                <a:gd name="T14" fmla="*/ 86 w 245"/>
                <a:gd name="T15" fmla="*/ 98 h 189"/>
                <a:gd name="T16" fmla="*/ 66 w 245"/>
                <a:gd name="T17" fmla="*/ 125 h 189"/>
                <a:gd name="T18" fmla="*/ 52 w 245"/>
                <a:gd name="T19" fmla="*/ 156 h 189"/>
                <a:gd name="T20" fmla="*/ 42 w 245"/>
                <a:gd name="T21" fmla="*/ 189 h 189"/>
                <a:gd name="T22" fmla="*/ 0 w 245"/>
                <a:gd name="T23" fmla="*/ 183 h 189"/>
                <a:gd name="T24" fmla="*/ 9 w 245"/>
                <a:gd name="T25" fmla="*/ 145 h 189"/>
                <a:gd name="T26" fmla="*/ 25 w 245"/>
                <a:gd name="T27" fmla="*/ 110 h 189"/>
                <a:gd name="T28" fmla="*/ 45 w 245"/>
                <a:gd name="T29" fmla="*/ 80 h 189"/>
                <a:gd name="T30" fmla="*/ 70 w 245"/>
                <a:gd name="T31" fmla="*/ 53 h 189"/>
                <a:gd name="T32" fmla="*/ 100 w 245"/>
                <a:gd name="T33" fmla="*/ 30 h 189"/>
                <a:gd name="T34" fmla="*/ 133 w 245"/>
                <a:gd name="T35" fmla="*/ 14 h 189"/>
                <a:gd name="T36" fmla="*/ 169 w 245"/>
                <a:gd name="T37" fmla="*/ 4 h 189"/>
                <a:gd name="T38" fmla="*/ 207 w 245"/>
                <a:gd name="T3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5" h="189">
                  <a:moveTo>
                    <a:pt x="207" y="0"/>
                  </a:moveTo>
                  <a:lnTo>
                    <a:pt x="245" y="1"/>
                  </a:lnTo>
                  <a:lnTo>
                    <a:pt x="239" y="45"/>
                  </a:lnTo>
                  <a:lnTo>
                    <a:pt x="204" y="42"/>
                  </a:lnTo>
                  <a:lnTo>
                    <a:pt x="170" y="48"/>
                  </a:lnTo>
                  <a:lnTo>
                    <a:pt x="140" y="60"/>
                  </a:lnTo>
                  <a:lnTo>
                    <a:pt x="110" y="76"/>
                  </a:lnTo>
                  <a:lnTo>
                    <a:pt x="86" y="98"/>
                  </a:lnTo>
                  <a:lnTo>
                    <a:pt x="66" y="125"/>
                  </a:lnTo>
                  <a:lnTo>
                    <a:pt x="52" y="156"/>
                  </a:lnTo>
                  <a:lnTo>
                    <a:pt x="42" y="189"/>
                  </a:lnTo>
                  <a:lnTo>
                    <a:pt x="0" y="183"/>
                  </a:lnTo>
                  <a:lnTo>
                    <a:pt x="9" y="145"/>
                  </a:lnTo>
                  <a:lnTo>
                    <a:pt x="25" y="110"/>
                  </a:lnTo>
                  <a:lnTo>
                    <a:pt x="45" y="80"/>
                  </a:lnTo>
                  <a:lnTo>
                    <a:pt x="70" y="53"/>
                  </a:lnTo>
                  <a:lnTo>
                    <a:pt x="100" y="30"/>
                  </a:lnTo>
                  <a:lnTo>
                    <a:pt x="133" y="14"/>
                  </a:lnTo>
                  <a:lnTo>
                    <a:pt x="169" y="4"/>
                  </a:lnTo>
                  <a:lnTo>
                    <a:pt x="2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0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5" name="Rectangle 54"/>
          <p:cNvSpPr/>
          <p:nvPr/>
        </p:nvSpPr>
        <p:spPr bwMode="auto">
          <a:xfrm>
            <a:off x="656427" y="5884933"/>
            <a:ext cx="10895055" cy="431330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49196" rIns="186494" bIns="1491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84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rPr>
              <a:t>Azure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88" dirty="0"/>
              <a:t>Only Microsoft has all the solutions to help your customers realize digital transformation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088364"/>
              </p:ext>
            </p:extLst>
          </p:nvPr>
        </p:nvGraphicFramePr>
        <p:xfrm>
          <a:off x="2745431" y="2686831"/>
          <a:ext cx="2011395" cy="2642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1395">
                  <a:extLst>
                    <a:ext uri="{9D8B030D-6E8A-4147-A177-3AD203B41FA5}">
                      <a16:colId xmlns:a16="http://schemas.microsoft.com/office/drawing/2014/main" val="1544284482"/>
                    </a:ext>
                  </a:extLst>
                </a:gridCol>
              </a:tblGrid>
              <a:tr h="880747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700" dirty="0">
                          <a:solidFill>
                            <a:schemeClr val="tx1"/>
                          </a:solidFill>
                          <a:ea typeface="Segoe UI" pitchFamily="34" charset="0"/>
                          <a:cs typeface="Segoe UI" pitchFamily="34" charset="0"/>
                        </a:rPr>
                        <a:t>Power BI</a:t>
                      </a:r>
                    </a:p>
                  </a:txBody>
                  <a:tcPr marL="91427" marR="91427" marT="182854" marB="45713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025288"/>
                  </a:ext>
                </a:extLst>
              </a:tr>
              <a:tr h="880747">
                <a:tc>
                  <a:txBody>
                    <a:bodyPr/>
                    <a:lstStyle/>
                    <a:p>
                      <a:pPr defTabSz="951028" fontAlgn="base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</a:pPr>
                      <a:r>
                        <a:rPr lang="it-IT" sz="1700" dirty="0">
                          <a:solidFill>
                            <a:schemeClr val="tx1"/>
                          </a:solidFill>
                          <a:ea typeface="Segoe UI" pitchFamily="34" charset="0"/>
                          <a:cs typeface="Segoe UI" pitchFamily="34" charset="0"/>
                        </a:rPr>
                        <a:t>Cortana intelligence</a:t>
                      </a:r>
                    </a:p>
                  </a:txBody>
                  <a:tcPr marL="91427" marR="91427" marT="182854" marB="45713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257433"/>
                  </a:ext>
                </a:extLst>
              </a:tr>
              <a:tr h="880747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700" dirty="0">
                          <a:solidFill>
                            <a:schemeClr val="tx1"/>
                          </a:solidFill>
                          <a:ea typeface="Segoe UI" pitchFamily="34" charset="0"/>
                          <a:cs typeface="Segoe UI" pitchFamily="34" charset="0"/>
                        </a:rPr>
                        <a:t>Azure IoT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182854" marB="45713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702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448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BI Embedded Conceptual Model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76025" y="1600995"/>
            <a:ext cx="1339322" cy="446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Microsoft Azure </a:t>
            </a:r>
            <a:br>
              <a:rPr kumimoji="0" lang="en-US" sz="1122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</a:br>
            <a:r>
              <a:rPr kumimoji="0" lang="en-US" sz="1122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subscription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30167" y="5782547"/>
            <a:ext cx="649388" cy="27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kern="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Embed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04849" y="6493913"/>
            <a:ext cx="634347" cy="17611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End users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70580" y="5314879"/>
            <a:ext cx="950212" cy="27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Workspace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4392" y="2618625"/>
            <a:ext cx="1702587" cy="27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Workspace collection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73194" y="2170621"/>
            <a:ext cx="407420" cy="27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1,N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90030" y="1817803"/>
            <a:ext cx="871736" cy="27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Developer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 flipH="1">
            <a:off x="3336054" y="1240579"/>
            <a:ext cx="546989" cy="566520"/>
            <a:chOff x="3807371" y="2914650"/>
            <a:chExt cx="637629" cy="660397"/>
          </a:xfrm>
          <a:solidFill>
            <a:srgbClr val="282828"/>
          </a:solidFill>
        </p:grpSpPr>
        <p:sp>
          <p:nvSpPr>
            <p:cNvPr id="12" name="Oval 11"/>
            <p:cNvSpPr/>
            <p:nvPr/>
          </p:nvSpPr>
          <p:spPr>
            <a:xfrm>
              <a:off x="4054475" y="2914650"/>
              <a:ext cx="273050" cy="273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07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7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3888313" y="3201605"/>
              <a:ext cx="556687" cy="373442"/>
            </a:xfrm>
            <a:custGeom>
              <a:avLst/>
              <a:gdLst>
                <a:gd name="connsiteX0" fmla="*/ 34925 w 558800"/>
                <a:gd name="connsiteY0" fmla="*/ 266700 h 371475"/>
                <a:gd name="connsiteX1" fmla="*/ 203200 w 558800"/>
                <a:gd name="connsiteY1" fmla="*/ 250825 h 371475"/>
                <a:gd name="connsiteX2" fmla="*/ 260350 w 558800"/>
                <a:gd name="connsiteY2" fmla="*/ 73025 h 371475"/>
                <a:gd name="connsiteX3" fmla="*/ 320675 w 558800"/>
                <a:gd name="connsiteY3" fmla="*/ 15875 h 371475"/>
                <a:gd name="connsiteX4" fmla="*/ 419100 w 558800"/>
                <a:gd name="connsiteY4" fmla="*/ 0 h 371475"/>
                <a:gd name="connsiteX5" fmla="*/ 501650 w 558800"/>
                <a:gd name="connsiteY5" fmla="*/ 44450 h 371475"/>
                <a:gd name="connsiteX6" fmla="*/ 536575 w 558800"/>
                <a:gd name="connsiteY6" fmla="*/ 98425 h 371475"/>
                <a:gd name="connsiteX7" fmla="*/ 558800 w 558800"/>
                <a:gd name="connsiteY7" fmla="*/ 346075 h 371475"/>
                <a:gd name="connsiteX8" fmla="*/ 349250 w 558800"/>
                <a:gd name="connsiteY8" fmla="*/ 355600 h 371475"/>
                <a:gd name="connsiteX9" fmla="*/ 346075 w 558800"/>
                <a:gd name="connsiteY9" fmla="*/ 349250 h 371475"/>
                <a:gd name="connsiteX10" fmla="*/ 415925 w 558800"/>
                <a:gd name="connsiteY10" fmla="*/ 196850 h 371475"/>
                <a:gd name="connsiteX11" fmla="*/ 412750 w 558800"/>
                <a:gd name="connsiteY11" fmla="*/ 184150 h 371475"/>
                <a:gd name="connsiteX12" fmla="*/ 381000 w 558800"/>
                <a:gd name="connsiteY12" fmla="*/ 187325 h 371475"/>
                <a:gd name="connsiteX13" fmla="*/ 301625 w 558800"/>
                <a:gd name="connsiteY13" fmla="*/ 365125 h 371475"/>
                <a:gd name="connsiteX14" fmla="*/ 28575 w 558800"/>
                <a:gd name="connsiteY14" fmla="*/ 371475 h 371475"/>
                <a:gd name="connsiteX15" fmla="*/ 0 w 558800"/>
                <a:gd name="connsiteY15" fmla="*/ 336550 h 371475"/>
                <a:gd name="connsiteX16" fmla="*/ 34925 w 558800"/>
                <a:gd name="connsiteY16" fmla="*/ 266700 h 371475"/>
                <a:gd name="connsiteX0" fmla="*/ 34925 w 558800"/>
                <a:gd name="connsiteY0" fmla="*/ 266700 h 371475"/>
                <a:gd name="connsiteX1" fmla="*/ 203200 w 558800"/>
                <a:gd name="connsiteY1" fmla="*/ 250825 h 371475"/>
                <a:gd name="connsiteX2" fmla="*/ 260350 w 558800"/>
                <a:gd name="connsiteY2" fmla="*/ 73025 h 371475"/>
                <a:gd name="connsiteX3" fmla="*/ 419100 w 558800"/>
                <a:gd name="connsiteY3" fmla="*/ 0 h 371475"/>
                <a:gd name="connsiteX4" fmla="*/ 501650 w 558800"/>
                <a:gd name="connsiteY4" fmla="*/ 44450 h 371475"/>
                <a:gd name="connsiteX5" fmla="*/ 536575 w 558800"/>
                <a:gd name="connsiteY5" fmla="*/ 98425 h 371475"/>
                <a:gd name="connsiteX6" fmla="*/ 558800 w 558800"/>
                <a:gd name="connsiteY6" fmla="*/ 346075 h 371475"/>
                <a:gd name="connsiteX7" fmla="*/ 349250 w 558800"/>
                <a:gd name="connsiteY7" fmla="*/ 355600 h 371475"/>
                <a:gd name="connsiteX8" fmla="*/ 346075 w 558800"/>
                <a:gd name="connsiteY8" fmla="*/ 349250 h 371475"/>
                <a:gd name="connsiteX9" fmla="*/ 415925 w 558800"/>
                <a:gd name="connsiteY9" fmla="*/ 196850 h 371475"/>
                <a:gd name="connsiteX10" fmla="*/ 412750 w 558800"/>
                <a:gd name="connsiteY10" fmla="*/ 184150 h 371475"/>
                <a:gd name="connsiteX11" fmla="*/ 381000 w 558800"/>
                <a:gd name="connsiteY11" fmla="*/ 187325 h 371475"/>
                <a:gd name="connsiteX12" fmla="*/ 301625 w 558800"/>
                <a:gd name="connsiteY12" fmla="*/ 365125 h 371475"/>
                <a:gd name="connsiteX13" fmla="*/ 28575 w 558800"/>
                <a:gd name="connsiteY13" fmla="*/ 371475 h 371475"/>
                <a:gd name="connsiteX14" fmla="*/ 0 w 558800"/>
                <a:gd name="connsiteY14" fmla="*/ 336550 h 371475"/>
                <a:gd name="connsiteX15" fmla="*/ 34925 w 558800"/>
                <a:gd name="connsiteY15" fmla="*/ 266700 h 371475"/>
                <a:gd name="connsiteX0" fmla="*/ 34925 w 558800"/>
                <a:gd name="connsiteY0" fmla="*/ 222250 h 327025"/>
                <a:gd name="connsiteX1" fmla="*/ 203200 w 558800"/>
                <a:gd name="connsiteY1" fmla="*/ 206375 h 327025"/>
                <a:gd name="connsiteX2" fmla="*/ 260350 w 558800"/>
                <a:gd name="connsiteY2" fmla="*/ 28575 h 327025"/>
                <a:gd name="connsiteX3" fmla="*/ 501650 w 558800"/>
                <a:gd name="connsiteY3" fmla="*/ 0 h 327025"/>
                <a:gd name="connsiteX4" fmla="*/ 536575 w 558800"/>
                <a:gd name="connsiteY4" fmla="*/ 53975 h 327025"/>
                <a:gd name="connsiteX5" fmla="*/ 558800 w 558800"/>
                <a:gd name="connsiteY5" fmla="*/ 301625 h 327025"/>
                <a:gd name="connsiteX6" fmla="*/ 349250 w 558800"/>
                <a:gd name="connsiteY6" fmla="*/ 311150 h 327025"/>
                <a:gd name="connsiteX7" fmla="*/ 346075 w 558800"/>
                <a:gd name="connsiteY7" fmla="*/ 304800 h 327025"/>
                <a:gd name="connsiteX8" fmla="*/ 415925 w 558800"/>
                <a:gd name="connsiteY8" fmla="*/ 152400 h 327025"/>
                <a:gd name="connsiteX9" fmla="*/ 412750 w 558800"/>
                <a:gd name="connsiteY9" fmla="*/ 139700 h 327025"/>
                <a:gd name="connsiteX10" fmla="*/ 381000 w 558800"/>
                <a:gd name="connsiteY10" fmla="*/ 142875 h 327025"/>
                <a:gd name="connsiteX11" fmla="*/ 301625 w 558800"/>
                <a:gd name="connsiteY11" fmla="*/ 320675 h 327025"/>
                <a:gd name="connsiteX12" fmla="*/ 28575 w 558800"/>
                <a:gd name="connsiteY12" fmla="*/ 327025 h 327025"/>
                <a:gd name="connsiteX13" fmla="*/ 0 w 558800"/>
                <a:gd name="connsiteY13" fmla="*/ 292100 h 327025"/>
                <a:gd name="connsiteX14" fmla="*/ 34925 w 558800"/>
                <a:gd name="connsiteY14" fmla="*/ 222250 h 327025"/>
                <a:gd name="connsiteX0" fmla="*/ 34925 w 558800"/>
                <a:gd name="connsiteY0" fmla="*/ 246288 h 351063"/>
                <a:gd name="connsiteX1" fmla="*/ 203200 w 558800"/>
                <a:gd name="connsiteY1" fmla="*/ 230413 h 351063"/>
                <a:gd name="connsiteX2" fmla="*/ 260350 w 558800"/>
                <a:gd name="connsiteY2" fmla="*/ 52613 h 351063"/>
                <a:gd name="connsiteX3" fmla="*/ 501650 w 558800"/>
                <a:gd name="connsiteY3" fmla="*/ 24038 h 351063"/>
                <a:gd name="connsiteX4" fmla="*/ 536575 w 558800"/>
                <a:gd name="connsiteY4" fmla="*/ 78013 h 351063"/>
                <a:gd name="connsiteX5" fmla="*/ 558800 w 558800"/>
                <a:gd name="connsiteY5" fmla="*/ 325663 h 351063"/>
                <a:gd name="connsiteX6" fmla="*/ 349250 w 558800"/>
                <a:gd name="connsiteY6" fmla="*/ 335188 h 351063"/>
                <a:gd name="connsiteX7" fmla="*/ 346075 w 558800"/>
                <a:gd name="connsiteY7" fmla="*/ 328838 h 351063"/>
                <a:gd name="connsiteX8" fmla="*/ 415925 w 558800"/>
                <a:gd name="connsiteY8" fmla="*/ 176438 h 351063"/>
                <a:gd name="connsiteX9" fmla="*/ 412750 w 558800"/>
                <a:gd name="connsiteY9" fmla="*/ 163738 h 351063"/>
                <a:gd name="connsiteX10" fmla="*/ 381000 w 558800"/>
                <a:gd name="connsiteY10" fmla="*/ 166913 h 351063"/>
                <a:gd name="connsiteX11" fmla="*/ 301625 w 558800"/>
                <a:gd name="connsiteY11" fmla="*/ 344713 h 351063"/>
                <a:gd name="connsiteX12" fmla="*/ 28575 w 558800"/>
                <a:gd name="connsiteY12" fmla="*/ 351063 h 351063"/>
                <a:gd name="connsiteX13" fmla="*/ 0 w 558800"/>
                <a:gd name="connsiteY13" fmla="*/ 316138 h 351063"/>
                <a:gd name="connsiteX14" fmla="*/ 34925 w 558800"/>
                <a:gd name="connsiteY14" fmla="*/ 246288 h 351063"/>
                <a:gd name="connsiteX0" fmla="*/ 34925 w 558800"/>
                <a:gd name="connsiteY0" fmla="*/ 263928 h 368703"/>
                <a:gd name="connsiteX1" fmla="*/ 203200 w 558800"/>
                <a:gd name="connsiteY1" fmla="*/ 248053 h 368703"/>
                <a:gd name="connsiteX2" fmla="*/ 260350 w 558800"/>
                <a:gd name="connsiteY2" fmla="*/ 70253 h 368703"/>
                <a:gd name="connsiteX3" fmla="*/ 501650 w 558800"/>
                <a:gd name="connsiteY3" fmla="*/ 41678 h 368703"/>
                <a:gd name="connsiteX4" fmla="*/ 536575 w 558800"/>
                <a:gd name="connsiteY4" fmla="*/ 95653 h 368703"/>
                <a:gd name="connsiteX5" fmla="*/ 558800 w 558800"/>
                <a:gd name="connsiteY5" fmla="*/ 343303 h 368703"/>
                <a:gd name="connsiteX6" fmla="*/ 349250 w 558800"/>
                <a:gd name="connsiteY6" fmla="*/ 352828 h 368703"/>
                <a:gd name="connsiteX7" fmla="*/ 346075 w 558800"/>
                <a:gd name="connsiteY7" fmla="*/ 346478 h 368703"/>
                <a:gd name="connsiteX8" fmla="*/ 415925 w 558800"/>
                <a:gd name="connsiteY8" fmla="*/ 194078 h 368703"/>
                <a:gd name="connsiteX9" fmla="*/ 412750 w 558800"/>
                <a:gd name="connsiteY9" fmla="*/ 181378 h 368703"/>
                <a:gd name="connsiteX10" fmla="*/ 381000 w 558800"/>
                <a:gd name="connsiteY10" fmla="*/ 184553 h 368703"/>
                <a:gd name="connsiteX11" fmla="*/ 301625 w 558800"/>
                <a:gd name="connsiteY11" fmla="*/ 362353 h 368703"/>
                <a:gd name="connsiteX12" fmla="*/ 28575 w 558800"/>
                <a:gd name="connsiteY12" fmla="*/ 368703 h 368703"/>
                <a:gd name="connsiteX13" fmla="*/ 0 w 558800"/>
                <a:gd name="connsiteY13" fmla="*/ 333778 h 368703"/>
                <a:gd name="connsiteX14" fmla="*/ 34925 w 558800"/>
                <a:gd name="connsiteY14" fmla="*/ 263928 h 368703"/>
                <a:gd name="connsiteX0" fmla="*/ 34925 w 558800"/>
                <a:gd name="connsiteY0" fmla="*/ 263928 h 368703"/>
                <a:gd name="connsiteX1" fmla="*/ 203200 w 558800"/>
                <a:gd name="connsiteY1" fmla="*/ 248053 h 368703"/>
                <a:gd name="connsiteX2" fmla="*/ 260350 w 558800"/>
                <a:gd name="connsiteY2" fmla="*/ 70253 h 368703"/>
                <a:gd name="connsiteX3" fmla="*/ 501650 w 558800"/>
                <a:gd name="connsiteY3" fmla="*/ 41678 h 368703"/>
                <a:gd name="connsiteX4" fmla="*/ 558800 w 558800"/>
                <a:gd name="connsiteY4" fmla="*/ 343303 h 368703"/>
                <a:gd name="connsiteX5" fmla="*/ 349250 w 558800"/>
                <a:gd name="connsiteY5" fmla="*/ 352828 h 368703"/>
                <a:gd name="connsiteX6" fmla="*/ 346075 w 558800"/>
                <a:gd name="connsiteY6" fmla="*/ 346478 h 368703"/>
                <a:gd name="connsiteX7" fmla="*/ 415925 w 558800"/>
                <a:gd name="connsiteY7" fmla="*/ 194078 h 368703"/>
                <a:gd name="connsiteX8" fmla="*/ 412750 w 558800"/>
                <a:gd name="connsiteY8" fmla="*/ 181378 h 368703"/>
                <a:gd name="connsiteX9" fmla="*/ 381000 w 558800"/>
                <a:gd name="connsiteY9" fmla="*/ 184553 h 368703"/>
                <a:gd name="connsiteX10" fmla="*/ 301625 w 558800"/>
                <a:gd name="connsiteY10" fmla="*/ 362353 h 368703"/>
                <a:gd name="connsiteX11" fmla="*/ 28575 w 558800"/>
                <a:gd name="connsiteY11" fmla="*/ 368703 h 368703"/>
                <a:gd name="connsiteX12" fmla="*/ 0 w 558800"/>
                <a:gd name="connsiteY12" fmla="*/ 333778 h 368703"/>
                <a:gd name="connsiteX13" fmla="*/ 34925 w 558800"/>
                <a:gd name="connsiteY13" fmla="*/ 263928 h 368703"/>
                <a:gd name="connsiteX0" fmla="*/ 34925 w 558800"/>
                <a:gd name="connsiteY0" fmla="*/ 263928 h 368703"/>
                <a:gd name="connsiteX1" fmla="*/ 203200 w 558800"/>
                <a:gd name="connsiteY1" fmla="*/ 248053 h 368703"/>
                <a:gd name="connsiteX2" fmla="*/ 260350 w 558800"/>
                <a:gd name="connsiteY2" fmla="*/ 70253 h 368703"/>
                <a:gd name="connsiteX3" fmla="*/ 501650 w 558800"/>
                <a:gd name="connsiteY3" fmla="*/ 41678 h 368703"/>
                <a:gd name="connsiteX4" fmla="*/ 558800 w 558800"/>
                <a:gd name="connsiteY4" fmla="*/ 343303 h 368703"/>
                <a:gd name="connsiteX5" fmla="*/ 349250 w 558800"/>
                <a:gd name="connsiteY5" fmla="*/ 352828 h 368703"/>
                <a:gd name="connsiteX6" fmla="*/ 346075 w 558800"/>
                <a:gd name="connsiteY6" fmla="*/ 346478 h 368703"/>
                <a:gd name="connsiteX7" fmla="*/ 415925 w 558800"/>
                <a:gd name="connsiteY7" fmla="*/ 194078 h 368703"/>
                <a:gd name="connsiteX8" fmla="*/ 412750 w 558800"/>
                <a:gd name="connsiteY8" fmla="*/ 181378 h 368703"/>
                <a:gd name="connsiteX9" fmla="*/ 381000 w 558800"/>
                <a:gd name="connsiteY9" fmla="*/ 184553 h 368703"/>
                <a:gd name="connsiteX10" fmla="*/ 301625 w 558800"/>
                <a:gd name="connsiteY10" fmla="*/ 362353 h 368703"/>
                <a:gd name="connsiteX11" fmla="*/ 28575 w 558800"/>
                <a:gd name="connsiteY11" fmla="*/ 368703 h 368703"/>
                <a:gd name="connsiteX12" fmla="*/ 0 w 558800"/>
                <a:gd name="connsiteY12" fmla="*/ 333778 h 368703"/>
                <a:gd name="connsiteX13" fmla="*/ 34925 w 558800"/>
                <a:gd name="connsiteY13" fmla="*/ 263928 h 368703"/>
                <a:gd name="connsiteX0" fmla="*/ 34925 w 558800"/>
                <a:gd name="connsiteY0" fmla="*/ 263928 h 368703"/>
                <a:gd name="connsiteX1" fmla="*/ 203200 w 558800"/>
                <a:gd name="connsiteY1" fmla="*/ 248053 h 368703"/>
                <a:gd name="connsiteX2" fmla="*/ 260350 w 558800"/>
                <a:gd name="connsiteY2" fmla="*/ 70253 h 368703"/>
                <a:gd name="connsiteX3" fmla="*/ 501650 w 558800"/>
                <a:gd name="connsiteY3" fmla="*/ 41678 h 368703"/>
                <a:gd name="connsiteX4" fmla="*/ 558800 w 558800"/>
                <a:gd name="connsiteY4" fmla="*/ 343303 h 368703"/>
                <a:gd name="connsiteX5" fmla="*/ 349250 w 558800"/>
                <a:gd name="connsiteY5" fmla="*/ 352828 h 368703"/>
                <a:gd name="connsiteX6" fmla="*/ 346075 w 558800"/>
                <a:gd name="connsiteY6" fmla="*/ 346478 h 368703"/>
                <a:gd name="connsiteX7" fmla="*/ 415925 w 558800"/>
                <a:gd name="connsiteY7" fmla="*/ 194078 h 368703"/>
                <a:gd name="connsiteX8" fmla="*/ 412750 w 558800"/>
                <a:gd name="connsiteY8" fmla="*/ 181378 h 368703"/>
                <a:gd name="connsiteX9" fmla="*/ 381000 w 558800"/>
                <a:gd name="connsiteY9" fmla="*/ 184553 h 368703"/>
                <a:gd name="connsiteX10" fmla="*/ 301625 w 558800"/>
                <a:gd name="connsiteY10" fmla="*/ 362353 h 368703"/>
                <a:gd name="connsiteX11" fmla="*/ 28575 w 558800"/>
                <a:gd name="connsiteY11" fmla="*/ 368703 h 368703"/>
                <a:gd name="connsiteX12" fmla="*/ 0 w 558800"/>
                <a:gd name="connsiteY12" fmla="*/ 333778 h 368703"/>
                <a:gd name="connsiteX13" fmla="*/ 34925 w 558800"/>
                <a:gd name="connsiteY13" fmla="*/ 263928 h 368703"/>
                <a:gd name="connsiteX0" fmla="*/ 34925 w 558800"/>
                <a:gd name="connsiteY0" fmla="*/ 263928 h 368703"/>
                <a:gd name="connsiteX1" fmla="*/ 203200 w 558800"/>
                <a:gd name="connsiteY1" fmla="*/ 248053 h 368703"/>
                <a:gd name="connsiteX2" fmla="*/ 260350 w 558800"/>
                <a:gd name="connsiteY2" fmla="*/ 70253 h 368703"/>
                <a:gd name="connsiteX3" fmla="*/ 501650 w 558800"/>
                <a:gd name="connsiteY3" fmla="*/ 41678 h 368703"/>
                <a:gd name="connsiteX4" fmla="*/ 558800 w 558800"/>
                <a:gd name="connsiteY4" fmla="*/ 343303 h 368703"/>
                <a:gd name="connsiteX5" fmla="*/ 349250 w 558800"/>
                <a:gd name="connsiteY5" fmla="*/ 352828 h 368703"/>
                <a:gd name="connsiteX6" fmla="*/ 346075 w 558800"/>
                <a:gd name="connsiteY6" fmla="*/ 346478 h 368703"/>
                <a:gd name="connsiteX7" fmla="*/ 415925 w 558800"/>
                <a:gd name="connsiteY7" fmla="*/ 194078 h 368703"/>
                <a:gd name="connsiteX8" fmla="*/ 381000 w 558800"/>
                <a:gd name="connsiteY8" fmla="*/ 184553 h 368703"/>
                <a:gd name="connsiteX9" fmla="*/ 301625 w 558800"/>
                <a:gd name="connsiteY9" fmla="*/ 362353 h 368703"/>
                <a:gd name="connsiteX10" fmla="*/ 28575 w 558800"/>
                <a:gd name="connsiteY10" fmla="*/ 368703 h 368703"/>
                <a:gd name="connsiteX11" fmla="*/ 0 w 558800"/>
                <a:gd name="connsiteY11" fmla="*/ 333778 h 368703"/>
                <a:gd name="connsiteX12" fmla="*/ 34925 w 558800"/>
                <a:gd name="connsiteY12" fmla="*/ 263928 h 368703"/>
                <a:gd name="connsiteX0" fmla="*/ 6350 w 530225"/>
                <a:gd name="connsiteY0" fmla="*/ 263928 h 368703"/>
                <a:gd name="connsiteX1" fmla="*/ 174625 w 530225"/>
                <a:gd name="connsiteY1" fmla="*/ 248053 h 368703"/>
                <a:gd name="connsiteX2" fmla="*/ 231775 w 530225"/>
                <a:gd name="connsiteY2" fmla="*/ 70253 h 368703"/>
                <a:gd name="connsiteX3" fmla="*/ 473075 w 530225"/>
                <a:gd name="connsiteY3" fmla="*/ 41678 h 368703"/>
                <a:gd name="connsiteX4" fmla="*/ 530225 w 530225"/>
                <a:gd name="connsiteY4" fmla="*/ 343303 h 368703"/>
                <a:gd name="connsiteX5" fmla="*/ 320675 w 530225"/>
                <a:gd name="connsiteY5" fmla="*/ 352828 h 368703"/>
                <a:gd name="connsiteX6" fmla="*/ 317500 w 530225"/>
                <a:gd name="connsiteY6" fmla="*/ 346478 h 368703"/>
                <a:gd name="connsiteX7" fmla="*/ 387350 w 530225"/>
                <a:gd name="connsiteY7" fmla="*/ 194078 h 368703"/>
                <a:gd name="connsiteX8" fmla="*/ 352425 w 530225"/>
                <a:gd name="connsiteY8" fmla="*/ 184553 h 368703"/>
                <a:gd name="connsiteX9" fmla="*/ 273050 w 530225"/>
                <a:gd name="connsiteY9" fmla="*/ 362353 h 368703"/>
                <a:gd name="connsiteX10" fmla="*/ 0 w 530225"/>
                <a:gd name="connsiteY10" fmla="*/ 368703 h 368703"/>
                <a:gd name="connsiteX11" fmla="*/ 6350 w 530225"/>
                <a:gd name="connsiteY11" fmla="*/ 263928 h 368703"/>
                <a:gd name="connsiteX0" fmla="*/ 28984 w 552859"/>
                <a:gd name="connsiteY0" fmla="*/ 263928 h 368703"/>
                <a:gd name="connsiteX1" fmla="*/ 197259 w 552859"/>
                <a:gd name="connsiteY1" fmla="*/ 248053 h 368703"/>
                <a:gd name="connsiteX2" fmla="*/ 254409 w 552859"/>
                <a:gd name="connsiteY2" fmla="*/ 70253 h 368703"/>
                <a:gd name="connsiteX3" fmla="*/ 495709 w 552859"/>
                <a:gd name="connsiteY3" fmla="*/ 41678 h 368703"/>
                <a:gd name="connsiteX4" fmla="*/ 552859 w 552859"/>
                <a:gd name="connsiteY4" fmla="*/ 343303 h 368703"/>
                <a:gd name="connsiteX5" fmla="*/ 343309 w 552859"/>
                <a:gd name="connsiteY5" fmla="*/ 352828 h 368703"/>
                <a:gd name="connsiteX6" fmla="*/ 340134 w 552859"/>
                <a:gd name="connsiteY6" fmla="*/ 346478 h 368703"/>
                <a:gd name="connsiteX7" fmla="*/ 409984 w 552859"/>
                <a:gd name="connsiteY7" fmla="*/ 194078 h 368703"/>
                <a:gd name="connsiteX8" fmla="*/ 375059 w 552859"/>
                <a:gd name="connsiteY8" fmla="*/ 184553 h 368703"/>
                <a:gd name="connsiteX9" fmla="*/ 295684 w 552859"/>
                <a:gd name="connsiteY9" fmla="*/ 362353 h 368703"/>
                <a:gd name="connsiteX10" fmla="*/ 22634 w 552859"/>
                <a:gd name="connsiteY10" fmla="*/ 368703 h 368703"/>
                <a:gd name="connsiteX11" fmla="*/ 28984 w 552859"/>
                <a:gd name="connsiteY11" fmla="*/ 263928 h 368703"/>
                <a:gd name="connsiteX0" fmla="*/ 35058 w 558933"/>
                <a:gd name="connsiteY0" fmla="*/ 263928 h 369620"/>
                <a:gd name="connsiteX1" fmla="*/ 203333 w 558933"/>
                <a:gd name="connsiteY1" fmla="*/ 248053 h 369620"/>
                <a:gd name="connsiteX2" fmla="*/ 260483 w 558933"/>
                <a:gd name="connsiteY2" fmla="*/ 70253 h 369620"/>
                <a:gd name="connsiteX3" fmla="*/ 501783 w 558933"/>
                <a:gd name="connsiteY3" fmla="*/ 41678 h 369620"/>
                <a:gd name="connsiteX4" fmla="*/ 558933 w 558933"/>
                <a:gd name="connsiteY4" fmla="*/ 343303 h 369620"/>
                <a:gd name="connsiteX5" fmla="*/ 349383 w 558933"/>
                <a:gd name="connsiteY5" fmla="*/ 352828 h 369620"/>
                <a:gd name="connsiteX6" fmla="*/ 346208 w 558933"/>
                <a:gd name="connsiteY6" fmla="*/ 346478 h 369620"/>
                <a:gd name="connsiteX7" fmla="*/ 416058 w 558933"/>
                <a:gd name="connsiteY7" fmla="*/ 194078 h 369620"/>
                <a:gd name="connsiteX8" fmla="*/ 381133 w 558933"/>
                <a:gd name="connsiteY8" fmla="*/ 184553 h 369620"/>
                <a:gd name="connsiteX9" fmla="*/ 301758 w 558933"/>
                <a:gd name="connsiteY9" fmla="*/ 362353 h 369620"/>
                <a:gd name="connsiteX10" fmla="*/ 28708 w 558933"/>
                <a:gd name="connsiteY10" fmla="*/ 368703 h 369620"/>
                <a:gd name="connsiteX11" fmla="*/ 35058 w 558933"/>
                <a:gd name="connsiteY11" fmla="*/ 263928 h 369620"/>
                <a:gd name="connsiteX0" fmla="*/ 38101 w 561976"/>
                <a:gd name="connsiteY0" fmla="*/ 263928 h 368703"/>
                <a:gd name="connsiteX1" fmla="*/ 206376 w 561976"/>
                <a:gd name="connsiteY1" fmla="*/ 248053 h 368703"/>
                <a:gd name="connsiteX2" fmla="*/ 263526 w 561976"/>
                <a:gd name="connsiteY2" fmla="*/ 70253 h 368703"/>
                <a:gd name="connsiteX3" fmla="*/ 504826 w 561976"/>
                <a:gd name="connsiteY3" fmla="*/ 41678 h 368703"/>
                <a:gd name="connsiteX4" fmla="*/ 561976 w 561976"/>
                <a:gd name="connsiteY4" fmla="*/ 343303 h 368703"/>
                <a:gd name="connsiteX5" fmla="*/ 352426 w 561976"/>
                <a:gd name="connsiteY5" fmla="*/ 352828 h 368703"/>
                <a:gd name="connsiteX6" fmla="*/ 349251 w 561976"/>
                <a:gd name="connsiteY6" fmla="*/ 346478 h 368703"/>
                <a:gd name="connsiteX7" fmla="*/ 419101 w 561976"/>
                <a:gd name="connsiteY7" fmla="*/ 194078 h 368703"/>
                <a:gd name="connsiteX8" fmla="*/ 384176 w 561976"/>
                <a:gd name="connsiteY8" fmla="*/ 184553 h 368703"/>
                <a:gd name="connsiteX9" fmla="*/ 304801 w 561976"/>
                <a:gd name="connsiteY9" fmla="*/ 362353 h 368703"/>
                <a:gd name="connsiteX10" fmla="*/ 31751 w 561976"/>
                <a:gd name="connsiteY10" fmla="*/ 368703 h 368703"/>
                <a:gd name="connsiteX11" fmla="*/ 38101 w 561976"/>
                <a:gd name="connsiteY11" fmla="*/ 263928 h 368703"/>
                <a:gd name="connsiteX0" fmla="*/ 35796 w 559671"/>
                <a:gd name="connsiteY0" fmla="*/ 263928 h 368703"/>
                <a:gd name="connsiteX1" fmla="*/ 204071 w 559671"/>
                <a:gd name="connsiteY1" fmla="*/ 248053 h 368703"/>
                <a:gd name="connsiteX2" fmla="*/ 261221 w 559671"/>
                <a:gd name="connsiteY2" fmla="*/ 70253 h 368703"/>
                <a:gd name="connsiteX3" fmla="*/ 502521 w 559671"/>
                <a:gd name="connsiteY3" fmla="*/ 41678 h 368703"/>
                <a:gd name="connsiteX4" fmla="*/ 559671 w 559671"/>
                <a:gd name="connsiteY4" fmla="*/ 343303 h 368703"/>
                <a:gd name="connsiteX5" fmla="*/ 350121 w 559671"/>
                <a:gd name="connsiteY5" fmla="*/ 352828 h 368703"/>
                <a:gd name="connsiteX6" fmla="*/ 346946 w 559671"/>
                <a:gd name="connsiteY6" fmla="*/ 346478 h 368703"/>
                <a:gd name="connsiteX7" fmla="*/ 416796 w 559671"/>
                <a:gd name="connsiteY7" fmla="*/ 194078 h 368703"/>
                <a:gd name="connsiteX8" fmla="*/ 381871 w 559671"/>
                <a:gd name="connsiteY8" fmla="*/ 184553 h 368703"/>
                <a:gd name="connsiteX9" fmla="*/ 302496 w 559671"/>
                <a:gd name="connsiteY9" fmla="*/ 362353 h 368703"/>
                <a:gd name="connsiteX10" fmla="*/ 29446 w 559671"/>
                <a:gd name="connsiteY10" fmla="*/ 368703 h 368703"/>
                <a:gd name="connsiteX11" fmla="*/ 35796 w 559671"/>
                <a:gd name="connsiteY11" fmla="*/ 263928 h 368703"/>
                <a:gd name="connsiteX0" fmla="*/ 33802 w 557677"/>
                <a:gd name="connsiteY0" fmla="*/ 263928 h 368703"/>
                <a:gd name="connsiteX1" fmla="*/ 202077 w 557677"/>
                <a:gd name="connsiteY1" fmla="*/ 248053 h 368703"/>
                <a:gd name="connsiteX2" fmla="*/ 259227 w 557677"/>
                <a:gd name="connsiteY2" fmla="*/ 70253 h 368703"/>
                <a:gd name="connsiteX3" fmla="*/ 500527 w 557677"/>
                <a:gd name="connsiteY3" fmla="*/ 41678 h 368703"/>
                <a:gd name="connsiteX4" fmla="*/ 557677 w 557677"/>
                <a:gd name="connsiteY4" fmla="*/ 343303 h 368703"/>
                <a:gd name="connsiteX5" fmla="*/ 348127 w 557677"/>
                <a:gd name="connsiteY5" fmla="*/ 352828 h 368703"/>
                <a:gd name="connsiteX6" fmla="*/ 344952 w 557677"/>
                <a:gd name="connsiteY6" fmla="*/ 346478 h 368703"/>
                <a:gd name="connsiteX7" fmla="*/ 414802 w 557677"/>
                <a:gd name="connsiteY7" fmla="*/ 194078 h 368703"/>
                <a:gd name="connsiteX8" fmla="*/ 379877 w 557677"/>
                <a:gd name="connsiteY8" fmla="*/ 184553 h 368703"/>
                <a:gd name="connsiteX9" fmla="*/ 300502 w 557677"/>
                <a:gd name="connsiteY9" fmla="*/ 362353 h 368703"/>
                <a:gd name="connsiteX10" fmla="*/ 27452 w 557677"/>
                <a:gd name="connsiteY10" fmla="*/ 368703 h 368703"/>
                <a:gd name="connsiteX11" fmla="*/ 33802 w 557677"/>
                <a:gd name="connsiteY11" fmla="*/ 263928 h 368703"/>
                <a:gd name="connsiteX0" fmla="*/ 32812 w 556687"/>
                <a:gd name="connsiteY0" fmla="*/ 263928 h 368703"/>
                <a:gd name="connsiteX1" fmla="*/ 201087 w 556687"/>
                <a:gd name="connsiteY1" fmla="*/ 248053 h 368703"/>
                <a:gd name="connsiteX2" fmla="*/ 258237 w 556687"/>
                <a:gd name="connsiteY2" fmla="*/ 70253 h 368703"/>
                <a:gd name="connsiteX3" fmla="*/ 499537 w 556687"/>
                <a:gd name="connsiteY3" fmla="*/ 41678 h 368703"/>
                <a:gd name="connsiteX4" fmla="*/ 556687 w 556687"/>
                <a:gd name="connsiteY4" fmla="*/ 343303 h 368703"/>
                <a:gd name="connsiteX5" fmla="*/ 347137 w 556687"/>
                <a:gd name="connsiteY5" fmla="*/ 352828 h 368703"/>
                <a:gd name="connsiteX6" fmla="*/ 343962 w 556687"/>
                <a:gd name="connsiteY6" fmla="*/ 346478 h 368703"/>
                <a:gd name="connsiteX7" fmla="*/ 413812 w 556687"/>
                <a:gd name="connsiteY7" fmla="*/ 194078 h 368703"/>
                <a:gd name="connsiteX8" fmla="*/ 378887 w 556687"/>
                <a:gd name="connsiteY8" fmla="*/ 184553 h 368703"/>
                <a:gd name="connsiteX9" fmla="*/ 299512 w 556687"/>
                <a:gd name="connsiteY9" fmla="*/ 362353 h 368703"/>
                <a:gd name="connsiteX10" fmla="*/ 26462 w 556687"/>
                <a:gd name="connsiteY10" fmla="*/ 368703 h 368703"/>
                <a:gd name="connsiteX11" fmla="*/ 32812 w 556687"/>
                <a:gd name="connsiteY11" fmla="*/ 263928 h 368703"/>
                <a:gd name="connsiteX0" fmla="*/ 32812 w 556687"/>
                <a:gd name="connsiteY0" fmla="*/ 263928 h 368703"/>
                <a:gd name="connsiteX1" fmla="*/ 201087 w 556687"/>
                <a:gd name="connsiteY1" fmla="*/ 248053 h 368703"/>
                <a:gd name="connsiteX2" fmla="*/ 258237 w 556687"/>
                <a:gd name="connsiteY2" fmla="*/ 70253 h 368703"/>
                <a:gd name="connsiteX3" fmla="*/ 499537 w 556687"/>
                <a:gd name="connsiteY3" fmla="*/ 41678 h 368703"/>
                <a:gd name="connsiteX4" fmla="*/ 556687 w 556687"/>
                <a:gd name="connsiteY4" fmla="*/ 343303 h 368703"/>
                <a:gd name="connsiteX5" fmla="*/ 347137 w 556687"/>
                <a:gd name="connsiteY5" fmla="*/ 352828 h 368703"/>
                <a:gd name="connsiteX6" fmla="*/ 413812 w 556687"/>
                <a:gd name="connsiteY6" fmla="*/ 194078 h 368703"/>
                <a:gd name="connsiteX7" fmla="*/ 378887 w 556687"/>
                <a:gd name="connsiteY7" fmla="*/ 184553 h 368703"/>
                <a:gd name="connsiteX8" fmla="*/ 299512 w 556687"/>
                <a:gd name="connsiteY8" fmla="*/ 362353 h 368703"/>
                <a:gd name="connsiteX9" fmla="*/ 26462 w 556687"/>
                <a:gd name="connsiteY9" fmla="*/ 368703 h 368703"/>
                <a:gd name="connsiteX10" fmla="*/ 32812 w 556687"/>
                <a:gd name="connsiteY10" fmla="*/ 263928 h 368703"/>
                <a:gd name="connsiteX0" fmla="*/ 32812 w 556687"/>
                <a:gd name="connsiteY0" fmla="*/ 263928 h 368703"/>
                <a:gd name="connsiteX1" fmla="*/ 201087 w 556687"/>
                <a:gd name="connsiteY1" fmla="*/ 248053 h 368703"/>
                <a:gd name="connsiteX2" fmla="*/ 258237 w 556687"/>
                <a:gd name="connsiteY2" fmla="*/ 70253 h 368703"/>
                <a:gd name="connsiteX3" fmla="*/ 499537 w 556687"/>
                <a:gd name="connsiteY3" fmla="*/ 41678 h 368703"/>
                <a:gd name="connsiteX4" fmla="*/ 556687 w 556687"/>
                <a:gd name="connsiteY4" fmla="*/ 343303 h 368703"/>
                <a:gd name="connsiteX5" fmla="*/ 347137 w 556687"/>
                <a:gd name="connsiteY5" fmla="*/ 352828 h 368703"/>
                <a:gd name="connsiteX6" fmla="*/ 413812 w 556687"/>
                <a:gd name="connsiteY6" fmla="*/ 194078 h 368703"/>
                <a:gd name="connsiteX7" fmla="*/ 378887 w 556687"/>
                <a:gd name="connsiteY7" fmla="*/ 184553 h 368703"/>
                <a:gd name="connsiteX8" fmla="*/ 299512 w 556687"/>
                <a:gd name="connsiteY8" fmla="*/ 362353 h 368703"/>
                <a:gd name="connsiteX9" fmla="*/ 26462 w 556687"/>
                <a:gd name="connsiteY9" fmla="*/ 368703 h 368703"/>
                <a:gd name="connsiteX10" fmla="*/ 32812 w 556687"/>
                <a:gd name="connsiteY10" fmla="*/ 263928 h 368703"/>
                <a:gd name="connsiteX0" fmla="*/ 32812 w 556687"/>
                <a:gd name="connsiteY0" fmla="*/ 263928 h 368703"/>
                <a:gd name="connsiteX1" fmla="*/ 201087 w 556687"/>
                <a:gd name="connsiteY1" fmla="*/ 248053 h 368703"/>
                <a:gd name="connsiteX2" fmla="*/ 258237 w 556687"/>
                <a:gd name="connsiteY2" fmla="*/ 70253 h 368703"/>
                <a:gd name="connsiteX3" fmla="*/ 499537 w 556687"/>
                <a:gd name="connsiteY3" fmla="*/ 41678 h 368703"/>
                <a:gd name="connsiteX4" fmla="*/ 556687 w 556687"/>
                <a:gd name="connsiteY4" fmla="*/ 343303 h 368703"/>
                <a:gd name="connsiteX5" fmla="*/ 347137 w 556687"/>
                <a:gd name="connsiteY5" fmla="*/ 352828 h 368703"/>
                <a:gd name="connsiteX6" fmla="*/ 413812 w 556687"/>
                <a:gd name="connsiteY6" fmla="*/ 194078 h 368703"/>
                <a:gd name="connsiteX7" fmla="*/ 378887 w 556687"/>
                <a:gd name="connsiteY7" fmla="*/ 184553 h 368703"/>
                <a:gd name="connsiteX8" fmla="*/ 299512 w 556687"/>
                <a:gd name="connsiteY8" fmla="*/ 362353 h 368703"/>
                <a:gd name="connsiteX9" fmla="*/ 26462 w 556687"/>
                <a:gd name="connsiteY9" fmla="*/ 368703 h 368703"/>
                <a:gd name="connsiteX10" fmla="*/ 32812 w 556687"/>
                <a:gd name="connsiteY10" fmla="*/ 263928 h 368703"/>
                <a:gd name="connsiteX0" fmla="*/ 32812 w 556687"/>
                <a:gd name="connsiteY0" fmla="*/ 263928 h 368703"/>
                <a:gd name="connsiteX1" fmla="*/ 201087 w 556687"/>
                <a:gd name="connsiteY1" fmla="*/ 248053 h 368703"/>
                <a:gd name="connsiteX2" fmla="*/ 258237 w 556687"/>
                <a:gd name="connsiteY2" fmla="*/ 70253 h 368703"/>
                <a:gd name="connsiteX3" fmla="*/ 499537 w 556687"/>
                <a:gd name="connsiteY3" fmla="*/ 41678 h 368703"/>
                <a:gd name="connsiteX4" fmla="*/ 556687 w 556687"/>
                <a:gd name="connsiteY4" fmla="*/ 343303 h 368703"/>
                <a:gd name="connsiteX5" fmla="*/ 347137 w 556687"/>
                <a:gd name="connsiteY5" fmla="*/ 352828 h 368703"/>
                <a:gd name="connsiteX6" fmla="*/ 413812 w 556687"/>
                <a:gd name="connsiteY6" fmla="*/ 194078 h 368703"/>
                <a:gd name="connsiteX7" fmla="*/ 378887 w 556687"/>
                <a:gd name="connsiteY7" fmla="*/ 184553 h 368703"/>
                <a:gd name="connsiteX8" fmla="*/ 299512 w 556687"/>
                <a:gd name="connsiteY8" fmla="*/ 362353 h 368703"/>
                <a:gd name="connsiteX9" fmla="*/ 26462 w 556687"/>
                <a:gd name="connsiteY9" fmla="*/ 368703 h 368703"/>
                <a:gd name="connsiteX10" fmla="*/ 32812 w 556687"/>
                <a:gd name="connsiteY10" fmla="*/ 263928 h 368703"/>
                <a:gd name="connsiteX0" fmla="*/ 32812 w 556687"/>
                <a:gd name="connsiteY0" fmla="*/ 260508 h 365283"/>
                <a:gd name="connsiteX1" fmla="*/ 201087 w 556687"/>
                <a:gd name="connsiteY1" fmla="*/ 244633 h 365283"/>
                <a:gd name="connsiteX2" fmla="*/ 258237 w 556687"/>
                <a:gd name="connsiteY2" fmla="*/ 66833 h 365283"/>
                <a:gd name="connsiteX3" fmla="*/ 426512 w 556687"/>
                <a:gd name="connsiteY3" fmla="*/ 7302 h 365283"/>
                <a:gd name="connsiteX4" fmla="*/ 499537 w 556687"/>
                <a:gd name="connsiteY4" fmla="*/ 38258 h 365283"/>
                <a:gd name="connsiteX5" fmla="*/ 556687 w 556687"/>
                <a:gd name="connsiteY5" fmla="*/ 339883 h 365283"/>
                <a:gd name="connsiteX6" fmla="*/ 347137 w 556687"/>
                <a:gd name="connsiteY6" fmla="*/ 349408 h 365283"/>
                <a:gd name="connsiteX7" fmla="*/ 413812 w 556687"/>
                <a:gd name="connsiteY7" fmla="*/ 190658 h 365283"/>
                <a:gd name="connsiteX8" fmla="*/ 378887 w 556687"/>
                <a:gd name="connsiteY8" fmla="*/ 181133 h 365283"/>
                <a:gd name="connsiteX9" fmla="*/ 299512 w 556687"/>
                <a:gd name="connsiteY9" fmla="*/ 358933 h 365283"/>
                <a:gd name="connsiteX10" fmla="*/ 26462 w 556687"/>
                <a:gd name="connsiteY10" fmla="*/ 365283 h 365283"/>
                <a:gd name="connsiteX11" fmla="*/ 32812 w 556687"/>
                <a:gd name="connsiteY11" fmla="*/ 260508 h 365283"/>
                <a:gd name="connsiteX0" fmla="*/ 32812 w 557953"/>
                <a:gd name="connsiteY0" fmla="*/ 268685 h 373460"/>
                <a:gd name="connsiteX1" fmla="*/ 201087 w 557953"/>
                <a:gd name="connsiteY1" fmla="*/ 252810 h 373460"/>
                <a:gd name="connsiteX2" fmla="*/ 258237 w 557953"/>
                <a:gd name="connsiteY2" fmla="*/ 75010 h 373460"/>
                <a:gd name="connsiteX3" fmla="*/ 426512 w 557953"/>
                <a:gd name="connsiteY3" fmla="*/ 15479 h 373460"/>
                <a:gd name="connsiteX4" fmla="*/ 556687 w 557953"/>
                <a:gd name="connsiteY4" fmla="*/ 348060 h 373460"/>
                <a:gd name="connsiteX5" fmla="*/ 347137 w 557953"/>
                <a:gd name="connsiteY5" fmla="*/ 357585 h 373460"/>
                <a:gd name="connsiteX6" fmla="*/ 413812 w 557953"/>
                <a:gd name="connsiteY6" fmla="*/ 198835 h 373460"/>
                <a:gd name="connsiteX7" fmla="*/ 378887 w 557953"/>
                <a:gd name="connsiteY7" fmla="*/ 189310 h 373460"/>
                <a:gd name="connsiteX8" fmla="*/ 299512 w 557953"/>
                <a:gd name="connsiteY8" fmla="*/ 367110 h 373460"/>
                <a:gd name="connsiteX9" fmla="*/ 26462 w 557953"/>
                <a:gd name="connsiteY9" fmla="*/ 373460 h 373460"/>
                <a:gd name="connsiteX10" fmla="*/ 32812 w 557953"/>
                <a:gd name="connsiteY10" fmla="*/ 268685 h 373460"/>
                <a:gd name="connsiteX0" fmla="*/ 32812 w 557953"/>
                <a:gd name="connsiteY0" fmla="*/ 260976 h 365751"/>
                <a:gd name="connsiteX1" fmla="*/ 201087 w 557953"/>
                <a:gd name="connsiteY1" fmla="*/ 245101 h 365751"/>
                <a:gd name="connsiteX2" fmla="*/ 258237 w 557953"/>
                <a:gd name="connsiteY2" fmla="*/ 67301 h 365751"/>
                <a:gd name="connsiteX3" fmla="*/ 426512 w 557953"/>
                <a:gd name="connsiteY3" fmla="*/ 7770 h 365751"/>
                <a:gd name="connsiteX4" fmla="*/ 556687 w 557953"/>
                <a:gd name="connsiteY4" fmla="*/ 340351 h 365751"/>
                <a:gd name="connsiteX5" fmla="*/ 347137 w 557953"/>
                <a:gd name="connsiteY5" fmla="*/ 349876 h 365751"/>
                <a:gd name="connsiteX6" fmla="*/ 413812 w 557953"/>
                <a:gd name="connsiteY6" fmla="*/ 191126 h 365751"/>
                <a:gd name="connsiteX7" fmla="*/ 378887 w 557953"/>
                <a:gd name="connsiteY7" fmla="*/ 181601 h 365751"/>
                <a:gd name="connsiteX8" fmla="*/ 299512 w 557953"/>
                <a:gd name="connsiteY8" fmla="*/ 359401 h 365751"/>
                <a:gd name="connsiteX9" fmla="*/ 26462 w 557953"/>
                <a:gd name="connsiteY9" fmla="*/ 365751 h 365751"/>
                <a:gd name="connsiteX10" fmla="*/ 32812 w 557953"/>
                <a:gd name="connsiteY10" fmla="*/ 260976 h 365751"/>
                <a:gd name="connsiteX0" fmla="*/ 32812 w 558115"/>
                <a:gd name="connsiteY0" fmla="*/ 269583 h 374358"/>
                <a:gd name="connsiteX1" fmla="*/ 201087 w 558115"/>
                <a:gd name="connsiteY1" fmla="*/ 253708 h 374358"/>
                <a:gd name="connsiteX2" fmla="*/ 258237 w 558115"/>
                <a:gd name="connsiteY2" fmla="*/ 75908 h 374358"/>
                <a:gd name="connsiteX3" fmla="*/ 438418 w 558115"/>
                <a:gd name="connsiteY3" fmla="*/ 6852 h 374358"/>
                <a:gd name="connsiteX4" fmla="*/ 556687 w 558115"/>
                <a:gd name="connsiteY4" fmla="*/ 348958 h 374358"/>
                <a:gd name="connsiteX5" fmla="*/ 347137 w 558115"/>
                <a:gd name="connsiteY5" fmla="*/ 358483 h 374358"/>
                <a:gd name="connsiteX6" fmla="*/ 413812 w 558115"/>
                <a:gd name="connsiteY6" fmla="*/ 199733 h 374358"/>
                <a:gd name="connsiteX7" fmla="*/ 378887 w 558115"/>
                <a:gd name="connsiteY7" fmla="*/ 190208 h 374358"/>
                <a:gd name="connsiteX8" fmla="*/ 299512 w 558115"/>
                <a:gd name="connsiteY8" fmla="*/ 368008 h 374358"/>
                <a:gd name="connsiteX9" fmla="*/ 26462 w 558115"/>
                <a:gd name="connsiteY9" fmla="*/ 374358 h 374358"/>
                <a:gd name="connsiteX10" fmla="*/ 32812 w 558115"/>
                <a:gd name="connsiteY10" fmla="*/ 269583 h 374358"/>
                <a:gd name="connsiteX0" fmla="*/ 32812 w 558706"/>
                <a:gd name="connsiteY0" fmla="*/ 269583 h 374358"/>
                <a:gd name="connsiteX1" fmla="*/ 201087 w 558706"/>
                <a:gd name="connsiteY1" fmla="*/ 253708 h 374358"/>
                <a:gd name="connsiteX2" fmla="*/ 258237 w 558706"/>
                <a:gd name="connsiteY2" fmla="*/ 75908 h 374358"/>
                <a:gd name="connsiteX3" fmla="*/ 438418 w 558706"/>
                <a:gd name="connsiteY3" fmla="*/ 6852 h 374358"/>
                <a:gd name="connsiteX4" fmla="*/ 556687 w 558706"/>
                <a:gd name="connsiteY4" fmla="*/ 348958 h 374358"/>
                <a:gd name="connsiteX5" fmla="*/ 347137 w 558706"/>
                <a:gd name="connsiteY5" fmla="*/ 358483 h 374358"/>
                <a:gd name="connsiteX6" fmla="*/ 413812 w 558706"/>
                <a:gd name="connsiteY6" fmla="*/ 199733 h 374358"/>
                <a:gd name="connsiteX7" fmla="*/ 378887 w 558706"/>
                <a:gd name="connsiteY7" fmla="*/ 190208 h 374358"/>
                <a:gd name="connsiteX8" fmla="*/ 299512 w 558706"/>
                <a:gd name="connsiteY8" fmla="*/ 368008 h 374358"/>
                <a:gd name="connsiteX9" fmla="*/ 26462 w 558706"/>
                <a:gd name="connsiteY9" fmla="*/ 374358 h 374358"/>
                <a:gd name="connsiteX10" fmla="*/ 32812 w 558706"/>
                <a:gd name="connsiteY10" fmla="*/ 269583 h 374358"/>
                <a:gd name="connsiteX0" fmla="*/ 32812 w 558706"/>
                <a:gd name="connsiteY0" fmla="*/ 265576 h 370351"/>
                <a:gd name="connsiteX1" fmla="*/ 201087 w 558706"/>
                <a:gd name="connsiteY1" fmla="*/ 249701 h 370351"/>
                <a:gd name="connsiteX2" fmla="*/ 258237 w 558706"/>
                <a:gd name="connsiteY2" fmla="*/ 71901 h 370351"/>
                <a:gd name="connsiteX3" fmla="*/ 438418 w 558706"/>
                <a:gd name="connsiteY3" fmla="*/ 2845 h 370351"/>
                <a:gd name="connsiteX4" fmla="*/ 556687 w 558706"/>
                <a:gd name="connsiteY4" fmla="*/ 344951 h 370351"/>
                <a:gd name="connsiteX5" fmla="*/ 347137 w 558706"/>
                <a:gd name="connsiteY5" fmla="*/ 354476 h 370351"/>
                <a:gd name="connsiteX6" fmla="*/ 413812 w 558706"/>
                <a:gd name="connsiteY6" fmla="*/ 195726 h 370351"/>
                <a:gd name="connsiteX7" fmla="*/ 378887 w 558706"/>
                <a:gd name="connsiteY7" fmla="*/ 186201 h 370351"/>
                <a:gd name="connsiteX8" fmla="*/ 299512 w 558706"/>
                <a:gd name="connsiteY8" fmla="*/ 364001 h 370351"/>
                <a:gd name="connsiteX9" fmla="*/ 26462 w 558706"/>
                <a:gd name="connsiteY9" fmla="*/ 370351 h 370351"/>
                <a:gd name="connsiteX10" fmla="*/ 32812 w 558706"/>
                <a:gd name="connsiteY10" fmla="*/ 265576 h 370351"/>
                <a:gd name="connsiteX0" fmla="*/ 32812 w 558706"/>
                <a:gd name="connsiteY0" fmla="*/ 268667 h 373442"/>
                <a:gd name="connsiteX1" fmla="*/ 201087 w 558706"/>
                <a:gd name="connsiteY1" fmla="*/ 252792 h 373442"/>
                <a:gd name="connsiteX2" fmla="*/ 258237 w 558706"/>
                <a:gd name="connsiteY2" fmla="*/ 74992 h 373442"/>
                <a:gd name="connsiteX3" fmla="*/ 438418 w 558706"/>
                <a:gd name="connsiteY3" fmla="*/ 5936 h 373442"/>
                <a:gd name="connsiteX4" fmla="*/ 556687 w 558706"/>
                <a:gd name="connsiteY4" fmla="*/ 348042 h 373442"/>
                <a:gd name="connsiteX5" fmla="*/ 347137 w 558706"/>
                <a:gd name="connsiteY5" fmla="*/ 357567 h 373442"/>
                <a:gd name="connsiteX6" fmla="*/ 413812 w 558706"/>
                <a:gd name="connsiteY6" fmla="*/ 198817 h 373442"/>
                <a:gd name="connsiteX7" fmla="*/ 378887 w 558706"/>
                <a:gd name="connsiteY7" fmla="*/ 189292 h 373442"/>
                <a:gd name="connsiteX8" fmla="*/ 299512 w 558706"/>
                <a:gd name="connsiteY8" fmla="*/ 367092 h 373442"/>
                <a:gd name="connsiteX9" fmla="*/ 26462 w 558706"/>
                <a:gd name="connsiteY9" fmla="*/ 373442 h 373442"/>
                <a:gd name="connsiteX10" fmla="*/ 32812 w 558706"/>
                <a:gd name="connsiteY10" fmla="*/ 268667 h 373442"/>
                <a:gd name="connsiteX0" fmla="*/ 32812 w 556687"/>
                <a:gd name="connsiteY0" fmla="*/ 268667 h 373442"/>
                <a:gd name="connsiteX1" fmla="*/ 201087 w 556687"/>
                <a:gd name="connsiteY1" fmla="*/ 252792 h 373442"/>
                <a:gd name="connsiteX2" fmla="*/ 258237 w 556687"/>
                <a:gd name="connsiteY2" fmla="*/ 74992 h 373442"/>
                <a:gd name="connsiteX3" fmla="*/ 438418 w 556687"/>
                <a:gd name="connsiteY3" fmla="*/ 5936 h 373442"/>
                <a:gd name="connsiteX4" fmla="*/ 556687 w 556687"/>
                <a:gd name="connsiteY4" fmla="*/ 348042 h 373442"/>
                <a:gd name="connsiteX5" fmla="*/ 347137 w 556687"/>
                <a:gd name="connsiteY5" fmla="*/ 357567 h 373442"/>
                <a:gd name="connsiteX6" fmla="*/ 413812 w 556687"/>
                <a:gd name="connsiteY6" fmla="*/ 198817 h 373442"/>
                <a:gd name="connsiteX7" fmla="*/ 378887 w 556687"/>
                <a:gd name="connsiteY7" fmla="*/ 189292 h 373442"/>
                <a:gd name="connsiteX8" fmla="*/ 299512 w 556687"/>
                <a:gd name="connsiteY8" fmla="*/ 367092 h 373442"/>
                <a:gd name="connsiteX9" fmla="*/ 26462 w 556687"/>
                <a:gd name="connsiteY9" fmla="*/ 373442 h 373442"/>
                <a:gd name="connsiteX10" fmla="*/ 32812 w 556687"/>
                <a:gd name="connsiteY10" fmla="*/ 268667 h 373442"/>
                <a:gd name="connsiteX0" fmla="*/ 32812 w 556687"/>
                <a:gd name="connsiteY0" fmla="*/ 268667 h 373442"/>
                <a:gd name="connsiteX1" fmla="*/ 201087 w 556687"/>
                <a:gd name="connsiteY1" fmla="*/ 252792 h 373442"/>
                <a:gd name="connsiteX2" fmla="*/ 258237 w 556687"/>
                <a:gd name="connsiteY2" fmla="*/ 74992 h 373442"/>
                <a:gd name="connsiteX3" fmla="*/ 438418 w 556687"/>
                <a:gd name="connsiteY3" fmla="*/ 5936 h 373442"/>
                <a:gd name="connsiteX4" fmla="*/ 556687 w 556687"/>
                <a:gd name="connsiteY4" fmla="*/ 348042 h 373442"/>
                <a:gd name="connsiteX5" fmla="*/ 347137 w 556687"/>
                <a:gd name="connsiteY5" fmla="*/ 357567 h 373442"/>
                <a:gd name="connsiteX6" fmla="*/ 413812 w 556687"/>
                <a:gd name="connsiteY6" fmla="*/ 198817 h 373442"/>
                <a:gd name="connsiteX7" fmla="*/ 378887 w 556687"/>
                <a:gd name="connsiteY7" fmla="*/ 189292 h 373442"/>
                <a:gd name="connsiteX8" fmla="*/ 299512 w 556687"/>
                <a:gd name="connsiteY8" fmla="*/ 367092 h 373442"/>
                <a:gd name="connsiteX9" fmla="*/ 26462 w 556687"/>
                <a:gd name="connsiteY9" fmla="*/ 373442 h 373442"/>
                <a:gd name="connsiteX10" fmla="*/ 32812 w 556687"/>
                <a:gd name="connsiteY10" fmla="*/ 268667 h 37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6687" h="373442">
                  <a:moveTo>
                    <a:pt x="32812" y="268667"/>
                  </a:moveTo>
                  <a:lnTo>
                    <a:pt x="201087" y="252792"/>
                  </a:lnTo>
                  <a:lnTo>
                    <a:pt x="258237" y="74992"/>
                  </a:lnTo>
                  <a:cubicBezTo>
                    <a:pt x="302951" y="-282"/>
                    <a:pt x="376770" y="-8615"/>
                    <a:pt x="438418" y="5936"/>
                  </a:cubicBezTo>
                  <a:cubicBezTo>
                    <a:pt x="516735" y="49062"/>
                    <a:pt x="546104" y="71949"/>
                    <a:pt x="556687" y="348042"/>
                  </a:cubicBezTo>
                  <a:cubicBezTo>
                    <a:pt x="479693" y="353599"/>
                    <a:pt x="416987" y="354392"/>
                    <a:pt x="347137" y="357567"/>
                  </a:cubicBezTo>
                  <a:cubicBezTo>
                    <a:pt x="357456" y="321318"/>
                    <a:pt x="389206" y="251734"/>
                    <a:pt x="413812" y="198817"/>
                  </a:cubicBezTo>
                  <a:lnTo>
                    <a:pt x="378887" y="189292"/>
                  </a:lnTo>
                  <a:lnTo>
                    <a:pt x="299512" y="367092"/>
                  </a:lnTo>
                  <a:lnTo>
                    <a:pt x="26462" y="373442"/>
                  </a:lnTo>
                  <a:cubicBezTo>
                    <a:pt x="3972" y="361535"/>
                    <a:pt x="-22485" y="302005"/>
                    <a:pt x="32812" y="26866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07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7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 rot="20245202">
              <a:off x="3807371" y="3312921"/>
              <a:ext cx="255167" cy="149644"/>
            </a:xfrm>
            <a:custGeom>
              <a:avLst/>
              <a:gdLst>
                <a:gd name="connsiteX0" fmla="*/ 246244 w 255167"/>
                <a:gd name="connsiteY0" fmla="*/ 8923 h 128920"/>
                <a:gd name="connsiteX1" fmla="*/ 255167 w 255167"/>
                <a:gd name="connsiteY1" fmla="*/ 30466 h 128920"/>
                <a:gd name="connsiteX2" fmla="*/ 255167 w 255167"/>
                <a:gd name="connsiteY2" fmla="*/ 101784 h 128920"/>
                <a:gd name="connsiteX3" fmla="*/ 246244 w 255167"/>
                <a:gd name="connsiteY3" fmla="*/ 123327 h 128920"/>
                <a:gd name="connsiteX4" fmla="*/ 232739 w 255167"/>
                <a:gd name="connsiteY4" fmla="*/ 128920 h 128920"/>
                <a:gd name="connsiteX5" fmla="*/ 232739 w 255167"/>
                <a:gd name="connsiteY5" fmla="*/ 29639 h 128920"/>
                <a:gd name="connsiteX6" fmla="*/ 223504 w 255167"/>
                <a:gd name="connsiteY6" fmla="*/ 20404 h 128920"/>
                <a:gd name="connsiteX7" fmla="*/ 31662 w 255167"/>
                <a:gd name="connsiteY7" fmla="*/ 20404 h 128920"/>
                <a:gd name="connsiteX8" fmla="*/ 22427 w 255167"/>
                <a:gd name="connsiteY8" fmla="*/ 29639 h 128920"/>
                <a:gd name="connsiteX9" fmla="*/ 22427 w 255167"/>
                <a:gd name="connsiteY9" fmla="*/ 128920 h 128920"/>
                <a:gd name="connsiteX10" fmla="*/ 8923 w 255167"/>
                <a:gd name="connsiteY10" fmla="*/ 123327 h 128920"/>
                <a:gd name="connsiteX11" fmla="*/ 0 w 255167"/>
                <a:gd name="connsiteY11" fmla="*/ 101784 h 128920"/>
                <a:gd name="connsiteX12" fmla="*/ 0 w 255167"/>
                <a:gd name="connsiteY12" fmla="*/ 30466 h 128920"/>
                <a:gd name="connsiteX13" fmla="*/ 30466 w 255167"/>
                <a:gd name="connsiteY13" fmla="*/ 0 h 128920"/>
                <a:gd name="connsiteX14" fmla="*/ 224701 w 255167"/>
                <a:gd name="connsiteY14" fmla="*/ 0 h 128920"/>
                <a:gd name="connsiteX15" fmla="*/ 246244 w 255167"/>
                <a:gd name="connsiteY15" fmla="*/ 8923 h 12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5167" h="128920">
                  <a:moveTo>
                    <a:pt x="246244" y="8923"/>
                  </a:moveTo>
                  <a:cubicBezTo>
                    <a:pt x="251757" y="14437"/>
                    <a:pt x="255167" y="22053"/>
                    <a:pt x="255167" y="30466"/>
                  </a:cubicBezTo>
                  <a:lnTo>
                    <a:pt x="255167" y="101784"/>
                  </a:lnTo>
                  <a:cubicBezTo>
                    <a:pt x="255167" y="110197"/>
                    <a:pt x="251757" y="117814"/>
                    <a:pt x="246244" y="123327"/>
                  </a:cubicBezTo>
                  <a:lnTo>
                    <a:pt x="232739" y="128920"/>
                  </a:lnTo>
                  <a:lnTo>
                    <a:pt x="232739" y="29639"/>
                  </a:lnTo>
                  <a:cubicBezTo>
                    <a:pt x="232739" y="24539"/>
                    <a:pt x="228604" y="20404"/>
                    <a:pt x="223504" y="20404"/>
                  </a:cubicBezTo>
                  <a:lnTo>
                    <a:pt x="31662" y="20404"/>
                  </a:lnTo>
                  <a:cubicBezTo>
                    <a:pt x="26562" y="20404"/>
                    <a:pt x="22427" y="24539"/>
                    <a:pt x="22427" y="29639"/>
                  </a:cubicBezTo>
                  <a:lnTo>
                    <a:pt x="22427" y="128920"/>
                  </a:lnTo>
                  <a:lnTo>
                    <a:pt x="8923" y="123327"/>
                  </a:lnTo>
                  <a:cubicBezTo>
                    <a:pt x="3410" y="117813"/>
                    <a:pt x="0" y="110197"/>
                    <a:pt x="0" y="101784"/>
                  </a:cubicBezTo>
                  <a:lnTo>
                    <a:pt x="0" y="30466"/>
                  </a:lnTo>
                  <a:cubicBezTo>
                    <a:pt x="0" y="13640"/>
                    <a:pt x="13640" y="0"/>
                    <a:pt x="30466" y="0"/>
                  </a:cubicBezTo>
                  <a:lnTo>
                    <a:pt x="224701" y="0"/>
                  </a:lnTo>
                  <a:cubicBezTo>
                    <a:pt x="233114" y="0"/>
                    <a:pt x="240731" y="3410"/>
                    <a:pt x="246244" y="892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07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7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" name="Freeform 14"/>
          <p:cNvSpPr/>
          <p:nvPr/>
        </p:nvSpPr>
        <p:spPr>
          <a:xfrm>
            <a:off x="8817226" y="5676250"/>
            <a:ext cx="609593" cy="695880"/>
          </a:xfrm>
          <a:custGeom>
            <a:avLst/>
            <a:gdLst>
              <a:gd name="connsiteX0" fmla="*/ 599650 w 1199300"/>
              <a:gd name="connsiteY0" fmla="*/ 88729 h 1369060"/>
              <a:gd name="connsiteX1" fmla="*/ 270362 w 1199300"/>
              <a:gd name="connsiteY1" fmla="*/ 418017 h 1369060"/>
              <a:gd name="connsiteX2" fmla="*/ 599650 w 1199300"/>
              <a:gd name="connsiteY2" fmla="*/ 747305 h 1369060"/>
              <a:gd name="connsiteX3" fmla="*/ 928938 w 1199300"/>
              <a:gd name="connsiteY3" fmla="*/ 418017 h 1369060"/>
              <a:gd name="connsiteX4" fmla="*/ 599650 w 1199300"/>
              <a:gd name="connsiteY4" fmla="*/ 88729 h 1369060"/>
              <a:gd name="connsiteX5" fmla="*/ 599651 w 1199300"/>
              <a:gd name="connsiteY5" fmla="*/ 0 h 1369060"/>
              <a:gd name="connsiteX6" fmla="*/ 1017668 w 1199300"/>
              <a:gd name="connsiteY6" fmla="*/ 418017 h 1369060"/>
              <a:gd name="connsiteX7" fmla="*/ 833368 w 1199300"/>
              <a:gd name="connsiteY7" fmla="*/ 764643 h 1369060"/>
              <a:gd name="connsiteX8" fmla="*/ 772437 w 1199300"/>
              <a:gd name="connsiteY8" fmla="*/ 797716 h 1369060"/>
              <a:gd name="connsiteX9" fmla="*/ 833061 w 1199300"/>
              <a:gd name="connsiteY9" fmla="*/ 816535 h 1369060"/>
              <a:gd name="connsiteX10" fmla="*/ 1199300 w 1199300"/>
              <a:gd name="connsiteY10" fmla="*/ 1369060 h 1369060"/>
              <a:gd name="connsiteX11" fmla="*/ 1092443 w 1199300"/>
              <a:gd name="connsiteY11" fmla="*/ 1369060 h 1369060"/>
              <a:gd name="connsiteX12" fmla="*/ 599650 w 1199300"/>
              <a:gd name="connsiteY12" fmla="*/ 876268 h 1369060"/>
              <a:gd name="connsiteX13" fmla="*/ 106857 w 1199300"/>
              <a:gd name="connsiteY13" fmla="*/ 1369060 h 1369060"/>
              <a:gd name="connsiteX14" fmla="*/ 0 w 1199300"/>
              <a:gd name="connsiteY14" fmla="*/ 1369060 h 1369060"/>
              <a:gd name="connsiteX15" fmla="*/ 366239 w 1199300"/>
              <a:gd name="connsiteY15" fmla="*/ 816535 h 1369060"/>
              <a:gd name="connsiteX16" fmla="*/ 426865 w 1199300"/>
              <a:gd name="connsiteY16" fmla="*/ 797716 h 1369060"/>
              <a:gd name="connsiteX17" fmla="*/ 365934 w 1199300"/>
              <a:gd name="connsiteY17" fmla="*/ 764643 h 1369060"/>
              <a:gd name="connsiteX18" fmla="*/ 181634 w 1199300"/>
              <a:gd name="connsiteY18" fmla="*/ 418017 h 1369060"/>
              <a:gd name="connsiteX19" fmla="*/ 599651 w 1199300"/>
              <a:gd name="connsiteY19" fmla="*/ 0 h 136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99300" h="1369060">
                <a:moveTo>
                  <a:pt x="599650" y="88729"/>
                </a:moveTo>
                <a:cubicBezTo>
                  <a:pt x="417789" y="88729"/>
                  <a:pt x="270362" y="236156"/>
                  <a:pt x="270362" y="418017"/>
                </a:cubicBezTo>
                <a:cubicBezTo>
                  <a:pt x="270362" y="599878"/>
                  <a:pt x="417789" y="747305"/>
                  <a:pt x="599650" y="747305"/>
                </a:cubicBezTo>
                <a:cubicBezTo>
                  <a:pt x="781511" y="747305"/>
                  <a:pt x="928938" y="599878"/>
                  <a:pt x="928938" y="418017"/>
                </a:cubicBezTo>
                <a:cubicBezTo>
                  <a:pt x="928938" y="236156"/>
                  <a:pt x="781511" y="88729"/>
                  <a:pt x="599650" y="88729"/>
                </a:cubicBezTo>
                <a:close/>
                <a:moveTo>
                  <a:pt x="599651" y="0"/>
                </a:moveTo>
                <a:cubicBezTo>
                  <a:pt x="830515" y="0"/>
                  <a:pt x="1017668" y="187153"/>
                  <a:pt x="1017668" y="418017"/>
                </a:cubicBezTo>
                <a:cubicBezTo>
                  <a:pt x="1017668" y="562307"/>
                  <a:pt x="944561" y="689522"/>
                  <a:pt x="833368" y="764643"/>
                </a:cubicBezTo>
                <a:lnTo>
                  <a:pt x="772437" y="797716"/>
                </a:lnTo>
                <a:lnTo>
                  <a:pt x="833061" y="816535"/>
                </a:lnTo>
                <a:cubicBezTo>
                  <a:pt x="1048285" y="907566"/>
                  <a:pt x="1199300" y="1120678"/>
                  <a:pt x="1199300" y="1369060"/>
                </a:cubicBezTo>
                <a:lnTo>
                  <a:pt x="1092443" y="1369060"/>
                </a:lnTo>
                <a:cubicBezTo>
                  <a:pt x="1092443" y="1096898"/>
                  <a:pt x="871812" y="876268"/>
                  <a:pt x="599650" y="876268"/>
                </a:cubicBezTo>
                <a:cubicBezTo>
                  <a:pt x="327488" y="876268"/>
                  <a:pt x="106857" y="1096898"/>
                  <a:pt x="106857" y="1369060"/>
                </a:cubicBezTo>
                <a:lnTo>
                  <a:pt x="0" y="1369060"/>
                </a:lnTo>
                <a:cubicBezTo>
                  <a:pt x="0" y="1120678"/>
                  <a:pt x="151016" y="907566"/>
                  <a:pt x="366239" y="816535"/>
                </a:cubicBezTo>
                <a:lnTo>
                  <a:pt x="426865" y="797716"/>
                </a:lnTo>
                <a:lnTo>
                  <a:pt x="365934" y="764643"/>
                </a:lnTo>
                <a:cubicBezTo>
                  <a:pt x="254741" y="689522"/>
                  <a:pt x="181634" y="562307"/>
                  <a:pt x="181634" y="418017"/>
                </a:cubicBezTo>
                <a:cubicBezTo>
                  <a:pt x="181634" y="187153"/>
                  <a:pt x="368787" y="0"/>
                  <a:pt x="599651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5532812" y="4847415"/>
            <a:ext cx="225749" cy="43941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Up Arrow 16"/>
          <p:cNvSpPr/>
          <p:nvPr/>
        </p:nvSpPr>
        <p:spPr>
          <a:xfrm rot="5400000">
            <a:off x="8436484" y="5942058"/>
            <a:ext cx="225749" cy="298738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Left Arrow 17"/>
          <p:cNvSpPr/>
          <p:nvPr/>
        </p:nvSpPr>
        <p:spPr>
          <a:xfrm flipH="1">
            <a:off x="6419237" y="5981273"/>
            <a:ext cx="654293" cy="22575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5046156" y="2915071"/>
          <a:ext cx="1199061" cy="1865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9061">
                  <a:extLst>
                    <a:ext uri="{9D8B030D-6E8A-4147-A177-3AD203B41FA5}">
                      <a16:colId xmlns:a16="http://schemas.microsoft.com/office/drawing/2014/main" val="335739504"/>
                    </a:ext>
                  </a:extLst>
                </a:gridCol>
              </a:tblGrid>
              <a:tr h="233151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282828"/>
                          </a:solidFill>
                        </a:rPr>
                        <a:t>Name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663487802"/>
                  </a:ext>
                </a:extLst>
              </a:tr>
              <a:tr h="233151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282828"/>
                          </a:solidFill>
                        </a:rPr>
                        <a:t>Admin</a:t>
                      </a:r>
                      <a:r>
                        <a:rPr lang="en-US" sz="900" baseline="0" dirty="0">
                          <a:solidFill>
                            <a:srgbClr val="282828"/>
                          </a:solidFill>
                        </a:rPr>
                        <a:t> Users</a:t>
                      </a:r>
                      <a:endParaRPr lang="en-US" sz="900" dirty="0">
                        <a:solidFill>
                          <a:srgbClr val="282828"/>
                        </a:solidFill>
                      </a:endParaRP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198218354"/>
                  </a:ext>
                </a:extLst>
              </a:tr>
              <a:tr h="233151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282828"/>
                          </a:solidFill>
                        </a:rPr>
                        <a:t>Endpoints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3013982744"/>
                  </a:ext>
                </a:extLst>
              </a:tr>
              <a:tr h="233151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282828"/>
                          </a:solidFill>
                        </a:rPr>
                        <a:t>Keys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3047835177"/>
                  </a:ext>
                </a:extLst>
              </a:tr>
              <a:tr h="233151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282828"/>
                          </a:solidFill>
                        </a:rPr>
                        <a:t>Gateways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74604356"/>
                  </a:ext>
                </a:extLst>
              </a:tr>
              <a:tr h="233151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900" dirty="0">
                          <a:solidFill>
                            <a:srgbClr val="282828"/>
                          </a:solidFill>
                        </a:rPr>
                        <a:t>Credentials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930729931"/>
                  </a:ext>
                </a:extLst>
              </a:tr>
              <a:tr h="233151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282828"/>
                          </a:solidFill>
                        </a:rPr>
                        <a:t>Geo Location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1427339996"/>
                  </a:ext>
                </a:extLst>
              </a:tr>
              <a:tr h="233151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282828"/>
                          </a:solidFill>
                        </a:rPr>
                        <a:t>Tags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3184768203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5046156" y="5616777"/>
          <a:ext cx="1199061" cy="9326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9061">
                  <a:extLst>
                    <a:ext uri="{9D8B030D-6E8A-4147-A177-3AD203B41FA5}">
                      <a16:colId xmlns:a16="http://schemas.microsoft.com/office/drawing/2014/main" val="335739504"/>
                    </a:ext>
                  </a:extLst>
                </a:gridCol>
              </a:tblGrid>
              <a:tr h="233151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282828"/>
                          </a:solidFill>
                        </a:rPr>
                        <a:t>Name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663487802"/>
                  </a:ext>
                </a:extLst>
              </a:tr>
              <a:tr h="233151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282828"/>
                          </a:solidFill>
                        </a:rPr>
                        <a:t>Reports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198218354"/>
                  </a:ext>
                </a:extLst>
              </a:tr>
              <a:tr h="233151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282828"/>
                          </a:solidFill>
                        </a:rPr>
                        <a:t>Datasets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3013982744"/>
                  </a:ext>
                </a:extLst>
              </a:tr>
              <a:tr h="233151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282828"/>
                          </a:solidFill>
                        </a:rPr>
                        <a:t>Tags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74604356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7426683" y="6493913"/>
            <a:ext cx="606554" cy="17611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Your app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233129" y="5653078"/>
            <a:ext cx="993659" cy="744081"/>
            <a:chOff x="10467794" y="2369307"/>
            <a:chExt cx="1004386" cy="752113"/>
          </a:xfrm>
          <a:solidFill>
            <a:srgbClr val="282828"/>
          </a:solidFill>
        </p:grpSpPr>
        <p:sp>
          <p:nvSpPr>
            <p:cNvPr id="23" name="Freeform 22"/>
            <p:cNvSpPr>
              <a:spLocks noChangeAspect="1"/>
            </p:cNvSpPr>
            <p:nvPr/>
          </p:nvSpPr>
          <p:spPr bwMode="auto">
            <a:xfrm>
              <a:off x="10768048" y="2628306"/>
              <a:ext cx="375318" cy="374098"/>
            </a:xfrm>
            <a:custGeom>
              <a:avLst/>
              <a:gdLst>
                <a:gd name="connsiteX0" fmla="*/ 678350 w 1481959"/>
                <a:gd name="connsiteY0" fmla="*/ 258990 h 962317"/>
                <a:gd name="connsiteX1" fmla="*/ 688805 w 1481959"/>
                <a:gd name="connsiteY1" fmla="*/ 259224 h 962317"/>
                <a:gd name="connsiteX2" fmla="*/ 971484 w 1481959"/>
                <a:gd name="connsiteY2" fmla="*/ 259224 h 962317"/>
                <a:gd name="connsiteX3" fmla="*/ 1006067 w 1481959"/>
                <a:gd name="connsiteY3" fmla="*/ 292305 h 962317"/>
                <a:gd name="connsiteX4" fmla="*/ 1006067 w 1481959"/>
                <a:gd name="connsiteY4" fmla="*/ 576488 h 962317"/>
                <a:gd name="connsiteX5" fmla="*/ 1004269 w 1481959"/>
                <a:gd name="connsiteY5" fmla="*/ 595185 h 962317"/>
                <a:gd name="connsiteX6" fmla="*/ 996845 w 1481959"/>
                <a:gd name="connsiteY6" fmla="*/ 596703 h 962317"/>
                <a:gd name="connsiteX7" fmla="*/ 946477 w 1481959"/>
                <a:gd name="connsiteY7" fmla="*/ 546841 h 962317"/>
                <a:gd name="connsiteX8" fmla="*/ 903068 w 1481959"/>
                <a:gd name="connsiteY8" fmla="*/ 547059 h 962317"/>
                <a:gd name="connsiteX9" fmla="*/ 711725 w 1481959"/>
                <a:gd name="connsiteY9" fmla="*/ 740344 h 962317"/>
                <a:gd name="connsiteX10" fmla="*/ 661739 w 1481959"/>
                <a:gd name="connsiteY10" fmla="*/ 719332 h 962317"/>
                <a:gd name="connsiteX11" fmla="*/ 535436 w 1481959"/>
                <a:gd name="connsiteY11" fmla="*/ 593028 h 962317"/>
                <a:gd name="connsiteX12" fmla="*/ 520710 w 1481959"/>
                <a:gd name="connsiteY12" fmla="*/ 557602 h 962317"/>
                <a:gd name="connsiteX13" fmla="*/ 597984 w 1481959"/>
                <a:gd name="connsiteY13" fmla="*/ 478826 h 962317"/>
                <a:gd name="connsiteX14" fmla="*/ 709855 w 1481959"/>
                <a:gd name="connsiteY14" fmla="*/ 368988 h 962317"/>
                <a:gd name="connsiteX15" fmla="*/ 720565 w 1481959"/>
                <a:gd name="connsiteY15" fmla="*/ 351055 h 962317"/>
                <a:gd name="connsiteX16" fmla="*/ 722022 w 1481959"/>
                <a:gd name="connsiteY16" fmla="*/ 347917 h 962317"/>
                <a:gd name="connsiteX17" fmla="*/ 723721 w 1481959"/>
                <a:gd name="connsiteY17" fmla="*/ 338718 h 962317"/>
                <a:gd name="connsiteX18" fmla="*/ 723262 w 1481959"/>
                <a:gd name="connsiteY18" fmla="*/ 334338 h 962317"/>
                <a:gd name="connsiteX19" fmla="*/ 723111 w 1481959"/>
                <a:gd name="connsiteY19" fmla="*/ 333602 h 962317"/>
                <a:gd name="connsiteX20" fmla="*/ 714729 w 1481959"/>
                <a:gd name="connsiteY20" fmla="*/ 315979 h 962317"/>
                <a:gd name="connsiteX21" fmla="*/ 678087 w 1481959"/>
                <a:gd name="connsiteY21" fmla="*/ 280035 h 962317"/>
                <a:gd name="connsiteX22" fmla="*/ 668098 w 1481959"/>
                <a:gd name="connsiteY22" fmla="*/ 262301 h 962317"/>
                <a:gd name="connsiteX23" fmla="*/ 678350 w 1481959"/>
                <a:gd name="connsiteY23" fmla="*/ 258990 h 962317"/>
                <a:gd name="connsiteX24" fmla="*/ 72174 w 1481959"/>
                <a:gd name="connsiteY24" fmla="*/ 72174 h 962317"/>
                <a:gd name="connsiteX25" fmla="*/ 72174 w 1481959"/>
                <a:gd name="connsiteY25" fmla="*/ 887737 h 962317"/>
                <a:gd name="connsiteX26" fmla="*/ 1402569 w 1481959"/>
                <a:gd name="connsiteY26" fmla="*/ 887737 h 962317"/>
                <a:gd name="connsiteX27" fmla="*/ 1402569 w 1481959"/>
                <a:gd name="connsiteY27" fmla="*/ 72174 h 962317"/>
                <a:gd name="connsiteX28" fmla="*/ 65620 w 1481959"/>
                <a:gd name="connsiteY28" fmla="*/ 0 h 962317"/>
                <a:gd name="connsiteX29" fmla="*/ 1416339 w 1481959"/>
                <a:gd name="connsiteY29" fmla="*/ 0 h 962317"/>
                <a:gd name="connsiteX30" fmla="*/ 1481959 w 1481959"/>
                <a:gd name="connsiteY30" fmla="*/ 65621 h 962317"/>
                <a:gd name="connsiteX31" fmla="*/ 1481959 w 1481959"/>
                <a:gd name="connsiteY31" fmla="*/ 896697 h 962317"/>
                <a:gd name="connsiteX32" fmla="*/ 1416339 w 1481959"/>
                <a:gd name="connsiteY32" fmla="*/ 962317 h 962317"/>
                <a:gd name="connsiteX33" fmla="*/ 65620 w 1481959"/>
                <a:gd name="connsiteY33" fmla="*/ 962317 h 962317"/>
                <a:gd name="connsiteX34" fmla="*/ 0 w 1481959"/>
                <a:gd name="connsiteY34" fmla="*/ 896697 h 962317"/>
                <a:gd name="connsiteX35" fmla="*/ 0 w 1481959"/>
                <a:gd name="connsiteY35" fmla="*/ 65621 h 962317"/>
                <a:gd name="connsiteX36" fmla="*/ 65620 w 1481959"/>
                <a:gd name="connsiteY36" fmla="*/ 0 h 962317"/>
                <a:gd name="connsiteX0" fmla="*/ 678350 w 1481959"/>
                <a:gd name="connsiteY0" fmla="*/ 258990 h 962317"/>
                <a:gd name="connsiteX1" fmla="*/ 688805 w 1481959"/>
                <a:gd name="connsiteY1" fmla="*/ 259224 h 962317"/>
                <a:gd name="connsiteX2" fmla="*/ 971484 w 1481959"/>
                <a:gd name="connsiteY2" fmla="*/ 259224 h 962317"/>
                <a:gd name="connsiteX3" fmla="*/ 1006067 w 1481959"/>
                <a:gd name="connsiteY3" fmla="*/ 292305 h 962317"/>
                <a:gd name="connsiteX4" fmla="*/ 1006067 w 1481959"/>
                <a:gd name="connsiteY4" fmla="*/ 576488 h 962317"/>
                <a:gd name="connsiteX5" fmla="*/ 1004269 w 1481959"/>
                <a:gd name="connsiteY5" fmla="*/ 595185 h 962317"/>
                <a:gd name="connsiteX6" fmla="*/ 996845 w 1481959"/>
                <a:gd name="connsiteY6" fmla="*/ 596703 h 962317"/>
                <a:gd name="connsiteX7" fmla="*/ 946477 w 1481959"/>
                <a:gd name="connsiteY7" fmla="*/ 546841 h 962317"/>
                <a:gd name="connsiteX8" fmla="*/ 903068 w 1481959"/>
                <a:gd name="connsiteY8" fmla="*/ 547059 h 962317"/>
                <a:gd name="connsiteX9" fmla="*/ 711725 w 1481959"/>
                <a:gd name="connsiteY9" fmla="*/ 740344 h 962317"/>
                <a:gd name="connsiteX10" fmla="*/ 661739 w 1481959"/>
                <a:gd name="connsiteY10" fmla="*/ 719332 h 962317"/>
                <a:gd name="connsiteX11" fmla="*/ 535436 w 1481959"/>
                <a:gd name="connsiteY11" fmla="*/ 593028 h 962317"/>
                <a:gd name="connsiteX12" fmla="*/ 520710 w 1481959"/>
                <a:gd name="connsiteY12" fmla="*/ 557602 h 962317"/>
                <a:gd name="connsiteX13" fmla="*/ 597984 w 1481959"/>
                <a:gd name="connsiteY13" fmla="*/ 478826 h 962317"/>
                <a:gd name="connsiteX14" fmla="*/ 709855 w 1481959"/>
                <a:gd name="connsiteY14" fmla="*/ 368988 h 962317"/>
                <a:gd name="connsiteX15" fmla="*/ 720565 w 1481959"/>
                <a:gd name="connsiteY15" fmla="*/ 351055 h 962317"/>
                <a:gd name="connsiteX16" fmla="*/ 722022 w 1481959"/>
                <a:gd name="connsiteY16" fmla="*/ 347917 h 962317"/>
                <a:gd name="connsiteX17" fmla="*/ 723721 w 1481959"/>
                <a:gd name="connsiteY17" fmla="*/ 338718 h 962317"/>
                <a:gd name="connsiteX18" fmla="*/ 723262 w 1481959"/>
                <a:gd name="connsiteY18" fmla="*/ 334338 h 962317"/>
                <a:gd name="connsiteX19" fmla="*/ 723111 w 1481959"/>
                <a:gd name="connsiteY19" fmla="*/ 333602 h 962317"/>
                <a:gd name="connsiteX20" fmla="*/ 714729 w 1481959"/>
                <a:gd name="connsiteY20" fmla="*/ 315979 h 962317"/>
                <a:gd name="connsiteX21" fmla="*/ 678087 w 1481959"/>
                <a:gd name="connsiteY21" fmla="*/ 280035 h 962317"/>
                <a:gd name="connsiteX22" fmla="*/ 668098 w 1481959"/>
                <a:gd name="connsiteY22" fmla="*/ 262301 h 962317"/>
                <a:gd name="connsiteX23" fmla="*/ 678350 w 1481959"/>
                <a:gd name="connsiteY23" fmla="*/ 258990 h 962317"/>
                <a:gd name="connsiteX24" fmla="*/ 179572 w 1481959"/>
                <a:gd name="connsiteY24" fmla="*/ 228919 h 962317"/>
                <a:gd name="connsiteX25" fmla="*/ 72174 w 1481959"/>
                <a:gd name="connsiteY25" fmla="*/ 887737 h 962317"/>
                <a:gd name="connsiteX26" fmla="*/ 1402569 w 1481959"/>
                <a:gd name="connsiteY26" fmla="*/ 887737 h 962317"/>
                <a:gd name="connsiteX27" fmla="*/ 1402569 w 1481959"/>
                <a:gd name="connsiteY27" fmla="*/ 72174 h 962317"/>
                <a:gd name="connsiteX28" fmla="*/ 179572 w 1481959"/>
                <a:gd name="connsiteY28" fmla="*/ 228919 h 962317"/>
                <a:gd name="connsiteX29" fmla="*/ 65620 w 1481959"/>
                <a:gd name="connsiteY29" fmla="*/ 0 h 962317"/>
                <a:gd name="connsiteX30" fmla="*/ 1416339 w 1481959"/>
                <a:gd name="connsiteY30" fmla="*/ 0 h 962317"/>
                <a:gd name="connsiteX31" fmla="*/ 1481959 w 1481959"/>
                <a:gd name="connsiteY31" fmla="*/ 65621 h 962317"/>
                <a:gd name="connsiteX32" fmla="*/ 1481959 w 1481959"/>
                <a:gd name="connsiteY32" fmla="*/ 896697 h 962317"/>
                <a:gd name="connsiteX33" fmla="*/ 1416339 w 1481959"/>
                <a:gd name="connsiteY33" fmla="*/ 962317 h 962317"/>
                <a:gd name="connsiteX34" fmla="*/ 65620 w 1481959"/>
                <a:gd name="connsiteY34" fmla="*/ 962317 h 962317"/>
                <a:gd name="connsiteX35" fmla="*/ 0 w 1481959"/>
                <a:gd name="connsiteY35" fmla="*/ 896697 h 962317"/>
                <a:gd name="connsiteX36" fmla="*/ 0 w 1481959"/>
                <a:gd name="connsiteY36" fmla="*/ 65621 h 962317"/>
                <a:gd name="connsiteX37" fmla="*/ 65620 w 1481959"/>
                <a:gd name="connsiteY37" fmla="*/ 0 h 962317"/>
                <a:gd name="connsiteX0" fmla="*/ 678350 w 1481959"/>
                <a:gd name="connsiteY0" fmla="*/ 258990 h 962317"/>
                <a:gd name="connsiteX1" fmla="*/ 688805 w 1481959"/>
                <a:gd name="connsiteY1" fmla="*/ 259224 h 962317"/>
                <a:gd name="connsiteX2" fmla="*/ 971484 w 1481959"/>
                <a:gd name="connsiteY2" fmla="*/ 259224 h 962317"/>
                <a:gd name="connsiteX3" fmla="*/ 1006067 w 1481959"/>
                <a:gd name="connsiteY3" fmla="*/ 292305 h 962317"/>
                <a:gd name="connsiteX4" fmla="*/ 1006067 w 1481959"/>
                <a:gd name="connsiteY4" fmla="*/ 576488 h 962317"/>
                <a:gd name="connsiteX5" fmla="*/ 1004269 w 1481959"/>
                <a:gd name="connsiteY5" fmla="*/ 595185 h 962317"/>
                <a:gd name="connsiteX6" fmla="*/ 996845 w 1481959"/>
                <a:gd name="connsiteY6" fmla="*/ 596703 h 962317"/>
                <a:gd name="connsiteX7" fmla="*/ 946477 w 1481959"/>
                <a:gd name="connsiteY7" fmla="*/ 546841 h 962317"/>
                <a:gd name="connsiteX8" fmla="*/ 903068 w 1481959"/>
                <a:gd name="connsiteY8" fmla="*/ 547059 h 962317"/>
                <a:gd name="connsiteX9" fmla="*/ 711725 w 1481959"/>
                <a:gd name="connsiteY9" fmla="*/ 740344 h 962317"/>
                <a:gd name="connsiteX10" fmla="*/ 661739 w 1481959"/>
                <a:gd name="connsiteY10" fmla="*/ 719332 h 962317"/>
                <a:gd name="connsiteX11" fmla="*/ 535436 w 1481959"/>
                <a:gd name="connsiteY11" fmla="*/ 593028 h 962317"/>
                <a:gd name="connsiteX12" fmla="*/ 520710 w 1481959"/>
                <a:gd name="connsiteY12" fmla="*/ 557602 h 962317"/>
                <a:gd name="connsiteX13" fmla="*/ 597984 w 1481959"/>
                <a:gd name="connsiteY13" fmla="*/ 478826 h 962317"/>
                <a:gd name="connsiteX14" fmla="*/ 709855 w 1481959"/>
                <a:gd name="connsiteY14" fmla="*/ 368988 h 962317"/>
                <a:gd name="connsiteX15" fmla="*/ 720565 w 1481959"/>
                <a:gd name="connsiteY15" fmla="*/ 351055 h 962317"/>
                <a:gd name="connsiteX16" fmla="*/ 722022 w 1481959"/>
                <a:gd name="connsiteY16" fmla="*/ 347917 h 962317"/>
                <a:gd name="connsiteX17" fmla="*/ 723721 w 1481959"/>
                <a:gd name="connsiteY17" fmla="*/ 338718 h 962317"/>
                <a:gd name="connsiteX18" fmla="*/ 723262 w 1481959"/>
                <a:gd name="connsiteY18" fmla="*/ 334338 h 962317"/>
                <a:gd name="connsiteX19" fmla="*/ 723111 w 1481959"/>
                <a:gd name="connsiteY19" fmla="*/ 333602 h 962317"/>
                <a:gd name="connsiteX20" fmla="*/ 714729 w 1481959"/>
                <a:gd name="connsiteY20" fmla="*/ 315979 h 962317"/>
                <a:gd name="connsiteX21" fmla="*/ 678087 w 1481959"/>
                <a:gd name="connsiteY21" fmla="*/ 280035 h 962317"/>
                <a:gd name="connsiteX22" fmla="*/ 668098 w 1481959"/>
                <a:gd name="connsiteY22" fmla="*/ 262301 h 962317"/>
                <a:gd name="connsiteX23" fmla="*/ 678350 w 1481959"/>
                <a:gd name="connsiteY23" fmla="*/ 258990 h 962317"/>
                <a:gd name="connsiteX24" fmla="*/ 1402569 w 1481959"/>
                <a:gd name="connsiteY24" fmla="*/ 72174 h 962317"/>
                <a:gd name="connsiteX25" fmla="*/ 72174 w 1481959"/>
                <a:gd name="connsiteY25" fmla="*/ 887737 h 962317"/>
                <a:gd name="connsiteX26" fmla="*/ 1402569 w 1481959"/>
                <a:gd name="connsiteY26" fmla="*/ 887737 h 962317"/>
                <a:gd name="connsiteX27" fmla="*/ 1402569 w 1481959"/>
                <a:gd name="connsiteY27" fmla="*/ 72174 h 962317"/>
                <a:gd name="connsiteX28" fmla="*/ 65620 w 1481959"/>
                <a:gd name="connsiteY28" fmla="*/ 0 h 962317"/>
                <a:gd name="connsiteX29" fmla="*/ 1416339 w 1481959"/>
                <a:gd name="connsiteY29" fmla="*/ 0 h 962317"/>
                <a:gd name="connsiteX30" fmla="*/ 1481959 w 1481959"/>
                <a:gd name="connsiteY30" fmla="*/ 65621 h 962317"/>
                <a:gd name="connsiteX31" fmla="*/ 1481959 w 1481959"/>
                <a:gd name="connsiteY31" fmla="*/ 896697 h 962317"/>
                <a:gd name="connsiteX32" fmla="*/ 1416339 w 1481959"/>
                <a:gd name="connsiteY32" fmla="*/ 962317 h 962317"/>
                <a:gd name="connsiteX33" fmla="*/ 65620 w 1481959"/>
                <a:gd name="connsiteY33" fmla="*/ 962317 h 962317"/>
                <a:gd name="connsiteX34" fmla="*/ 0 w 1481959"/>
                <a:gd name="connsiteY34" fmla="*/ 896697 h 962317"/>
                <a:gd name="connsiteX35" fmla="*/ 0 w 1481959"/>
                <a:gd name="connsiteY35" fmla="*/ 65621 h 962317"/>
                <a:gd name="connsiteX36" fmla="*/ 65620 w 1481959"/>
                <a:gd name="connsiteY36" fmla="*/ 0 h 962317"/>
                <a:gd name="connsiteX0" fmla="*/ 678350 w 1481959"/>
                <a:gd name="connsiteY0" fmla="*/ 282422 h 985749"/>
                <a:gd name="connsiteX1" fmla="*/ 688805 w 1481959"/>
                <a:gd name="connsiteY1" fmla="*/ 282656 h 985749"/>
                <a:gd name="connsiteX2" fmla="*/ 971484 w 1481959"/>
                <a:gd name="connsiteY2" fmla="*/ 282656 h 985749"/>
                <a:gd name="connsiteX3" fmla="*/ 1006067 w 1481959"/>
                <a:gd name="connsiteY3" fmla="*/ 315737 h 985749"/>
                <a:gd name="connsiteX4" fmla="*/ 1006067 w 1481959"/>
                <a:gd name="connsiteY4" fmla="*/ 599920 h 985749"/>
                <a:gd name="connsiteX5" fmla="*/ 1004269 w 1481959"/>
                <a:gd name="connsiteY5" fmla="*/ 618617 h 985749"/>
                <a:gd name="connsiteX6" fmla="*/ 996845 w 1481959"/>
                <a:gd name="connsiteY6" fmla="*/ 620135 h 985749"/>
                <a:gd name="connsiteX7" fmla="*/ 946477 w 1481959"/>
                <a:gd name="connsiteY7" fmla="*/ 570273 h 985749"/>
                <a:gd name="connsiteX8" fmla="*/ 903068 w 1481959"/>
                <a:gd name="connsiteY8" fmla="*/ 570491 h 985749"/>
                <a:gd name="connsiteX9" fmla="*/ 711725 w 1481959"/>
                <a:gd name="connsiteY9" fmla="*/ 763776 h 985749"/>
                <a:gd name="connsiteX10" fmla="*/ 661739 w 1481959"/>
                <a:gd name="connsiteY10" fmla="*/ 742764 h 985749"/>
                <a:gd name="connsiteX11" fmla="*/ 535436 w 1481959"/>
                <a:gd name="connsiteY11" fmla="*/ 616460 h 985749"/>
                <a:gd name="connsiteX12" fmla="*/ 520710 w 1481959"/>
                <a:gd name="connsiteY12" fmla="*/ 581034 h 985749"/>
                <a:gd name="connsiteX13" fmla="*/ 597984 w 1481959"/>
                <a:gd name="connsiteY13" fmla="*/ 502258 h 985749"/>
                <a:gd name="connsiteX14" fmla="*/ 709855 w 1481959"/>
                <a:gd name="connsiteY14" fmla="*/ 392420 h 985749"/>
                <a:gd name="connsiteX15" fmla="*/ 720565 w 1481959"/>
                <a:gd name="connsiteY15" fmla="*/ 374487 h 985749"/>
                <a:gd name="connsiteX16" fmla="*/ 722022 w 1481959"/>
                <a:gd name="connsiteY16" fmla="*/ 371349 h 985749"/>
                <a:gd name="connsiteX17" fmla="*/ 723721 w 1481959"/>
                <a:gd name="connsiteY17" fmla="*/ 362150 h 985749"/>
                <a:gd name="connsiteX18" fmla="*/ 723262 w 1481959"/>
                <a:gd name="connsiteY18" fmla="*/ 357770 h 985749"/>
                <a:gd name="connsiteX19" fmla="*/ 723111 w 1481959"/>
                <a:gd name="connsiteY19" fmla="*/ 357034 h 985749"/>
                <a:gd name="connsiteX20" fmla="*/ 714729 w 1481959"/>
                <a:gd name="connsiteY20" fmla="*/ 339411 h 985749"/>
                <a:gd name="connsiteX21" fmla="*/ 678087 w 1481959"/>
                <a:gd name="connsiteY21" fmla="*/ 303467 h 985749"/>
                <a:gd name="connsiteX22" fmla="*/ 668098 w 1481959"/>
                <a:gd name="connsiteY22" fmla="*/ 285733 h 985749"/>
                <a:gd name="connsiteX23" fmla="*/ 678350 w 1481959"/>
                <a:gd name="connsiteY23" fmla="*/ 282422 h 985749"/>
                <a:gd name="connsiteX24" fmla="*/ 1402569 w 1481959"/>
                <a:gd name="connsiteY24" fmla="*/ 95606 h 985749"/>
                <a:gd name="connsiteX25" fmla="*/ 72174 w 1481959"/>
                <a:gd name="connsiteY25" fmla="*/ 911169 h 985749"/>
                <a:gd name="connsiteX26" fmla="*/ 1402569 w 1481959"/>
                <a:gd name="connsiteY26" fmla="*/ 911169 h 985749"/>
                <a:gd name="connsiteX27" fmla="*/ 1402569 w 1481959"/>
                <a:gd name="connsiteY27" fmla="*/ 95606 h 985749"/>
                <a:gd name="connsiteX28" fmla="*/ 0 w 1481959"/>
                <a:gd name="connsiteY28" fmla="*/ 89053 h 985749"/>
                <a:gd name="connsiteX29" fmla="*/ 1416339 w 1481959"/>
                <a:gd name="connsiteY29" fmla="*/ 23432 h 985749"/>
                <a:gd name="connsiteX30" fmla="*/ 1481959 w 1481959"/>
                <a:gd name="connsiteY30" fmla="*/ 89053 h 985749"/>
                <a:gd name="connsiteX31" fmla="*/ 1481959 w 1481959"/>
                <a:gd name="connsiteY31" fmla="*/ 920129 h 985749"/>
                <a:gd name="connsiteX32" fmla="*/ 1416339 w 1481959"/>
                <a:gd name="connsiteY32" fmla="*/ 985749 h 985749"/>
                <a:gd name="connsiteX33" fmla="*/ 65620 w 1481959"/>
                <a:gd name="connsiteY33" fmla="*/ 985749 h 985749"/>
                <a:gd name="connsiteX34" fmla="*/ 0 w 1481959"/>
                <a:gd name="connsiteY34" fmla="*/ 920129 h 985749"/>
                <a:gd name="connsiteX35" fmla="*/ 0 w 1481959"/>
                <a:gd name="connsiteY35" fmla="*/ 89053 h 985749"/>
                <a:gd name="connsiteX0" fmla="*/ 701571 w 1505180"/>
                <a:gd name="connsiteY0" fmla="*/ 282422 h 985749"/>
                <a:gd name="connsiteX1" fmla="*/ 712026 w 1505180"/>
                <a:gd name="connsiteY1" fmla="*/ 282656 h 985749"/>
                <a:gd name="connsiteX2" fmla="*/ 994705 w 1505180"/>
                <a:gd name="connsiteY2" fmla="*/ 282656 h 985749"/>
                <a:gd name="connsiteX3" fmla="*/ 1029288 w 1505180"/>
                <a:gd name="connsiteY3" fmla="*/ 315737 h 985749"/>
                <a:gd name="connsiteX4" fmla="*/ 1029288 w 1505180"/>
                <a:gd name="connsiteY4" fmla="*/ 599920 h 985749"/>
                <a:gd name="connsiteX5" fmla="*/ 1027490 w 1505180"/>
                <a:gd name="connsiteY5" fmla="*/ 618617 h 985749"/>
                <a:gd name="connsiteX6" fmla="*/ 1020066 w 1505180"/>
                <a:gd name="connsiteY6" fmla="*/ 620135 h 985749"/>
                <a:gd name="connsiteX7" fmla="*/ 969698 w 1505180"/>
                <a:gd name="connsiteY7" fmla="*/ 570273 h 985749"/>
                <a:gd name="connsiteX8" fmla="*/ 926289 w 1505180"/>
                <a:gd name="connsiteY8" fmla="*/ 570491 h 985749"/>
                <a:gd name="connsiteX9" fmla="*/ 734946 w 1505180"/>
                <a:gd name="connsiteY9" fmla="*/ 763776 h 985749"/>
                <a:gd name="connsiteX10" fmla="*/ 684960 w 1505180"/>
                <a:gd name="connsiteY10" fmla="*/ 742764 h 985749"/>
                <a:gd name="connsiteX11" fmla="*/ 558657 w 1505180"/>
                <a:gd name="connsiteY11" fmla="*/ 616460 h 985749"/>
                <a:gd name="connsiteX12" fmla="*/ 543931 w 1505180"/>
                <a:gd name="connsiteY12" fmla="*/ 581034 h 985749"/>
                <a:gd name="connsiteX13" fmla="*/ 621205 w 1505180"/>
                <a:gd name="connsiteY13" fmla="*/ 502258 h 985749"/>
                <a:gd name="connsiteX14" fmla="*/ 733076 w 1505180"/>
                <a:gd name="connsiteY14" fmla="*/ 392420 h 985749"/>
                <a:gd name="connsiteX15" fmla="*/ 743786 w 1505180"/>
                <a:gd name="connsiteY15" fmla="*/ 374487 h 985749"/>
                <a:gd name="connsiteX16" fmla="*/ 745243 w 1505180"/>
                <a:gd name="connsiteY16" fmla="*/ 371349 h 985749"/>
                <a:gd name="connsiteX17" fmla="*/ 746942 w 1505180"/>
                <a:gd name="connsiteY17" fmla="*/ 362150 h 985749"/>
                <a:gd name="connsiteX18" fmla="*/ 746483 w 1505180"/>
                <a:gd name="connsiteY18" fmla="*/ 357770 h 985749"/>
                <a:gd name="connsiteX19" fmla="*/ 746332 w 1505180"/>
                <a:gd name="connsiteY19" fmla="*/ 357034 h 985749"/>
                <a:gd name="connsiteX20" fmla="*/ 737950 w 1505180"/>
                <a:gd name="connsiteY20" fmla="*/ 339411 h 985749"/>
                <a:gd name="connsiteX21" fmla="*/ 701308 w 1505180"/>
                <a:gd name="connsiteY21" fmla="*/ 303467 h 985749"/>
                <a:gd name="connsiteX22" fmla="*/ 691319 w 1505180"/>
                <a:gd name="connsiteY22" fmla="*/ 285733 h 985749"/>
                <a:gd name="connsiteX23" fmla="*/ 701571 w 1505180"/>
                <a:gd name="connsiteY23" fmla="*/ 282422 h 985749"/>
                <a:gd name="connsiteX24" fmla="*/ 1425790 w 1505180"/>
                <a:gd name="connsiteY24" fmla="*/ 95606 h 985749"/>
                <a:gd name="connsiteX25" fmla="*/ 95395 w 1505180"/>
                <a:gd name="connsiteY25" fmla="*/ 911169 h 985749"/>
                <a:gd name="connsiteX26" fmla="*/ 1425790 w 1505180"/>
                <a:gd name="connsiteY26" fmla="*/ 911169 h 985749"/>
                <a:gd name="connsiteX27" fmla="*/ 1425790 w 1505180"/>
                <a:gd name="connsiteY27" fmla="*/ 95606 h 985749"/>
                <a:gd name="connsiteX28" fmla="*/ 0 w 1505180"/>
                <a:gd name="connsiteY28" fmla="*/ 89053 h 985749"/>
                <a:gd name="connsiteX29" fmla="*/ 1439560 w 1505180"/>
                <a:gd name="connsiteY29" fmla="*/ 23432 h 985749"/>
                <a:gd name="connsiteX30" fmla="*/ 1505180 w 1505180"/>
                <a:gd name="connsiteY30" fmla="*/ 89053 h 985749"/>
                <a:gd name="connsiteX31" fmla="*/ 1505180 w 1505180"/>
                <a:gd name="connsiteY31" fmla="*/ 920129 h 985749"/>
                <a:gd name="connsiteX32" fmla="*/ 1439560 w 1505180"/>
                <a:gd name="connsiteY32" fmla="*/ 985749 h 985749"/>
                <a:gd name="connsiteX33" fmla="*/ 88841 w 1505180"/>
                <a:gd name="connsiteY33" fmla="*/ 985749 h 985749"/>
                <a:gd name="connsiteX34" fmla="*/ 23221 w 1505180"/>
                <a:gd name="connsiteY34" fmla="*/ 920129 h 985749"/>
                <a:gd name="connsiteX35" fmla="*/ 0 w 1505180"/>
                <a:gd name="connsiteY35" fmla="*/ 89053 h 985749"/>
                <a:gd name="connsiteX0" fmla="*/ 678350 w 1481959"/>
                <a:gd name="connsiteY0" fmla="*/ 258990 h 962317"/>
                <a:gd name="connsiteX1" fmla="*/ 688805 w 1481959"/>
                <a:gd name="connsiteY1" fmla="*/ 259224 h 962317"/>
                <a:gd name="connsiteX2" fmla="*/ 971484 w 1481959"/>
                <a:gd name="connsiteY2" fmla="*/ 259224 h 962317"/>
                <a:gd name="connsiteX3" fmla="*/ 1006067 w 1481959"/>
                <a:gd name="connsiteY3" fmla="*/ 292305 h 962317"/>
                <a:gd name="connsiteX4" fmla="*/ 1006067 w 1481959"/>
                <a:gd name="connsiteY4" fmla="*/ 576488 h 962317"/>
                <a:gd name="connsiteX5" fmla="*/ 1004269 w 1481959"/>
                <a:gd name="connsiteY5" fmla="*/ 595185 h 962317"/>
                <a:gd name="connsiteX6" fmla="*/ 996845 w 1481959"/>
                <a:gd name="connsiteY6" fmla="*/ 596703 h 962317"/>
                <a:gd name="connsiteX7" fmla="*/ 946477 w 1481959"/>
                <a:gd name="connsiteY7" fmla="*/ 546841 h 962317"/>
                <a:gd name="connsiteX8" fmla="*/ 903068 w 1481959"/>
                <a:gd name="connsiteY8" fmla="*/ 547059 h 962317"/>
                <a:gd name="connsiteX9" fmla="*/ 711725 w 1481959"/>
                <a:gd name="connsiteY9" fmla="*/ 740344 h 962317"/>
                <a:gd name="connsiteX10" fmla="*/ 661739 w 1481959"/>
                <a:gd name="connsiteY10" fmla="*/ 719332 h 962317"/>
                <a:gd name="connsiteX11" fmla="*/ 535436 w 1481959"/>
                <a:gd name="connsiteY11" fmla="*/ 593028 h 962317"/>
                <a:gd name="connsiteX12" fmla="*/ 520710 w 1481959"/>
                <a:gd name="connsiteY12" fmla="*/ 557602 h 962317"/>
                <a:gd name="connsiteX13" fmla="*/ 597984 w 1481959"/>
                <a:gd name="connsiteY13" fmla="*/ 478826 h 962317"/>
                <a:gd name="connsiteX14" fmla="*/ 709855 w 1481959"/>
                <a:gd name="connsiteY14" fmla="*/ 368988 h 962317"/>
                <a:gd name="connsiteX15" fmla="*/ 720565 w 1481959"/>
                <a:gd name="connsiteY15" fmla="*/ 351055 h 962317"/>
                <a:gd name="connsiteX16" fmla="*/ 722022 w 1481959"/>
                <a:gd name="connsiteY16" fmla="*/ 347917 h 962317"/>
                <a:gd name="connsiteX17" fmla="*/ 723721 w 1481959"/>
                <a:gd name="connsiteY17" fmla="*/ 338718 h 962317"/>
                <a:gd name="connsiteX18" fmla="*/ 723262 w 1481959"/>
                <a:gd name="connsiteY18" fmla="*/ 334338 h 962317"/>
                <a:gd name="connsiteX19" fmla="*/ 723111 w 1481959"/>
                <a:gd name="connsiteY19" fmla="*/ 333602 h 962317"/>
                <a:gd name="connsiteX20" fmla="*/ 714729 w 1481959"/>
                <a:gd name="connsiteY20" fmla="*/ 315979 h 962317"/>
                <a:gd name="connsiteX21" fmla="*/ 678087 w 1481959"/>
                <a:gd name="connsiteY21" fmla="*/ 280035 h 962317"/>
                <a:gd name="connsiteX22" fmla="*/ 668098 w 1481959"/>
                <a:gd name="connsiteY22" fmla="*/ 262301 h 962317"/>
                <a:gd name="connsiteX23" fmla="*/ 678350 w 1481959"/>
                <a:gd name="connsiteY23" fmla="*/ 258990 h 962317"/>
                <a:gd name="connsiteX24" fmla="*/ 1402569 w 1481959"/>
                <a:gd name="connsiteY24" fmla="*/ 72174 h 962317"/>
                <a:gd name="connsiteX25" fmla="*/ 72174 w 1481959"/>
                <a:gd name="connsiteY25" fmla="*/ 887737 h 962317"/>
                <a:gd name="connsiteX26" fmla="*/ 1402569 w 1481959"/>
                <a:gd name="connsiteY26" fmla="*/ 887737 h 962317"/>
                <a:gd name="connsiteX27" fmla="*/ 1402569 w 1481959"/>
                <a:gd name="connsiteY27" fmla="*/ 72174 h 962317"/>
                <a:gd name="connsiteX28" fmla="*/ 0 w 1481959"/>
                <a:gd name="connsiteY28" fmla="*/ 896697 h 962317"/>
                <a:gd name="connsiteX29" fmla="*/ 1416339 w 1481959"/>
                <a:gd name="connsiteY29" fmla="*/ 0 h 962317"/>
                <a:gd name="connsiteX30" fmla="*/ 1481959 w 1481959"/>
                <a:gd name="connsiteY30" fmla="*/ 65621 h 962317"/>
                <a:gd name="connsiteX31" fmla="*/ 1481959 w 1481959"/>
                <a:gd name="connsiteY31" fmla="*/ 896697 h 962317"/>
                <a:gd name="connsiteX32" fmla="*/ 1416339 w 1481959"/>
                <a:gd name="connsiteY32" fmla="*/ 962317 h 962317"/>
                <a:gd name="connsiteX33" fmla="*/ 65620 w 1481959"/>
                <a:gd name="connsiteY33" fmla="*/ 962317 h 962317"/>
                <a:gd name="connsiteX34" fmla="*/ 0 w 1481959"/>
                <a:gd name="connsiteY34" fmla="*/ 896697 h 962317"/>
                <a:gd name="connsiteX0" fmla="*/ 678350 w 1519998"/>
                <a:gd name="connsiteY0" fmla="*/ 325515 h 1028842"/>
                <a:gd name="connsiteX1" fmla="*/ 688805 w 1519998"/>
                <a:gd name="connsiteY1" fmla="*/ 325749 h 1028842"/>
                <a:gd name="connsiteX2" fmla="*/ 971484 w 1519998"/>
                <a:gd name="connsiteY2" fmla="*/ 325749 h 1028842"/>
                <a:gd name="connsiteX3" fmla="*/ 1006067 w 1519998"/>
                <a:gd name="connsiteY3" fmla="*/ 358830 h 1028842"/>
                <a:gd name="connsiteX4" fmla="*/ 1006067 w 1519998"/>
                <a:gd name="connsiteY4" fmla="*/ 643013 h 1028842"/>
                <a:gd name="connsiteX5" fmla="*/ 1004269 w 1519998"/>
                <a:gd name="connsiteY5" fmla="*/ 661710 h 1028842"/>
                <a:gd name="connsiteX6" fmla="*/ 996845 w 1519998"/>
                <a:gd name="connsiteY6" fmla="*/ 663228 h 1028842"/>
                <a:gd name="connsiteX7" fmla="*/ 946477 w 1519998"/>
                <a:gd name="connsiteY7" fmla="*/ 613366 h 1028842"/>
                <a:gd name="connsiteX8" fmla="*/ 903068 w 1519998"/>
                <a:gd name="connsiteY8" fmla="*/ 613584 h 1028842"/>
                <a:gd name="connsiteX9" fmla="*/ 711725 w 1519998"/>
                <a:gd name="connsiteY9" fmla="*/ 806869 h 1028842"/>
                <a:gd name="connsiteX10" fmla="*/ 661739 w 1519998"/>
                <a:gd name="connsiteY10" fmla="*/ 785857 h 1028842"/>
                <a:gd name="connsiteX11" fmla="*/ 535436 w 1519998"/>
                <a:gd name="connsiteY11" fmla="*/ 659553 h 1028842"/>
                <a:gd name="connsiteX12" fmla="*/ 520710 w 1519998"/>
                <a:gd name="connsiteY12" fmla="*/ 624127 h 1028842"/>
                <a:gd name="connsiteX13" fmla="*/ 597984 w 1519998"/>
                <a:gd name="connsiteY13" fmla="*/ 545351 h 1028842"/>
                <a:gd name="connsiteX14" fmla="*/ 709855 w 1519998"/>
                <a:gd name="connsiteY14" fmla="*/ 435513 h 1028842"/>
                <a:gd name="connsiteX15" fmla="*/ 720565 w 1519998"/>
                <a:gd name="connsiteY15" fmla="*/ 417580 h 1028842"/>
                <a:gd name="connsiteX16" fmla="*/ 722022 w 1519998"/>
                <a:gd name="connsiteY16" fmla="*/ 414442 h 1028842"/>
                <a:gd name="connsiteX17" fmla="*/ 723721 w 1519998"/>
                <a:gd name="connsiteY17" fmla="*/ 405243 h 1028842"/>
                <a:gd name="connsiteX18" fmla="*/ 723262 w 1519998"/>
                <a:gd name="connsiteY18" fmla="*/ 400863 h 1028842"/>
                <a:gd name="connsiteX19" fmla="*/ 723111 w 1519998"/>
                <a:gd name="connsiteY19" fmla="*/ 400127 h 1028842"/>
                <a:gd name="connsiteX20" fmla="*/ 714729 w 1519998"/>
                <a:gd name="connsiteY20" fmla="*/ 382504 h 1028842"/>
                <a:gd name="connsiteX21" fmla="*/ 678087 w 1519998"/>
                <a:gd name="connsiteY21" fmla="*/ 346560 h 1028842"/>
                <a:gd name="connsiteX22" fmla="*/ 668098 w 1519998"/>
                <a:gd name="connsiteY22" fmla="*/ 328826 h 1028842"/>
                <a:gd name="connsiteX23" fmla="*/ 678350 w 1519998"/>
                <a:gd name="connsiteY23" fmla="*/ 325515 h 1028842"/>
                <a:gd name="connsiteX24" fmla="*/ 1402569 w 1519998"/>
                <a:gd name="connsiteY24" fmla="*/ 138699 h 1028842"/>
                <a:gd name="connsiteX25" fmla="*/ 72174 w 1519998"/>
                <a:gd name="connsiteY25" fmla="*/ 954262 h 1028842"/>
                <a:gd name="connsiteX26" fmla="*/ 1402569 w 1519998"/>
                <a:gd name="connsiteY26" fmla="*/ 954262 h 1028842"/>
                <a:gd name="connsiteX27" fmla="*/ 1402569 w 1519998"/>
                <a:gd name="connsiteY27" fmla="*/ 138699 h 1028842"/>
                <a:gd name="connsiteX28" fmla="*/ 0 w 1519998"/>
                <a:gd name="connsiteY28" fmla="*/ 963222 h 1028842"/>
                <a:gd name="connsiteX29" fmla="*/ 1416339 w 1519998"/>
                <a:gd name="connsiteY29" fmla="*/ 66525 h 1028842"/>
                <a:gd name="connsiteX30" fmla="*/ 1419830 w 1519998"/>
                <a:gd name="connsiteY30" fmla="*/ 73512 h 1028842"/>
                <a:gd name="connsiteX31" fmla="*/ 1481959 w 1519998"/>
                <a:gd name="connsiteY31" fmla="*/ 132146 h 1028842"/>
                <a:gd name="connsiteX32" fmla="*/ 1481959 w 1519998"/>
                <a:gd name="connsiteY32" fmla="*/ 963222 h 1028842"/>
                <a:gd name="connsiteX33" fmla="*/ 1416339 w 1519998"/>
                <a:gd name="connsiteY33" fmla="*/ 1028842 h 1028842"/>
                <a:gd name="connsiteX34" fmla="*/ 65620 w 1519998"/>
                <a:gd name="connsiteY34" fmla="*/ 1028842 h 1028842"/>
                <a:gd name="connsiteX35" fmla="*/ 0 w 1519998"/>
                <a:gd name="connsiteY35" fmla="*/ 963222 h 1028842"/>
                <a:gd name="connsiteX0" fmla="*/ 678350 w 1520000"/>
                <a:gd name="connsiteY0" fmla="*/ 367198 h 1070525"/>
                <a:gd name="connsiteX1" fmla="*/ 688805 w 1520000"/>
                <a:gd name="connsiteY1" fmla="*/ 367432 h 1070525"/>
                <a:gd name="connsiteX2" fmla="*/ 971484 w 1520000"/>
                <a:gd name="connsiteY2" fmla="*/ 367432 h 1070525"/>
                <a:gd name="connsiteX3" fmla="*/ 1006067 w 1520000"/>
                <a:gd name="connsiteY3" fmla="*/ 400513 h 1070525"/>
                <a:gd name="connsiteX4" fmla="*/ 1006067 w 1520000"/>
                <a:gd name="connsiteY4" fmla="*/ 684696 h 1070525"/>
                <a:gd name="connsiteX5" fmla="*/ 1004269 w 1520000"/>
                <a:gd name="connsiteY5" fmla="*/ 703393 h 1070525"/>
                <a:gd name="connsiteX6" fmla="*/ 996845 w 1520000"/>
                <a:gd name="connsiteY6" fmla="*/ 704911 h 1070525"/>
                <a:gd name="connsiteX7" fmla="*/ 946477 w 1520000"/>
                <a:gd name="connsiteY7" fmla="*/ 655049 h 1070525"/>
                <a:gd name="connsiteX8" fmla="*/ 903068 w 1520000"/>
                <a:gd name="connsiteY8" fmla="*/ 655267 h 1070525"/>
                <a:gd name="connsiteX9" fmla="*/ 711725 w 1520000"/>
                <a:gd name="connsiteY9" fmla="*/ 848552 h 1070525"/>
                <a:gd name="connsiteX10" fmla="*/ 661739 w 1520000"/>
                <a:gd name="connsiteY10" fmla="*/ 827540 h 1070525"/>
                <a:gd name="connsiteX11" fmla="*/ 535436 w 1520000"/>
                <a:gd name="connsiteY11" fmla="*/ 701236 h 1070525"/>
                <a:gd name="connsiteX12" fmla="*/ 520710 w 1520000"/>
                <a:gd name="connsiteY12" fmla="*/ 665810 h 1070525"/>
                <a:gd name="connsiteX13" fmla="*/ 597984 w 1520000"/>
                <a:gd name="connsiteY13" fmla="*/ 587034 h 1070525"/>
                <a:gd name="connsiteX14" fmla="*/ 709855 w 1520000"/>
                <a:gd name="connsiteY14" fmla="*/ 477196 h 1070525"/>
                <a:gd name="connsiteX15" fmla="*/ 720565 w 1520000"/>
                <a:gd name="connsiteY15" fmla="*/ 459263 h 1070525"/>
                <a:gd name="connsiteX16" fmla="*/ 722022 w 1520000"/>
                <a:gd name="connsiteY16" fmla="*/ 456125 h 1070525"/>
                <a:gd name="connsiteX17" fmla="*/ 723721 w 1520000"/>
                <a:gd name="connsiteY17" fmla="*/ 446926 h 1070525"/>
                <a:gd name="connsiteX18" fmla="*/ 723262 w 1520000"/>
                <a:gd name="connsiteY18" fmla="*/ 442546 h 1070525"/>
                <a:gd name="connsiteX19" fmla="*/ 723111 w 1520000"/>
                <a:gd name="connsiteY19" fmla="*/ 441810 h 1070525"/>
                <a:gd name="connsiteX20" fmla="*/ 714729 w 1520000"/>
                <a:gd name="connsiteY20" fmla="*/ 424187 h 1070525"/>
                <a:gd name="connsiteX21" fmla="*/ 678087 w 1520000"/>
                <a:gd name="connsiteY21" fmla="*/ 388243 h 1070525"/>
                <a:gd name="connsiteX22" fmla="*/ 668098 w 1520000"/>
                <a:gd name="connsiteY22" fmla="*/ 370509 h 1070525"/>
                <a:gd name="connsiteX23" fmla="*/ 678350 w 1520000"/>
                <a:gd name="connsiteY23" fmla="*/ 367198 h 1070525"/>
                <a:gd name="connsiteX24" fmla="*/ 1402569 w 1520000"/>
                <a:gd name="connsiteY24" fmla="*/ 180382 h 1070525"/>
                <a:gd name="connsiteX25" fmla="*/ 72174 w 1520000"/>
                <a:gd name="connsiteY25" fmla="*/ 995945 h 1070525"/>
                <a:gd name="connsiteX26" fmla="*/ 1402569 w 1520000"/>
                <a:gd name="connsiteY26" fmla="*/ 995945 h 1070525"/>
                <a:gd name="connsiteX27" fmla="*/ 1402569 w 1520000"/>
                <a:gd name="connsiteY27" fmla="*/ 180382 h 1070525"/>
                <a:gd name="connsiteX28" fmla="*/ 0 w 1520000"/>
                <a:gd name="connsiteY28" fmla="*/ 1004905 h 1070525"/>
                <a:gd name="connsiteX29" fmla="*/ 1416339 w 1520000"/>
                <a:gd name="connsiteY29" fmla="*/ 108208 h 1070525"/>
                <a:gd name="connsiteX30" fmla="*/ 1419830 w 1520000"/>
                <a:gd name="connsiteY30" fmla="*/ 115195 h 1070525"/>
                <a:gd name="connsiteX31" fmla="*/ 1481959 w 1520000"/>
                <a:gd name="connsiteY31" fmla="*/ 1004905 h 1070525"/>
                <a:gd name="connsiteX32" fmla="*/ 1416339 w 1520000"/>
                <a:gd name="connsiteY32" fmla="*/ 1070525 h 1070525"/>
                <a:gd name="connsiteX33" fmla="*/ 65620 w 1520000"/>
                <a:gd name="connsiteY33" fmla="*/ 1070525 h 1070525"/>
                <a:gd name="connsiteX34" fmla="*/ 0 w 1520000"/>
                <a:gd name="connsiteY34" fmla="*/ 1004905 h 1070525"/>
                <a:gd name="connsiteX0" fmla="*/ 678350 w 1546152"/>
                <a:gd name="connsiteY0" fmla="*/ 258990 h 962317"/>
                <a:gd name="connsiteX1" fmla="*/ 688805 w 1546152"/>
                <a:gd name="connsiteY1" fmla="*/ 259224 h 962317"/>
                <a:gd name="connsiteX2" fmla="*/ 971484 w 1546152"/>
                <a:gd name="connsiteY2" fmla="*/ 259224 h 962317"/>
                <a:gd name="connsiteX3" fmla="*/ 1006067 w 1546152"/>
                <a:gd name="connsiteY3" fmla="*/ 292305 h 962317"/>
                <a:gd name="connsiteX4" fmla="*/ 1006067 w 1546152"/>
                <a:gd name="connsiteY4" fmla="*/ 576488 h 962317"/>
                <a:gd name="connsiteX5" fmla="*/ 1004269 w 1546152"/>
                <a:gd name="connsiteY5" fmla="*/ 595185 h 962317"/>
                <a:gd name="connsiteX6" fmla="*/ 996845 w 1546152"/>
                <a:gd name="connsiteY6" fmla="*/ 596703 h 962317"/>
                <a:gd name="connsiteX7" fmla="*/ 946477 w 1546152"/>
                <a:gd name="connsiteY7" fmla="*/ 546841 h 962317"/>
                <a:gd name="connsiteX8" fmla="*/ 903068 w 1546152"/>
                <a:gd name="connsiteY8" fmla="*/ 547059 h 962317"/>
                <a:gd name="connsiteX9" fmla="*/ 711725 w 1546152"/>
                <a:gd name="connsiteY9" fmla="*/ 740344 h 962317"/>
                <a:gd name="connsiteX10" fmla="*/ 661739 w 1546152"/>
                <a:gd name="connsiteY10" fmla="*/ 719332 h 962317"/>
                <a:gd name="connsiteX11" fmla="*/ 535436 w 1546152"/>
                <a:gd name="connsiteY11" fmla="*/ 593028 h 962317"/>
                <a:gd name="connsiteX12" fmla="*/ 520710 w 1546152"/>
                <a:gd name="connsiteY12" fmla="*/ 557602 h 962317"/>
                <a:gd name="connsiteX13" fmla="*/ 597984 w 1546152"/>
                <a:gd name="connsiteY13" fmla="*/ 478826 h 962317"/>
                <a:gd name="connsiteX14" fmla="*/ 709855 w 1546152"/>
                <a:gd name="connsiteY14" fmla="*/ 368988 h 962317"/>
                <a:gd name="connsiteX15" fmla="*/ 720565 w 1546152"/>
                <a:gd name="connsiteY15" fmla="*/ 351055 h 962317"/>
                <a:gd name="connsiteX16" fmla="*/ 722022 w 1546152"/>
                <a:gd name="connsiteY16" fmla="*/ 347917 h 962317"/>
                <a:gd name="connsiteX17" fmla="*/ 723721 w 1546152"/>
                <a:gd name="connsiteY17" fmla="*/ 338718 h 962317"/>
                <a:gd name="connsiteX18" fmla="*/ 723262 w 1546152"/>
                <a:gd name="connsiteY18" fmla="*/ 334338 h 962317"/>
                <a:gd name="connsiteX19" fmla="*/ 723111 w 1546152"/>
                <a:gd name="connsiteY19" fmla="*/ 333602 h 962317"/>
                <a:gd name="connsiteX20" fmla="*/ 714729 w 1546152"/>
                <a:gd name="connsiteY20" fmla="*/ 315979 h 962317"/>
                <a:gd name="connsiteX21" fmla="*/ 678087 w 1546152"/>
                <a:gd name="connsiteY21" fmla="*/ 280035 h 962317"/>
                <a:gd name="connsiteX22" fmla="*/ 668098 w 1546152"/>
                <a:gd name="connsiteY22" fmla="*/ 262301 h 962317"/>
                <a:gd name="connsiteX23" fmla="*/ 678350 w 1546152"/>
                <a:gd name="connsiteY23" fmla="*/ 258990 h 962317"/>
                <a:gd name="connsiteX24" fmla="*/ 1402569 w 1546152"/>
                <a:gd name="connsiteY24" fmla="*/ 72174 h 962317"/>
                <a:gd name="connsiteX25" fmla="*/ 72174 w 1546152"/>
                <a:gd name="connsiteY25" fmla="*/ 887737 h 962317"/>
                <a:gd name="connsiteX26" fmla="*/ 1402569 w 1546152"/>
                <a:gd name="connsiteY26" fmla="*/ 887737 h 962317"/>
                <a:gd name="connsiteX27" fmla="*/ 1402569 w 1546152"/>
                <a:gd name="connsiteY27" fmla="*/ 72174 h 962317"/>
                <a:gd name="connsiteX28" fmla="*/ 0 w 1546152"/>
                <a:gd name="connsiteY28" fmla="*/ 896697 h 962317"/>
                <a:gd name="connsiteX29" fmla="*/ 1416339 w 1546152"/>
                <a:gd name="connsiteY29" fmla="*/ 0 h 962317"/>
                <a:gd name="connsiteX30" fmla="*/ 1481959 w 1546152"/>
                <a:gd name="connsiteY30" fmla="*/ 896697 h 962317"/>
                <a:gd name="connsiteX31" fmla="*/ 1416339 w 1546152"/>
                <a:gd name="connsiteY31" fmla="*/ 962317 h 962317"/>
                <a:gd name="connsiteX32" fmla="*/ 65620 w 1546152"/>
                <a:gd name="connsiteY32" fmla="*/ 962317 h 962317"/>
                <a:gd name="connsiteX33" fmla="*/ 0 w 1546152"/>
                <a:gd name="connsiteY33" fmla="*/ 896697 h 962317"/>
                <a:gd name="connsiteX0" fmla="*/ 678350 w 1481959"/>
                <a:gd name="connsiteY0" fmla="*/ 186815 h 890142"/>
                <a:gd name="connsiteX1" fmla="*/ 688805 w 1481959"/>
                <a:gd name="connsiteY1" fmla="*/ 187049 h 890142"/>
                <a:gd name="connsiteX2" fmla="*/ 971484 w 1481959"/>
                <a:gd name="connsiteY2" fmla="*/ 187049 h 890142"/>
                <a:gd name="connsiteX3" fmla="*/ 1006067 w 1481959"/>
                <a:gd name="connsiteY3" fmla="*/ 220130 h 890142"/>
                <a:gd name="connsiteX4" fmla="*/ 1006067 w 1481959"/>
                <a:gd name="connsiteY4" fmla="*/ 504313 h 890142"/>
                <a:gd name="connsiteX5" fmla="*/ 1004269 w 1481959"/>
                <a:gd name="connsiteY5" fmla="*/ 523010 h 890142"/>
                <a:gd name="connsiteX6" fmla="*/ 996845 w 1481959"/>
                <a:gd name="connsiteY6" fmla="*/ 524528 h 890142"/>
                <a:gd name="connsiteX7" fmla="*/ 946477 w 1481959"/>
                <a:gd name="connsiteY7" fmla="*/ 474666 h 890142"/>
                <a:gd name="connsiteX8" fmla="*/ 903068 w 1481959"/>
                <a:gd name="connsiteY8" fmla="*/ 474884 h 890142"/>
                <a:gd name="connsiteX9" fmla="*/ 711725 w 1481959"/>
                <a:gd name="connsiteY9" fmla="*/ 668169 h 890142"/>
                <a:gd name="connsiteX10" fmla="*/ 661739 w 1481959"/>
                <a:gd name="connsiteY10" fmla="*/ 647157 h 890142"/>
                <a:gd name="connsiteX11" fmla="*/ 535436 w 1481959"/>
                <a:gd name="connsiteY11" fmla="*/ 520853 h 890142"/>
                <a:gd name="connsiteX12" fmla="*/ 520710 w 1481959"/>
                <a:gd name="connsiteY12" fmla="*/ 485427 h 890142"/>
                <a:gd name="connsiteX13" fmla="*/ 597984 w 1481959"/>
                <a:gd name="connsiteY13" fmla="*/ 406651 h 890142"/>
                <a:gd name="connsiteX14" fmla="*/ 709855 w 1481959"/>
                <a:gd name="connsiteY14" fmla="*/ 296813 h 890142"/>
                <a:gd name="connsiteX15" fmla="*/ 720565 w 1481959"/>
                <a:gd name="connsiteY15" fmla="*/ 278880 h 890142"/>
                <a:gd name="connsiteX16" fmla="*/ 722022 w 1481959"/>
                <a:gd name="connsiteY16" fmla="*/ 275742 h 890142"/>
                <a:gd name="connsiteX17" fmla="*/ 723721 w 1481959"/>
                <a:gd name="connsiteY17" fmla="*/ 266543 h 890142"/>
                <a:gd name="connsiteX18" fmla="*/ 723262 w 1481959"/>
                <a:gd name="connsiteY18" fmla="*/ 262163 h 890142"/>
                <a:gd name="connsiteX19" fmla="*/ 723111 w 1481959"/>
                <a:gd name="connsiteY19" fmla="*/ 261427 h 890142"/>
                <a:gd name="connsiteX20" fmla="*/ 714729 w 1481959"/>
                <a:gd name="connsiteY20" fmla="*/ 243804 h 890142"/>
                <a:gd name="connsiteX21" fmla="*/ 678087 w 1481959"/>
                <a:gd name="connsiteY21" fmla="*/ 207860 h 890142"/>
                <a:gd name="connsiteX22" fmla="*/ 668098 w 1481959"/>
                <a:gd name="connsiteY22" fmla="*/ 190126 h 890142"/>
                <a:gd name="connsiteX23" fmla="*/ 678350 w 1481959"/>
                <a:gd name="connsiteY23" fmla="*/ 186815 h 890142"/>
                <a:gd name="connsiteX24" fmla="*/ 1402569 w 1481959"/>
                <a:gd name="connsiteY24" fmla="*/ -1 h 890142"/>
                <a:gd name="connsiteX25" fmla="*/ 72174 w 1481959"/>
                <a:gd name="connsiteY25" fmla="*/ 815562 h 890142"/>
                <a:gd name="connsiteX26" fmla="*/ 1402569 w 1481959"/>
                <a:gd name="connsiteY26" fmla="*/ 815562 h 890142"/>
                <a:gd name="connsiteX27" fmla="*/ 1402569 w 1481959"/>
                <a:gd name="connsiteY27" fmla="*/ -1 h 890142"/>
                <a:gd name="connsiteX28" fmla="*/ 0 w 1481959"/>
                <a:gd name="connsiteY28" fmla="*/ 824522 h 890142"/>
                <a:gd name="connsiteX29" fmla="*/ 1481959 w 1481959"/>
                <a:gd name="connsiteY29" fmla="*/ 824522 h 890142"/>
                <a:gd name="connsiteX30" fmla="*/ 1416339 w 1481959"/>
                <a:gd name="connsiteY30" fmla="*/ 890142 h 890142"/>
                <a:gd name="connsiteX31" fmla="*/ 65620 w 1481959"/>
                <a:gd name="connsiteY31" fmla="*/ 890142 h 890142"/>
                <a:gd name="connsiteX32" fmla="*/ 0 w 1481959"/>
                <a:gd name="connsiteY32" fmla="*/ 824522 h 890142"/>
                <a:gd name="connsiteX0" fmla="*/ 678350 w 1481959"/>
                <a:gd name="connsiteY0" fmla="*/ 55 h 703382"/>
                <a:gd name="connsiteX1" fmla="*/ 688805 w 1481959"/>
                <a:gd name="connsiteY1" fmla="*/ 289 h 703382"/>
                <a:gd name="connsiteX2" fmla="*/ 971484 w 1481959"/>
                <a:gd name="connsiteY2" fmla="*/ 289 h 703382"/>
                <a:gd name="connsiteX3" fmla="*/ 1006067 w 1481959"/>
                <a:gd name="connsiteY3" fmla="*/ 33370 h 703382"/>
                <a:gd name="connsiteX4" fmla="*/ 1006067 w 1481959"/>
                <a:gd name="connsiteY4" fmla="*/ 317553 h 703382"/>
                <a:gd name="connsiteX5" fmla="*/ 1004269 w 1481959"/>
                <a:gd name="connsiteY5" fmla="*/ 336250 h 703382"/>
                <a:gd name="connsiteX6" fmla="*/ 996845 w 1481959"/>
                <a:gd name="connsiteY6" fmla="*/ 337768 h 703382"/>
                <a:gd name="connsiteX7" fmla="*/ 946477 w 1481959"/>
                <a:gd name="connsiteY7" fmla="*/ 287906 h 703382"/>
                <a:gd name="connsiteX8" fmla="*/ 903068 w 1481959"/>
                <a:gd name="connsiteY8" fmla="*/ 288124 h 703382"/>
                <a:gd name="connsiteX9" fmla="*/ 711725 w 1481959"/>
                <a:gd name="connsiteY9" fmla="*/ 481409 h 703382"/>
                <a:gd name="connsiteX10" fmla="*/ 661739 w 1481959"/>
                <a:gd name="connsiteY10" fmla="*/ 460397 h 703382"/>
                <a:gd name="connsiteX11" fmla="*/ 535436 w 1481959"/>
                <a:gd name="connsiteY11" fmla="*/ 334093 h 703382"/>
                <a:gd name="connsiteX12" fmla="*/ 520710 w 1481959"/>
                <a:gd name="connsiteY12" fmla="*/ 298667 h 703382"/>
                <a:gd name="connsiteX13" fmla="*/ 597984 w 1481959"/>
                <a:gd name="connsiteY13" fmla="*/ 219891 h 703382"/>
                <a:gd name="connsiteX14" fmla="*/ 709855 w 1481959"/>
                <a:gd name="connsiteY14" fmla="*/ 110053 h 703382"/>
                <a:gd name="connsiteX15" fmla="*/ 720565 w 1481959"/>
                <a:gd name="connsiteY15" fmla="*/ 92120 h 703382"/>
                <a:gd name="connsiteX16" fmla="*/ 722022 w 1481959"/>
                <a:gd name="connsiteY16" fmla="*/ 88982 h 703382"/>
                <a:gd name="connsiteX17" fmla="*/ 723721 w 1481959"/>
                <a:gd name="connsiteY17" fmla="*/ 79783 h 703382"/>
                <a:gd name="connsiteX18" fmla="*/ 723262 w 1481959"/>
                <a:gd name="connsiteY18" fmla="*/ 75403 h 703382"/>
                <a:gd name="connsiteX19" fmla="*/ 723111 w 1481959"/>
                <a:gd name="connsiteY19" fmla="*/ 74667 h 703382"/>
                <a:gd name="connsiteX20" fmla="*/ 714729 w 1481959"/>
                <a:gd name="connsiteY20" fmla="*/ 57044 h 703382"/>
                <a:gd name="connsiteX21" fmla="*/ 678087 w 1481959"/>
                <a:gd name="connsiteY21" fmla="*/ 21100 h 703382"/>
                <a:gd name="connsiteX22" fmla="*/ 668098 w 1481959"/>
                <a:gd name="connsiteY22" fmla="*/ 3366 h 703382"/>
                <a:gd name="connsiteX23" fmla="*/ 678350 w 1481959"/>
                <a:gd name="connsiteY23" fmla="*/ 55 h 703382"/>
                <a:gd name="connsiteX24" fmla="*/ 1402569 w 1481959"/>
                <a:gd name="connsiteY24" fmla="*/ 628802 h 703382"/>
                <a:gd name="connsiteX25" fmla="*/ 72174 w 1481959"/>
                <a:gd name="connsiteY25" fmla="*/ 628802 h 703382"/>
                <a:gd name="connsiteX26" fmla="*/ 1402569 w 1481959"/>
                <a:gd name="connsiteY26" fmla="*/ 628802 h 703382"/>
                <a:gd name="connsiteX27" fmla="*/ 0 w 1481959"/>
                <a:gd name="connsiteY27" fmla="*/ 637762 h 703382"/>
                <a:gd name="connsiteX28" fmla="*/ 1481959 w 1481959"/>
                <a:gd name="connsiteY28" fmla="*/ 637762 h 703382"/>
                <a:gd name="connsiteX29" fmla="*/ 1416339 w 1481959"/>
                <a:gd name="connsiteY29" fmla="*/ 703382 h 703382"/>
                <a:gd name="connsiteX30" fmla="*/ 65620 w 1481959"/>
                <a:gd name="connsiteY30" fmla="*/ 703382 h 703382"/>
                <a:gd name="connsiteX31" fmla="*/ 0 w 1481959"/>
                <a:gd name="connsiteY31" fmla="*/ 637762 h 703382"/>
                <a:gd name="connsiteX0" fmla="*/ 678350 w 1481959"/>
                <a:gd name="connsiteY0" fmla="*/ 55 h 703382"/>
                <a:gd name="connsiteX1" fmla="*/ 688805 w 1481959"/>
                <a:gd name="connsiteY1" fmla="*/ 289 h 703382"/>
                <a:gd name="connsiteX2" fmla="*/ 971484 w 1481959"/>
                <a:gd name="connsiteY2" fmla="*/ 289 h 703382"/>
                <a:gd name="connsiteX3" fmla="*/ 1006067 w 1481959"/>
                <a:gd name="connsiteY3" fmla="*/ 33370 h 703382"/>
                <a:gd name="connsiteX4" fmla="*/ 1006067 w 1481959"/>
                <a:gd name="connsiteY4" fmla="*/ 317553 h 703382"/>
                <a:gd name="connsiteX5" fmla="*/ 1004269 w 1481959"/>
                <a:gd name="connsiteY5" fmla="*/ 336250 h 703382"/>
                <a:gd name="connsiteX6" fmla="*/ 996845 w 1481959"/>
                <a:gd name="connsiteY6" fmla="*/ 337768 h 703382"/>
                <a:gd name="connsiteX7" fmla="*/ 946477 w 1481959"/>
                <a:gd name="connsiteY7" fmla="*/ 287906 h 703382"/>
                <a:gd name="connsiteX8" fmla="*/ 903068 w 1481959"/>
                <a:gd name="connsiteY8" fmla="*/ 288124 h 703382"/>
                <a:gd name="connsiteX9" fmla="*/ 711725 w 1481959"/>
                <a:gd name="connsiteY9" fmla="*/ 481409 h 703382"/>
                <a:gd name="connsiteX10" fmla="*/ 661739 w 1481959"/>
                <a:gd name="connsiteY10" fmla="*/ 460397 h 703382"/>
                <a:gd name="connsiteX11" fmla="*/ 535436 w 1481959"/>
                <a:gd name="connsiteY11" fmla="*/ 334093 h 703382"/>
                <a:gd name="connsiteX12" fmla="*/ 520710 w 1481959"/>
                <a:gd name="connsiteY12" fmla="*/ 298667 h 703382"/>
                <a:gd name="connsiteX13" fmla="*/ 597984 w 1481959"/>
                <a:gd name="connsiteY13" fmla="*/ 219891 h 703382"/>
                <a:gd name="connsiteX14" fmla="*/ 709855 w 1481959"/>
                <a:gd name="connsiteY14" fmla="*/ 110053 h 703382"/>
                <a:gd name="connsiteX15" fmla="*/ 720565 w 1481959"/>
                <a:gd name="connsiteY15" fmla="*/ 92120 h 703382"/>
                <a:gd name="connsiteX16" fmla="*/ 722022 w 1481959"/>
                <a:gd name="connsiteY16" fmla="*/ 88982 h 703382"/>
                <a:gd name="connsiteX17" fmla="*/ 723721 w 1481959"/>
                <a:gd name="connsiteY17" fmla="*/ 79783 h 703382"/>
                <a:gd name="connsiteX18" fmla="*/ 723262 w 1481959"/>
                <a:gd name="connsiteY18" fmla="*/ 75403 h 703382"/>
                <a:gd name="connsiteX19" fmla="*/ 723111 w 1481959"/>
                <a:gd name="connsiteY19" fmla="*/ 74667 h 703382"/>
                <a:gd name="connsiteX20" fmla="*/ 714729 w 1481959"/>
                <a:gd name="connsiteY20" fmla="*/ 57044 h 703382"/>
                <a:gd name="connsiteX21" fmla="*/ 678087 w 1481959"/>
                <a:gd name="connsiteY21" fmla="*/ 21100 h 703382"/>
                <a:gd name="connsiteX22" fmla="*/ 668098 w 1481959"/>
                <a:gd name="connsiteY22" fmla="*/ 3366 h 703382"/>
                <a:gd name="connsiteX23" fmla="*/ 678350 w 1481959"/>
                <a:gd name="connsiteY23" fmla="*/ 55 h 703382"/>
                <a:gd name="connsiteX24" fmla="*/ 0 w 1481959"/>
                <a:gd name="connsiteY24" fmla="*/ 637762 h 703382"/>
                <a:gd name="connsiteX25" fmla="*/ 1481959 w 1481959"/>
                <a:gd name="connsiteY25" fmla="*/ 637762 h 703382"/>
                <a:gd name="connsiteX26" fmla="*/ 1416339 w 1481959"/>
                <a:gd name="connsiteY26" fmla="*/ 703382 h 703382"/>
                <a:gd name="connsiteX27" fmla="*/ 65620 w 1481959"/>
                <a:gd name="connsiteY27" fmla="*/ 703382 h 703382"/>
                <a:gd name="connsiteX28" fmla="*/ 0 w 1481959"/>
                <a:gd name="connsiteY28" fmla="*/ 637762 h 703382"/>
                <a:gd name="connsiteX0" fmla="*/ 678350 w 1481959"/>
                <a:gd name="connsiteY0" fmla="*/ 55 h 703382"/>
                <a:gd name="connsiteX1" fmla="*/ 688805 w 1481959"/>
                <a:gd name="connsiteY1" fmla="*/ 289 h 703382"/>
                <a:gd name="connsiteX2" fmla="*/ 971484 w 1481959"/>
                <a:gd name="connsiteY2" fmla="*/ 289 h 703382"/>
                <a:gd name="connsiteX3" fmla="*/ 1006067 w 1481959"/>
                <a:gd name="connsiteY3" fmla="*/ 33370 h 703382"/>
                <a:gd name="connsiteX4" fmla="*/ 1006067 w 1481959"/>
                <a:gd name="connsiteY4" fmla="*/ 317553 h 703382"/>
                <a:gd name="connsiteX5" fmla="*/ 1004269 w 1481959"/>
                <a:gd name="connsiteY5" fmla="*/ 336250 h 703382"/>
                <a:gd name="connsiteX6" fmla="*/ 996845 w 1481959"/>
                <a:gd name="connsiteY6" fmla="*/ 337768 h 703382"/>
                <a:gd name="connsiteX7" fmla="*/ 946477 w 1481959"/>
                <a:gd name="connsiteY7" fmla="*/ 287906 h 703382"/>
                <a:gd name="connsiteX8" fmla="*/ 903068 w 1481959"/>
                <a:gd name="connsiteY8" fmla="*/ 288124 h 703382"/>
                <a:gd name="connsiteX9" fmla="*/ 711725 w 1481959"/>
                <a:gd name="connsiteY9" fmla="*/ 481409 h 703382"/>
                <a:gd name="connsiteX10" fmla="*/ 661739 w 1481959"/>
                <a:gd name="connsiteY10" fmla="*/ 460397 h 703382"/>
                <a:gd name="connsiteX11" fmla="*/ 535436 w 1481959"/>
                <a:gd name="connsiteY11" fmla="*/ 334093 h 703382"/>
                <a:gd name="connsiteX12" fmla="*/ 520710 w 1481959"/>
                <a:gd name="connsiteY12" fmla="*/ 298667 h 703382"/>
                <a:gd name="connsiteX13" fmla="*/ 597984 w 1481959"/>
                <a:gd name="connsiteY13" fmla="*/ 219891 h 703382"/>
                <a:gd name="connsiteX14" fmla="*/ 709855 w 1481959"/>
                <a:gd name="connsiteY14" fmla="*/ 110053 h 703382"/>
                <a:gd name="connsiteX15" fmla="*/ 720565 w 1481959"/>
                <a:gd name="connsiteY15" fmla="*/ 92120 h 703382"/>
                <a:gd name="connsiteX16" fmla="*/ 722022 w 1481959"/>
                <a:gd name="connsiteY16" fmla="*/ 88982 h 703382"/>
                <a:gd name="connsiteX17" fmla="*/ 723721 w 1481959"/>
                <a:gd name="connsiteY17" fmla="*/ 79783 h 703382"/>
                <a:gd name="connsiteX18" fmla="*/ 723262 w 1481959"/>
                <a:gd name="connsiteY18" fmla="*/ 75403 h 703382"/>
                <a:gd name="connsiteX19" fmla="*/ 723111 w 1481959"/>
                <a:gd name="connsiteY19" fmla="*/ 74667 h 703382"/>
                <a:gd name="connsiteX20" fmla="*/ 714729 w 1481959"/>
                <a:gd name="connsiteY20" fmla="*/ 57044 h 703382"/>
                <a:gd name="connsiteX21" fmla="*/ 678087 w 1481959"/>
                <a:gd name="connsiteY21" fmla="*/ 21100 h 703382"/>
                <a:gd name="connsiteX22" fmla="*/ 668098 w 1481959"/>
                <a:gd name="connsiteY22" fmla="*/ 3366 h 703382"/>
                <a:gd name="connsiteX23" fmla="*/ 678350 w 1481959"/>
                <a:gd name="connsiteY23" fmla="*/ 55 h 703382"/>
                <a:gd name="connsiteX24" fmla="*/ 0 w 1481959"/>
                <a:gd name="connsiteY24" fmla="*/ 637762 h 703382"/>
                <a:gd name="connsiteX25" fmla="*/ 1481959 w 1481959"/>
                <a:gd name="connsiteY25" fmla="*/ 637762 h 703382"/>
                <a:gd name="connsiteX26" fmla="*/ 1416339 w 1481959"/>
                <a:gd name="connsiteY26" fmla="*/ 703382 h 703382"/>
                <a:gd name="connsiteX27" fmla="*/ 0 w 1481959"/>
                <a:gd name="connsiteY27" fmla="*/ 637762 h 703382"/>
                <a:gd name="connsiteX0" fmla="*/ 158632 w 962241"/>
                <a:gd name="connsiteY0" fmla="*/ 55 h 703382"/>
                <a:gd name="connsiteX1" fmla="*/ 169087 w 962241"/>
                <a:gd name="connsiteY1" fmla="*/ 289 h 703382"/>
                <a:gd name="connsiteX2" fmla="*/ 451766 w 962241"/>
                <a:gd name="connsiteY2" fmla="*/ 289 h 703382"/>
                <a:gd name="connsiteX3" fmla="*/ 486349 w 962241"/>
                <a:gd name="connsiteY3" fmla="*/ 33370 h 703382"/>
                <a:gd name="connsiteX4" fmla="*/ 486349 w 962241"/>
                <a:gd name="connsiteY4" fmla="*/ 317553 h 703382"/>
                <a:gd name="connsiteX5" fmla="*/ 484551 w 962241"/>
                <a:gd name="connsiteY5" fmla="*/ 336250 h 703382"/>
                <a:gd name="connsiteX6" fmla="*/ 477127 w 962241"/>
                <a:gd name="connsiteY6" fmla="*/ 337768 h 703382"/>
                <a:gd name="connsiteX7" fmla="*/ 426759 w 962241"/>
                <a:gd name="connsiteY7" fmla="*/ 287906 h 703382"/>
                <a:gd name="connsiteX8" fmla="*/ 383350 w 962241"/>
                <a:gd name="connsiteY8" fmla="*/ 288124 h 703382"/>
                <a:gd name="connsiteX9" fmla="*/ 192007 w 962241"/>
                <a:gd name="connsiteY9" fmla="*/ 481409 h 703382"/>
                <a:gd name="connsiteX10" fmla="*/ 142021 w 962241"/>
                <a:gd name="connsiteY10" fmla="*/ 460397 h 703382"/>
                <a:gd name="connsiteX11" fmla="*/ 15718 w 962241"/>
                <a:gd name="connsiteY11" fmla="*/ 334093 h 703382"/>
                <a:gd name="connsiteX12" fmla="*/ 992 w 962241"/>
                <a:gd name="connsiteY12" fmla="*/ 298667 h 703382"/>
                <a:gd name="connsiteX13" fmla="*/ 78266 w 962241"/>
                <a:gd name="connsiteY13" fmla="*/ 219891 h 703382"/>
                <a:gd name="connsiteX14" fmla="*/ 190137 w 962241"/>
                <a:gd name="connsiteY14" fmla="*/ 110053 h 703382"/>
                <a:gd name="connsiteX15" fmla="*/ 200847 w 962241"/>
                <a:gd name="connsiteY15" fmla="*/ 92120 h 703382"/>
                <a:gd name="connsiteX16" fmla="*/ 202304 w 962241"/>
                <a:gd name="connsiteY16" fmla="*/ 88982 h 703382"/>
                <a:gd name="connsiteX17" fmla="*/ 204003 w 962241"/>
                <a:gd name="connsiteY17" fmla="*/ 79783 h 703382"/>
                <a:gd name="connsiteX18" fmla="*/ 203544 w 962241"/>
                <a:gd name="connsiteY18" fmla="*/ 75403 h 703382"/>
                <a:gd name="connsiteX19" fmla="*/ 203393 w 962241"/>
                <a:gd name="connsiteY19" fmla="*/ 74667 h 703382"/>
                <a:gd name="connsiteX20" fmla="*/ 195011 w 962241"/>
                <a:gd name="connsiteY20" fmla="*/ 57044 h 703382"/>
                <a:gd name="connsiteX21" fmla="*/ 158369 w 962241"/>
                <a:gd name="connsiteY21" fmla="*/ 21100 h 703382"/>
                <a:gd name="connsiteX22" fmla="*/ 148380 w 962241"/>
                <a:gd name="connsiteY22" fmla="*/ 3366 h 703382"/>
                <a:gd name="connsiteX23" fmla="*/ 158632 w 962241"/>
                <a:gd name="connsiteY23" fmla="*/ 55 h 703382"/>
                <a:gd name="connsiteX24" fmla="*/ 896621 w 962241"/>
                <a:gd name="connsiteY24" fmla="*/ 703382 h 703382"/>
                <a:gd name="connsiteX25" fmla="*/ 962241 w 962241"/>
                <a:gd name="connsiteY25" fmla="*/ 637762 h 703382"/>
                <a:gd name="connsiteX26" fmla="*/ 896621 w 962241"/>
                <a:gd name="connsiteY26" fmla="*/ 703382 h 703382"/>
                <a:gd name="connsiteX0" fmla="*/ 158632 w 486646"/>
                <a:gd name="connsiteY0" fmla="*/ 55 h 485065"/>
                <a:gd name="connsiteX1" fmla="*/ 169087 w 486646"/>
                <a:gd name="connsiteY1" fmla="*/ 289 h 485065"/>
                <a:gd name="connsiteX2" fmla="*/ 451766 w 486646"/>
                <a:gd name="connsiteY2" fmla="*/ 289 h 485065"/>
                <a:gd name="connsiteX3" fmla="*/ 486349 w 486646"/>
                <a:gd name="connsiteY3" fmla="*/ 33370 h 485065"/>
                <a:gd name="connsiteX4" fmla="*/ 486349 w 486646"/>
                <a:gd name="connsiteY4" fmla="*/ 317553 h 485065"/>
                <a:gd name="connsiteX5" fmla="*/ 484551 w 486646"/>
                <a:gd name="connsiteY5" fmla="*/ 336250 h 485065"/>
                <a:gd name="connsiteX6" fmla="*/ 477127 w 486646"/>
                <a:gd name="connsiteY6" fmla="*/ 337768 h 485065"/>
                <a:gd name="connsiteX7" fmla="*/ 426759 w 486646"/>
                <a:gd name="connsiteY7" fmla="*/ 287906 h 485065"/>
                <a:gd name="connsiteX8" fmla="*/ 383350 w 486646"/>
                <a:gd name="connsiteY8" fmla="*/ 288124 h 485065"/>
                <a:gd name="connsiteX9" fmla="*/ 192007 w 486646"/>
                <a:gd name="connsiteY9" fmla="*/ 481409 h 485065"/>
                <a:gd name="connsiteX10" fmla="*/ 142021 w 486646"/>
                <a:gd name="connsiteY10" fmla="*/ 460397 h 485065"/>
                <a:gd name="connsiteX11" fmla="*/ 15718 w 486646"/>
                <a:gd name="connsiteY11" fmla="*/ 334093 h 485065"/>
                <a:gd name="connsiteX12" fmla="*/ 992 w 486646"/>
                <a:gd name="connsiteY12" fmla="*/ 298667 h 485065"/>
                <a:gd name="connsiteX13" fmla="*/ 78266 w 486646"/>
                <a:gd name="connsiteY13" fmla="*/ 219891 h 485065"/>
                <a:gd name="connsiteX14" fmla="*/ 190137 w 486646"/>
                <a:gd name="connsiteY14" fmla="*/ 110053 h 485065"/>
                <a:gd name="connsiteX15" fmla="*/ 200847 w 486646"/>
                <a:gd name="connsiteY15" fmla="*/ 92120 h 485065"/>
                <a:gd name="connsiteX16" fmla="*/ 202304 w 486646"/>
                <a:gd name="connsiteY16" fmla="*/ 88982 h 485065"/>
                <a:gd name="connsiteX17" fmla="*/ 204003 w 486646"/>
                <a:gd name="connsiteY17" fmla="*/ 79783 h 485065"/>
                <a:gd name="connsiteX18" fmla="*/ 203544 w 486646"/>
                <a:gd name="connsiteY18" fmla="*/ 75403 h 485065"/>
                <a:gd name="connsiteX19" fmla="*/ 203393 w 486646"/>
                <a:gd name="connsiteY19" fmla="*/ 74667 h 485065"/>
                <a:gd name="connsiteX20" fmla="*/ 195011 w 486646"/>
                <a:gd name="connsiteY20" fmla="*/ 57044 h 485065"/>
                <a:gd name="connsiteX21" fmla="*/ 158369 w 486646"/>
                <a:gd name="connsiteY21" fmla="*/ 21100 h 485065"/>
                <a:gd name="connsiteX22" fmla="*/ 148380 w 486646"/>
                <a:gd name="connsiteY22" fmla="*/ 3366 h 485065"/>
                <a:gd name="connsiteX23" fmla="*/ 158632 w 486646"/>
                <a:gd name="connsiteY23" fmla="*/ 55 h 48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6646" h="485065">
                  <a:moveTo>
                    <a:pt x="158632" y="55"/>
                  </a:moveTo>
                  <a:lnTo>
                    <a:pt x="169087" y="289"/>
                  </a:lnTo>
                  <a:lnTo>
                    <a:pt x="451766" y="289"/>
                  </a:lnTo>
                  <a:cubicBezTo>
                    <a:pt x="480584" y="-2217"/>
                    <a:pt x="488353" y="11818"/>
                    <a:pt x="486349" y="33370"/>
                  </a:cubicBezTo>
                  <a:lnTo>
                    <a:pt x="486349" y="317553"/>
                  </a:lnTo>
                  <a:lnTo>
                    <a:pt x="484551" y="336250"/>
                  </a:lnTo>
                  <a:cubicBezTo>
                    <a:pt x="482733" y="339091"/>
                    <a:pt x="479977" y="339068"/>
                    <a:pt x="477127" y="337768"/>
                  </a:cubicBezTo>
                  <a:lnTo>
                    <a:pt x="426759" y="287906"/>
                  </a:lnTo>
                  <a:cubicBezTo>
                    <a:pt x="414712" y="275979"/>
                    <a:pt x="395277" y="276076"/>
                    <a:pt x="383350" y="288124"/>
                  </a:cubicBezTo>
                  <a:lnTo>
                    <a:pt x="192007" y="481409"/>
                  </a:lnTo>
                  <a:cubicBezTo>
                    <a:pt x="179642" y="489291"/>
                    <a:pt x="169595" y="485360"/>
                    <a:pt x="142021" y="460397"/>
                  </a:cubicBezTo>
                  <a:lnTo>
                    <a:pt x="15718" y="334093"/>
                  </a:lnTo>
                  <a:cubicBezTo>
                    <a:pt x="5152" y="320618"/>
                    <a:pt x="-2888" y="310510"/>
                    <a:pt x="992" y="298667"/>
                  </a:cubicBezTo>
                  <a:lnTo>
                    <a:pt x="78266" y="219891"/>
                  </a:lnTo>
                  <a:lnTo>
                    <a:pt x="190137" y="110053"/>
                  </a:lnTo>
                  <a:cubicBezTo>
                    <a:pt x="195360" y="103041"/>
                    <a:pt x="198864" y="97182"/>
                    <a:pt x="200847" y="92120"/>
                  </a:cubicBezTo>
                  <a:cubicBezTo>
                    <a:pt x="201687" y="91224"/>
                    <a:pt x="202130" y="90148"/>
                    <a:pt x="202304" y="88982"/>
                  </a:cubicBezTo>
                  <a:cubicBezTo>
                    <a:pt x="203608" y="85474"/>
                    <a:pt x="204144" y="82444"/>
                    <a:pt x="204003" y="79783"/>
                  </a:cubicBezTo>
                  <a:cubicBezTo>
                    <a:pt x="204241" y="78306"/>
                    <a:pt x="204174" y="76824"/>
                    <a:pt x="203544" y="75403"/>
                  </a:cubicBezTo>
                  <a:cubicBezTo>
                    <a:pt x="203573" y="75136"/>
                    <a:pt x="203507" y="74894"/>
                    <a:pt x="203393" y="74667"/>
                  </a:cubicBezTo>
                  <a:cubicBezTo>
                    <a:pt x="202982" y="68153"/>
                    <a:pt x="200016" y="61952"/>
                    <a:pt x="195011" y="57044"/>
                  </a:cubicBezTo>
                  <a:lnTo>
                    <a:pt x="158369" y="21100"/>
                  </a:lnTo>
                  <a:lnTo>
                    <a:pt x="148380" y="3366"/>
                  </a:lnTo>
                  <a:cubicBezTo>
                    <a:pt x="149287" y="485"/>
                    <a:pt x="153565" y="7"/>
                    <a:pt x="158632" y="55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3234" tIns="46616" rIns="46616" bIns="93234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26" b="0" i="0" u="none" strike="noStrike" kern="0" cap="none" spc="-51" normalizeH="0" baseline="0" noProof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0467794" y="2369307"/>
              <a:ext cx="1004386" cy="752113"/>
            </a:xfrm>
            <a:custGeom>
              <a:avLst/>
              <a:gdLst>
                <a:gd name="connsiteX0" fmla="*/ 95091 w 1344068"/>
                <a:gd name="connsiteY0" fmla="*/ 183749 h 1006476"/>
                <a:gd name="connsiteX1" fmla="*/ 1234463 w 1344068"/>
                <a:gd name="connsiteY1" fmla="*/ 183749 h 1006476"/>
                <a:gd name="connsiteX2" fmla="*/ 1234463 w 1344068"/>
                <a:gd name="connsiteY2" fmla="*/ 912133 h 1006476"/>
                <a:gd name="connsiteX3" fmla="*/ 95091 w 1344068"/>
                <a:gd name="connsiteY3" fmla="*/ 912133 h 1006476"/>
                <a:gd name="connsiteX4" fmla="*/ 36697 w 1344068"/>
                <a:gd name="connsiteY4" fmla="*/ 138779 h 1006476"/>
                <a:gd name="connsiteX5" fmla="*/ 36697 w 1344068"/>
                <a:gd name="connsiteY5" fmla="*/ 979442 h 1006476"/>
                <a:gd name="connsiteX6" fmla="*/ 1307371 w 1344068"/>
                <a:gd name="connsiteY6" fmla="*/ 979442 h 1006476"/>
                <a:gd name="connsiteX7" fmla="*/ 1307371 w 1344068"/>
                <a:gd name="connsiteY7" fmla="*/ 138779 h 1006476"/>
                <a:gd name="connsiteX8" fmla="*/ 1239333 w 1344068"/>
                <a:gd name="connsiteY8" fmla="*/ 37932 h 1006476"/>
                <a:gd name="connsiteX9" fmla="*/ 1239333 w 1344068"/>
                <a:gd name="connsiteY9" fmla="*/ 105968 h 1006476"/>
                <a:gd name="connsiteX10" fmla="*/ 1307371 w 1344068"/>
                <a:gd name="connsiteY10" fmla="*/ 105968 h 1006476"/>
                <a:gd name="connsiteX11" fmla="*/ 1307371 w 1344068"/>
                <a:gd name="connsiteY11" fmla="*/ 37932 h 1006476"/>
                <a:gd name="connsiteX12" fmla="*/ 839679 w 1344068"/>
                <a:gd name="connsiteY12" fmla="*/ 37932 h 1006476"/>
                <a:gd name="connsiteX13" fmla="*/ 839679 w 1344068"/>
                <a:gd name="connsiteY13" fmla="*/ 105968 h 1006476"/>
                <a:gd name="connsiteX14" fmla="*/ 1173745 w 1344068"/>
                <a:gd name="connsiteY14" fmla="*/ 105968 h 1006476"/>
                <a:gd name="connsiteX15" fmla="*/ 1173745 w 1344068"/>
                <a:gd name="connsiteY15" fmla="*/ 37932 h 1006476"/>
                <a:gd name="connsiteX16" fmla="*/ 170323 w 1344068"/>
                <a:gd name="connsiteY16" fmla="*/ 37932 h 1006476"/>
                <a:gd name="connsiteX17" fmla="*/ 170323 w 1344068"/>
                <a:gd name="connsiteY17" fmla="*/ 105968 h 1006476"/>
                <a:gd name="connsiteX18" fmla="*/ 504389 w 1344068"/>
                <a:gd name="connsiteY18" fmla="*/ 105968 h 1006476"/>
                <a:gd name="connsiteX19" fmla="*/ 504389 w 1344068"/>
                <a:gd name="connsiteY19" fmla="*/ 37932 h 1006476"/>
                <a:gd name="connsiteX20" fmla="*/ 36697 w 1344068"/>
                <a:gd name="connsiteY20" fmla="*/ 37932 h 1006476"/>
                <a:gd name="connsiteX21" fmla="*/ 36697 w 1344068"/>
                <a:gd name="connsiteY21" fmla="*/ 105968 h 1006476"/>
                <a:gd name="connsiteX22" fmla="*/ 104736 w 1344068"/>
                <a:gd name="connsiteY22" fmla="*/ 105968 h 1006476"/>
                <a:gd name="connsiteX23" fmla="*/ 104736 w 1344068"/>
                <a:gd name="connsiteY23" fmla="*/ 37932 h 1006476"/>
                <a:gd name="connsiteX24" fmla="*/ 0 w 1344068"/>
                <a:gd name="connsiteY24" fmla="*/ 0 h 1006476"/>
                <a:gd name="connsiteX25" fmla="*/ 1344068 w 1344068"/>
                <a:gd name="connsiteY25" fmla="*/ 0 h 1006476"/>
                <a:gd name="connsiteX26" fmla="*/ 1344068 w 1344068"/>
                <a:gd name="connsiteY26" fmla="*/ 1006476 h 1006476"/>
                <a:gd name="connsiteX27" fmla="*/ 0 w 1344068"/>
                <a:gd name="connsiteY27" fmla="*/ 1006476 h 1006476"/>
                <a:gd name="connsiteX0" fmla="*/ 95091 w 1344068"/>
                <a:gd name="connsiteY0" fmla="*/ 912133 h 1006476"/>
                <a:gd name="connsiteX1" fmla="*/ 1234463 w 1344068"/>
                <a:gd name="connsiteY1" fmla="*/ 183749 h 1006476"/>
                <a:gd name="connsiteX2" fmla="*/ 1234463 w 1344068"/>
                <a:gd name="connsiteY2" fmla="*/ 912133 h 1006476"/>
                <a:gd name="connsiteX3" fmla="*/ 95091 w 1344068"/>
                <a:gd name="connsiteY3" fmla="*/ 912133 h 1006476"/>
                <a:gd name="connsiteX4" fmla="*/ 36697 w 1344068"/>
                <a:gd name="connsiteY4" fmla="*/ 138779 h 1006476"/>
                <a:gd name="connsiteX5" fmla="*/ 36697 w 1344068"/>
                <a:gd name="connsiteY5" fmla="*/ 979442 h 1006476"/>
                <a:gd name="connsiteX6" fmla="*/ 1307371 w 1344068"/>
                <a:gd name="connsiteY6" fmla="*/ 979442 h 1006476"/>
                <a:gd name="connsiteX7" fmla="*/ 1307371 w 1344068"/>
                <a:gd name="connsiteY7" fmla="*/ 138779 h 1006476"/>
                <a:gd name="connsiteX8" fmla="*/ 36697 w 1344068"/>
                <a:gd name="connsiteY8" fmla="*/ 138779 h 1006476"/>
                <a:gd name="connsiteX9" fmla="*/ 1239333 w 1344068"/>
                <a:gd name="connsiteY9" fmla="*/ 37932 h 1006476"/>
                <a:gd name="connsiteX10" fmla="*/ 1239333 w 1344068"/>
                <a:gd name="connsiteY10" fmla="*/ 105968 h 1006476"/>
                <a:gd name="connsiteX11" fmla="*/ 1307371 w 1344068"/>
                <a:gd name="connsiteY11" fmla="*/ 105968 h 1006476"/>
                <a:gd name="connsiteX12" fmla="*/ 1307371 w 1344068"/>
                <a:gd name="connsiteY12" fmla="*/ 37932 h 1006476"/>
                <a:gd name="connsiteX13" fmla="*/ 1239333 w 1344068"/>
                <a:gd name="connsiteY13" fmla="*/ 37932 h 1006476"/>
                <a:gd name="connsiteX14" fmla="*/ 839679 w 1344068"/>
                <a:gd name="connsiteY14" fmla="*/ 37932 h 1006476"/>
                <a:gd name="connsiteX15" fmla="*/ 839679 w 1344068"/>
                <a:gd name="connsiteY15" fmla="*/ 105968 h 1006476"/>
                <a:gd name="connsiteX16" fmla="*/ 1173745 w 1344068"/>
                <a:gd name="connsiteY16" fmla="*/ 105968 h 1006476"/>
                <a:gd name="connsiteX17" fmla="*/ 1173745 w 1344068"/>
                <a:gd name="connsiteY17" fmla="*/ 37932 h 1006476"/>
                <a:gd name="connsiteX18" fmla="*/ 839679 w 1344068"/>
                <a:gd name="connsiteY18" fmla="*/ 37932 h 1006476"/>
                <a:gd name="connsiteX19" fmla="*/ 170323 w 1344068"/>
                <a:gd name="connsiteY19" fmla="*/ 37932 h 1006476"/>
                <a:gd name="connsiteX20" fmla="*/ 170323 w 1344068"/>
                <a:gd name="connsiteY20" fmla="*/ 105968 h 1006476"/>
                <a:gd name="connsiteX21" fmla="*/ 504389 w 1344068"/>
                <a:gd name="connsiteY21" fmla="*/ 105968 h 1006476"/>
                <a:gd name="connsiteX22" fmla="*/ 504389 w 1344068"/>
                <a:gd name="connsiteY22" fmla="*/ 37932 h 1006476"/>
                <a:gd name="connsiteX23" fmla="*/ 170323 w 1344068"/>
                <a:gd name="connsiteY23" fmla="*/ 37932 h 1006476"/>
                <a:gd name="connsiteX24" fmla="*/ 36697 w 1344068"/>
                <a:gd name="connsiteY24" fmla="*/ 37932 h 1006476"/>
                <a:gd name="connsiteX25" fmla="*/ 36697 w 1344068"/>
                <a:gd name="connsiteY25" fmla="*/ 105968 h 1006476"/>
                <a:gd name="connsiteX26" fmla="*/ 104736 w 1344068"/>
                <a:gd name="connsiteY26" fmla="*/ 105968 h 1006476"/>
                <a:gd name="connsiteX27" fmla="*/ 104736 w 1344068"/>
                <a:gd name="connsiteY27" fmla="*/ 37932 h 1006476"/>
                <a:gd name="connsiteX28" fmla="*/ 36697 w 1344068"/>
                <a:gd name="connsiteY28" fmla="*/ 37932 h 1006476"/>
                <a:gd name="connsiteX29" fmla="*/ 0 w 1344068"/>
                <a:gd name="connsiteY29" fmla="*/ 0 h 1006476"/>
                <a:gd name="connsiteX30" fmla="*/ 1344068 w 1344068"/>
                <a:gd name="connsiteY30" fmla="*/ 0 h 1006476"/>
                <a:gd name="connsiteX31" fmla="*/ 1344068 w 1344068"/>
                <a:gd name="connsiteY31" fmla="*/ 1006476 h 1006476"/>
                <a:gd name="connsiteX32" fmla="*/ 0 w 1344068"/>
                <a:gd name="connsiteY32" fmla="*/ 1006476 h 1006476"/>
                <a:gd name="connsiteX33" fmla="*/ 0 w 1344068"/>
                <a:gd name="connsiteY33" fmla="*/ 0 h 1006476"/>
                <a:gd name="connsiteX0" fmla="*/ 1234463 w 1344068"/>
                <a:gd name="connsiteY0" fmla="*/ 912133 h 1006476"/>
                <a:gd name="connsiteX1" fmla="*/ 1234463 w 1344068"/>
                <a:gd name="connsiteY1" fmla="*/ 183749 h 1006476"/>
                <a:gd name="connsiteX2" fmla="*/ 1234463 w 1344068"/>
                <a:gd name="connsiteY2" fmla="*/ 912133 h 1006476"/>
                <a:gd name="connsiteX3" fmla="*/ 36697 w 1344068"/>
                <a:gd name="connsiteY3" fmla="*/ 138779 h 1006476"/>
                <a:gd name="connsiteX4" fmla="*/ 36697 w 1344068"/>
                <a:gd name="connsiteY4" fmla="*/ 979442 h 1006476"/>
                <a:gd name="connsiteX5" fmla="*/ 1307371 w 1344068"/>
                <a:gd name="connsiteY5" fmla="*/ 979442 h 1006476"/>
                <a:gd name="connsiteX6" fmla="*/ 1307371 w 1344068"/>
                <a:gd name="connsiteY6" fmla="*/ 138779 h 1006476"/>
                <a:gd name="connsiteX7" fmla="*/ 36697 w 1344068"/>
                <a:gd name="connsiteY7" fmla="*/ 138779 h 1006476"/>
                <a:gd name="connsiteX8" fmla="*/ 1239333 w 1344068"/>
                <a:gd name="connsiteY8" fmla="*/ 37932 h 1006476"/>
                <a:gd name="connsiteX9" fmla="*/ 1239333 w 1344068"/>
                <a:gd name="connsiteY9" fmla="*/ 105968 h 1006476"/>
                <a:gd name="connsiteX10" fmla="*/ 1307371 w 1344068"/>
                <a:gd name="connsiteY10" fmla="*/ 105968 h 1006476"/>
                <a:gd name="connsiteX11" fmla="*/ 1307371 w 1344068"/>
                <a:gd name="connsiteY11" fmla="*/ 37932 h 1006476"/>
                <a:gd name="connsiteX12" fmla="*/ 1239333 w 1344068"/>
                <a:gd name="connsiteY12" fmla="*/ 37932 h 1006476"/>
                <a:gd name="connsiteX13" fmla="*/ 839679 w 1344068"/>
                <a:gd name="connsiteY13" fmla="*/ 37932 h 1006476"/>
                <a:gd name="connsiteX14" fmla="*/ 839679 w 1344068"/>
                <a:gd name="connsiteY14" fmla="*/ 105968 h 1006476"/>
                <a:gd name="connsiteX15" fmla="*/ 1173745 w 1344068"/>
                <a:gd name="connsiteY15" fmla="*/ 105968 h 1006476"/>
                <a:gd name="connsiteX16" fmla="*/ 1173745 w 1344068"/>
                <a:gd name="connsiteY16" fmla="*/ 37932 h 1006476"/>
                <a:gd name="connsiteX17" fmla="*/ 839679 w 1344068"/>
                <a:gd name="connsiteY17" fmla="*/ 37932 h 1006476"/>
                <a:gd name="connsiteX18" fmla="*/ 170323 w 1344068"/>
                <a:gd name="connsiteY18" fmla="*/ 37932 h 1006476"/>
                <a:gd name="connsiteX19" fmla="*/ 170323 w 1344068"/>
                <a:gd name="connsiteY19" fmla="*/ 105968 h 1006476"/>
                <a:gd name="connsiteX20" fmla="*/ 504389 w 1344068"/>
                <a:gd name="connsiteY20" fmla="*/ 105968 h 1006476"/>
                <a:gd name="connsiteX21" fmla="*/ 504389 w 1344068"/>
                <a:gd name="connsiteY21" fmla="*/ 37932 h 1006476"/>
                <a:gd name="connsiteX22" fmla="*/ 170323 w 1344068"/>
                <a:gd name="connsiteY22" fmla="*/ 37932 h 1006476"/>
                <a:gd name="connsiteX23" fmla="*/ 36697 w 1344068"/>
                <a:gd name="connsiteY23" fmla="*/ 37932 h 1006476"/>
                <a:gd name="connsiteX24" fmla="*/ 36697 w 1344068"/>
                <a:gd name="connsiteY24" fmla="*/ 105968 h 1006476"/>
                <a:gd name="connsiteX25" fmla="*/ 104736 w 1344068"/>
                <a:gd name="connsiteY25" fmla="*/ 105968 h 1006476"/>
                <a:gd name="connsiteX26" fmla="*/ 104736 w 1344068"/>
                <a:gd name="connsiteY26" fmla="*/ 37932 h 1006476"/>
                <a:gd name="connsiteX27" fmla="*/ 36697 w 1344068"/>
                <a:gd name="connsiteY27" fmla="*/ 37932 h 1006476"/>
                <a:gd name="connsiteX28" fmla="*/ 0 w 1344068"/>
                <a:gd name="connsiteY28" fmla="*/ 0 h 1006476"/>
                <a:gd name="connsiteX29" fmla="*/ 1344068 w 1344068"/>
                <a:gd name="connsiteY29" fmla="*/ 0 h 1006476"/>
                <a:gd name="connsiteX30" fmla="*/ 1344068 w 1344068"/>
                <a:gd name="connsiteY30" fmla="*/ 1006476 h 1006476"/>
                <a:gd name="connsiteX31" fmla="*/ 0 w 1344068"/>
                <a:gd name="connsiteY31" fmla="*/ 1006476 h 1006476"/>
                <a:gd name="connsiteX32" fmla="*/ 0 w 1344068"/>
                <a:gd name="connsiteY32" fmla="*/ 0 h 1006476"/>
                <a:gd name="connsiteX0" fmla="*/ 36697 w 1344068"/>
                <a:gd name="connsiteY0" fmla="*/ 138779 h 1006476"/>
                <a:gd name="connsiteX1" fmla="*/ 36697 w 1344068"/>
                <a:gd name="connsiteY1" fmla="*/ 979442 h 1006476"/>
                <a:gd name="connsiteX2" fmla="*/ 1307371 w 1344068"/>
                <a:gd name="connsiteY2" fmla="*/ 979442 h 1006476"/>
                <a:gd name="connsiteX3" fmla="*/ 1307371 w 1344068"/>
                <a:gd name="connsiteY3" fmla="*/ 138779 h 1006476"/>
                <a:gd name="connsiteX4" fmla="*/ 36697 w 1344068"/>
                <a:gd name="connsiteY4" fmla="*/ 138779 h 1006476"/>
                <a:gd name="connsiteX5" fmla="*/ 1239333 w 1344068"/>
                <a:gd name="connsiteY5" fmla="*/ 37932 h 1006476"/>
                <a:gd name="connsiteX6" fmla="*/ 1239333 w 1344068"/>
                <a:gd name="connsiteY6" fmla="*/ 105968 h 1006476"/>
                <a:gd name="connsiteX7" fmla="*/ 1307371 w 1344068"/>
                <a:gd name="connsiteY7" fmla="*/ 105968 h 1006476"/>
                <a:gd name="connsiteX8" fmla="*/ 1307371 w 1344068"/>
                <a:gd name="connsiteY8" fmla="*/ 37932 h 1006476"/>
                <a:gd name="connsiteX9" fmla="*/ 1239333 w 1344068"/>
                <a:gd name="connsiteY9" fmla="*/ 37932 h 1006476"/>
                <a:gd name="connsiteX10" fmla="*/ 839679 w 1344068"/>
                <a:gd name="connsiteY10" fmla="*/ 37932 h 1006476"/>
                <a:gd name="connsiteX11" fmla="*/ 839679 w 1344068"/>
                <a:gd name="connsiteY11" fmla="*/ 105968 h 1006476"/>
                <a:gd name="connsiteX12" fmla="*/ 1173745 w 1344068"/>
                <a:gd name="connsiteY12" fmla="*/ 105968 h 1006476"/>
                <a:gd name="connsiteX13" fmla="*/ 1173745 w 1344068"/>
                <a:gd name="connsiteY13" fmla="*/ 37932 h 1006476"/>
                <a:gd name="connsiteX14" fmla="*/ 839679 w 1344068"/>
                <a:gd name="connsiteY14" fmla="*/ 37932 h 1006476"/>
                <a:gd name="connsiteX15" fmla="*/ 170323 w 1344068"/>
                <a:gd name="connsiteY15" fmla="*/ 37932 h 1006476"/>
                <a:gd name="connsiteX16" fmla="*/ 170323 w 1344068"/>
                <a:gd name="connsiteY16" fmla="*/ 105968 h 1006476"/>
                <a:gd name="connsiteX17" fmla="*/ 504389 w 1344068"/>
                <a:gd name="connsiteY17" fmla="*/ 105968 h 1006476"/>
                <a:gd name="connsiteX18" fmla="*/ 504389 w 1344068"/>
                <a:gd name="connsiteY18" fmla="*/ 37932 h 1006476"/>
                <a:gd name="connsiteX19" fmla="*/ 170323 w 1344068"/>
                <a:gd name="connsiteY19" fmla="*/ 37932 h 1006476"/>
                <a:gd name="connsiteX20" fmla="*/ 36697 w 1344068"/>
                <a:gd name="connsiteY20" fmla="*/ 37932 h 1006476"/>
                <a:gd name="connsiteX21" fmla="*/ 36697 w 1344068"/>
                <a:gd name="connsiteY21" fmla="*/ 105968 h 1006476"/>
                <a:gd name="connsiteX22" fmla="*/ 104736 w 1344068"/>
                <a:gd name="connsiteY22" fmla="*/ 105968 h 1006476"/>
                <a:gd name="connsiteX23" fmla="*/ 104736 w 1344068"/>
                <a:gd name="connsiteY23" fmla="*/ 37932 h 1006476"/>
                <a:gd name="connsiteX24" fmla="*/ 36697 w 1344068"/>
                <a:gd name="connsiteY24" fmla="*/ 37932 h 1006476"/>
                <a:gd name="connsiteX25" fmla="*/ 0 w 1344068"/>
                <a:gd name="connsiteY25" fmla="*/ 0 h 1006476"/>
                <a:gd name="connsiteX26" fmla="*/ 1344068 w 1344068"/>
                <a:gd name="connsiteY26" fmla="*/ 0 h 1006476"/>
                <a:gd name="connsiteX27" fmla="*/ 1344068 w 1344068"/>
                <a:gd name="connsiteY27" fmla="*/ 1006476 h 1006476"/>
                <a:gd name="connsiteX28" fmla="*/ 0 w 1344068"/>
                <a:gd name="connsiteY28" fmla="*/ 1006476 h 1006476"/>
                <a:gd name="connsiteX29" fmla="*/ 0 w 1344068"/>
                <a:gd name="connsiteY29" fmla="*/ 0 h 100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44068" h="1006476">
                  <a:moveTo>
                    <a:pt x="36697" y="138779"/>
                  </a:moveTo>
                  <a:lnTo>
                    <a:pt x="36697" y="979442"/>
                  </a:lnTo>
                  <a:lnTo>
                    <a:pt x="1307371" y="979442"/>
                  </a:lnTo>
                  <a:lnTo>
                    <a:pt x="1307371" y="138779"/>
                  </a:lnTo>
                  <a:lnTo>
                    <a:pt x="36697" y="138779"/>
                  </a:lnTo>
                  <a:close/>
                  <a:moveTo>
                    <a:pt x="1239333" y="37932"/>
                  </a:moveTo>
                  <a:lnTo>
                    <a:pt x="1239333" y="105968"/>
                  </a:lnTo>
                  <a:lnTo>
                    <a:pt x="1307371" y="105968"/>
                  </a:lnTo>
                  <a:lnTo>
                    <a:pt x="1307371" y="37932"/>
                  </a:lnTo>
                  <a:lnTo>
                    <a:pt x="1239333" y="37932"/>
                  </a:lnTo>
                  <a:close/>
                  <a:moveTo>
                    <a:pt x="839679" y="37932"/>
                  </a:moveTo>
                  <a:lnTo>
                    <a:pt x="839679" y="105968"/>
                  </a:lnTo>
                  <a:lnTo>
                    <a:pt x="1173745" y="105968"/>
                  </a:lnTo>
                  <a:lnTo>
                    <a:pt x="1173745" y="37932"/>
                  </a:lnTo>
                  <a:lnTo>
                    <a:pt x="839679" y="37932"/>
                  </a:lnTo>
                  <a:close/>
                  <a:moveTo>
                    <a:pt x="170323" y="37932"/>
                  </a:moveTo>
                  <a:lnTo>
                    <a:pt x="170323" y="105968"/>
                  </a:lnTo>
                  <a:lnTo>
                    <a:pt x="504389" y="105968"/>
                  </a:lnTo>
                  <a:lnTo>
                    <a:pt x="504389" y="37932"/>
                  </a:lnTo>
                  <a:lnTo>
                    <a:pt x="170323" y="37932"/>
                  </a:lnTo>
                  <a:close/>
                  <a:moveTo>
                    <a:pt x="36697" y="37932"/>
                  </a:moveTo>
                  <a:lnTo>
                    <a:pt x="36697" y="105968"/>
                  </a:lnTo>
                  <a:lnTo>
                    <a:pt x="104736" y="105968"/>
                  </a:lnTo>
                  <a:lnTo>
                    <a:pt x="104736" y="37932"/>
                  </a:lnTo>
                  <a:lnTo>
                    <a:pt x="36697" y="37932"/>
                  </a:lnTo>
                  <a:close/>
                  <a:moveTo>
                    <a:pt x="0" y="0"/>
                  </a:moveTo>
                  <a:lnTo>
                    <a:pt x="1344068" y="0"/>
                  </a:lnTo>
                  <a:lnTo>
                    <a:pt x="1344068" y="1006476"/>
                  </a:lnTo>
                  <a:lnTo>
                    <a:pt x="0" y="10064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endParaRPr>
            </a:p>
          </p:txBody>
        </p:sp>
      </p:grpSp>
      <p:sp>
        <p:nvSpPr>
          <p:cNvPr id="25" name="Freeform 24"/>
          <p:cNvSpPr>
            <a:spLocks noChangeAspect="1"/>
          </p:cNvSpPr>
          <p:nvPr/>
        </p:nvSpPr>
        <p:spPr bwMode="auto">
          <a:xfrm flipH="1">
            <a:off x="3228756" y="3942100"/>
            <a:ext cx="777827" cy="743695"/>
          </a:xfrm>
          <a:custGeom>
            <a:avLst/>
            <a:gdLst>
              <a:gd name="connsiteX0" fmla="*/ 144517 w 665158"/>
              <a:gd name="connsiteY0" fmla="*/ 432643 h 635971"/>
              <a:gd name="connsiteX1" fmla="*/ 134794 w 665158"/>
              <a:gd name="connsiteY1" fmla="*/ 438281 h 635971"/>
              <a:gd name="connsiteX2" fmla="*/ 131240 w 665158"/>
              <a:gd name="connsiteY2" fmla="*/ 453701 h 635971"/>
              <a:gd name="connsiteX3" fmla="*/ 135004 w 665158"/>
              <a:gd name="connsiteY3" fmla="*/ 468403 h 635971"/>
              <a:gd name="connsiteX4" fmla="*/ 144883 w 665158"/>
              <a:gd name="connsiteY4" fmla="*/ 473874 h 635971"/>
              <a:gd name="connsiteX5" fmla="*/ 155050 w 665158"/>
              <a:gd name="connsiteY5" fmla="*/ 468458 h 635971"/>
              <a:gd name="connsiteX6" fmla="*/ 158788 w 665158"/>
              <a:gd name="connsiteY6" fmla="*/ 453369 h 635971"/>
              <a:gd name="connsiteX7" fmla="*/ 155024 w 665158"/>
              <a:gd name="connsiteY7" fmla="*/ 438059 h 635971"/>
              <a:gd name="connsiteX8" fmla="*/ 144517 w 665158"/>
              <a:gd name="connsiteY8" fmla="*/ 432643 h 635971"/>
              <a:gd name="connsiteX9" fmla="*/ 96733 w 665158"/>
              <a:gd name="connsiteY9" fmla="*/ 413631 h 635971"/>
              <a:gd name="connsiteX10" fmla="*/ 96733 w 665158"/>
              <a:gd name="connsiteY10" fmla="*/ 492888 h 635971"/>
              <a:gd name="connsiteX11" fmla="*/ 48328 w 665158"/>
              <a:gd name="connsiteY11" fmla="*/ 492888 h 635971"/>
              <a:gd name="connsiteX12" fmla="*/ 48328 w 665158"/>
              <a:gd name="connsiteY12" fmla="*/ 474206 h 635971"/>
              <a:gd name="connsiteX13" fmla="*/ 74151 w 665158"/>
              <a:gd name="connsiteY13" fmla="*/ 474206 h 635971"/>
              <a:gd name="connsiteX14" fmla="*/ 74151 w 665158"/>
              <a:gd name="connsiteY14" fmla="*/ 413631 h 635971"/>
              <a:gd name="connsiteX15" fmla="*/ 144308 w 665158"/>
              <a:gd name="connsiteY15" fmla="*/ 412304 h 635971"/>
              <a:gd name="connsiteX16" fmla="*/ 164277 w 665158"/>
              <a:gd name="connsiteY16" fmla="*/ 417582 h 635971"/>
              <a:gd name="connsiteX17" fmla="*/ 177920 w 665158"/>
              <a:gd name="connsiteY17" fmla="*/ 432533 h 635971"/>
              <a:gd name="connsiteX18" fmla="*/ 182782 w 665158"/>
              <a:gd name="connsiteY18" fmla="*/ 454309 h 635971"/>
              <a:gd name="connsiteX19" fmla="*/ 177972 w 665158"/>
              <a:gd name="connsiteY19" fmla="*/ 475007 h 635971"/>
              <a:gd name="connsiteX20" fmla="*/ 164512 w 665158"/>
              <a:gd name="connsiteY20" fmla="*/ 489212 h 635971"/>
              <a:gd name="connsiteX21" fmla="*/ 145301 w 665158"/>
              <a:gd name="connsiteY21" fmla="*/ 494269 h 635971"/>
              <a:gd name="connsiteX22" fmla="*/ 136572 w 665158"/>
              <a:gd name="connsiteY22" fmla="*/ 493329 h 635971"/>
              <a:gd name="connsiteX23" fmla="*/ 127058 w 665158"/>
              <a:gd name="connsiteY23" fmla="*/ 503554 h 635971"/>
              <a:gd name="connsiteX24" fmla="*/ 98726 w 665158"/>
              <a:gd name="connsiteY24" fmla="*/ 503554 h 635971"/>
              <a:gd name="connsiteX25" fmla="*/ 118537 w 665158"/>
              <a:gd name="connsiteY25" fmla="*/ 483325 h 635971"/>
              <a:gd name="connsiteX26" fmla="*/ 107298 w 665158"/>
              <a:gd name="connsiteY26" fmla="*/ 453038 h 635971"/>
              <a:gd name="connsiteX27" fmla="*/ 111924 w 665158"/>
              <a:gd name="connsiteY27" fmla="*/ 431786 h 635971"/>
              <a:gd name="connsiteX28" fmla="*/ 125045 w 665158"/>
              <a:gd name="connsiteY28" fmla="*/ 417362 h 635971"/>
              <a:gd name="connsiteX29" fmla="*/ 144308 w 665158"/>
              <a:gd name="connsiteY29" fmla="*/ 412304 h 635971"/>
              <a:gd name="connsiteX30" fmla="*/ 214235 w 665158"/>
              <a:gd name="connsiteY30" fmla="*/ 412304 h 635971"/>
              <a:gd name="connsiteX31" fmla="*/ 236399 w 665158"/>
              <a:gd name="connsiteY31" fmla="*/ 419185 h 635971"/>
              <a:gd name="connsiteX32" fmla="*/ 244658 w 665158"/>
              <a:gd name="connsiteY32" fmla="*/ 437562 h 635971"/>
              <a:gd name="connsiteX33" fmla="*/ 226571 w 665158"/>
              <a:gd name="connsiteY33" fmla="*/ 461329 h 635971"/>
              <a:gd name="connsiteX34" fmla="*/ 218913 w 665158"/>
              <a:gd name="connsiteY34" fmla="*/ 464811 h 635971"/>
              <a:gd name="connsiteX35" fmla="*/ 215829 w 665158"/>
              <a:gd name="connsiteY35" fmla="*/ 467546 h 635971"/>
              <a:gd name="connsiteX36" fmla="*/ 214810 w 665158"/>
              <a:gd name="connsiteY36" fmla="*/ 470945 h 635971"/>
              <a:gd name="connsiteX37" fmla="*/ 216848 w 665158"/>
              <a:gd name="connsiteY37" fmla="*/ 475063 h 635971"/>
              <a:gd name="connsiteX38" fmla="*/ 222598 w 665158"/>
              <a:gd name="connsiteY38" fmla="*/ 476472 h 635971"/>
              <a:gd name="connsiteX39" fmla="*/ 233210 w 665158"/>
              <a:gd name="connsiteY39" fmla="*/ 474234 h 635971"/>
              <a:gd name="connsiteX40" fmla="*/ 243612 w 665158"/>
              <a:gd name="connsiteY40" fmla="*/ 468348 h 635971"/>
              <a:gd name="connsiteX41" fmla="*/ 243612 w 665158"/>
              <a:gd name="connsiteY41" fmla="*/ 490068 h 635971"/>
              <a:gd name="connsiteX42" fmla="*/ 222076 w 665158"/>
              <a:gd name="connsiteY42" fmla="*/ 494269 h 635971"/>
              <a:gd name="connsiteX43" fmla="*/ 204721 w 665158"/>
              <a:gd name="connsiteY43" fmla="*/ 491395 h 635971"/>
              <a:gd name="connsiteX44" fmla="*/ 193509 w 665158"/>
              <a:gd name="connsiteY44" fmla="*/ 482663 h 635971"/>
              <a:gd name="connsiteX45" fmla="*/ 189509 w 665158"/>
              <a:gd name="connsiteY45" fmla="*/ 468901 h 635971"/>
              <a:gd name="connsiteX46" fmla="*/ 194345 w 665158"/>
              <a:gd name="connsiteY46" fmla="*/ 454862 h 635971"/>
              <a:gd name="connsiteX47" fmla="*/ 210837 w 665158"/>
              <a:gd name="connsiteY47" fmla="*/ 443973 h 635971"/>
              <a:gd name="connsiteX48" fmla="*/ 218600 w 665158"/>
              <a:gd name="connsiteY48" fmla="*/ 439746 h 635971"/>
              <a:gd name="connsiteX49" fmla="*/ 220456 w 665158"/>
              <a:gd name="connsiteY49" fmla="*/ 435628 h 635971"/>
              <a:gd name="connsiteX50" fmla="*/ 218155 w 665158"/>
              <a:gd name="connsiteY50" fmla="*/ 431538 h 635971"/>
              <a:gd name="connsiteX51" fmla="*/ 212091 w 665158"/>
              <a:gd name="connsiteY51" fmla="*/ 430046 h 635971"/>
              <a:gd name="connsiteX52" fmla="*/ 193482 w 665158"/>
              <a:gd name="connsiteY52" fmla="*/ 435517 h 635971"/>
              <a:gd name="connsiteX53" fmla="*/ 193482 w 665158"/>
              <a:gd name="connsiteY53" fmla="*/ 415344 h 635971"/>
              <a:gd name="connsiteX54" fmla="*/ 201036 w 665158"/>
              <a:gd name="connsiteY54" fmla="*/ 413464 h 635971"/>
              <a:gd name="connsiteX55" fmla="*/ 207021 w 665158"/>
              <a:gd name="connsiteY55" fmla="*/ 412635 h 635971"/>
              <a:gd name="connsiteX56" fmla="*/ 214235 w 665158"/>
              <a:gd name="connsiteY56" fmla="*/ 412304 h 635971"/>
              <a:gd name="connsiteX57" fmla="*/ 420744 w 665158"/>
              <a:gd name="connsiteY57" fmla="*/ 354477 h 635971"/>
              <a:gd name="connsiteX58" fmla="*/ 372634 w 665158"/>
              <a:gd name="connsiteY58" fmla="*/ 354477 h 635971"/>
              <a:gd name="connsiteX59" fmla="*/ 372634 w 665158"/>
              <a:gd name="connsiteY59" fmla="*/ 402262 h 635971"/>
              <a:gd name="connsiteX60" fmla="*/ 420744 w 665158"/>
              <a:gd name="connsiteY60" fmla="*/ 402262 h 635971"/>
              <a:gd name="connsiteX61" fmla="*/ 496460 w 665158"/>
              <a:gd name="connsiteY61" fmla="*/ 354477 h 635971"/>
              <a:gd name="connsiteX62" fmla="*/ 448350 w 665158"/>
              <a:gd name="connsiteY62" fmla="*/ 354477 h 635971"/>
              <a:gd name="connsiteX63" fmla="*/ 448350 w 665158"/>
              <a:gd name="connsiteY63" fmla="*/ 402262 h 635971"/>
              <a:gd name="connsiteX64" fmla="*/ 496460 w 665158"/>
              <a:gd name="connsiteY64" fmla="*/ 402262 h 635971"/>
              <a:gd name="connsiteX65" fmla="*/ 572175 w 665158"/>
              <a:gd name="connsiteY65" fmla="*/ 354477 h 635971"/>
              <a:gd name="connsiteX66" fmla="*/ 524065 w 665158"/>
              <a:gd name="connsiteY66" fmla="*/ 354477 h 635971"/>
              <a:gd name="connsiteX67" fmla="*/ 524065 w 665158"/>
              <a:gd name="connsiteY67" fmla="*/ 402262 h 635971"/>
              <a:gd name="connsiteX68" fmla="*/ 572175 w 665158"/>
              <a:gd name="connsiteY68" fmla="*/ 402262 h 635971"/>
              <a:gd name="connsiteX69" fmla="*/ 496460 w 665158"/>
              <a:gd name="connsiteY69" fmla="*/ 287115 h 635971"/>
              <a:gd name="connsiteX70" fmla="*/ 448350 w 665158"/>
              <a:gd name="connsiteY70" fmla="*/ 287115 h 635971"/>
              <a:gd name="connsiteX71" fmla="*/ 448350 w 665158"/>
              <a:gd name="connsiteY71" fmla="*/ 334900 h 635971"/>
              <a:gd name="connsiteX72" fmla="*/ 496460 w 665158"/>
              <a:gd name="connsiteY72" fmla="*/ 334900 h 635971"/>
              <a:gd name="connsiteX73" fmla="*/ 572175 w 665158"/>
              <a:gd name="connsiteY73" fmla="*/ 287115 h 635971"/>
              <a:gd name="connsiteX74" fmla="*/ 524065 w 665158"/>
              <a:gd name="connsiteY74" fmla="*/ 287115 h 635971"/>
              <a:gd name="connsiteX75" fmla="*/ 524065 w 665158"/>
              <a:gd name="connsiteY75" fmla="*/ 334900 h 635971"/>
              <a:gd name="connsiteX76" fmla="*/ 572175 w 665158"/>
              <a:gd name="connsiteY76" fmla="*/ 334900 h 635971"/>
              <a:gd name="connsiteX77" fmla="*/ 146493 w 665158"/>
              <a:gd name="connsiteY77" fmla="*/ 261457 h 635971"/>
              <a:gd name="connsiteX78" fmla="*/ 247609 w 665158"/>
              <a:gd name="connsiteY78" fmla="*/ 292835 h 635971"/>
              <a:gd name="connsiteX79" fmla="*/ 146493 w 665158"/>
              <a:gd name="connsiteY79" fmla="*/ 324213 h 635971"/>
              <a:gd name="connsiteX80" fmla="*/ 45377 w 665158"/>
              <a:gd name="connsiteY80" fmla="*/ 292835 h 635971"/>
              <a:gd name="connsiteX81" fmla="*/ 146493 w 665158"/>
              <a:gd name="connsiteY81" fmla="*/ 261457 h 635971"/>
              <a:gd name="connsiteX82" fmla="*/ 146493 w 665158"/>
              <a:gd name="connsiteY82" fmla="*/ 238664 h 635971"/>
              <a:gd name="connsiteX83" fmla="*/ 756 w 665158"/>
              <a:gd name="connsiteY83" fmla="*/ 295386 h 635971"/>
              <a:gd name="connsiteX84" fmla="*/ 224 w 665158"/>
              <a:gd name="connsiteY84" fmla="*/ 299934 h 635971"/>
              <a:gd name="connsiteX85" fmla="*/ 0 w 665158"/>
              <a:gd name="connsiteY85" fmla="*/ 299934 h 635971"/>
              <a:gd name="connsiteX86" fmla="*/ 0 w 665158"/>
              <a:gd name="connsiteY86" fmla="*/ 301846 h 635971"/>
              <a:gd name="connsiteX87" fmla="*/ 0 w 665158"/>
              <a:gd name="connsiteY87" fmla="*/ 572789 h 635971"/>
              <a:gd name="connsiteX88" fmla="*/ 0 w 665158"/>
              <a:gd name="connsiteY88" fmla="*/ 572790 h 635971"/>
              <a:gd name="connsiteX89" fmla="*/ 0 w 665158"/>
              <a:gd name="connsiteY89" fmla="*/ 572791 h 635971"/>
              <a:gd name="connsiteX90" fmla="*/ 0 w 665158"/>
              <a:gd name="connsiteY90" fmla="*/ 574701 h 635971"/>
              <a:gd name="connsiteX91" fmla="*/ 224 w 665158"/>
              <a:gd name="connsiteY91" fmla="*/ 574701 h 635971"/>
              <a:gd name="connsiteX92" fmla="*/ 756 w 665158"/>
              <a:gd name="connsiteY92" fmla="*/ 579250 h 635971"/>
              <a:gd name="connsiteX93" fmla="*/ 146493 w 665158"/>
              <a:gd name="connsiteY93" fmla="*/ 635971 h 635971"/>
              <a:gd name="connsiteX94" fmla="*/ 292229 w 665158"/>
              <a:gd name="connsiteY94" fmla="*/ 579250 h 635971"/>
              <a:gd name="connsiteX95" fmla="*/ 292762 w 665158"/>
              <a:gd name="connsiteY95" fmla="*/ 574701 h 635971"/>
              <a:gd name="connsiteX96" fmla="*/ 292986 w 665158"/>
              <a:gd name="connsiteY96" fmla="*/ 574701 h 635971"/>
              <a:gd name="connsiteX97" fmla="*/ 292986 w 665158"/>
              <a:gd name="connsiteY97" fmla="*/ 572790 h 635971"/>
              <a:gd name="connsiteX98" fmla="*/ 292986 w 665158"/>
              <a:gd name="connsiteY98" fmla="*/ 301846 h 635971"/>
              <a:gd name="connsiteX99" fmla="*/ 292986 w 665158"/>
              <a:gd name="connsiteY99" fmla="*/ 301846 h 635971"/>
              <a:gd name="connsiteX100" fmla="*/ 292986 w 665158"/>
              <a:gd name="connsiteY100" fmla="*/ 301845 h 635971"/>
              <a:gd name="connsiteX101" fmla="*/ 292229 w 665158"/>
              <a:gd name="connsiteY101" fmla="*/ 295386 h 635971"/>
              <a:gd name="connsiteX102" fmla="*/ 146493 w 665158"/>
              <a:gd name="connsiteY102" fmla="*/ 238664 h 635971"/>
              <a:gd name="connsiteX103" fmla="*/ 534317 w 665158"/>
              <a:gd name="connsiteY103" fmla="*/ 219753 h 635971"/>
              <a:gd name="connsiteX104" fmla="*/ 486207 w 665158"/>
              <a:gd name="connsiteY104" fmla="*/ 219753 h 635971"/>
              <a:gd name="connsiteX105" fmla="*/ 486207 w 665158"/>
              <a:gd name="connsiteY105" fmla="*/ 267538 h 635971"/>
              <a:gd name="connsiteX106" fmla="*/ 534317 w 665158"/>
              <a:gd name="connsiteY106" fmla="*/ 267538 h 635971"/>
              <a:gd name="connsiteX107" fmla="*/ 449628 w 665158"/>
              <a:gd name="connsiteY107" fmla="*/ 0 h 635971"/>
              <a:gd name="connsiteX108" fmla="*/ 230694 w 665158"/>
              <a:gd name="connsiteY108" fmla="*/ 119160 h 635971"/>
              <a:gd name="connsiteX109" fmla="*/ 230694 w 665158"/>
              <a:gd name="connsiteY109" fmla="*/ 162466 h 635971"/>
              <a:gd name="connsiteX110" fmla="*/ 272097 w 665158"/>
              <a:gd name="connsiteY110" fmla="*/ 162466 h 635971"/>
              <a:gd name="connsiteX111" fmla="*/ 272097 w 665158"/>
              <a:gd name="connsiteY111" fmla="*/ 251850 h 635971"/>
              <a:gd name="connsiteX112" fmla="*/ 309810 w 665158"/>
              <a:gd name="connsiteY112" fmla="*/ 251850 h 635971"/>
              <a:gd name="connsiteX113" fmla="*/ 309810 w 665158"/>
              <a:gd name="connsiteY113" fmla="*/ 162466 h 635971"/>
              <a:gd name="connsiteX114" fmla="*/ 592776 w 665158"/>
              <a:gd name="connsiteY114" fmla="*/ 162466 h 635971"/>
              <a:gd name="connsiteX115" fmla="*/ 592776 w 665158"/>
              <a:gd name="connsiteY115" fmla="*/ 403380 h 635971"/>
              <a:gd name="connsiteX116" fmla="*/ 639160 w 665158"/>
              <a:gd name="connsiteY116" fmla="*/ 403380 h 635971"/>
              <a:gd name="connsiteX117" fmla="*/ 639160 w 665158"/>
              <a:gd name="connsiteY117" fmla="*/ 162466 h 635971"/>
              <a:gd name="connsiteX118" fmla="*/ 665158 w 665158"/>
              <a:gd name="connsiteY118" fmla="*/ 162466 h 635971"/>
              <a:gd name="connsiteX119" fmla="*/ 665158 w 665158"/>
              <a:gd name="connsiteY119" fmla="*/ 119160 h 63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65158" h="635971">
                <a:moveTo>
                  <a:pt x="144517" y="432643"/>
                </a:moveTo>
                <a:cubicBezTo>
                  <a:pt x="140405" y="432643"/>
                  <a:pt x="137164" y="434522"/>
                  <a:pt x="134794" y="438281"/>
                </a:cubicBezTo>
                <a:cubicBezTo>
                  <a:pt x="132425" y="442039"/>
                  <a:pt x="131240" y="447179"/>
                  <a:pt x="131240" y="453701"/>
                </a:cubicBezTo>
                <a:cubicBezTo>
                  <a:pt x="131240" y="459854"/>
                  <a:pt x="132494" y="464755"/>
                  <a:pt x="135004" y="468403"/>
                </a:cubicBezTo>
                <a:cubicBezTo>
                  <a:pt x="137513" y="472050"/>
                  <a:pt x="140806" y="473874"/>
                  <a:pt x="144883" y="473874"/>
                </a:cubicBezTo>
                <a:cubicBezTo>
                  <a:pt x="149169" y="473874"/>
                  <a:pt x="152558" y="472069"/>
                  <a:pt x="155050" y="468458"/>
                </a:cubicBezTo>
                <a:cubicBezTo>
                  <a:pt x="157542" y="464847"/>
                  <a:pt x="158788" y="459818"/>
                  <a:pt x="158788" y="453369"/>
                </a:cubicBezTo>
                <a:cubicBezTo>
                  <a:pt x="158788" y="446774"/>
                  <a:pt x="157534" y="441671"/>
                  <a:pt x="155024" y="438059"/>
                </a:cubicBezTo>
                <a:cubicBezTo>
                  <a:pt x="152515" y="434449"/>
                  <a:pt x="149013" y="432643"/>
                  <a:pt x="144517" y="432643"/>
                </a:cubicBezTo>
                <a:close/>
                <a:moveTo>
                  <a:pt x="96733" y="413631"/>
                </a:moveTo>
                <a:lnTo>
                  <a:pt x="96733" y="492888"/>
                </a:lnTo>
                <a:lnTo>
                  <a:pt x="48328" y="492888"/>
                </a:lnTo>
                <a:lnTo>
                  <a:pt x="48328" y="474206"/>
                </a:lnTo>
                <a:lnTo>
                  <a:pt x="74151" y="474206"/>
                </a:lnTo>
                <a:lnTo>
                  <a:pt x="74151" y="413631"/>
                </a:lnTo>
                <a:close/>
                <a:moveTo>
                  <a:pt x="144308" y="412304"/>
                </a:moveTo>
                <a:cubicBezTo>
                  <a:pt x="151766" y="412304"/>
                  <a:pt x="158422" y="414063"/>
                  <a:pt x="164277" y="417582"/>
                </a:cubicBezTo>
                <a:cubicBezTo>
                  <a:pt x="170131" y="421101"/>
                  <a:pt x="174679" y="426085"/>
                  <a:pt x="177920" y="432533"/>
                </a:cubicBezTo>
                <a:cubicBezTo>
                  <a:pt x="181161" y="438981"/>
                  <a:pt x="182782" y="446240"/>
                  <a:pt x="182782" y="454309"/>
                </a:cubicBezTo>
                <a:cubicBezTo>
                  <a:pt x="182782" y="462010"/>
                  <a:pt x="181178" y="468910"/>
                  <a:pt x="177972" y="475007"/>
                </a:cubicBezTo>
                <a:cubicBezTo>
                  <a:pt x="174766" y="481106"/>
                  <a:pt x="170279" y="485841"/>
                  <a:pt x="164512" y="489212"/>
                </a:cubicBezTo>
                <a:cubicBezTo>
                  <a:pt x="158744" y="492583"/>
                  <a:pt x="152341" y="494269"/>
                  <a:pt x="145301" y="494269"/>
                </a:cubicBezTo>
                <a:cubicBezTo>
                  <a:pt x="142270" y="494269"/>
                  <a:pt x="139359" y="493956"/>
                  <a:pt x="136572" y="493329"/>
                </a:cubicBezTo>
                <a:lnTo>
                  <a:pt x="127058" y="503554"/>
                </a:lnTo>
                <a:lnTo>
                  <a:pt x="98726" y="503554"/>
                </a:lnTo>
                <a:lnTo>
                  <a:pt x="118537" y="483325"/>
                </a:lnTo>
                <a:cubicBezTo>
                  <a:pt x="111044" y="475404"/>
                  <a:pt x="107298" y="465308"/>
                  <a:pt x="107298" y="453038"/>
                </a:cubicBezTo>
                <a:cubicBezTo>
                  <a:pt x="107298" y="445116"/>
                  <a:pt x="108841" y="438032"/>
                  <a:pt x="111924" y="431786"/>
                </a:cubicBezTo>
                <a:cubicBezTo>
                  <a:pt x="115008" y="425541"/>
                  <a:pt x="119382" y="420732"/>
                  <a:pt x="125045" y="417362"/>
                </a:cubicBezTo>
                <a:cubicBezTo>
                  <a:pt x="130708" y="413990"/>
                  <a:pt x="137129" y="412304"/>
                  <a:pt x="144308" y="412304"/>
                </a:cubicBezTo>
                <a:close/>
                <a:moveTo>
                  <a:pt x="214235" y="412304"/>
                </a:moveTo>
                <a:cubicBezTo>
                  <a:pt x="223505" y="412304"/>
                  <a:pt x="230892" y="414598"/>
                  <a:pt x="236399" y="419185"/>
                </a:cubicBezTo>
                <a:cubicBezTo>
                  <a:pt x="241905" y="423772"/>
                  <a:pt x="244658" y="429898"/>
                  <a:pt x="244658" y="437562"/>
                </a:cubicBezTo>
                <a:cubicBezTo>
                  <a:pt x="244658" y="448506"/>
                  <a:pt x="238629" y="456428"/>
                  <a:pt x="226571" y="461329"/>
                </a:cubicBezTo>
                <a:cubicBezTo>
                  <a:pt x="222842" y="462802"/>
                  <a:pt x="220290" y="463963"/>
                  <a:pt x="218913" y="464811"/>
                </a:cubicBezTo>
                <a:cubicBezTo>
                  <a:pt x="217537" y="465658"/>
                  <a:pt x="216509" y="466570"/>
                  <a:pt x="215829" y="467546"/>
                </a:cubicBezTo>
                <a:cubicBezTo>
                  <a:pt x="215149" y="468522"/>
                  <a:pt x="214810" y="469656"/>
                  <a:pt x="214810" y="470945"/>
                </a:cubicBezTo>
                <a:cubicBezTo>
                  <a:pt x="214810" y="472751"/>
                  <a:pt x="215489" y="474123"/>
                  <a:pt x="216848" y="475063"/>
                </a:cubicBezTo>
                <a:cubicBezTo>
                  <a:pt x="218208" y="476002"/>
                  <a:pt x="220124" y="476472"/>
                  <a:pt x="222598" y="476472"/>
                </a:cubicBezTo>
                <a:cubicBezTo>
                  <a:pt x="225874" y="476472"/>
                  <a:pt x="229411" y="475726"/>
                  <a:pt x="233210" y="474234"/>
                </a:cubicBezTo>
                <a:cubicBezTo>
                  <a:pt x="237009" y="472742"/>
                  <a:pt x="240476" y="470780"/>
                  <a:pt x="243612" y="468348"/>
                </a:cubicBezTo>
                <a:lnTo>
                  <a:pt x="243612" y="490068"/>
                </a:lnTo>
                <a:cubicBezTo>
                  <a:pt x="237096" y="492869"/>
                  <a:pt x="229917" y="494269"/>
                  <a:pt x="222076" y="494269"/>
                </a:cubicBezTo>
                <a:cubicBezTo>
                  <a:pt x="215315" y="494269"/>
                  <a:pt x="209530" y="493311"/>
                  <a:pt x="204721" y="491395"/>
                </a:cubicBezTo>
                <a:cubicBezTo>
                  <a:pt x="199912" y="489479"/>
                  <a:pt x="196174" y="486568"/>
                  <a:pt x="193509" y="482663"/>
                </a:cubicBezTo>
                <a:cubicBezTo>
                  <a:pt x="190842" y="478756"/>
                  <a:pt x="189509" y="474169"/>
                  <a:pt x="189509" y="468901"/>
                </a:cubicBezTo>
                <a:cubicBezTo>
                  <a:pt x="189509" y="463484"/>
                  <a:pt x="191121" y="458804"/>
                  <a:pt x="194345" y="454862"/>
                </a:cubicBezTo>
                <a:cubicBezTo>
                  <a:pt x="197568" y="450919"/>
                  <a:pt x="203065" y="447290"/>
                  <a:pt x="210837" y="443973"/>
                </a:cubicBezTo>
                <a:cubicBezTo>
                  <a:pt x="214775" y="442242"/>
                  <a:pt x="217363" y="440833"/>
                  <a:pt x="218600" y="439746"/>
                </a:cubicBezTo>
                <a:cubicBezTo>
                  <a:pt x="219837" y="438659"/>
                  <a:pt x="220456" y="437286"/>
                  <a:pt x="220456" y="435628"/>
                </a:cubicBezTo>
                <a:cubicBezTo>
                  <a:pt x="220456" y="433896"/>
                  <a:pt x="219689" y="432533"/>
                  <a:pt x="218155" y="431538"/>
                </a:cubicBezTo>
                <a:cubicBezTo>
                  <a:pt x="216622" y="430543"/>
                  <a:pt x="214601" y="430046"/>
                  <a:pt x="212091" y="430046"/>
                </a:cubicBezTo>
                <a:cubicBezTo>
                  <a:pt x="205993" y="430046"/>
                  <a:pt x="199790" y="431870"/>
                  <a:pt x="193482" y="435517"/>
                </a:cubicBezTo>
                <a:lnTo>
                  <a:pt x="193482" y="415344"/>
                </a:lnTo>
                <a:cubicBezTo>
                  <a:pt x="196723" y="414423"/>
                  <a:pt x="199241" y="413796"/>
                  <a:pt x="201036" y="413464"/>
                </a:cubicBezTo>
                <a:cubicBezTo>
                  <a:pt x="202830" y="413133"/>
                  <a:pt x="204825" y="412857"/>
                  <a:pt x="207021" y="412635"/>
                </a:cubicBezTo>
                <a:cubicBezTo>
                  <a:pt x="209217" y="412414"/>
                  <a:pt x="211621" y="412304"/>
                  <a:pt x="214235" y="412304"/>
                </a:cubicBezTo>
                <a:close/>
                <a:moveTo>
                  <a:pt x="420744" y="354477"/>
                </a:moveTo>
                <a:lnTo>
                  <a:pt x="372634" y="354477"/>
                </a:lnTo>
                <a:lnTo>
                  <a:pt x="372634" y="402262"/>
                </a:lnTo>
                <a:lnTo>
                  <a:pt x="420744" y="402262"/>
                </a:lnTo>
                <a:close/>
                <a:moveTo>
                  <a:pt x="496460" y="354477"/>
                </a:moveTo>
                <a:lnTo>
                  <a:pt x="448350" y="354477"/>
                </a:lnTo>
                <a:lnTo>
                  <a:pt x="448350" y="402262"/>
                </a:lnTo>
                <a:lnTo>
                  <a:pt x="496460" y="402262"/>
                </a:lnTo>
                <a:close/>
                <a:moveTo>
                  <a:pt x="572175" y="354477"/>
                </a:moveTo>
                <a:lnTo>
                  <a:pt x="524065" y="354477"/>
                </a:lnTo>
                <a:lnTo>
                  <a:pt x="524065" y="402262"/>
                </a:lnTo>
                <a:lnTo>
                  <a:pt x="572175" y="402262"/>
                </a:lnTo>
                <a:close/>
                <a:moveTo>
                  <a:pt x="496460" y="287115"/>
                </a:moveTo>
                <a:lnTo>
                  <a:pt x="448350" y="287115"/>
                </a:lnTo>
                <a:lnTo>
                  <a:pt x="448350" y="334900"/>
                </a:lnTo>
                <a:lnTo>
                  <a:pt x="496460" y="334900"/>
                </a:lnTo>
                <a:close/>
                <a:moveTo>
                  <a:pt x="572175" y="287115"/>
                </a:moveTo>
                <a:lnTo>
                  <a:pt x="524065" y="287115"/>
                </a:lnTo>
                <a:lnTo>
                  <a:pt x="524065" y="334900"/>
                </a:lnTo>
                <a:lnTo>
                  <a:pt x="572175" y="334900"/>
                </a:lnTo>
                <a:close/>
                <a:moveTo>
                  <a:pt x="146493" y="261457"/>
                </a:moveTo>
                <a:cubicBezTo>
                  <a:pt x="202338" y="261457"/>
                  <a:pt x="247609" y="275505"/>
                  <a:pt x="247609" y="292835"/>
                </a:cubicBezTo>
                <a:cubicBezTo>
                  <a:pt x="247609" y="310165"/>
                  <a:pt x="202338" y="324213"/>
                  <a:pt x="146493" y="324213"/>
                </a:cubicBezTo>
                <a:cubicBezTo>
                  <a:pt x="90648" y="324213"/>
                  <a:pt x="45377" y="310165"/>
                  <a:pt x="45377" y="292835"/>
                </a:cubicBezTo>
                <a:cubicBezTo>
                  <a:pt x="45377" y="275505"/>
                  <a:pt x="90648" y="261457"/>
                  <a:pt x="146493" y="261457"/>
                </a:cubicBezTo>
                <a:close/>
                <a:moveTo>
                  <a:pt x="146493" y="238664"/>
                </a:moveTo>
                <a:cubicBezTo>
                  <a:pt x="70644" y="238664"/>
                  <a:pt x="8258" y="263526"/>
                  <a:pt x="756" y="295386"/>
                </a:cubicBezTo>
                <a:lnTo>
                  <a:pt x="224" y="299934"/>
                </a:lnTo>
                <a:lnTo>
                  <a:pt x="0" y="299934"/>
                </a:lnTo>
                <a:lnTo>
                  <a:pt x="0" y="301846"/>
                </a:lnTo>
                <a:cubicBezTo>
                  <a:pt x="0" y="347321"/>
                  <a:pt x="0" y="527632"/>
                  <a:pt x="0" y="572789"/>
                </a:cubicBezTo>
                <a:lnTo>
                  <a:pt x="0" y="572790"/>
                </a:lnTo>
                <a:lnTo>
                  <a:pt x="0" y="572791"/>
                </a:lnTo>
                <a:lnTo>
                  <a:pt x="0" y="574701"/>
                </a:lnTo>
                <a:lnTo>
                  <a:pt x="224" y="574701"/>
                </a:lnTo>
                <a:lnTo>
                  <a:pt x="756" y="579250"/>
                </a:lnTo>
                <a:cubicBezTo>
                  <a:pt x="8258" y="611109"/>
                  <a:pt x="70644" y="635971"/>
                  <a:pt x="146493" y="635971"/>
                </a:cubicBezTo>
                <a:cubicBezTo>
                  <a:pt x="222342" y="635971"/>
                  <a:pt x="284727" y="611109"/>
                  <a:pt x="292229" y="579250"/>
                </a:cubicBezTo>
                <a:lnTo>
                  <a:pt x="292762" y="574701"/>
                </a:lnTo>
                <a:lnTo>
                  <a:pt x="292986" y="574701"/>
                </a:lnTo>
                <a:lnTo>
                  <a:pt x="292986" y="572790"/>
                </a:lnTo>
                <a:lnTo>
                  <a:pt x="292986" y="301846"/>
                </a:lnTo>
                <a:lnTo>
                  <a:pt x="292986" y="301846"/>
                </a:lnTo>
                <a:lnTo>
                  <a:pt x="292986" y="301845"/>
                </a:lnTo>
                <a:lnTo>
                  <a:pt x="292229" y="295386"/>
                </a:lnTo>
                <a:cubicBezTo>
                  <a:pt x="284728" y="263526"/>
                  <a:pt x="222342" y="238664"/>
                  <a:pt x="146493" y="238664"/>
                </a:cubicBezTo>
                <a:close/>
                <a:moveTo>
                  <a:pt x="534317" y="219753"/>
                </a:moveTo>
                <a:lnTo>
                  <a:pt x="486207" y="219753"/>
                </a:lnTo>
                <a:lnTo>
                  <a:pt x="486207" y="267538"/>
                </a:lnTo>
                <a:lnTo>
                  <a:pt x="534317" y="267538"/>
                </a:lnTo>
                <a:close/>
                <a:moveTo>
                  <a:pt x="449628" y="0"/>
                </a:moveTo>
                <a:lnTo>
                  <a:pt x="230694" y="119160"/>
                </a:lnTo>
                <a:lnTo>
                  <a:pt x="230694" y="162466"/>
                </a:lnTo>
                <a:lnTo>
                  <a:pt x="272097" y="162466"/>
                </a:lnTo>
                <a:lnTo>
                  <a:pt x="272097" y="251850"/>
                </a:lnTo>
                <a:lnTo>
                  <a:pt x="309810" y="251850"/>
                </a:lnTo>
                <a:lnTo>
                  <a:pt x="309810" y="162466"/>
                </a:lnTo>
                <a:lnTo>
                  <a:pt x="592776" y="162466"/>
                </a:lnTo>
                <a:lnTo>
                  <a:pt x="592776" y="403380"/>
                </a:lnTo>
                <a:lnTo>
                  <a:pt x="639160" y="403380"/>
                </a:lnTo>
                <a:lnTo>
                  <a:pt x="639160" y="162466"/>
                </a:lnTo>
                <a:lnTo>
                  <a:pt x="665158" y="162466"/>
                </a:lnTo>
                <a:lnTo>
                  <a:pt x="665158" y="119160"/>
                </a:lnTo>
                <a:close/>
              </a:path>
            </a:pathLst>
          </a:custGeom>
          <a:solidFill>
            <a:srgbClr val="28282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90234" tIns="152188" rIns="190234" bIns="15218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6995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81" b="1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30187" y="4669417"/>
            <a:ext cx="1174964" cy="382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513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Azure SQL </a:t>
            </a:r>
            <a:br>
              <a:rPr kumimoji="0" lang="en-US" sz="91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kumimoji="0" lang="en-US" sz="91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Data Warehouse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13508" y="3629622"/>
            <a:ext cx="1408321" cy="23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513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8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Azure SQL Database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92189" y="2867925"/>
            <a:ext cx="650958" cy="713603"/>
          </a:xfrm>
          <a:custGeom>
            <a:avLst/>
            <a:gdLst>
              <a:gd name="connsiteX0" fmla="*/ 2615664 w 3654515"/>
              <a:gd name="connsiteY0" fmla="*/ 2534931 h 4006207"/>
              <a:gd name="connsiteX1" fmla="*/ 1960582 w 3654515"/>
              <a:gd name="connsiteY1" fmla="*/ 3034209 h 4006207"/>
              <a:gd name="connsiteX2" fmla="*/ 1338741 w 3654515"/>
              <a:gd name="connsiteY2" fmla="*/ 3425023 h 4006207"/>
              <a:gd name="connsiteX3" fmla="*/ 1731746 w 3654515"/>
              <a:gd name="connsiteY3" fmla="*/ 3891938 h 4006207"/>
              <a:gd name="connsiteX4" fmla="*/ 1776343 w 3654515"/>
              <a:gd name="connsiteY4" fmla="*/ 3896192 h 4006207"/>
              <a:gd name="connsiteX5" fmla="*/ 1804775 w 3654515"/>
              <a:gd name="connsiteY5" fmla="*/ 3901622 h 4006207"/>
              <a:gd name="connsiteX6" fmla="*/ 3274309 w 3654515"/>
              <a:gd name="connsiteY6" fmla="*/ 3901622 h 4006207"/>
              <a:gd name="connsiteX7" fmla="*/ 3279764 w 3654515"/>
              <a:gd name="connsiteY7" fmla="*/ 3900582 h 4006207"/>
              <a:gd name="connsiteX8" fmla="*/ 3285213 w 3654515"/>
              <a:gd name="connsiteY8" fmla="*/ 3901622 h 4006207"/>
              <a:gd name="connsiteX9" fmla="*/ 3560897 w 3654515"/>
              <a:gd name="connsiteY9" fmla="*/ 3646315 h 4006207"/>
              <a:gd name="connsiteX10" fmla="*/ 3253200 w 3654515"/>
              <a:gd name="connsiteY10" fmla="*/ 3434254 h 4006207"/>
              <a:gd name="connsiteX11" fmla="*/ 3272188 w 3654515"/>
              <a:gd name="connsiteY11" fmla="*/ 3231989 h 4006207"/>
              <a:gd name="connsiteX12" fmla="*/ 2615664 w 3654515"/>
              <a:gd name="connsiteY12" fmla="*/ 2534931 h 4006207"/>
              <a:gd name="connsiteX13" fmla="*/ 2610633 w 3654515"/>
              <a:gd name="connsiteY13" fmla="*/ 2448880 h 4006207"/>
              <a:gd name="connsiteX14" fmla="*/ 3372712 w 3654515"/>
              <a:gd name="connsiteY14" fmla="*/ 3227544 h 4006207"/>
              <a:gd name="connsiteX15" fmla="*/ 3352240 w 3654515"/>
              <a:gd name="connsiteY15" fmla="*/ 3365886 h 4006207"/>
              <a:gd name="connsiteX16" fmla="*/ 3457751 w 3654515"/>
              <a:gd name="connsiteY16" fmla="*/ 3387188 h 4006207"/>
              <a:gd name="connsiteX17" fmla="*/ 3654515 w 3654515"/>
              <a:gd name="connsiteY17" fmla="*/ 3684038 h 4006207"/>
              <a:gd name="connsiteX18" fmla="*/ 3332349 w 3654515"/>
              <a:gd name="connsiteY18" fmla="*/ 4006204 h 4006207"/>
              <a:gd name="connsiteX19" fmla="*/ 3326473 w 3654515"/>
              <a:gd name="connsiteY19" fmla="*/ 4005021 h 4006207"/>
              <a:gd name="connsiteX20" fmla="*/ 3320592 w 3654515"/>
              <a:gd name="connsiteY20" fmla="*/ 4006207 h 4006207"/>
              <a:gd name="connsiteX21" fmla="*/ 1736561 w 3654515"/>
              <a:gd name="connsiteY21" fmla="*/ 4006204 h 4006207"/>
              <a:gd name="connsiteX22" fmla="*/ 1705914 w 3654515"/>
              <a:gd name="connsiteY22" fmla="*/ 4000020 h 4006207"/>
              <a:gd name="connsiteX23" fmla="*/ 1657844 w 3654515"/>
              <a:gd name="connsiteY23" fmla="*/ 3995171 h 4006207"/>
              <a:gd name="connsiteX24" fmla="*/ 1224216 w 3654515"/>
              <a:gd name="connsiteY24" fmla="*/ 3463131 h 4006207"/>
              <a:gd name="connsiteX25" fmla="*/ 1767292 w 3654515"/>
              <a:gd name="connsiteY25" fmla="*/ 2920055 h 4006207"/>
              <a:gd name="connsiteX26" fmla="*/ 1876738 w 3654515"/>
              <a:gd name="connsiteY26" fmla="*/ 2931089 h 4006207"/>
              <a:gd name="connsiteX27" fmla="*/ 1903868 w 3654515"/>
              <a:gd name="connsiteY27" fmla="*/ 2939508 h 4006207"/>
              <a:gd name="connsiteX28" fmla="*/ 1908440 w 3654515"/>
              <a:gd name="connsiteY28" fmla="*/ 2924453 h 4006207"/>
              <a:gd name="connsiteX29" fmla="*/ 2610633 w 3654515"/>
              <a:gd name="connsiteY29" fmla="*/ 2448880 h 4006207"/>
              <a:gd name="connsiteX30" fmla="*/ 1328895 w 3654515"/>
              <a:gd name="connsiteY30" fmla="*/ 1748195 h 4006207"/>
              <a:gd name="connsiteX31" fmla="*/ 1421457 w 3654515"/>
              <a:gd name="connsiteY31" fmla="*/ 1798955 h 4006207"/>
              <a:gd name="connsiteX32" fmla="*/ 1455297 w 3654515"/>
              <a:gd name="connsiteY32" fmla="*/ 1937798 h 4006207"/>
              <a:gd name="connsiteX33" fmla="*/ 1419466 w 3654515"/>
              <a:gd name="connsiteY33" fmla="*/ 2070171 h 4006207"/>
              <a:gd name="connsiteX34" fmla="*/ 1325411 w 3654515"/>
              <a:gd name="connsiteY34" fmla="*/ 2119438 h 4006207"/>
              <a:gd name="connsiteX35" fmla="*/ 1228620 w 3654515"/>
              <a:gd name="connsiteY35" fmla="*/ 2070668 h 4006207"/>
              <a:gd name="connsiteX36" fmla="*/ 1193038 w 3654515"/>
              <a:gd name="connsiteY36" fmla="*/ 1934812 h 4006207"/>
              <a:gd name="connsiteX37" fmla="*/ 1228869 w 3654515"/>
              <a:gd name="connsiteY37" fmla="*/ 1796964 h 4006207"/>
              <a:gd name="connsiteX38" fmla="*/ 1328895 w 3654515"/>
              <a:gd name="connsiteY38" fmla="*/ 1748195 h 4006207"/>
              <a:gd name="connsiteX39" fmla="*/ 1785481 w 3654515"/>
              <a:gd name="connsiteY39" fmla="*/ 1577006 h 4006207"/>
              <a:gd name="connsiteX40" fmla="*/ 1785481 w 3654515"/>
              <a:gd name="connsiteY40" fmla="*/ 2290627 h 4006207"/>
              <a:gd name="connsiteX41" fmla="*/ 2246299 w 3654515"/>
              <a:gd name="connsiteY41" fmla="*/ 2290627 h 4006207"/>
              <a:gd name="connsiteX42" fmla="*/ 2246299 w 3654515"/>
              <a:gd name="connsiteY42" fmla="*/ 2122423 h 4006207"/>
              <a:gd name="connsiteX43" fmla="*/ 2000463 w 3654515"/>
              <a:gd name="connsiteY43" fmla="*/ 2122423 h 4006207"/>
              <a:gd name="connsiteX44" fmla="*/ 2000463 w 3654515"/>
              <a:gd name="connsiteY44" fmla="*/ 1577006 h 4006207"/>
              <a:gd name="connsiteX45" fmla="*/ 1330885 w 3654515"/>
              <a:gd name="connsiteY45" fmla="*/ 1565062 h 4006207"/>
              <a:gd name="connsiteX46" fmla="*/ 1140785 w 3654515"/>
              <a:gd name="connsiteY46" fmla="*/ 1612587 h 4006207"/>
              <a:gd name="connsiteX47" fmla="*/ 1010900 w 3654515"/>
              <a:gd name="connsiteY47" fmla="*/ 1747200 h 4006207"/>
              <a:gd name="connsiteX48" fmla="*/ 964619 w 3654515"/>
              <a:gd name="connsiteY48" fmla="*/ 1943272 h 4006207"/>
              <a:gd name="connsiteX49" fmla="*/ 1010403 w 3654515"/>
              <a:gd name="connsiteY49" fmla="*/ 2129639 h 4006207"/>
              <a:gd name="connsiteX50" fmla="*/ 1138546 w 3654515"/>
              <a:gd name="connsiteY50" fmla="*/ 2257534 h 4006207"/>
              <a:gd name="connsiteX51" fmla="*/ 1321430 w 3654515"/>
              <a:gd name="connsiteY51" fmla="*/ 2303068 h 4006207"/>
              <a:gd name="connsiteX52" fmla="*/ 1404537 w 3654515"/>
              <a:gd name="connsiteY52" fmla="*/ 2294608 h 4006207"/>
              <a:gd name="connsiteX53" fmla="*/ 1495108 w 3654515"/>
              <a:gd name="connsiteY53" fmla="*/ 2386672 h 4006207"/>
              <a:gd name="connsiteX54" fmla="*/ 1764831 w 3654515"/>
              <a:gd name="connsiteY54" fmla="*/ 2386672 h 4006207"/>
              <a:gd name="connsiteX55" fmla="*/ 1576224 w 3654515"/>
              <a:gd name="connsiteY55" fmla="*/ 2204535 h 4006207"/>
              <a:gd name="connsiteX56" fmla="*/ 1683217 w 3654515"/>
              <a:gd name="connsiteY56" fmla="*/ 1931826 h 4006207"/>
              <a:gd name="connsiteX57" fmla="*/ 1639176 w 3654515"/>
              <a:gd name="connsiteY57" fmla="*/ 1740482 h 4006207"/>
              <a:gd name="connsiteX58" fmla="*/ 1514267 w 3654515"/>
              <a:gd name="connsiteY58" fmla="*/ 1610597 h 4006207"/>
              <a:gd name="connsiteX59" fmla="*/ 1330885 w 3654515"/>
              <a:gd name="connsiteY59" fmla="*/ 1565062 h 4006207"/>
              <a:gd name="connsiteX60" fmla="*/ 683674 w 3654515"/>
              <a:gd name="connsiteY60" fmla="*/ 1565062 h 4006207"/>
              <a:gd name="connsiteX61" fmla="*/ 472673 w 3654515"/>
              <a:gd name="connsiteY61" fmla="*/ 1627019 h 4006207"/>
              <a:gd name="connsiteX62" fmla="*/ 394045 w 3654515"/>
              <a:gd name="connsiteY62" fmla="*/ 1792485 h 4006207"/>
              <a:gd name="connsiteX63" fmla="*/ 566230 w 3654515"/>
              <a:gd name="connsiteY63" fmla="*/ 2006472 h 4006207"/>
              <a:gd name="connsiteX64" fmla="*/ 639135 w 3654515"/>
              <a:gd name="connsiteY64" fmla="*/ 2037824 h 4006207"/>
              <a:gd name="connsiteX65" fmla="*/ 668496 w 3654515"/>
              <a:gd name="connsiteY65" fmla="*/ 2062457 h 4006207"/>
              <a:gd name="connsiteX66" fmla="*/ 678200 w 3654515"/>
              <a:gd name="connsiteY66" fmla="*/ 2093062 h 4006207"/>
              <a:gd name="connsiteX67" fmla="*/ 658792 w 3654515"/>
              <a:gd name="connsiteY67" fmla="*/ 2130137 h 4006207"/>
              <a:gd name="connsiteX68" fmla="*/ 604051 w 3654515"/>
              <a:gd name="connsiteY68" fmla="*/ 2142827 h 4006207"/>
              <a:gd name="connsiteX69" fmla="*/ 503029 w 3654515"/>
              <a:gd name="connsiteY69" fmla="*/ 2122672 h 4006207"/>
              <a:gd name="connsiteX70" fmla="*/ 403998 w 3654515"/>
              <a:gd name="connsiteY70" fmla="*/ 2069673 h 4006207"/>
              <a:gd name="connsiteX71" fmla="*/ 403998 w 3654515"/>
              <a:gd name="connsiteY71" fmla="*/ 2265247 h 4006207"/>
              <a:gd name="connsiteX72" fmla="*/ 609027 w 3654515"/>
              <a:gd name="connsiteY72" fmla="*/ 2303068 h 4006207"/>
              <a:gd name="connsiteX73" fmla="*/ 774245 w 3654515"/>
              <a:gd name="connsiteY73" fmla="*/ 2277191 h 4006207"/>
              <a:gd name="connsiteX74" fmla="*/ 880990 w 3654515"/>
              <a:gd name="connsiteY74" fmla="*/ 2198563 h 4006207"/>
              <a:gd name="connsiteX75" fmla="*/ 919059 w 3654515"/>
              <a:gd name="connsiteY75" fmla="*/ 2074650 h 4006207"/>
              <a:gd name="connsiteX76" fmla="*/ 873027 w 3654515"/>
              <a:gd name="connsiteY76" fmla="*/ 1948248 h 4006207"/>
              <a:gd name="connsiteX77" fmla="*/ 716021 w 3654515"/>
              <a:gd name="connsiteY77" fmla="*/ 1850212 h 4006207"/>
              <a:gd name="connsiteX78" fmla="*/ 642121 w 3654515"/>
              <a:gd name="connsiteY78" fmla="*/ 1812142 h 4006207"/>
              <a:gd name="connsiteX79" fmla="*/ 624454 w 3654515"/>
              <a:gd name="connsiteY79" fmla="*/ 1775068 h 4006207"/>
              <a:gd name="connsiteX80" fmla="*/ 646350 w 3654515"/>
              <a:gd name="connsiteY80" fmla="*/ 1738242 h 4006207"/>
              <a:gd name="connsiteX81" fmla="*/ 704077 w 3654515"/>
              <a:gd name="connsiteY81" fmla="*/ 1724806 h 4006207"/>
              <a:gd name="connsiteX82" fmla="*/ 881239 w 3654515"/>
              <a:gd name="connsiteY82" fmla="*/ 1774073 h 4006207"/>
              <a:gd name="connsiteX83" fmla="*/ 881239 w 3654515"/>
              <a:gd name="connsiteY83" fmla="*/ 1592433 h 4006207"/>
              <a:gd name="connsiteX84" fmla="*/ 809329 w 3654515"/>
              <a:gd name="connsiteY84" fmla="*/ 1575513 h 4006207"/>
              <a:gd name="connsiteX85" fmla="*/ 752349 w 3654515"/>
              <a:gd name="connsiteY85" fmla="*/ 1568048 h 4006207"/>
              <a:gd name="connsiteX86" fmla="*/ 683674 w 3654515"/>
              <a:gd name="connsiteY86" fmla="*/ 1565062 h 4006207"/>
              <a:gd name="connsiteX87" fmla="*/ 1309044 w 3654515"/>
              <a:gd name="connsiteY87" fmla="*/ 196190 h 4006207"/>
              <a:gd name="connsiteX88" fmla="*/ 347062 w 3654515"/>
              <a:gd name="connsiteY88" fmla="*/ 500340 h 4006207"/>
              <a:gd name="connsiteX89" fmla="*/ 1309044 w 3654515"/>
              <a:gd name="connsiteY89" fmla="*/ 804488 h 4006207"/>
              <a:gd name="connsiteX90" fmla="*/ 2271029 w 3654515"/>
              <a:gd name="connsiteY90" fmla="*/ 500340 h 4006207"/>
              <a:gd name="connsiteX91" fmla="*/ 1309044 w 3654515"/>
              <a:gd name="connsiteY91" fmla="*/ 196190 h 4006207"/>
              <a:gd name="connsiteX92" fmla="*/ 1315224 w 3654515"/>
              <a:gd name="connsiteY92" fmla="*/ 0 h 4006207"/>
              <a:gd name="connsiteX93" fmla="*/ 2630444 w 3654515"/>
              <a:gd name="connsiteY93" fmla="*/ 588894 h 4006207"/>
              <a:gd name="connsiteX94" fmla="*/ 2636856 w 3654515"/>
              <a:gd name="connsiteY94" fmla="*/ 2379088 h 4006207"/>
              <a:gd name="connsiteX95" fmla="*/ 1860931 w 3654515"/>
              <a:gd name="connsiteY95" fmla="*/ 2847882 h 4006207"/>
              <a:gd name="connsiteX96" fmla="*/ 1167213 w 3654515"/>
              <a:gd name="connsiteY96" fmla="*/ 3297268 h 4006207"/>
              <a:gd name="connsiteX97" fmla="*/ 1144936 w 3654515"/>
              <a:gd name="connsiteY97" fmla="*/ 3503600 h 4006207"/>
              <a:gd name="connsiteX98" fmla="*/ 1050193 w 3654515"/>
              <a:gd name="connsiteY98" fmla="*/ 3520680 h 4006207"/>
              <a:gd name="connsiteX99" fmla="*/ 0 w 3654515"/>
              <a:gd name="connsiteY99" fmla="*/ 2943751 h 4006207"/>
              <a:gd name="connsiteX100" fmla="*/ 0 w 3654515"/>
              <a:gd name="connsiteY100" fmla="*/ 588894 h 4006207"/>
              <a:gd name="connsiteX101" fmla="*/ 1315224 w 3654515"/>
              <a:gd name="connsiteY101" fmla="*/ 0 h 400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654515" h="4006207">
                <a:moveTo>
                  <a:pt x="2615664" y="2534931"/>
                </a:moveTo>
                <a:cubicBezTo>
                  <a:pt x="2075168" y="2553950"/>
                  <a:pt x="1992068" y="3047282"/>
                  <a:pt x="1960582" y="3034209"/>
                </a:cubicBezTo>
                <a:cubicBezTo>
                  <a:pt x="1750630" y="2947045"/>
                  <a:pt x="1387344" y="3032852"/>
                  <a:pt x="1338741" y="3425023"/>
                </a:cubicBezTo>
                <a:cubicBezTo>
                  <a:pt x="1313406" y="3629467"/>
                  <a:pt x="1448733" y="3854175"/>
                  <a:pt x="1731746" y="3891938"/>
                </a:cubicBezTo>
                <a:lnTo>
                  <a:pt x="1776343" y="3896192"/>
                </a:lnTo>
                <a:lnTo>
                  <a:pt x="1804775" y="3901622"/>
                </a:lnTo>
                <a:lnTo>
                  <a:pt x="3274309" y="3901622"/>
                </a:lnTo>
                <a:lnTo>
                  <a:pt x="3279764" y="3900582"/>
                </a:lnTo>
                <a:lnTo>
                  <a:pt x="3285213" y="3901622"/>
                </a:lnTo>
                <a:cubicBezTo>
                  <a:pt x="3450282" y="3901622"/>
                  <a:pt x="3586162" y="3769274"/>
                  <a:pt x="3560897" y="3646315"/>
                </a:cubicBezTo>
                <a:cubicBezTo>
                  <a:pt x="3543701" y="3562623"/>
                  <a:pt x="3485290" y="3469652"/>
                  <a:pt x="3253200" y="3434254"/>
                </a:cubicBezTo>
                <a:cubicBezTo>
                  <a:pt x="3255079" y="3357929"/>
                  <a:pt x="3270309" y="3308317"/>
                  <a:pt x="3272188" y="3231989"/>
                </a:cubicBezTo>
                <a:cubicBezTo>
                  <a:pt x="3272188" y="2854587"/>
                  <a:pt x="3006128" y="2534931"/>
                  <a:pt x="2615664" y="2534931"/>
                </a:cubicBezTo>
                <a:close/>
                <a:moveTo>
                  <a:pt x="2610633" y="2448880"/>
                </a:moveTo>
                <a:cubicBezTo>
                  <a:pt x="3031516" y="2448880"/>
                  <a:pt x="3372712" y="2797500"/>
                  <a:pt x="3372712" y="3227544"/>
                </a:cubicBezTo>
                <a:lnTo>
                  <a:pt x="3352240" y="3365886"/>
                </a:lnTo>
                <a:lnTo>
                  <a:pt x="3457751" y="3387188"/>
                </a:lnTo>
                <a:cubicBezTo>
                  <a:pt x="3573383" y="3436096"/>
                  <a:pt x="3654515" y="3550593"/>
                  <a:pt x="3654515" y="3684038"/>
                </a:cubicBezTo>
                <a:cubicBezTo>
                  <a:pt x="3654515" y="3861967"/>
                  <a:pt x="3510277" y="4006204"/>
                  <a:pt x="3332349" y="4006204"/>
                </a:cubicBezTo>
                <a:lnTo>
                  <a:pt x="3326473" y="4005021"/>
                </a:lnTo>
                <a:lnTo>
                  <a:pt x="3320592" y="4006207"/>
                </a:lnTo>
                <a:lnTo>
                  <a:pt x="1736561" y="4006204"/>
                </a:lnTo>
                <a:lnTo>
                  <a:pt x="1705914" y="4000020"/>
                </a:lnTo>
                <a:lnTo>
                  <a:pt x="1657844" y="3995171"/>
                </a:lnTo>
                <a:cubicBezTo>
                  <a:pt x="1410373" y="3944532"/>
                  <a:pt x="1224216" y="3725571"/>
                  <a:pt x="1224216" y="3463131"/>
                </a:cubicBezTo>
                <a:cubicBezTo>
                  <a:pt x="1224216" y="3163198"/>
                  <a:pt x="1467359" y="2920055"/>
                  <a:pt x="1767292" y="2920055"/>
                </a:cubicBezTo>
                <a:cubicBezTo>
                  <a:pt x="1804783" y="2920055"/>
                  <a:pt x="1841387" y="2923852"/>
                  <a:pt x="1876738" y="2931089"/>
                </a:cubicBezTo>
                <a:lnTo>
                  <a:pt x="1903868" y="2939508"/>
                </a:lnTo>
                <a:lnTo>
                  <a:pt x="1908440" y="2924453"/>
                </a:lnTo>
                <a:cubicBezTo>
                  <a:pt x="2024131" y="2644980"/>
                  <a:pt x="2294968" y="2448880"/>
                  <a:pt x="2610633" y="2448880"/>
                </a:cubicBezTo>
                <a:close/>
                <a:moveTo>
                  <a:pt x="1328895" y="1748195"/>
                </a:moveTo>
                <a:cubicBezTo>
                  <a:pt x="1368043" y="1748195"/>
                  <a:pt x="1398897" y="1765115"/>
                  <a:pt x="1421457" y="1798955"/>
                </a:cubicBezTo>
                <a:cubicBezTo>
                  <a:pt x="1444017" y="1832795"/>
                  <a:pt x="1455297" y="1879076"/>
                  <a:pt x="1455297" y="1937798"/>
                </a:cubicBezTo>
                <a:cubicBezTo>
                  <a:pt x="1455297" y="1993202"/>
                  <a:pt x="1443353" y="2037326"/>
                  <a:pt x="1419466" y="2070171"/>
                </a:cubicBezTo>
                <a:cubicBezTo>
                  <a:pt x="1395579" y="2103015"/>
                  <a:pt x="1364228" y="2119438"/>
                  <a:pt x="1325411" y="2119438"/>
                </a:cubicBezTo>
                <a:cubicBezTo>
                  <a:pt x="1284605" y="2119438"/>
                  <a:pt x="1252341" y="2103181"/>
                  <a:pt x="1228620" y="2070668"/>
                </a:cubicBezTo>
                <a:cubicBezTo>
                  <a:pt x="1204899" y="2038156"/>
                  <a:pt x="1193038" y="1992870"/>
                  <a:pt x="1193038" y="1934812"/>
                </a:cubicBezTo>
                <a:cubicBezTo>
                  <a:pt x="1193038" y="1875426"/>
                  <a:pt x="1204981" y="1829477"/>
                  <a:pt x="1228869" y="1796964"/>
                </a:cubicBezTo>
                <a:cubicBezTo>
                  <a:pt x="1252755" y="1764451"/>
                  <a:pt x="1286097" y="1748195"/>
                  <a:pt x="1328895" y="1748195"/>
                </a:cubicBezTo>
                <a:close/>
                <a:moveTo>
                  <a:pt x="1785481" y="1577006"/>
                </a:moveTo>
                <a:lnTo>
                  <a:pt x="1785481" y="2290627"/>
                </a:lnTo>
                <a:lnTo>
                  <a:pt x="2246299" y="2290627"/>
                </a:lnTo>
                <a:lnTo>
                  <a:pt x="2246299" y="2122423"/>
                </a:lnTo>
                <a:lnTo>
                  <a:pt x="2000463" y="2122423"/>
                </a:lnTo>
                <a:lnTo>
                  <a:pt x="2000463" y="1577006"/>
                </a:lnTo>
                <a:close/>
                <a:moveTo>
                  <a:pt x="1330885" y="1565062"/>
                </a:moveTo>
                <a:cubicBezTo>
                  <a:pt x="1259888" y="1565062"/>
                  <a:pt x="1196522" y="1580904"/>
                  <a:pt x="1140785" y="1612587"/>
                </a:cubicBezTo>
                <a:cubicBezTo>
                  <a:pt x="1085049" y="1644270"/>
                  <a:pt x="1041754" y="1689141"/>
                  <a:pt x="1010900" y="1747200"/>
                </a:cubicBezTo>
                <a:cubicBezTo>
                  <a:pt x="980046" y="1805258"/>
                  <a:pt x="964619" y="1870616"/>
                  <a:pt x="964619" y="1943272"/>
                </a:cubicBezTo>
                <a:cubicBezTo>
                  <a:pt x="964619" y="2012610"/>
                  <a:pt x="979880" y="2074733"/>
                  <a:pt x="1010403" y="2129639"/>
                </a:cubicBezTo>
                <a:cubicBezTo>
                  <a:pt x="1040925" y="2184546"/>
                  <a:pt x="1083639" y="2227178"/>
                  <a:pt x="1138546" y="2257534"/>
                </a:cubicBezTo>
                <a:cubicBezTo>
                  <a:pt x="1193453" y="2287890"/>
                  <a:pt x="1254414" y="2303068"/>
                  <a:pt x="1321430" y="2303068"/>
                </a:cubicBezTo>
                <a:cubicBezTo>
                  <a:pt x="1350294" y="2303068"/>
                  <a:pt x="1377996" y="2300248"/>
                  <a:pt x="1404537" y="2294608"/>
                </a:cubicBezTo>
                <a:lnTo>
                  <a:pt x="1495108" y="2386672"/>
                </a:lnTo>
                <a:lnTo>
                  <a:pt x="1764831" y="2386672"/>
                </a:lnTo>
                <a:lnTo>
                  <a:pt x="1576224" y="2204535"/>
                </a:lnTo>
                <a:cubicBezTo>
                  <a:pt x="1647553" y="2133206"/>
                  <a:pt x="1683217" y="2042303"/>
                  <a:pt x="1683217" y="1931826"/>
                </a:cubicBezTo>
                <a:cubicBezTo>
                  <a:pt x="1683217" y="1860497"/>
                  <a:pt x="1668537" y="1796715"/>
                  <a:pt x="1639176" y="1740482"/>
                </a:cubicBezTo>
                <a:cubicBezTo>
                  <a:pt x="1609815" y="1684248"/>
                  <a:pt x="1568179" y="1640953"/>
                  <a:pt x="1514267" y="1610597"/>
                </a:cubicBezTo>
                <a:cubicBezTo>
                  <a:pt x="1460356" y="1580240"/>
                  <a:pt x="1399229" y="1565062"/>
                  <a:pt x="1330885" y="1565062"/>
                </a:cubicBezTo>
                <a:close/>
                <a:moveTo>
                  <a:pt x="683674" y="1565062"/>
                </a:moveTo>
                <a:cubicBezTo>
                  <a:pt x="595425" y="1565062"/>
                  <a:pt x="525091" y="1585714"/>
                  <a:pt x="472673" y="1627019"/>
                </a:cubicBezTo>
                <a:cubicBezTo>
                  <a:pt x="420254" y="1668323"/>
                  <a:pt x="394045" y="1723479"/>
                  <a:pt x="394045" y="1792485"/>
                </a:cubicBezTo>
                <a:cubicBezTo>
                  <a:pt x="394045" y="1891019"/>
                  <a:pt x="451440" y="1962348"/>
                  <a:pt x="566230" y="2006472"/>
                </a:cubicBezTo>
                <a:cubicBezTo>
                  <a:pt x="601728" y="2019743"/>
                  <a:pt x="626030" y="2030193"/>
                  <a:pt x="639135" y="2037824"/>
                </a:cubicBezTo>
                <a:cubicBezTo>
                  <a:pt x="652239" y="2045455"/>
                  <a:pt x="662026" y="2053666"/>
                  <a:pt x="668496" y="2062457"/>
                </a:cubicBezTo>
                <a:cubicBezTo>
                  <a:pt x="674965" y="2071249"/>
                  <a:pt x="678200" y="2081451"/>
                  <a:pt x="678200" y="2093062"/>
                </a:cubicBezTo>
                <a:cubicBezTo>
                  <a:pt x="678200" y="2109319"/>
                  <a:pt x="671730" y="2121677"/>
                  <a:pt x="658792" y="2130137"/>
                </a:cubicBezTo>
                <a:cubicBezTo>
                  <a:pt x="645853" y="2138597"/>
                  <a:pt x="627606" y="2142827"/>
                  <a:pt x="604051" y="2142827"/>
                </a:cubicBezTo>
                <a:cubicBezTo>
                  <a:pt x="572865" y="2142827"/>
                  <a:pt x="539191" y="2136109"/>
                  <a:pt x="503029" y="2122672"/>
                </a:cubicBezTo>
                <a:cubicBezTo>
                  <a:pt x="466867" y="2109236"/>
                  <a:pt x="433857" y="2091570"/>
                  <a:pt x="403998" y="2069673"/>
                </a:cubicBezTo>
                <a:lnTo>
                  <a:pt x="403998" y="2265247"/>
                </a:lnTo>
                <a:cubicBezTo>
                  <a:pt x="466037" y="2290461"/>
                  <a:pt x="534381" y="2303068"/>
                  <a:pt x="609027" y="2303068"/>
                </a:cubicBezTo>
                <a:cubicBezTo>
                  <a:pt x="673389" y="2303068"/>
                  <a:pt x="728462" y="2294442"/>
                  <a:pt x="774245" y="2277191"/>
                </a:cubicBezTo>
                <a:cubicBezTo>
                  <a:pt x="820028" y="2259939"/>
                  <a:pt x="855610" y="2233730"/>
                  <a:pt x="880990" y="2198563"/>
                </a:cubicBezTo>
                <a:cubicBezTo>
                  <a:pt x="906370" y="2163396"/>
                  <a:pt x="919059" y="2122092"/>
                  <a:pt x="919059" y="2074650"/>
                </a:cubicBezTo>
                <a:cubicBezTo>
                  <a:pt x="919059" y="2025881"/>
                  <a:pt x="903715" y="1983747"/>
                  <a:pt x="873027" y="1948248"/>
                </a:cubicBezTo>
                <a:cubicBezTo>
                  <a:pt x="842339" y="1912749"/>
                  <a:pt x="790004" y="1880071"/>
                  <a:pt x="716021" y="1850212"/>
                </a:cubicBezTo>
                <a:cubicBezTo>
                  <a:pt x="678532" y="1834619"/>
                  <a:pt x="653898" y="1821929"/>
                  <a:pt x="642121" y="1812142"/>
                </a:cubicBezTo>
                <a:cubicBezTo>
                  <a:pt x="630343" y="1802355"/>
                  <a:pt x="624454" y="1789997"/>
                  <a:pt x="624454" y="1775068"/>
                </a:cubicBezTo>
                <a:cubicBezTo>
                  <a:pt x="624454" y="1759475"/>
                  <a:pt x="631753" y="1747200"/>
                  <a:pt x="646350" y="1738242"/>
                </a:cubicBezTo>
                <a:cubicBezTo>
                  <a:pt x="660948" y="1729285"/>
                  <a:pt x="680190" y="1724806"/>
                  <a:pt x="704077" y="1724806"/>
                </a:cubicBezTo>
                <a:cubicBezTo>
                  <a:pt x="762136" y="1724806"/>
                  <a:pt x="821189" y="1741228"/>
                  <a:pt x="881239" y="1774073"/>
                </a:cubicBezTo>
                <a:lnTo>
                  <a:pt x="881239" y="1592433"/>
                </a:lnTo>
                <a:cubicBezTo>
                  <a:pt x="850385" y="1584139"/>
                  <a:pt x="826415" y="1578499"/>
                  <a:pt x="809329" y="1575513"/>
                </a:cubicBezTo>
                <a:cubicBezTo>
                  <a:pt x="792243" y="1572527"/>
                  <a:pt x="773250" y="1570039"/>
                  <a:pt x="752349" y="1568048"/>
                </a:cubicBezTo>
                <a:cubicBezTo>
                  <a:pt x="731448" y="1566057"/>
                  <a:pt x="708556" y="1565062"/>
                  <a:pt x="683674" y="1565062"/>
                </a:cubicBezTo>
                <a:close/>
                <a:moveTo>
                  <a:pt x="1309044" y="196190"/>
                </a:moveTo>
                <a:cubicBezTo>
                  <a:pt x="777755" y="196190"/>
                  <a:pt x="347062" y="332363"/>
                  <a:pt x="347062" y="500340"/>
                </a:cubicBezTo>
                <a:cubicBezTo>
                  <a:pt x="347062" y="668316"/>
                  <a:pt x="777755" y="804488"/>
                  <a:pt x="1309044" y="804488"/>
                </a:cubicBezTo>
                <a:cubicBezTo>
                  <a:pt x="1840335" y="804488"/>
                  <a:pt x="2271029" y="668316"/>
                  <a:pt x="2271029" y="500340"/>
                </a:cubicBezTo>
                <a:cubicBezTo>
                  <a:pt x="2271029" y="332363"/>
                  <a:pt x="1840335" y="196190"/>
                  <a:pt x="1309044" y="196190"/>
                </a:cubicBezTo>
                <a:close/>
                <a:moveTo>
                  <a:pt x="1315224" y="0"/>
                </a:moveTo>
                <a:cubicBezTo>
                  <a:pt x="2041487" y="0"/>
                  <a:pt x="2630444" y="263538"/>
                  <a:pt x="2630444" y="588894"/>
                </a:cubicBezTo>
                <a:cubicBezTo>
                  <a:pt x="2632582" y="1185624"/>
                  <a:pt x="2634718" y="1782357"/>
                  <a:pt x="2636856" y="2379088"/>
                </a:cubicBezTo>
                <a:cubicBezTo>
                  <a:pt x="2239277" y="2346543"/>
                  <a:pt x="1952849" y="2602556"/>
                  <a:pt x="1860931" y="2847882"/>
                </a:cubicBezTo>
                <a:cubicBezTo>
                  <a:pt x="1610647" y="2807470"/>
                  <a:pt x="1299367" y="2933621"/>
                  <a:pt x="1167213" y="3297268"/>
                </a:cubicBezTo>
                <a:cubicBezTo>
                  <a:pt x="1137653" y="3455719"/>
                  <a:pt x="1164439" y="3466365"/>
                  <a:pt x="1144936" y="3503600"/>
                </a:cubicBezTo>
                <a:cubicBezTo>
                  <a:pt x="1125433" y="3540836"/>
                  <a:pt x="1157653" y="3515663"/>
                  <a:pt x="1050193" y="3520680"/>
                </a:cubicBezTo>
                <a:cubicBezTo>
                  <a:pt x="450921" y="3465791"/>
                  <a:pt x="0" y="3228437"/>
                  <a:pt x="0" y="2943751"/>
                </a:cubicBezTo>
                <a:lnTo>
                  <a:pt x="0" y="588894"/>
                </a:lnTo>
                <a:cubicBezTo>
                  <a:pt x="0" y="263538"/>
                  <a:pt x="588957" y="0"/>
                  <a:pt x="1315224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3260" tIns="46630" rIns="93260" bIns="4663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endParaRPr kumimoji="0" lang="en-US" sz="8159" b="0" i="0" u="none" strike="noStrike" kern="0" cap="none" spc="0" normalizeH="0" baseline="0" noProof="0" dirty="0">
              <a:ln>
                <a:noFill/>
              </a:ln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9" name="Left Bracket 28"/>
          <p:cNvSpPr/>
          <p:nvPr/>
        </p:nvSpPr>
        <p:spPr>
          <a:xfrm flipH="1">
            <a:off x="4167383" y="2533660"/>
            <a:ext cx="188481" cy="3001292"/>
          </a:xfrm>
          <a:prstGeom prst="leftBracket">
            <a:avLst/>
          </a:prstGeom>
          <a:ln w="19050">
            <a:solidFill>
              <a:srgbClr val="EDC3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3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73194" y="4901914"/>
            <a:ext cx="407420" cy="27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1,N</a:t>
            </a:r>
          </a:p>
        </p:txBody>
      </p:sp>
      <p:sp>
        <p:nvSpPr>
          <p:cNvPr id="31" name="Left Arrow 30"/>
          <p:cNvSpPr/>
          <p:nvPr/>
        </p:nvSpPr>
        <p:spPr>
          <a:xfrm>
            <a:off x="4470377" y="3808556"/>
            <a:ext cx="450566" cy="22575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5532812" y="2134743"/>
            <a:ext cx="225749" cy="43941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41718" y="1506833"/>
            <a:ext cx="407420" cy="27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1,N</a:t>
            </a:r>
          </a:p>
        </p:txBody>
      </p:sp>
      <p:sp>
        <p:nvSpPr>
          <p:cNvPr id="34" name="Down Arrow 33"/>
          <p:cNvSpPr/>
          <p:nvPr/>
        </p:nvSpPr>
        <p:spPr>
          <a:xfrm rot="-5400000">
            <a:off x="4428849" y="1459201"/>
            <a:ext cx="225749" cy="74608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6384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5" grpId="0" animBg="1"/>
      <p:bldP spid="16" grpId="0" animBg="1"/>
      <p:bldP spid="17" grpId="0" animBg="1"/>
      <p:bldP spid="18" grpId="0" animBg="1"/>
      <p:bldP spid="21" grpId="0"/>
      <p:bldP spid="25" grpId="0" animBg="1"/>
      <p:bldP spid="26" grpId="0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882" y="2274400"/>
            <a:ext cx="4038482" cy="1213726"/>
          </a:xfrm>
          <a:prstGeom prst="rect">
            <a:avLst/>
          </a:prstGeom>
          <a:solidFill>
            <a:srgbClr val="32145A"/>
          </a:solidFill>
          <a:ln>
            <a:noFill/>
          </a:ln>
        </p:spPr>
        <p:txBody>
          <a:bodyPr vert="horz" wrap="square" lIns="548640" tIns="91440" rIns="457200" bIns="91440" rtlCol="0" anchor="ctr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-102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Create </a:t>
            </a:r>
            <a:r>
              <a:rPr kumimoji="0" lang="en-US" sz="2400" b="0" i="0" u="none" strike="noStrike" kern="0" cap="none" spc="-102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compelling interactive reports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39364" y="2274399"/>
            <a:ext cx="4357746" cy="1213727"/>
          </a:xfrm>
          <a:prstGeom prst="rect">
            <a:avLst/>
          </a:prstGeom>
          <a:solidFill>
            <a:srgbClr val="32145A"/>
          </a:solidFill>
          <a:ln>
            <a:noFill/>
          </a:ln>
        </p:spPr>
        <p:txBody>
          <a:bodyPr vert="horz" wrap="square" lIns="548640" tIns="91440" rIns="457200" bIns="91440" rtlCol="0" anchor="ctr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-102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Embed</a:t>
            </a:r>
            <a:r>
              <a:rPr kumimoji="0" lang="en-US" sz="2400" b="0" i="0" u="none" strike="noStrike" kern="0" cap="none" spc="-102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 easily for </a:t>
            </a:r>
            <a:br>
              <a:rPr kumimoji="0" lang="en-US" sz="2400" b="0" i="0" u="none" strike="noStrike" kern="0" cap="none" spc="-102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kumimoji="0" lang="en-US" sz="2400" b="0" i="0" u="none" strike="noStrike" kern="0" cap="none" spc="-102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faster time to value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97110" y="2274400"/>
            <a:ext cx="4038482" cy="1213725"/>
          </a:xfrm>
          <a:prstGeom prst="rect">
            <a:avLst/>
          </a:prstGeom>
          <a:solidFill>
            <a:srgbClr val="32145A"/>
          </a:solidFill>
          <a:ln>
            <a:noFill/>
          </a:ln>
        </p:spPr>
        <p:txBody>
          <a:bodyPr vert="horz" wrap="square" lIns="548640" tIns="91440" rIns="457200" bIns="91440" rtlCol="0" anchor="ctr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-102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Deploy </a:t>
            </a:r>
            <a:r>
              <a:rPr kumimoji="0" lang="en-US" sz="2400" b="0" i="0" u="none" strike="noStrike" kern="0" cap="none" spc="-102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quickly</a:t>
            </a:r>
            <a:br>
              <a:rPr kumimoji="0" lang="en-US" sz="2400" b="0" i="0" u="none" strike="noStrike" kern="0" cap="none" spc="-102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kumimoji="0" lang="en-US" sz="2400" b="0" i="0" u="none" strike="noStrike" kern="0" cap="none" spc="-102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and manage with ease</a:t>
            </a:r>
          </a:p>
        </p:txBody>
      </p:sp>
      <p:sp>
        <p:nvSpPr>
          <p:cNvPr id="37" name="Title 3"/>
          <p:cNvSpPr txBox="1">
            <a:spLocks/>
          </p:cNvSpPr>
          <p:nvPr/>
        </p:nvSpPr>
        <p:spPr>
          <a:xfrm>
            <a:off x="275482" y="412305"/>
            <a:ext cx="12160110" cy="917444"/>
          </a:xfrm>
          <a:prstGeom prst="rect">
            <a:avLst/>
          </a:prstGeom>
        </p:spPr>
        <p:txBody>
          <a:bodyPr vert="horz" wrap="square" lIns="146283" tIns="91427" rIns="146283" bIns="91427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02" normalizeH="0" baseline="0" noProof="0" dirty="0">
                <a:ln w="3175"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You have the app. You have the data. </a:t>
            </a:r>
            <a:br>
              <a:rPr kumimoji="0" lang="en-US" sz="6000" b="0" i="0" u="none" strike="noStrike" kern="1200" cap="none" spc="-102" normalizeH="0" baseline="0" noProof="0" dirty="0">
                <a:ln w="3175"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</a:br>
            <a:r>
              <a:rPr kumimoji="0" lang="en-US" sz="4000" b="0" i="0" u="none" strike="noStrike" kern="1200" cap="none" spc="-102" normalizeH="0" baseline="0" noProof="0" dirty="0">
                <a:ln w="3175"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rPr>
              <a:t>Bring data to life inside your app with Power BI Embedded</a:t>
            </a:r>
            <a:endParaRPr kumimoji="0" lang="en-US" sz="2000" b="0" i="0" u="none" strike="noStrike" kern="1200" cap="none" spc="-102" normalizeH="0" baseline="0" noProof="0" dirty="0">
              <a:ln w="3175">
                <a:noFill/>
              </a:ln>
              <a:solidFill>
                <a:srgbClr val="282828"/>
              </a:solidFill>
              <a:effectLst/>
              <a:uLnTx/>
              <a:uFillTx/>
              <a:latin typeface="+mj-lt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97442" y="3875443"/>
            <a:ext cx="3919787" cy="2422557"/>
            <a:chOff x="3758108" y="3882044"/>
            <a:chExt cx="4537730" cy="280446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9" t="6680" r="29021" b="6414"/>
            <a:stretch/>
          </p:blipFill>
          <p:spPr>
            <a:xfrm>
              <a:off x="3758108" y="3882044"/>
              <a:ext cx="4537730" cy="2804466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4252895" y="4071186"/>
              <a:ext cx="3841310" cy="2266377"/>
              <a:chOff x="6002958" y="2837999"/>
              <a:chExt cx="3841310" cy="2266377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6120567" y="4453100"/>
                <a:ext cx="2404209" cy="651276"/>
                <a:chOff x="-2653979" y="3205843"/>
                <a:chExt cx="2208776" cy="1551273"/>
              </a:xfrm>
            </p:grpSpPr>
            <p:sp>
              <p:nvSpPr>
                <p:cNvPr id="104" name="Rectangle 103"/>
                <p:cNvSpPr/>
                <p:nvPr/>
              </p:nvSpPr>
              <p:spPr>
                <a:xfrm>
                  <a:off x="-2653979" y="3205843"/>
                  <a:ext cx="2208776" cy="1551273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105" name="Group 104"/>
                <p:cNvGrpSpPr/>
                <p:nvPr/>
              </p:nvGrpSpPr>
              <p:grpSpPr>
                <a:xfrm>
                  <a:off x="-2519788" y="3485769"/>
                  <a:ext cx="1920244" cy="991420"/>
                  <a:chOff x="578918" y="4230914"/>
                  <a:chExt cx="1836673" cy="785213"/>
                </a:xfrm>
              </p:grpSpPr>
              <p:cxnSp>
                <p:nvCxnSpPr>
                  <p:cNvPr id="106" name="Straight Connector 105"/>
                  <p:cNvCxnSpPr/>
                  <p:nvPr/>
                </p:nvCxnSpPr>
                <p:spPr>
                  <a:xfrm>
                    <a:off x="578918" y="4230914"/>
                    <a:ext cx="1836673" cy="0"/>
                  </a:xfrm>
                  <a:prstGeom prst="line">
                    <a:avLst/>
                  </a:prstGeom>
                  <a:ln w="12700">
                    <a:solidFill>
                      <a:srgbClr val="E6E6E7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>
                    <a:off x="578918" y="4427217"/>
                    <a:ext cx="1836673" cy="0"/>
                  </a:xfrm>
                  <a:prstGeom prst="line">
                    <a:avLst/>
                  </a:prstGeom>
                  <a:ln w="12700">
                    <a:solidFill>
                      <a:srgbClr val="E6E6E7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>
                    <a:off x="578918" y="4623520"/>
                    <a:ext cx="1836673" cy="0"/>
                  </a:xfrm>
                  <a:prstGeom prst="line">
                    <a:avLst/>
                  </a:prstGeom>
                  <a:ln w="12700">
                    <a:solidFill>
                      <a:srgbClr val="E6E6E7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>
                    <a:off x="578918" y="4819823"/>
                    <a:ext cx="1836673" cy="0"/>
                  </a:xfrm>
                  <a:prstGeom prst="line">
                    <a:avLst/>
                  </a:prstGeom>
                  <a:ln w="12700">
                    <a:solidFill>
                      <a:srgbClr val="E6E6E7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>
                    <a:off x="578918" y="5016127"/>
                    <a:ext cx="1836673" cy="0"/>
                  </a:xfrm>
                  <a:prstGeom prst="line">
                    <a:avLst/>
                  </a:prstGeom>
                  <a:ln w="12700">
                    <a:solidFill>
                      <a:srgbClr val="E6E6E7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3" name="Group 82"/>
              <p:cNvGrpSpPr/>
              <p:nvPr/>
            </p:nvGrpSpPr>
            <p:grpSpPr>
              <a:xfrm>
                <a:off x="8524776" y="2950602"/>
                <a:ext cx="1319492" cy="2153773"/>
                <a:chOff x="-4889270" y="1105572"/>
                <a:chExt cx="2116442" cy="3651543"/>
              </a:xfrm>
            </p:grpSpPr>
            <p:sp>
              <p:nvSpPr>
                <p:cNvPr id="88" name="Rectangle 87"/>
                <p:cNvSpPr/>
                <p:nvPr/>
              </p:nvSpPr>
              <p:spPr>
                <a:xfrm>
                  <a:off x="-4889270" y="1105572"/>
                  <a:ext cx="2116442" cy="3651543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 </a:t>
                  </a:r>
                </a:p>
              </p:txBody>
            </p: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-4774213" y="1287242"/>
                  <a:ext cx="1889357" cy="0"/>
                </a:xfrm>
                <a:prstGeom prst="line">
                  <a:avLst/>
                </a:prstGeom>
                <a:ln w="12700">
                  <a:solidFill>
                    <a:srgbClr val="E4E4E4"/>
                  </a:solidFill>
                  <a:prstDash val="lgDashDot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-4774213" y="1523811"/>
                  <a:ext cx="1889357" cy="0"/>
                </a:xfrm>
                <a:prstGeom prst="line">
                  <a:avLst/>
                </a:prstGeom>
                <a:ln w="12700">
                  <a:solidFill>
                    <a:srgbClr val="E4E4E4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H="1">
                  <a:off x="-4774213" y="1760380"/>
                  <a:ext cx="1889357" cy="0"/>
                </a:xfrm>
                <a:prstGeom prst="line">
                  <a:avLst/>
                </a:prstGeom>
                <a:ln w="12700">
                  <a:solidFill>
                    <a:srgbClr val="E4E4E4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-4774213" y="1996949"/>
                  <a:ext cx="1889357" cy="0"/>
                </a:xfrm>
                <a:prstGeom prst="line">
                  <a:avLst/>
                </a:prstGeom>
                <a:ln w="12700">
                  <a:solidFill>
                    <a:srgbClr val="E4E4E4"/>
                  </a:solidFill>
                  <a:prstDash val="lgDashDot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-4774213" y="2233518"/>
                  <a:ext cx="1889357" cy="0"/>
                </a:xfrm>
                <a:prstGeom prst="line">
                  <a:avLst/>
                </a:prstGeom>
                <a:ln w="12700">
                  <a:solidFill>
                    <a:srgbClr val="E4E4E4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-4774213" y="2470087"/>
                  <a:ext cx="1889357" cy="0"/>
                </a:xfrm>
                <a:prstGeom prst="line">
                  <a:avLst/>
                </a:prstGeom>
                <a:ln w="12700">
                  <a:solidFill>
                    <a:srgbClr val="E4E4E4"/>
                  </a:solidFill>
                  <a:prstDash val="lgDashDot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-4774213" y="2706656"/>
                  <a:ext cx="1889357" cy="0"/>
                </a:xfrm>
                <a:prstGeom prst="line">
                  <a:avLst/>
                </a:prstGeom>
                <a:ln w="12700">
                  <a:solidFill>
                    <a:srgbClr val="E4E4E4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-4774213" y="2943225"/>
                  <a:ext cx="1889357" cy="0"/>
                </a:xfrm>
                <a:prstGeom prst="line">
                  <a:avLst/>
                </a:prstGeom>
                <a:ln w="12700">
                  <a:solidFill>
                    <a:srgbClr val="E4E4E4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-4774213" y="3179794"/>
                  <a:ext cx="1889357" cy="0"/>
                </a:xfrm>
                <a:prstGeom prst="line">
                  <a:avLst/>
                </a:prstGeom>
                <a:ln w="12700">
                  <a:solidFill>
                    <a:srgbClr val="E4E4E4"/>
                  </a:solidFill>
                  <a:prstDash val="lgDashDot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-4774213" y="3416363"/>
                  <a:ext cx="1889357" cy="0"/>
                </a:xfrm>
                <a:prstGeom prst="line">
                  <a:avLst/>
                </a:prstGeom>
                <a:ln w="12700">
                  <a:solidFill>
                    <a:srgbClr val="E4E4E4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flipH="1">
                  <a:off x="-4774213" y="3652932"/>
                  <a:ext cx="1889357" cy="0"/>
                </a:xfrm>
                <a:prstGeom prst="line">
                  <a:avLst/>
                </a:prstGeom>
                <a:ln w="12700">
                  <a:solidFill>
                    <a:srgbClr val="E4E4E4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-4774213" y="3889501"/>
                  <a:ext cx="1889357" cy="0"/>
                </a:xfrm>
                <a:prstGeom prst="line">
                  <a:avLst/>
                </a:prstGeom>
                <a:ln w="12700">
                  <a:solidFill>
                    <a:srgbClr val="E4E4E4"/>
                  </a:solidFill>
                  <a:prstDash val="lgDashDot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-4774213" y="4126070"/>
                  <a:ext cx="1889357" cy="0"/>
                </a:xfrm>
                <a:prstGeom prst="line">
                  <a:avLst/>
                </a:prstGeom>
                <a:ln w="12700">
                  <a:solidFill>
                    <a:srgbClr val="E4E4E4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-4774213" y="4362639"/>
                  <a:ext cx="1889357" cy="0"/>
                </a:xfrm>
                <a:prstGeom prst="line">
                  <a:avLst/>
                </a:prstGeom>
                <a:ln w="12700">
                  <a:solidFill>
                    <a:srgbClr val="E4E4E4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-4774213" y="4599214"/>
                  <a:ext cx="1889357" cy="0"/>
                </a:xfrm>
                <a:prstGeom prst="line">
                  <a:avLst/>
                </a:prstGeom>
                <a:ln w="12700">
                  <a:solidFill>
                    <a:srgbClr val="E4E4E4"/>
                  </a:solidFill>
                  <a:prstDash val="lgDashDot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/>
            </p:nvGrpSpPr>
            <p:grpSpPr>
              <a:xfrm>
                <a:off x="6002958" y="2837999"/>
                <a:ext cx="3841310" cy="112272"/>
                <a:chOff x="6350859" y="637169"/>
                <a:chExt cx="8756422" cy="255928"/>
              </a:xfrm>
            </p:grpSpPr>
            <p:sp>
              <p:nvSpPr>
                <p:cNvPr id="86" name="Rectangle 85"/>
                <p:cNvSpPr/>
                <p:nvPr/>
              </p:nvSpPr>
              <p:spPr>
                <a:xfrm>
                  <a:off x="6350859" y="637363"/>
                  <a:ext cx="8756422" cy="255734"/>
                </a:xfrm>
                <a:prstGeom prst="rect">
                  <a:avLst/>
                </a:prstGeom>
                <a:solidFill>
                  <a:srgbClr val="1E1E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6350859" y="637169"/>
                  <a:ext cx="255929" cy="255928"/>
                </a:xfrm>
                <a:prstGeom prst="rect">
                  <a:avLst/>
                </a:prstGeom>
                <a:solidFill>
                  <a:srgbClr val="01B8A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19353" y="2950271"/>
                <a:ext cx="2409125" cy="1545695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4965995" y="4449380"/>
            <a:ext cx="3097877" cy="1982331"/>
            <a:chOff x="6992031" y="4649551"/>
            <a:chExt cx="2982689" cy="190862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2031" y="4649551"/>
              <a:ext cx="2982689" cy="1908621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7751974" y="4889468"/>
              <a:ext cx="2008151" cy="1458982"/>
              <a:chOff x="9502037" y="3656281"/>
              <a:chExt cx="2008151" cy="1458982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10393329" y="4655762"/>
                <a:ext cx="1114137" cy="459501"/>
                <a:chOff x="-2653979" y="3205843"/>
                <a:chExt cx="2208776" cy="1551273"/>
              </a:xfrm>
            </p:grpSpPr>
            <p:sp>
              <p:nvSpPr>
                <p:cNvPr id="75" name="Rectangle 74"/>
                <p:cNvSpPr/>
                <p:nvPr/>
              </p:nvSpPr>
              <p:spPr>
                <a:xfrm>
                  <a:off x="-2653979" y="3205843"/>
                  <a:ext cx="2208776" cy="155127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76" name="Group 75"/>
                <p:cNvGrpSpPr/>
                <p:nvPr/>
              </p:nvGrpSpPr>
              <p:grpSpPr>
                <a:xfrm>
                  <a:off x="-2519788" y="3485769"/>
                  <a:ext cx="1920244" cy="991420"/>
                  <a:chOff x="578918" y="4230914"/>
                  <a:chExt cx="1836673" cy="785213"/>
                </a:xfrm>
              </p:grpSpPr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578918" y="4230914"/>
                    <a:ext cx="1836673" cy="0"/>
                  </a:xfrm>
                  <a:prstGeom prst="line">
                    <a:avLst/>
                  </a:prstGeom>
                  <a:ln w="9525">
                    <a:solidFill>
                      <a:srgbClr val="E6E6E7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>
                    <a:off x="578918" y="4427217"/>
                    <a:ext cx="1836673" cy="0"/>
                  </a:xfrm>
                  <a:prstGeom prst="line">
                    <a:avLst/>
                  </a:prstGeom>
                  <a:ln w="9525">
                    <a:solidFill>
                      <a:srgbClr val="E6E6E7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>
                    <a:off x="578918" y="4623520"/>
                    <a:ext cx="1836673" cy="0"/>
                  </a:xfrm>
                  <a:prstGeom prst="line">
                    <a:avLst/>
                  </a:prstGeom>
                  <a:ln w="9525">
                    <a:solidFill>
                      <a:srgbClr val="E6E6E7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>
                  <a:xfrm>
                    <a:off x="578918" y="4819823"/>
                    <a:ext cx="1836673" cy="0"/>
                  </a:xfrm>
                  <a:prstGeom prst="line">
                    <a:avLst/>
                  </a:prstGeom>
                  <a:ln w="9525">
                    <a:solidFill>
                      <a:srgbClr val="E6E6E7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/>
                  <p:nvPr/>
                </p:nvCxnSpPr>
                <p:spPr>
                  <a:xfrm>
                    <a:off x="578918" y="5016127"/>
                    <a:ext cx="1836673" cy="0"/>
                  </a:xfrm>
                  <a:prstGeom prst="line">
                    <a:avLst/>
                  </a:prstGeom>
                  <a:ln w="9525">
                    <a:solidFill>
                      <a:srgbClr val="E6E6E7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4" name="Group 53"/>
              <p:cNvGrpSpPr/>
              <p:nvPr/>
            </p:nvGrpSpPr>
            <p:grpSpPr>
              <a:xfrm>
                <a:off x="9506831" y="3747556"/>
                <a:ext cx="899804" cy="1356819"/>
                <a:chOff x="-4889270" y="1105572"/>
                <a:chExt cx="2116442" cy="3651543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-4889270" y="1105572"/>
                  <a:ext cx="2116442" cy="365154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-4774213" y="1287242"/>
                  <a:ext cx="1889357" cy="0"/>
                </a:xfrm>
                <a:prstGeom prst="line">
                  <a:avLst/>
                </a:prstGeom>
                <a:ln w="9525">
                  <a:solidFill>
                    <a:srgbClr val="E4E4E4"/>
                  </a:solidFill>
                  <a:prstDash val="lgDashDot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-4774213" y="1523811"/>
                  <a:ext cx="1889357" cy="0"/>
                </a:xfrm>
                <a:prstGeom prst="line">
                  <a:avLst/>
                </a:prstGeom>
                <a:ln w="9525">
                  <a:solidFill>
                    <a:srgbClr val="E4E4E4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H="1">
                  <a:off x="-4774213" y="1760380"/>
                  <a:ext cx="1889357" cy="0"/>
                </a:xfrm>
                <a:prstGeom prst="line">
                  <a:avLst/>
                </a:prstGeom>
                <a:ln w="9525">
                  <a:solidFill>
                    <a:srgbClr val="E4E4E4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-4774213" y="1996949"/>
                  <a:ext cx="1889357" cy="0"/>
                </a:xfrm>
                <a:prstGeom prst="line">
                  <a:avLst/>
                </a:prstGeom>
                <a:ln w="9525">
                  <a:solidFill>
                    <a:srgbClr val="E4E4E4"/>
                  </a:solidFill>
                  <a:prstDash val="lgDashDot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-4774213" y="2233518"/>
                  <a:ext cx="1889357" cy="0"/>
                </a:xfrm>
                <a:prstGeom prst="line">
                  <a:avLst/>
                </a:prstGeom>
                <a:ln w="9525">
                  <a:solidFill>
                    <a:srgbClr val="E4E4E4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-4774213" y="2470087"/>
                  <a:ext cx="1889357" cy="0"/>
                </a:xfrm>
                <a:prstGeom prst="line">
                  <a:avLst/>
                </a:prstGeom>
                <a:ln w="9525">
                  <a:solidFill>
                    <a:srgbClr val="E4E4E4"/>
                  </a:solidFill>
                  <a:prstDash val="lgDashDot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-4774213" y="2706656"/>
                  <a:ext cx="1889357" cy="0"/>
                </a:xfrm>
                <a:prstGeom prst="line">
                  <a:avLst/>
                </a:prstGeom>
                <a:ln w="9525">
                  <a:solidFill>
                    <a:srgbClr val="E4E4E4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-4774213" y="2943225"/>
                  <a:ext cx="1889357" cy="0"/>
                </a:xfrm>
                <a:prstGeom prst="line">
                  <a:avLst/>
                </a:prstGeom>
                <a:ln w="9525">
                  <a:solidFill>
                    <a:srgbClr val="E4E4E4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-4774213" y="3179794"/>
                  <a:ext cx="1889357" cy="0"/>
                </a:xfrm>
                <a:prstGeom prst="line">
                  <a:avLst/>
                </a:prstGeom>
                <a:ln w="9525">
                  <a:solidFill>
                    <a:srgbClr val="E4E4E4"/>
                  </a:solidFill>
                  <a:prstDash val="lgDashDot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-4774213" y="3416363"/>
                  <a:ext cx="1889357" cy="0"/>
                </a:xfrm>
                <a:prstGeom prst="line">
                  <a:avLst/>
                </a:prstGeom>
                <a:ln w="9525">
                  <a:solidFill>
                    <a:srgbClr val="E4E4E4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flipH="1">
                  <a:off x="-4774213" y="3652932"/>
                  <a:ext cx="1889357" cy="0"/>
                </a:xfrm>
                <a:prstGeom prst="line">
                  <a:avLst/>
                </a:prstGeom>
                <a:ln w="9525">
                  <a:solidFill>
                    <a:srgbClr val="E4E4E4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-4774213" y="3889501"/>
                  <a:ext cx="1889357" cy="0"/>
                </a:xfrm>
                <a:prstGeom prst="line">
                  <a:avLst/>
                </a:prstGeom>
                <a:ln w="9525">
                  <a:solidFill>
                    <a:srgbClr val="E4E4E4"/>
                  </a:solidFill>
                  <a:prstDash val="lgDashDot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-4774213" y="4126070"/>
                  <a:ext cx="1889357" cy="0"/>
                </a:xfrm>
                <a:prstGeom prst="line">
                  <a:avLst/>
                </a:prstGeom>
                <a:ln w="9525">
                  <a:solidFill>
                    <a:srgbClr val="E4E4E4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-4774213" y="4362639"/>
                  <a:ext cx="1889357" cy="0"/>
                </a:xfrm>
                <a:prstGeom prst="line">
                  <a:avLst/>
                </a:prstGeom>
                <a:ln w="9525">
                  <a:solidFill>
                    <a:srgbClr val="E4E4E4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-4774213" y="4599214"/>
                  <a:ext cx="1889357" cy="0"/>
                </a:xfrm>
                <a:prstGeom prst="line">
                  <a:avLst/>
                </a:prstGeom>
                <a:ln w="9525">
                  <a:solidFill>
                    <a:srgbClr val="E4E4E4"/>
                  </a:solidFill>
                  <a:prstDash val="lgDashDot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/>
            </p:nvGrpSpPr>
            <p:grpSpPr>
              <a:xfrm>
                <a:off x="9502037" y="3656281"/>
                <a:ext cx="2008151" cy="127959"/>
                <a:chOff x="6350859" y="637169"/>
                <a:chExt cx="4016458" cy="255928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6356303" y="637361"/>
                  <a:ext cx="4011014" cy="255736"/>
                </a:xfrm>
                <a:prstGeom prst="rect">
                  <a:avLst/>
                </a:prstGeom>
                <a:solidFill>
                  <a:srgbClr val="1E1E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6350859" y="637169"/>
                  <a:ext cx="255928" cy="255928"/>
                </a:xfrm>
                <a:prstGeom prst="rect">
                  <a:avLst/>
                </a:prstGeom>
                <a:solidFill>
                  <a:srgbClr val="01B8A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06636" y="3786753"/>
                <a:ext cx="1100830" cy="904575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7025164" y="5272454"/>
              <a:ext cx="630944" cy="1069938"/>
              <a:chOff x="8775227" y="4039267"/>
              <a:chExt cx="630944" cy="1069938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8795657" y="4120242"/>
                <a:ext cx="219578" cy="984133"/>
                <a:chOff x="-4889270" y="1105572"/>
                <a:chExt cx="2116442" cy="3651543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-4889270" y="1105572"/>
                  <a:ext cx="2116442" cy="3651543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-4774213" y="1287242"/>
                  <a:ext cx="1889357" cy="0"/>
                </a:xfrm>
                <a:prstGeom prst="line">
                  <a:avLst/>
                </a:prstGeom>
                <a:ln w="6350">
                  <a:solidFill>
                    <a:srgbClr val="E4E4E4"/>
                  </a:solidFill>
                  <a:prstDash val="lgDashDot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-4774213" y="1523811"/>
                  <a:ext cx="1889357" cy="0"/>
                </a:xfrm>
                <a:prstGeom prst="line">
                  <a:avLst/>
                </a:prstGeom>
                <a:ln w="6350">
                  <a:solidFill>
                    <a:srgbClr val="E4E4E4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-4774213" y="1760380"/>
                  <a:ext cx="1889357" cy="0"/>
                </a:xfrm>
                <a:prstGeom prst="line">
                  <a:avLst/>
                </a:prstGeom>
                <a:ln w="6350">
                  <a:solidFill>
                    <a:srgbClr val="E4E4E4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-4774213" y="1996949"/>
                  <a:ext cx="1889357" cy="0"/>
                </a:xfrm>
                <a:prstGeom prst="line">
                  <a:avLst/>
                </a:prstGeom>
                <a:ln w="6350">
                  <a:solidFill>
                    <a:srgbClr val="E4E4E4"/>
                  </a:solidFill>
                  <a:prstDash val="lgDashDot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-4774213" y="2233518"/>
                  <a:ext cx="1889357" cy="0"/>
                </a:xfrm>
                <a:prstGeom prst="line">
                  <a:avLst/>
                </a:prstGeom>
                <a:ln w="6350">
                  <a:solidFill>
                    <a:srgbClr val="E4E4E4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-4774213" y="2470087"/>
                  <a:ext cx="1889357" cy="0"/>
                </a:xfrm>
                <a:prstGeom prst="line">
                  <a:avLst/>
                </a:prstGeom>
                <a:ln w="6350">
                  <a:solidFill>
                    <a:srgbClr val="E4E4E4"/>
                  </a:solidFill>
                  <a:prstDash val="lgDashDot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-4774213" y="2706656"/>
                  <a:ext cx="1889357" cy="0"/>
                </a:xfrm>
                <a:prstGeom prst="line">
                  <a:avLst/>
                </a:prstGeom>
                <a:ln w="6350">
                  <a:solidFill>
                    <a:srgbClr val="E4E4E4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-4774213" y="2943225"/>
                  <a:ext cx="1889357" cy="0"/>
                </a:xfrm>
                <a:prstGeom prst="line">
                  <a:avLst/>
                </a:prstGeom>
                <a:ln w="6350">
                  <a:solidFill>
                    <a:srgbClr val="E4E4E4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-4774213" y="3179794"/>
                  <a:ext cx="1889357" cy="0"/>
                </a:xfrm>
                <a:prstGeom prst="line">
                  <a:avLst/>
                </a:prstGeom>
                <a:ln w="6350">
                  <a:solidFill>
                    <a:srgbClr val="E4E4E4"/>
                  </a:solidFill>
                  <a:prstDash val="lgDashDot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-4774213" y="3416363"/>
                  <a:ext cx="1889357" cy="0"/>
                </a:xfrm>
                <a:prstGeom prst="line">
                  <a:avLst/>
                </a:prstGeom>
                <a:ln w="6350">
                  <a:solidFill>
                    <a:srgbClr val="E4E4E4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-4774213" y="3652932"/>
                  <a:ext cx="1889357" cy="0"/>
                </a:xfrm>
                <a:prstGeom prst="line">
                  <a:avLst/>
                </a:prstGeom>
                <a:ln w="6350">
                  <a:solidFill>
                    <a:srgbClr val="E4E4E4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-4774213" y="3889501"/>
                  <a:ext cx="1889357" cy="0"/>
                </a:xfrm>
                <a:prstGeom prst="line">
                  <a:avLst/>
                </a:prstGeom>
                <a:ln w="6350">
                  <a:solidFill>
                    <a:srgbClr val="E4E4E4"/>
                  </a:solidFill>
                  <a:prstDash val="lgDashDot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-4774213" y="4126070"/>
                  <a:ext cx="1889357" cy="0"/>
                </a:xfrm>
                <a:prstGeom prst="line">
                  <a:avLst/>
                </a:prstGeom>
                <a:ln w="6350">
                  <a:solidFill>
                    <a:srgbClr val="E4E4E4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-4774213" y="4362639"/>
                  <a:ext cx="1889357" cy="0"/>
                </a:xfrm>
                <a:prstGeom prst="line">
                  <a:avLst/>
                </a:prstGeom>
                <a:ln w="6350">
                  <a:solidFill>
                    <a:srgbClr val="E4E4E4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-4774213" y="4599214"/>
                  <a:ext cx="1889357" cy="0"/>
                </a:xfrm>
                <a:prstGeom prst="line">
                  <a:avLst/>
                </a:prstGeom>
                <a:ln w="6350">
                  <a:solidFill>
                    <a:srgbClr val="E4E4E4"/>
                  </a:solidFill>
                  <a:prstDash val="lgDashDot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31"/>
              <p:cNvGrpSpPr/>
              <p:nvPr/>
            </p:nvGrpSpPr>
            <p:grpSpPr>
              <a:xfrm>
                <a:off x="8775227" y="4039267"/>
                <a:ext cx="630944" cy="80494"/>
                <a:chOff x="6350859" y="637169"/>
                <a:chExt cx="2006064" cy="255928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6372498" y="637363"/>
                  <a:ext cx="1984425" cy="255734"/>
                </a:xfrm>
                <a:prstGeom prst="rect">
                  <a:avLst/>
                </a:prstGeom>
                <a:solidFill>
                  <a:srgbClr val="1E1E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50859" y="637169"/>
                  <a:ext cx="255928" cy="255928"/>
                </a:xfrm>
                <a:prstGeom prst="rect">
                  <a:avLst/>
                </a:prstGeom>
                <a:solidFill>
                  <a:srgbClr val="01B8A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15235" y="4124555"/>
                <a:ext cx="388213" cy="984650"/>
              </a:xfrm>
              <a:prstGeom prst="rect">
                <a:avLst/>
              </a:prstGeom>
            </p:spPr>
          </p:pic>
        </p:grpSp>
      </p:grpSp>
      <p:sp>
        <p:nvSpPr>
          <p:cNvPr id="111" name="Chevron 110"/>
          <p:cNvSpPr/>
          <p:nvPr/>
        </p:nvSpPr>
        <p:spPr bwMode="auto">
          <a:xfrm>
            <a:off x="3704211" y="2274399"/>
            <a:ext cx="654467" cy="1213726"/>
          </a:xfrm>
          <a:prstGeom prst="chevron">
            <a:avLst>
              <a:gd name="adj" fmla="val 42462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2" name="Chevron 111"/>
          <p:cNvSpPr/>
          <p:nvPr/>
        </p:nvSpPr>
        <p:spPr bwMode="auto">
          <a:xfrm>
            <a:off x="8061957" y="2274399"/>
            <a:ext cx="654467" cy="1213726"/>
          </a:xfrm>
          <a:prstGeom prst="chevron">
            <a:avLst>
              <a:gd name="adj" fmla="val 42462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23" name="Group 122"/>
          <p:cNvGrpSpPr/>
          <p:nvPr/>
        </p:nvGrpSpPr>
        <p:grpSpPr>
          <a:xfrm>
            <a:off x="8716424" y="3932889"/>
            <a:ext cx="3419820" cy="2307664"/>
            <a:chOff x="8490545" y="4153693"/>
            <a:chExt cx="3361488" cy="2268302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90545" y="4153693"/>
              <a:ext cx="3361488" cy="2268302"/>
            </a:xfrm>
            <a:prstGeom prst="rect">
              <a:avLst/>
            </a:prstGeom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42216" y="4276764"/>
              <a:ext cx="3092583" cy="2036899"/>
            </a:xfrm>
            <a:prstGeom prst="rect">
              <a:avLst/>
            </a:prstGeom>
          </p:spPr>
        </p:pic>
        <p:sp>
          <p:nvSpPr>
            <p:cNvPr id="118" name="Rectangle 117"/>
            <p:cNvSpPr/>
            <p:nvPr/>
          </p:nvSpPr>
          <p:spPr bwMode="auto">
            <a:xfrm>
              <a:off x="10304462" y="4711718"/>
              <a:ext cx="132557" cy="45719"/>
            </a:xfrm>
            <a:prstGeom prst="rect">
              <a:avLst/>
            </a:prstGeom>
            <a:solidFill>
              <a:srgbClr val="282D3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121" name="Group 120"/>
            <p:cNvGrpSpPr/>
            <p:nvPr/>
          </p:nvGrpSpPr>
          <p:grpSpPr>
            <a:xfrm>
              <a:off x="9878985" y="4721025"/>
              <a:ext cx="131790" cy="136899"/>
              <a:chOff x="8324521" y="1308542"/>
              <a:chExt cx="749150" cy="778192"/>
            </a:xfrm>
          </p:grpSpPr>
          <p:sp>
            <p:nvSpPr>
              <p:cNvPr id="119" name="Rectangle 118"/>
              <p:cNvSpPr/>
              <p:nvPr/>
            </p:nvSpPr>
            <p:spPr bwMode="auto">
              <a:xfrm>
                <a:off x="8324521" y="1308542"/>
                <a:ext cx="749150" cy="778192"/>
              </a:xfrm>
              <a:prstGeom prst="rect">
                <a:avLst/>
              </a:prstGeom>
              <a:solidFill>
                <a:srgbClr val="EDC30D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0" name="Freeform 119"/>
              <p:cNvSpPr/>
              <p:nvPr/>
            </p:nvSpPr>
            <p:spPr bwMode="auto">
              <a:xfrm>
                <a:off x="8492935" y="1479743"/>
                <a:ext cx="412321" cy="435790"/>
              </a:xfrm>
              <a:custGeom>
                <a:avLst/>
                <a:gdLst>
                  <a:gd name="connsiteX0" fmla="*/ 391886 w 6079389"/>
                  <a:gd name="connsiteY0" fmla="*/ 3446312 h 6425371"/>
                  <a:gd name="connsiteX1" fmla="*/ 783772 w 6079389"/>
                  <a:gd name="connsiteY1" fmla="*/ 3838198 h 6425371"/>
                  <a:gd name="connsiteX2" fmla="*/ 783771 w 6079389"/>
                  <a:gd name="connsiteY2" fmla="*/ 4814284 h 6425371"/>
                  <a:gd name="connsiteX3" fmla="*/ 391885 w 6079389"/>
                  <a:gd name="connsiteY3" fmla="*/ 5206170 h 6425371"/>
                  <a:gd name="connsiteX4" fmla="*/ 391886 w 6079389"/>
                  <a:gd name="connsiteY4" fmla="*/ 5206169 h 6425371"/>
                  <a:gd name="connsiteX5" fmla="*/ 0 w 6079389"/>
                  <a:gd name="connsiteY5" fmla="*/ 4814283 h 6425371"/>
                  <a:gd name="connsiteX6" fmla="*/ 0 w 6079389"/>
                  <a:gd name="connsiteY6" fmla="*/ 3838198 h 6425371"/>
                  <a:gd name="connsiteX7" fmla="*/ 391886 w 6079389"/>
                  <a:gd name="connsiteY7" fmla="*/ 3446312 h 6425371"/>
                  <a:gd name="connsiteX8" fmla="*/ 1531258 w 6079389"/>
                  <a:gd name="connsiteY8" fmla="*/ 3090714 h 6425371"/>
                  <a:gd name="connsiteX9" fmla="*/ 1923144 w 6079389"/>
                  <a:gd name="connsiteY9" fmla="*/ 3482600 h 6425371"/>
                  <a:gd name="connsiteX10" fmla="*/ 1923143 w 6079389"/>
                  <a:gd name="connsiteY10" fmla="*/ 5169881 h 6425371"/>
                  <a:gd name="connsiteX11" fmla="*/ 1531257 w 6079389"/>
                  <a:gd name="connsiteY11" fmla="*/ 5561767 h 6425371"/>
                  <a:gd name="connsiteX12" fmla="*/ 1531258 w 6079389"/>
                  <a:gd name="connsiteY12" fmla="*/ 5561766 h 6425371"/>
                  <a:gd name="connsiteX13" fmla="*/ 1139372 w 6079389"/>
                  <a:gd name="connsiteY13" fmla="*/ 5169880 h 6425371"/>
                  <a:gd name="connsiteX14" fmla="*/ 1139372 w 6079389"/>
                  <a:gd name="connsiteY14" fmla="*/ 3482600 h 6425371"/>
                  <a:gd name="connsiteX15" fmla="*/ 1531258 w 6079389"/>
                  <a:gd name="connsiteY15" fmla="*/ 3090714 h 6425371"/>
                  <a:gd name="connsiteX16" fmla="*/ 2670630 w 6079389"/>
                  <a:gd name="connsiteY16" fmla="*/ 2655284 h 6425371"/>
                  <a:gd name="connsiteX17" fmla="*/ 3062516 w 6079389"/>
                  <a:gd name="connsiteY17" fmla="*/ 3047170 h 6425371"/>
                  <a:gd name="connsiteX18" fmla="*/ 3062515 w 6079389"/>
                  <a:gd name="connsiteY18" fmla="*/ 5605309 h 6425371"/>
                  <a:gd name="connsiteX19" fmla="*/ 2670629 w 6079389"/>
                  <a:gd name="connsiteY19" fmla="*/ 5997195 h 6425371"/>
                  <a:gd name="connsiteX20" fmla="*/ 2670630 w 6079389"/>
                  <a:gd name="connsiteY20" fmla="*/ 5997194 h 6425371"/>
                  <a:gd name="connsiteX21" fmla="*/ 2278744 w 6079389"/>
                  <a:gd name="connsiteY21" fmla="*/ 5605308 h 6425371"/>
                  <a:gd name="connsiteX22" fmla="*/ 2278744 w 6079389"/>
                  <a:gd name="connsiteY22" fmla="*/ 3047170 h 6425371"/>
                  <a:gd name="connsiteX23" fmla="*/ 2670630 w 6079389"/>
                  <a:gd name="connsiteY23" fmla="*/ 2655284 h 6425371"/>
                  <a:gd name="connsiteX24" fmla="*/ 3810002 w 6079389"/>
                  <a:gd name="connsiteY24" fmla="*/ 2227106 h 6425371"/>
                  <a:gd name="connsiteX25" fmla="*/ 4201888 w 6079389"/>
                  <a:gd name="connsiteY25" fmla="*/ 2618992 h 6425371"/>
                  <a:gd name="connsiteX26" fmla="*/ 4201887 w 6079389"/>
                  <a:gd name="connsiteY26" fmla="*/ 6033485 h 6425371"/>
                  <a:gd name="connsiteX27" fmla="*/ 3810001 w 6079389"/>
                  <a:gd name="connsiteY27" fmla="*/ 6425371 h 6425371"/>
                  <a:gd name="connsiteX28" fmla="*/ 3810002 w 6079389"/>
                  <a:gd name="connsiteY28" fmla="*/ 6425370 h 6425371"/>
                  <a:gd name="connsiteX29" fmla="*/ 3418116 w 6079389"/>
                  <a:gd name="connsiteY29" fmla="*/ 6033484 h 6425371"/>
                  <a:gd name="connsiteX30" fmla="*/ 3418116 w 6079389"/>
                  <a:gd name="connsiteY30" fmla="*/ 2618992 h 6425371"/>
                  <a:gd name="connsiteX31" fmla="*/ 3810002 w 6079389"/>
                  <a:gd name="connsiteY31" fmla="*/ 2227106 h 6425371"/>
                  <a:gd name="connsiteX32" fmla="*/ 808679 w 6079389"/>
                  <a:gd name="connsiteY32" fmla="*/ 1114 h 6425371"/>
                  <a:gd name="connsiteX33" fmla="*/ 926895 w 6079389"/>
                  <a:gd name="connsiteY33" fmla="*/ 20551 h 6425371"/>
                  <a:gd name="connsiteX34" fmla="*/ 5587189 w 6079389"/>
                  <a:gd name="connsiteY34" fmla="*/ 1434210 h 6425371"/>
                  <a:gd name="connsiteX35" fmla="*/ 6069794 w 6079389"/>
                  <a:gd name="connsiteY35" fmla="*/ 1993544 h 6425371"/>
                  <a:gd name="connsiteX36" fmla="*/ 6079389 w 6079389"/>
                  <a:gd name="connsiteY36" fmla="*/ 5307043 h 6425371"/>
                  <a:gd name="connsiteX37" fmla="*/ 5810258 w 6079389"/>
                  <a:gd name="connsiteY37" fmla="*/ 5768485 h 6425371"/>
                  <a:gd name="connsiteX38" fmla="*/ 5345135 w 6079389"/>
                  <a:gd name="connsiteY38" fmla="*/ 5858727 h 6425371"/>
                  <a:gd name="connsiteX39" fmla="*/ 5219433 w 6079389"/>
                  <a:gd name="connsiteY39" fmla="*/ 5835161 h 6425371"/>
                  <a:gd name="connsiteX40" fmla="*/ 4766077 w 6079389"/>
                  <a:gd name="connsiteY40" fmla="*/ 5678449 h 6425371"/>
                  <a:gd name="connsiteX41" fmla="*/ 4668743 w 6079389"/>
                  <a:gd name="connsiteY41" fmla="*/ 5478276 h 6425371"/>
                  <a:gd name="connsiteX42" fmla="*/ 4868916 w 6079389"/>
                  <a:gd name="connsiteY42" fmla="*/ 5380942 h 6425371"/>
                  <a:gd name="connsiteX43" fmla="*/ 5322272 w 6079389"/>
                  <a:gd name="connsiteY43" fmla="*/ 5537654 h 6425371"/>
                  <a:gd name="connsiteX44" fmla="*/ 5612887 w 6079389"/>
                  <a:gd name="connsiteY44" fmla="*/ 5536560 h 6425371"/>
                  <a:gd name="connsiteX45" fmla="*/ 5783942 w 6079389"/>
                  <a:gd name="connsiteY45" fmla="*/ 5264226 h 6425371"/>
                  <a:gd name="connsiteX46" fmla="*/ 5787925 w 6079389"/>
                  <a:gd name="connsiteY46" fmla="*/ 1967172 h 6425371"/>
                  <a:gd name="connsiteX47" fmla="*/ 5502375 w 6079389"/>
                  <a:gd name="connsiteY47" fmla="*/ 1733625 h 6425371"/>
                  <a:gd name="connsiteX48" fmla="*/ 769189 w 6079389"/>
                  <a:gd name="connsiteY48" fmla="*/ 311225 h 6425371"/>
                  <a:gd name="connsiteX49" fmla="*/ 486578 w 6079389"/>
                  <a:gd name="connsiteY49" fmla="*/ 541560 h 6425371"/>
                  <a:gd name="connsiteX50" fmla="*/ 481719 w 6079389"/>
                  <a:gd name="connsiteY50" fmla="*/ 589762 h 6425371"/>
                  <a:gd name="connsiteX51" fmla="*/ 480717 w 6079389"/>
                  <a:gd name="connsiteY51" fmla="*/ 589762 h 6425371"/>
                  <a:gd name="connsiteX52" fmla="*/ 480716 w 6079389"/>
                  <a:gd name="connsiteY52" fmla="*/ 2839184 h 6425371"/>
                  <a:gd name="connsiteX53" fmla="*/ 331070 w 6079389"/>
                  <a:gd name="connsiteY53" fmla="*/ 2988830 h 6425371"/>
                  <a:gd name="connsiteX54" fmla="*/ 331071 w 6079389"/>
                  <a:gd name="connsiteY54" fmla="*/ 2988829 h 6425371"/>
                  <a:gd name="connsiteX55" fmla="*/ 181425 w 6079389"/>
                  <a:gd name="connsiteY55" fmla="*/ 2839183 h 6425371"/>
                  <a:gd name="connsiteX56" fmla="*/ 181426 w 6079389"/>
                  <a:gd name="connsiteY56" fmla="*/ 557970 h 6425371"/>
                  <a:gd name="connsiteX57" fmla="*/ 182475 w 6079389"/>
                  <a:gd name="connsiteY57" fmla="*/ 557970 h 6425371"/>
                  <a:gd name="connsiteX58" fmla="*/ 182394 w 6079389"/>
                  <a:gd name="connsiteY58" fmla="*/ 555809 h 6425371"/>
                  <a:gd name="connsiteX59" fmla="*/ 201831 w 6079389"/>
                  <a:gd name="connsiteY59" fmla="*/ 437593 h 6425371"/>
                  <a:gd name="connsiteX60" fmla="*/ 808679 w 6079389"/>
                  <a:gd name="connsiteY60" fmla="*/ 1114 h 642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6079389" h="6425371">
                    <a:moveTo>
                      <a:pt x="391886" y="3446312"/>
                    </a:moveTo>
                    <a:cubicBezTo>
                      <a:pt x="608319" y="3446312"/>
                      <a:pt x="783772" y="3621765"/>
                      <a:pt x="783772" y="3838198"/>
                    </a:cubicBezTo>
                    <a:cubicBezTo>
                      <a:pt x="783772" y="4163560"/>
                      <a:pt x="783771" y="4488922"/>
                      <a:pt x="783771" y="4814284"/>
                    </a:cubicBezTo>
                    <a:cubicBezTo>
                      <a:pt x="783771" y="5030717"/>
                      <a:pt x="608318" y="5206170"/>
                      <a:pt x="391885" y="5206170"/>
                    </a:cubicBezTo>
                    <a:lnTo>
                      <a:pt x="391886" y="5206169"/>
                    </a:lnTo>
                    <a:cubicBezTo>
                      <a:pt x="175453" y="5206169"/>
                      <a:pt x="0" y="5030716"/>
                      <a:pt x="0" y="4814283"/>
                    </a:cubicBezTo>
                    <a:lnTo>
                      <a:pt x="0" y="3838198"/>
                    </a:lnTo>
                    <a:cubicBezTo>
                      <a:pt x="0" y="3621765"/>
                      <a:pt x="175453" y="3446312"/>
                      <a:pt x="391886" y="3446312"/>
                    </a:cubicBezTo>
                    <a:close/>
                    <a:moveTo>
                      <a:pt x="1531258" y="3090714"/>
                    </a:moveTo>
                    <a:cubicBezTo>
                      <a:pt x="1747691" y="3090714"/>
                      <a:pt x="1923144" y="3266167"/>
                      <a:pt x="1923144" y="3482600"/>
                    </a:cubicBezTo>
                    <a:cubicBezTo>
                      <a:pt x="1923144" y="4045027"/>
                      <a:pt x="1923143" y="4607454"/>
                      <a:pt x="1923143" y="5169881"/>
                    </a:cubicBezTo>
                    <a:cubicBezTo>
                      <a:pt x="1923143" y="5386314"/>
                      <a:pt x="1747690" y="5561767"/>
                      <a:pt x="1531257" y="5561767"/>
                    </a:cubicBezTo>
                    <a:lnTo>
                      <a:pt x="1531258" y="5561766"/>
                    </a:lnTo>
                    <a:cubicBezTo>
                      <a:pt x="1314825" y="5561766"/>
                      <a:pt x="1139372" y="5386313"/>
                      <a:pt x="1139372" y="5169880"/>
                    </a:cubicBezTo>
                    <a:lnTo>
                      <a:pt x="1139372" y="3482600"/>
                    </a:lnTo>
                    <a:cubicBezTo>
                      <a:pt x="1139372" y="3266167"/>
                      <a:pt x="1314825" y="3090714"/>
                      <a:pt x="1531258" y="3090714"/>
                    </a:cubicBezTo>
                    <a:close/>
                    <a:moveTo>
                      <a:pt x="2670630" y="2655284"/>
                    </a:moveTo>
                    <a:cubicBezTo>
                      <a:pt x="2887063" y="2655284"/>
                      <a:pt x="3062516" y="2830737"/>
                      <a:pt x="3062516" y="3047170"/>
                    </a:cubicBezTo>
                    <a:cubicBezTo>
                      <a:pt x="3062516" y="3899883"/>
                      <a:pt x="3062515" y="4752596"/>
                      <a:pt x="3062515" y="5605309"/>
                    </a:cubicBezTo>
                    <a:cubicBezTo>
                      <a:pt x="3062515" y="5821742"/>
                      <a:pt x="2887062" y="5997195"/>
                      <a:pt x="2670629" y="5997195"/>
                    </a:cubicBezTo>
                    <a:lnTo>
                      <a:pt x="2670630" y="5997194"/>
                    </a:lnTo>
                    <a:cubicBezTo>
                      <a:pt x="2454197" y="5997194"/>
                      <a:pt x="2278744" y="5821741"/>
                      <a:pt x="2278744" y="5605308"/>
                    </a:cubicBezTo>
                    <a:lnTo>
                      <a:pt x="2278744" y="3047170"/>
                    </a:lnTo>
                    <a:cubicBezTo>
                      <a:pt x="2278744" y="2830737"/>
                      <a:pt x="2454197" y="2655284"/>
                      <a:pt x="2670630" y="2655284"/>
                    </a:cubicBezTo>
                    <a:close/>
                    <a:moveTo>
                      <a:pt x="3810002" y="2227106"/>
                    </a:moveTo>
                    <a:cubicBezTo>
                      <a:pt x="4026435" y="2227106"/>
                      <a:pt x="4201888" y="2402559"/>
                      <a:pt x="4201888" y="2618992"/>
                    </a:cubicBezTo>
                    <a:cubicBezTo>
                      <a:pt x="4201888" y="3757156"/>
                      <a:pt x="4201887" y="4895321"/>
                      <a:pt x="4201887" y="6033485"/>
                    </a:cubicBezTo>
                    <a:cubicBezTo>
                      <a:pt x="4201887" y="6249918"/>
                      <a:pt x="4026434" y="6425371"/>
                      <a:pt x="3810001" y="6425371"/>
                    </a:cubicBezTo>
                    <a:lnTo>
                      <a:pt x="3810002" y="6425370"/>
                    </a:lnTo>
                    <a:cubicBezTo>
                      <a:pt x="3593569" y="6425370"/>
                      <a:pt x="3418116" y="6249917"/>
                      <a:pt x="3418116" y="6033484"/>
                    </a:cubicBezTo>
                    <a:lnTo>
                      <a:pt x="3418116" y="2618992"/>
                    </a:lnTo>
                    <a:cubicBezTo>
                      <a:pt x="3418116" y="2402559"/>
                      <a:pt x="3593569" y="2227106"/>
                      <a:pt x="3810002" y="2227106"/>
                    </a:cubicBezTo>
                    <a:close/>
                    <a:moveTo>
                      <a:pt x="808679" y="1114"/>
                    </a:moveTo>
                    <a:lnTo>
                      <a:pt x="926895" y="20551"/>
                    </a:lnTo>
                    <a:lnTo>
                      <a:pt x="5587189" y="1434210"/>
                    </a:lnTo>
                    <a:cubicBezTo>
                      <a:pt x="6049287" y="1575150"/>
                      <a:pt x="6072666" y="1832395"/>
                      <a:pt x="6069794" y="1993544"/>
                    </a:cubicBezTo>
                    <a:cubicBezTo>
                      <a:pt x="6059298" y="2680744"/>
                      <a:pt x="6071846" y="4619829"/>
                      <a:pt x="6079389" y="5307043"/>
                    </a:cubicBezTo>
                    <a:cubicBezTo>
                      <a:pt x="6079269" y="5510180"/>
                      <a:pt x="5961613" y="5663542"/>
                      <a:pt x="5810258" y="5768485"/>
                    </a:cubicBezTo>
                    <a:cubicBezTo>
                      <a:pt x="5671304" y="5864830"/>
                      <a:pt x="5503187" y="5895562"/>
                      <a:pt x="5345135" y="5858727"/>
                    </a:cubicBezTo>
                    <a:lnTo>
                      <a:pt x="5219433" y="5835161"/>
                    </a:lnTo>
                    <a:lnTo>
                      <a:pt x="4766077" y="5678449"/>
                    </a:lnTo>
                    <a:cubicBezTo>
                      <a:pt x="4683922" y="5650051"/>
                      <a:pt x="4640344" y="5560430"/>
                      <a:pt x="4668743" y="5478276"/>
                    </a:cubicBezTo>
                    <a:cubicBezTo>
                      <a:pt x="4697141" y="5396121"/>
                      <a:pt x="4786762" y="5352544"/>
                      <a:pt x="4868916" y="5380942"/>
                    </a:cubicBezTo>
                    <a:lnTo>
                      <a:pt x="5322272" y="5537654"/>
                    </a:lnTo>
                    <a:cubicBezTo>
                      <a:pt x="5411887" y="5562689"/>
                      <a:pt x="5526041" y="5599877"/>
                      <a:pt x="5612887" y="5536560"/>
                    </a:cubicBezTo>
                    <a:cubicBezTo>
                      <a:pt x="5699733" y="5473243"/>
                      <a:pt x="5776844" y="5376525"/>
                      <a:pt x="5783942" y="5264226"/>
                    </a:cubicBezTo>
                    <a:cubicBezTo>
                      <a:pt x="5785270" y="4165208"/>
                      <a:pt x="5786597" y="3066190"/>
                      <a:pt x="5787925" y="1967172"/>
                    </a:cubicBezTo>
                    <a:cubicBezTo>
                      <a:pt x="5773762" y="1849640"/>
                      <a:pt x="5704476" y="1802152"/>
                      <a:pt x="5502375" y="1733625"/>
                    </a:cubicBezTo>
                    <a:cubicBezTo>
                      <a:pt x="4665017" y="1449701"/>
                      <a:pt x="1605155" y="509902"/>
                      <a:pt x="769189" y="311225"/>
                    </a:cubicBezTo>
                    <a:cubicBezTo>
                      <a:pt x="629785" y="311225"/>
                      <a:pt x="513477" y="410108"/>
                      <a:pt x="486578" y="541560"/>
                    </a:cubicBezTo>
                    <a:lnTo>
                      <a:pt x="481719" y="589762"/>
                    </a:lnTo>
                    <a:lnTo>
                      <a:pt x="480717" y="589762"/>
                    </a:lnTo>
                    <a:cubicBezTo>
                      <a:pt x="480717" y="1339569"/>
                      <a:pt x="480716" y="2089377"/>
                      <a:pt x="480716" y="2839184"/>
                    </a:cubicBezTo>
                    <a:cubicBezTo>
                      <a:pt x="480716" y="2921831"/>
                      <a:pt x="413717" y="2988830"/>
                      <a:pt x="331070" y="2988830"/>
                    </a:cubicBezTo>
                    <a:lnTo>
                      <a:pt x="331071" y="2988829"/>
                    </a:lnTo>
                    <a:cubicBezTo>
                      <a:pt x="248424" y="2988829"/>
                      <a:pt x="181425" y="2921830"/>
                      <a:pt x="181425" y="2839183"/>
                    </a:cubicBezTo>
                    <a:cubicBezTo>
                      <a:pt x="181425" y="2078779"/>
                      <a:pt x="181426" y="1318374"/>
                      <a:pt x="181426" y="557970"/>
                    </a:cubicBezTo>
                    <a:lnTo>
                      <a:pt x="182475" y="557970"/>
                    </a:lnTo>
                    <a:cubicBezTo>
                      <a:pt x="182448" y="557250"/>
                      <a:pt x="182421" y="556529"/>
                      <a:pt x="182394" y="555809"/>
                    </a:cubicBezTo>
                    <a:cubicBezTo>
                      <a:pt x="184813" y="516583"/>
                      <a:pt x="191199" y="477016"/>
                      <a:pt x="201831" y="437593"/>
                    </a:cubicBezTo>
                    <a:cubicBezTo>
                      <a:pt x="276256" y="161632"/>
                      <a:pt x="534099" y="-15818"/>
                      <a:pt x="808679" y="1114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22" name="Rectangle 121"/>
            <p:cNvSpPr/>
            <p:nvPr/>
          </p:nvSpPr>
          <p:spPr bwMode="auto">
            <a:xfrm>
              <a:off x="11330781" y="4276764"/>
              <a:ext cx="315913" cy="86593"/>
            </a:xfrm>
            <a:prstGeom prst="rect">
              <a:avLst/>
            </a:prstGeom>
            <a:solidFill>
              <a:srgbClr val="20242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318738" y="3948368"/>
            <a:ext cx="3429857" cy="2342433"/>
            <a:chOff x="331948" y="4284081"/>
            <a:chExt cx="3293308" cy="2249176"/>
          </a:xfrm>
        </p:grpSpPr>
        <p:pic>
          <p:nvPicPr>
            <p:cNvPr id="137" name="Picture 136">
              <a:hlinkClick r:id="rId10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948" y="4284081"/>
              <a:ext cx="3293308" cy="2249176"/>
            </a:xfrm>
            <a:prstGeom prst="rect">
              <a:avLst/>
            </a:prstGeom>
          </p:spPr>
        </p:pic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4337" y="4360069"/>
              <a:ext cx="3127639" cy="1768232"/>
            </a:xfrm>
            <a:prstGeom prst="rect">
              <a:avLst/>
            </a:prstGeom>
          </p:spPr>
        </p:pic>
        <p:sp>
          <p:nvSpPr>
            <p:cNvPr id="129" name="Rectangle 128"/>
            <p:cNvSpPr/>
            <p:nvPr/>
          </p:nvSpPr>
          <p:spPr>
            <a:xfrm>
              <a:off x="511969" y="4669326"/>
              <a:ext cx="2331244" cy="136575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1E1E1E">
                  <a:alpha val="2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10806" y="4764734"/>
              <a:ext cx="784093" cy="553478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81964" y="5311915"/>
              <a:ext cx="753340" cy="667865"/>
            </a:xfrm>
            <a:prstGeom prst="rect">
              <a:avLst/>
            </a:prstGeom>
          </p:spPr>
        </p:pic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4868" y="5482147"/>
              <a:ext cx="640439" cy="499313"/>
            </a:xfrm>
            <a:prstGeom prst="rect">
              <a:avLst/>
            </a:prstGeom>
          </p:spPr>
        </p:pic>
        <p:pic>
          <p:nvPicPr>
            <p:cNvPr id="134" name="Picture 133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" t="9529" r="4593" b="1800"/>
            <a:stretch/>
          </p:blipFill>
          <p:spPr>
            <a:xfrm>
              <a:off x="1911567" y="4784841"/>
              <a:ext cx="780798" cy="598657"/>
            </a:xfrm>
            <a:prstGeom prst="rect">
              <a:avLst/>
            </a:prstGeom>
          </p:spPr>
        </p:pic>
        <p:grpSp>
          <p:nvGrpSpPr>
            <p:cNvPr id="142" name="Group 141"/>
            <p:cNvGrpSpPr/>
            <p:nvPr/>
          </p:nvGrpSpPr>
          <p:grpSpPr>
            <a:xfrm>
              <a:off x="1428700" y="5526116"/>
              <a:ext cx="738876" cy="418445"/>
              <a:chOff x="1499033" y="5623881"/>
              <a:chExt cx="589798" cy="334018"/>
            </a:xfrm>
          </p:grpSpPr>
          <p:pic>
            <p:nvPicPr>
              <p:cNvPr id="132" name="Picture 131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99033" y="5623881"/>
                <a:ext cx="589798" cy="334018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 rotWithShape="1"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179" r="2998" b="7153"/>
              <a:stretch/>
            </p:blipFill>
            <p:spPr>
              <a:xfrm>
                <a:off x="1529584" y="5623881"/>
                <a:ext cx="541570" cy="310126"/>
              </a:xfrm>
              <a:prstGeom prst="rect">
                <a:avLst/>
              </a:prstGeom>
            </p:spPr>
          </p:pic>
        </p:grpSp>
        <p:cxnSp>
          <p:nvCxnSpPr>
            <p:cNvPr id="143" name="Straight Connector 142"/>
            <p:cNvCxnSpPr/>
            <p:nvPr/>
          </p:nvCxnSpPr>
          <p:spPr>
            <a:xfrm>
              <a:off x="581964" y="4757126"/>
              <a:ext cx="611836" cy="0"/>
            </a:xfrm>
            <a:prstGeom prst="line">
              <a:avLst/>
            </a:prstGeom>
            <a:ln w="9525">
              <a:solidFill>
                <a:srgbClr val="E6E6E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581964" y="4799747"/>
              <a:ext cx="611836" cy="0"/>
            </a:xfrm>
            <a:prstGeom prst="line">
              <a:avLst/>
            </a:prstGeom>
            <a:ln w="9525">
              <a:solidFill>
                <a:srgbClr val="E6E6E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581964" y="4842368"/>
              <a:ext cx="611836" cy="0"/>
            </a:xfrm>
            <a:prstGeom prst="line">
              <a:avLst/>
            </a:prstGeom>
            <a:ln w="9525">
              <a:solidFill>
                <a:srgbClr val="E6E6E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581964" y="4884989"/>
              <a:ext cx="611836" cy="0"/>
            </a:xfrm>
            <a:prstGeom prst="line">
              <a:avLst/>
            </a:prstGeom>
            <a:ln w="9525">
              <a:solidFill>
                <a:srgbClr val="E6E6E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581964" y="4927610"/>
              <a:ext cx="611836" cy="0"/>
            </a:xfrm>
            <a:prstGeom prst="line">
              <a:avLst/>
            </a:prstGeom>
            <a:ln w="9525">
              <a:solidFill>
                <a:srgbClr val="E6E6E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581964" y="4970231"/>
              <a:ext cx="611836" cy="0"/>
            </a:xfrm>
            <a:prstGeom prst="line">
              <a:avLst/>
            </a:prstGeom>
            <a:ln w="9525">
              <a:solidFill>
                <a:srgbClr val="E6E6E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581964" y="5012852"/>
              <a:ext cx="611836" cy="0"/>
            </a:xfrm>
            <a:prstGeom prst="line">
              <a:avLst/>
            </a:prstGeom>
            <a:ln w="9525">
              <a:solidFill>
                <a:srgbClr val="E6E6E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581964" y="5055473"/>
              <a:ext cx="611836" cy="0"/>
            </a:xfrm>
            <a:prstGeom prst="line">
              <a:avLst/>
            </a:prstGeom>
            <a:ln w="9525">
              <a:solidFill>
                <a:srgbClr val="E6E6E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581964" y="5098094"/>
              <a:ext cx="611836" cy="0"/>
            </a:xfrm>
            <a:prstGeom prst="line">
              <a:avLst/>
            </a:prstGeom>
            <a:ln w="9525">
              <a:solidFill>
                <a:srgbClr val="E6E6E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581964" y="5140717"/>
              <a:ext cx="611836" cy="0"/>
            </a:xfrm>
            <a:prstGeom prst="line">
              <a:avLst/>
            </a:prstGeom>
            <a:ln w="9525">
              <a:solidFill>
                <a:srgbClr val="E6E6E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30216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_v02.potx" id="{870308F8-E0CB-4103-848C-306E67E28446}" vid="{7645BF26-5E45-428D-8A8C-D391F4476141}"/>
    </a:ext>
  </a:extLst>
</a:theme>
</file>

<file path=ppt/theme/theme2.xml><?xml version="1.0" encoding="utf-8"?>
<a:theme xmlns:a="http://schemas.openxmlformats.org/drawingml/2006/main" name="6-30537_Envision 2016 Concurrent Template_Dark">
  <a:themeElements>
    <a:clrScheme name="Ignite Dark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D2D2D2"/>
      </a:accent3>
      <a:accent4>
        <a:srgbClr val="FFB900"/>
      </a:accent4>
      <a:accent5>
        <a:srgbClr val="FF8C00"/>
      </a:accent5>
      <a:accent6>
        <a:srgbClr val="00BCF2"/>
      </a:accent6>
      <a:hlink>
        <a:srgbClr val="0078D7"/>
      </a:hlink>
      <a:folHlink>
        <a:srgbClr val="0078D7"/>
      </a:folHlink>
    </a:clrScheme>
    <a:fontScheme name="Custom 2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_v02.potx" id="{870308F8-E0CB-4103-848C-306E67E28446}" vid="{94F43A21-9696-48F3-B9B7-2EDC14895D10}"/>
    </a:ext>
  </a:extLst>
</a:theme>
</file>

<file path=ppt/theme/theme3.xml><?xml version="1.0" encoding="utf-8"?>
<a:theme xmlns:a="http://schemas.openxmlformats.org/drawingml/2006/main" name="1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_v02.potx" id="{870308F8-E0CB-4103-848C-306E67E28446}" vid="{91E44DB9-F8DD-48AE-8162-26CDF62A116D}"/>
    </a:ext>
  </a:extLst>
</a:theme>
</file>

<file path=ppt/theme/theme4.xml><?xml version="1.0" encoding="utf-8"?>
<a:theme xmlns:a="http://schemas.openxmlformats.org/drawingml/2006/main" name="2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.potx" id="{CBE293B4-E8CE-4773-8118-C9AFF2860326}" vid="{2919AEDD-0101-441B-B6AF-1CDAE3B8CD78}"/>
    </a:ext>
  </a:extLst>
</a:theme>
</file>

<file path=ppt/theme/theme5.xml><?xml version="1.0" encoding="utf-8"?>
<a:theme xmlns:a="http://schemas.openxmlformats.org/drawingml/2006/main" name="3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" id="{08B3FEDF-27CE-477E-A1F2-9805036CC047}" vid="{CD0BEC05-913A-4A4A-B174-12DECD18D25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d12e2661e9634d9aa98bbb375f31aced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Georgia World Congress Center</TermName>
          <TermId xmlns="http://schemas.microsoft.com/office/infopath/2007/PartnerControls">ea0ece34-59a6-4d43-8d9e-d0f9e2a2f1ce</TermId>
        </TermInfo>
      </Terms>
    </d12e2661e9634d9aa98bbb375f31aced>
    <Event_x0020_Start_x0020_Date xmlns="01c77077-aee4-4b5f-bd4e-9cd40a6fff29">2016-09-25T07:00:00+00:00</Event_x0020_Start_x0020_Date>
    <Target_x0020_Audiences xmlns="8ff673fc-3231-4e3a-893b-6d7f7cd32766" xsi:nil="true"/>
    <iaa5f83406f94009a0f6a3e890699ff7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Atlanta</TermName>
          <TermId xmlns="http://schemas.microsoft.com/office/infopath/2007/PartnerControls">01fb9831-5840-48a0-a576-3e48f42baa53</TermId>
        </TermInfo>
      </Terms>
    </iaa5f83406f94009a0f6a3e890699ff7>
    <External_x0020_Speaker xmlns="01c77077-aee4-4b5f-bd4e-9cd40a6fff29">Josh Caplan, Jono Luk</External_x0020_Speaker>
    <m6878b9dd7994da4ba144f95347d99c6 xmlns="01c77077-aee4-4b5f-bd4e-9cd40a6fff29">
      <Terms xmlns="http://schemas.microsoft.com/office/infopath/2007/PartnerControls"/>
    </m6878b9dd7994da4ba144f95347d99c6>
    <Presentation_x0020_Date xmlns="01c77077-aee4-4b5f-bd4e-9cd40a6fff29">2016-09-27T04:00:00+00:00</Presentation_x0020_Date>
    <fc15c16204564de583b4c942b10d19ec xmlns="01c77077-aee4-4b5f-bd4e-9cd40a6fff29">
      <Terms xmlns="http://schemas.microsoft.com/office/infopath/2007/PartnerControls"/>
    </fc15c16204564de583b4c942b10d19ec>
    <mb2e01f7e2d8413988e28e59aa226e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mb2e01f7e2d8413988e28e59aa226eec>
    <MS_x0020_Content_x0020_Owner xmlns="01c77077-aee4-4b5f-bd4e-9cd40a6fff29">
      <UserInfo>
        <DisplayName/>
        <AccountId xsi:nil="true"/>
        <AccountType/>
      </UserInfo>
    </MS_x0020_Content_x0020_Owner>
    <Session_x0020_Code xmlns="01c77077-aee4-4b5f-bd4e-9cd40a6fff29">BRK3130</Session_x0020_Code>
    <Event_x0020_End_x0020_Date xmlns="01c77077-aee4-4b5f-bd4e-9cd40a6fff29">2016-09-30T07:00:00+00:00</Event_x0020_End_x0020_Date>
    <o1010385baed4da9b5076a6aa651d1e5 xmlns="01c77077-aee4-4b5f-bd4e-9cd40a6fff29">
      <Terms xmlns="http://schemas.microsoft.com/office/infopath/2007/PartnerControls"/>
    </o1010385baed4da9b5076a6aa651d1e5>
    <kc6d1bd9a46e4e5fbbbf99ca3de7a092 xmlns="01c77077-aee4-4b5f-bd4e-9cd40a6fff29">
      <Terms xmlns="http://schemas.microsoft.com/office/infopath/2007/PartnerControls"/>
    </kc6d1bd9a46e4e5fbbbf99ca3de7a092>
    <MS_x0020_Speaker xmlns="01c77077-aee4-4b5f-bd4e-9cd40a6fff29">
      <UserInfo>
        <DisplayName/>
        <AccountId xsi:nil="true"/>
        <AccountType/>
      </UserInfo>
    </MS_x0020_Speaker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 2016</TermName>
          <TermId xmlns="http://schemas.microsoft.com/office/infopath/2007/PartnerControls">e2f6a88c-86f9-4b25-a2af-b5c3afa8c82a</TermId>
        </TermInfo>
      </Terms>
    </TaxKeywordTaxHTField>
    <TaxCatchAll xmlns="230e9df3-be65-4c73-a93b-d1236ebd677e">
      <Value>174</Value>
      <Value>177</Value>
      <Value>176</Value>
      <Value>175</Value>
    </TaxCatchAll>
    <NumberofDownloads xmlns="230e9df3-be65-4c73-a93b-d1236ebd677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31DCF4CA090F824DB1E4CCBB6B9D64EA00101E8AAD132F8F4D96340D6376C8BB3E" ma:contentTypeVersion="22" ma:contentTypeDescription="" ma:contentTypeScope="" ma:versionID="8add498658ef06bbcf3bc1f2c97d938c">
  <xsd:schema xmlns:xsd="http://www.w3.org/2001/XMLSchema" xmlns:xs="http://www.w3.org/2001/XMLSchema" xmlns:p="http://schemas.microsoft.com/office/2006/metadata/properties" xmlns:ns1="http://schemas.microsoft.com/sharepoint/v3" xmlns:ns2="01c77077-aee4-4b5f-bd4e-9cd40a6fff29" xmlns:ns3="230e9df3-be65-4c73-a93b-d1236ebd677e" xmlns:ns5="8ff673fc-3231-4e3a-893b-6d7f7cd32766" targetNamespace="http://schemas.microsoft.com/office/2006/metadata/properties" ma:root="true" ma:fieldsID="a14070d067e341e7ddc7e27ecc4a2d88" ns1:_="" ns2:_="" ns3:_="" ns5:_="">
    <xsd:import namespace="http://schemas.microsoft.com/sharepoint/v3"/>
    <xsd:import namespace="01c77077-aee4-4b5f-bd4e-9cd40a6fff29"/>
    <xsd:import namespace="230e9df3-be65-4c73-a93b-d1236ebd677e"/>
    <xsd:import namespace="8ff673fc-3231-4e3a-893b-6d7f7cd32766"/>
    <xsd:element name="properties">
      <xsd:complexType>
        <xsd:sequence>
          <xsd:element name="documentManagement">
            <xsd:complexType>
              <xsd:all>
                <xsd:element ref="ns2:mb2e01f7e2d8413988e28e59aa226eec" minOccurs="0"/>
                <xsd:element ref="ns3:TaxCatchAll" minOccurs="0"/>
                <xsd:element ref="ns3:TaxCatchAllLabel" minOccurs="0"/>
                <xsd:element ref="ns2:iaa5f83406f94009a0f6a3e890699ff7" minOccurs="0"/>
                <xsd:element ref="ns2:d12e2661e9634d9aa98bbb375f31aced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1010385baed4da9b5076a6aa651d1e5" minOccurs="0"/>
                <xsd:element ref="ns2:kc6d1bd9a46e4e5fbbbf99ca3de7a092" minOccurs="0"/>
                <xsd:element ref="ns2:Session_x0020_Code" minOccurs="0"/>
                <xsd:element ref="ns2:MS_x0020_Content_x0020_Owner" minOccurs="0"/>
                <xsd:element ref="ns2:m6878b9dd7994da4ba144f95347d99c6" minOccurs="0"/>
                <xsd:element ref="ns2:fc15c16204564de583b4c942b10d19ec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5:Target_x0020_Audiences" minOccurs="0"/>
                <xsd:element ref="ns2:SharedWithUsers" minOccurs="0"/>
                <xsd:element ref="ns2:SharedWithDetails" minOccurs="0"/>
                <xsd:element ref="ns3:NumberofDownloa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77077-aee4-4b5f-bd4e-9cd40a6fff29" elementFormDefault="qualified">
    <xsd:import namespace="http://schemas.microsoft.com/office/2006/documentManagement/types"/>
    <xsd:import namespace="http://schemas.microsoft.com/office/infopath/2007/PartnerControls"/>
    <xsd:element name="mb2e01f7e2d8413988e28e59aa226eec" ma:index="8" nillable="true" ma:taxonomy="true" ma:internalName="mb2e01f7e2d8413988e28e59aa226eec" ma:taxonomyFieldName="Event_x0020_Name" ma:displayName="Event Name" ma:default="" ma:fieldId="{6b2e01f7-e2d8-4139-88e2-8e59aa226eec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iaa5f83406f94009a0f6a3e890699ff7" ma:index="12" nillable="true" ma:taxonomy="true" ma:internalName="iaa5f83406f94009a0f6a3e890699ff7" ma:taxonomyFieldName="Event_x0020_Location" ma:displayName="Event Location" ma:default="" ma:fieldId="{2aa5f834-06f9-4009-a0f6-a3e890699ff7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12e2661e9634d9aa98bbb375f31aced" ma:index="14" nillable="true" ma:taxonomy="true" ma:internalName="d12e2661e9634d9aa98bbb375f31aced" ma:taxonomyFieldName="Event_x0020_Venue" ma:displayName="Event Venue" ma:default="" ma:fieldId="{d12e2661-e963-4d9a-a98b-bb375f31aced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1010385baed4da9b5076a6aa651d1e5" ma:index="21" nillable="true" ma:taxonomy="true" ma:internalName="o1010385baed4da9b5076a6aa651d1e5" ma:taxonomyFieldName="Product" ma:displayName="Product" ma:default="" ma:fieldId="{81010385-baed-4da9-b507-6a6aa651d1e5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6d1bd9a46e4e5fbbbf99ca3de7a092" ma:index="23" nillable="true" ma:taxonomy="true" ma:internalName="kc6d1bd9a46e4e5fbbbf99ca3de7a092" ma:taxonomyFieldName="Campaign" ma:displayName="Campaign" ma:default="" ma:fieldId="{4c6d1bd9-a46e-4e5f-bbbf-99ca3de7a092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6878b9dd7994da4ba144f95347d99c6" ma:index="27" nillable="true" ma:taxonomy="true" ma:internalName="m6878b9dd7994da4ba144f95347d99c6" ma:taxonomyFieldName="Track" ma:displayName="Track" ma:readOnly="false" ma:default="" ma:fieldId="{66878b9d-d799-4da4-ba14-4f95347d99c6}" ma:sspId="e385fb40-52d4-4fae-9c5b-3e8ff8a5878e" ma:termSetId="8113a965-58e2-4a85-99b9-55376be5482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c15c16204564de583b4c942b10d19ec" ma:index="29" nillable="true" ma:taxonomy="true" ma:internalName="fc15c16204564de583b4c942b10d19ec" ma:taxonomyFieldName="Audience1" ma:displayName="Audience" ma:default="" ma:fieldId="{fc15c162-0456-4de5-83b4-c942b10d19ec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8ba32e-6f24-4e39-985b-e3fd5ec6bdb7}" ma:internalName="TaxCatchAll" ma:showField="CatchAllData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8ba32e-6f24-4e39-985b-e3fd5ec6bdb7}" ma:internalName="TaxCatchAllLabel" ma:readOnly="true" ma:showField="CatchAllDataLabel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NumberofDownloads" ma:index="40" nillable="true" ma:displayName="NumberofDownloads" ma:internalName="NumberofDownload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fc-3231-4e3a-893b-6d7f7cd32766" elementFormDefault="qualified">
    <xsd:import namespace="http://schemas.microsoft.com/office/2006/documentManagement/types"/>
    <xsd:import namespace="http://schemas.microsoft.com/office/infopath/2007/PartnerControls"/>
    <xsd:element name="Target_x0020_Audiences" ma:index="37" nillable="true" ma:displayName="Target Audiences" ma:internalName="Target_x0020_Audience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90F116-B58F-4255-B05B-DA3808E0E5C6}">
  <ds:schemaRefs>
    <ds:schemaRef ds:uri="http://schemas.microsoft.com/office/2006/documentManagement/types"/>
    <ds:schemaRef ds:uri="http://schemas.microsoft.com/office/2006/metadata/properties"/>
    <ds:schemaRef ds:uri="01c77077-aee4-4b5f-bd4e-9cd40a6fff29"/>
    <ds:schemaRef ds:uri="http://schemas.openxmlformats.org/package/2006/metadata/core-properties"/>
    <ds:schemaRef ds:uri="http://purl.org/dc/dcmitype/"/>
    <ds:schemaRef ds:uri="http://purl.org/dc/terms/"/>
    <ds:schemaRef ds:uri="8ff673fc-3231-4e3a-893b-6d7f7cd32766"/>
    <ds:schemaRef ds:uri="http://schemas.microsoft.com/office/infopath/2007/PartnerControls"/>
    <ds:schemaRef ds:uri="http://www.w3.org/XML/1998/namespace"/>
    <ds:schemaRef ds:uri="230e9df3-be65-4c73-a93b-d1236ebd677e"/>
    <ds:schemaRef ds:uri="http://schemas.microsoft.com/sharepoint/v3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8F288A-5131-4E80-AB86-F10FC03738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1c77077-aee4-4b5f-bd4e-9cd40a6fff29"/>
    <ds:schemaRef ds:uri="230e9df3-be65-4c73-a93b-d1236ebd677e"/>
    <ds:schemaRef ds:uri="8ff673fc-3231-4e3a-893b-6d7f7cd327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Microsoft_2016_16x9_Template_v02</Template>
  <TotalTime>45</TotalTime>
  <Words>1142</Words>
  <Application>Microsoft Office PowerPoint</Application>
  <PresentationFormat>Custom</PresentationFormat>
  <Paragraphs>314</Paragraphs>
  <Slides>37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Arial</vt:lpstr>
      <vt:lpstr>Calibri</vt:lpstr>
      <vt:lpstr>Consolas</vt:lpstr>
      <vt:lpstr>Segoe</vt:lpstr>
      <vt:lpstr>Segoe UI</vt:lpstr>
      <vt:lpstr>Segoe UI Black</vt:lpstr>
      <vt:lpstr>Segoe UI Light</vt:lpstr>
      <vt:lpstr>Segoe UI Semibold</vt:lpstr>
      <vt:lpstr>Wingdings</vt:lpstr>
      <vt:lpstr>5-50002_Ignite_Breakout_Template</vt:lpstr>
      <vt:lpstr>6-30537_Envision 2016 Concurrent Template_Dark</vt:lpstr>
      <vt:lpstr>1_5-50002_Ignite_Breakout_Template</vt:lpstr>
      <vt:lpstr>2_5-50002_Ignite_Breakout_Template</vt:lpstr>
      <vt:lpstr>3_5-50002_Ignite_Breakout_Template</vt:lpstr>
      <vt:lpstr>Adding intelligence to your LOB applications using Power BI Embedded</vt:lpstr>
      <vt:lpstr>PowerPoint Presentation</vt:lpstr>
      <vt:lpstr>PowerPoint Presentation</vt:lpstr>
      <vt:lpstr>PowerPoint Presentation</vt:lpstr>
      <vt:lpstr>Power BI Embedded </vt:lpstr>
      <vt:lpstr>Demo Nintex Hawkeye</vt:lpstr>
      <vt:lpstr>Only Microsoft has all the solutions to help your customers realize digital transformation</vt:lpstr>
      <vt:lpstr>Power BI Embedded Conceptual Model</vt:lpstr>
      <vt:lpstr>PowerPoint Presentation</vt:lpstr>
      <vt:lpstr>Go live  in &lt;10 minutes</vt:lpstr>
      <vt:lpstr>PowerPoint Presentation</vt:lpstr>
      <vt:lpstr>Authentication and Authorization</vt:lpstr>
      <vt:lpstr>App Tokens</vt:lpstr>
      <vt:lpstr>App Tokens</vt:lpstr>
      <vt:lpstr>PowerPoint Presentation</vt:lpstr>
      <vt:lpstr>PowerPoint Presentation</vt:lpstr>
      <vt:lpstr>PowerPoint Presentation</vt:lpstr>
      <vt:lpstr>Row Level Security</vt:lpstr>
      <vt:lpstr>PowerPoint Presentation</vt:lpstr>
      <vt:lpstr>PowerPoint Presentation</vt:lpstr>
      <vt:lpstr>PowerPoint Presentation</vt:lpstr>
      <vt:lpstr>Demo: Row Level Security</vt:lpstr>
      <vt:lpstr>Bi-directional Communication</vt:lpstr>
      <vt:lpstr>JavaScript API</vt:lpstr>
      <vt:lpstr>JavaScript API</vt:lpstr>
      <vt:lpstr>JavaScript API</vt:lpstr>
      <vt:lpstr>Custom Visuals</vt:lpstr>
      <vt:lpstr>Custom Visuals can help make your data even easier to consume</vt:lpstr>
      <vt:lpstr>Demo Cushman &amp; Wakefield</vt:lpstr>
      <vt:lpstr>Case study: Narratives for Power BI</vt:lpstr>
      <vt:lpstr>Pricing</vt:lpstr>
      <vt:lpstr>Control costs with pay-as-you-go consumption-based pricing</vt:lpstr>
      <vt:lpstr>PowerPoint Presentation</vt:lpstr>
      <vt:lpstr>PowerPoint Presentation</vt:lpstr>
      <vt:lpstr>Free IT Pro resources To advance your career in cloud technology</vt:lpstr>
      <vt:lpstr>PowerPoint Presentation</vt:lpstr>
      <vt:lpstr>PowerPoint Presentation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Adding intelligence to your LOB applications using Power BI Embedded</dc:title>
  <dc:subject>&lt;Speech title here&gt;</dc:subject>
  <dc:creator>MS Events 0092</dc:creator>
  <cp:keywords>Microsoft 2016</cp:keywords>
  <dc:description>Template: Mitchell Derrey, Silverfox Productions_x000d_
Formatting: _x000d_
Audience Type:</dc:description>
  <cp:lastModifiedBy>MS Events 0093</cp:lastModifiedBy>
  <cp:revision>3</cp:revision>
  <dcterms:created xsi:type="dcterms:W3CDTF">2016-09-27T11:38:54Z</dcterms:created>
  <dcterms:modified xsi:type="dcterms:W3CDTF">2016-09-28T18:16:14Z</dcterms:modified>
  <cp:category>Microsoft 2016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0x01010031DCF4CA090F824DB1E4CCBB6B9D64EA00101E8AAD132F8F4D96340D6376C8BB3E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177;#Georgia World Congress Center|ea0ece34-59a6-4d43-8d9e-d0f9e2a2f1ce</vt:lpwstr>
  </property>
  <property fmtid="{D5CDD505-2E9C-101B-9397-08002B2CF9AE}" pid="7" name="Track">
    <vt:lpwstr/>
  </property>
  <property fmtid="{D5CDD505-2E9C-101B-9397-08002B2CF9AE}" pid="8" name="Event Location">
    <vt:lpwstr>176;#Atlanta|01fb9831-5840-48a0-a576-3e48f42baa53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174;#Microsoft Ignite 2016|e2f6a88c-86f9-4b25-a2af-b5c3afa8c82a</vt:lpwstr>
  </property>
  <property fmtid="{D5CDD505-2E9C-101B-9397-08002B2CF9AE}" pid="12" name="Audience1">
    <vt:lpwstr/>
  </property>
  <property fmtid="{D5CDD505-2E9C-101B-9397-08002B2CF9AE}" pid="13" name="Event Name">
    <vt:lpwstr>175;#Microsoft Ignite|9323c522-fe4b-4922-816b-10a1920d7afb</vt:lpwstr>
  </property>
</Properties>
</file>