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theme/theme2.xml" ContentType="application/vnd.openxmlformats-officedocument.theme+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theme/theme3.xml" ContentType="application/vnd.openxmlformats-officedocument.theme+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theme/theme4.xml" ContentType="application/vnd.openxmlformats-officedocument.theme+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theme/theme7.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tags/tag1.xml" ContentType="application/vnd.openxmlformats-officedocument.presentationml.tags+xml"/>
  <Override PartName="/ppt/notesSlides/notesSlide6.xml" ContentType="application/vnd.openxmlformats-officedocument.presentationml.notesSlide+xml"/>
  <Override PartName="/ppt/tags/tag2.xml" ContentType="application/vnd.openxmlformats-officedocument.presentationml.tags+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4229" r:id="rId4"/>
    <p:sldMasterId id="2147484310" r:id="rId5"/>
    <p:sldMasterId id="2147484341" r:id="rId6"/>
    <p:sldMasterId id="2147484364" r:id="rId7"/>
    <p:sldMasterId id="2147484388" r:id="rId8"/>
  </p:sldMasterIdLst>
  <p:notesMasterIdLst>
    <p:notesMasterId r:id="rId53"/>
  </p:notesMasterIdLst>
  <p:handoutMasterIdLst>
    <p:handoutMasterId r:id="rId54"/>
  </p:handoutMasterIdLst>
  <p:sldIdLst>
    <p:sldId id="300" r:id="rId9"/>
    <p:sldId id="257" r:id="rId10"/>
    <p:sldId id="258" r:id="rId11"/>
    <p:sldId id="259" r:id="rId12"/>
    <p:sldId id="260" r:id="rId13"/>
    <p:sldId id="261" r:id="rId14"/>
    <p:sldId id="262" r:id="rId15"/>
    <p:sldId id="263" r:id="rId16"/>
    <p:sldId id="264" r:id="rId17"/>
    <p:sldId id="265" r:id="rId18"/>
    <p:sldId id="266" r:id="rId19"/>
    <p:sldId id="267" r:id="rId20"/>
    <p:sldId id="268" r:id="rId21"/>
    <p:sldId id="269" r:id="rId22"/>
    <p:sldId id="270" r:id="rId23"/>
    <p:sldId id="271" r:id="rId24"/>
    <p:sldId id="272" r:id="rId25"/>
    <p:sldId id="273" r:id="rId26"/>
    <p:sldId id="274" r:id="rId27"/>
    <p:sldId id="275" r:id="rId28"/>
    <p:sldId id="276" r:id="rId29"/>
    <p:sldId id="277" r:id="rId30"/>
    <p:sldId id="278" r:id="rId31"/>
    <p:sldId id="279" r:id="rId32"/>
    <p:sldId id="280" r:id="rId33"/>
    <p:sldId id="281" r:id="rId34"/>
    <p:sldId id="282" r:id="rId35"/>
    <p:sldId id="283" r:id="rId36"/>
    <p:sldId id="284" r:id="rId37"/>
    <p:sldId id="285" r:id="rId38"/>
    <p:sldId id="286" r:id="rId39"/>
    <p:sldId id="287" r:id="rId40"/>
    <p:sldId id="288" r:id="rId41"/>
    <p:sldId id="289" r:id="rId42"/>
    <p:sldId id="290" r:id="rId43"/>
    <p:sldId id="291" r:id="rId44"/>
    <p:sldId id="292" r:id="rId45"/>
    <p:sldId id="293" r:id="rId46"/>
    <p:sldId id="294" r:id="rId47"/>
    <p:sldId id="295" r:id="rId48"/>
    <p:sldId id="296" r:id="rId49"/>
    <p:sldId id="297" r:id="rId50"/>
    <p:sldId id="298" r:id="rId51"/>
    <p:sldId id="299" r:id="rId52"/>
  </p:sldIdLst>
  <p:sldSz cx="12436475" cy="6994525"/>
  <p:notesSz cx="6858000" cy="9144000"/>
  <p:defaultText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Saku Uchikawa" initials="SU" lastIdx="11" clrIdx="0"/>
  <p:cmAuthor id="1" name="Mary Feil-Jacobs" initials="MFJ" lastIdx="43" clrIdx="1"/>
  <p:cmAuthor id="2" name="Monica Lueder" initials="ML" lastIdx="22" clrIdx="2">
    <p:extLst>
      <p:ext uri="{19B8F6BF-5375-455C-9EA6-DF929625EA0E}">
        <p15:presenceInfo xmlns:p15="http://schemas.microsoft.com/office/powerpoint/2012/main" userId="S-1-5-21-2127521184-1604012920-1887927527-2598260" providerId="AD"/>
      </p:ext>
    </p:extLst>
  </p:cmAuthor>
  <p:cmAuthor id="3" name="Mary Feil-Jacobs" initials="MF" lastIdx="22" clrIdx="3">
    <p:extLst>
      <p:ext uri="{19B8F6BF-5375-455C-9EA6-DF929625EA0E}">
        <p15:presenceInfo xmlns:p15="http://schemas.microsoft.com/office/powerpoint/2012/main" userId="S-1-5-21-2127521184-1604012920-1887927527-65006"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92929"/>
    <a:srgbClr val="FFFFFF"/>
    <a:srgbClr val="BAD80A"/>
    <a:srgbClr val="A80000"/>
    <a:srgbClr val="5C2D91"/>
    <a:srgbClr val="0078D7"/>
    <a:srgbClr val="107C10"/>
    <a:srgbClr val="000000"/>
    <a:srgbClr val="D83B01"/>
    <a:srgbClr val="00205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6215" autoAdjust="0"/>
  </p:normalViewPr>
  <p:slideViewPr>
    <p:cSldViewPr>
      <p:cViewPr varScale="1">
        <p:scale>
          <a:sx n="104" d="100"/>
          <a:sy n="104" d="100"/>
        </p:scale>
        <p:origin x="612" y="108"/>
      </p:cViewPr>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75" d="100"/>
        <a:sy n="75" d="100"/>
      </p:scale>
      <p:origin x="0" y="0"/>
    </p:cViewPr>
  </p:sorterViewPr>
  <p:notesViewPr>
    <p:cSldViewPr showGuides="1">
      <p:cViewPr varScale="1">
        <p:scale>
          <a:sx n="81" d="100"/>
          <a:sy n="81" d="100"/>
        </p:scale>
        <p:origin x="3894" y="84"/>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5.xml"/><Relationship Id="rId18" Type="http://schemas.openxmlformats.org/officeDocument/2006/relationships/slide" Target="slides/slide10.xml"/><Relationship Id="rId26" Type="http://schemas.openxmlformats.org/officeDocument/2006/relationships/slide" Target="slides/slide18.xml"/><Relationship Id="rId39" Type="http://schemas.openxmlformats.org/officeDocument/2006/relationships/slide" Target="slides/slide31.xml"/><Relationship Id="rId21" Type="http://schemas.openxmlformats.org/officeDocument/2006/relationships/slide" Target="slides/slide13.xml"/><Relationship Id="rId34" Type="http://schemas.openxmlformats.org/officeDocument/2006/relationships/slide" Target="slides/slide26.xml"/><Relationship Id="rId42" Type="http://schemas.openxmlformats.org/officeDocument/2006/relationships/slide" Target="slides/slide34.xml"/><Relationship Id="rId47" Type="http://schemas.openxmlformats.org/officeDocument/2006/relationships/slide" Target="slides/slide39.xml"/><Relationship Id="rId50" Type="http://schemas.openxmlformats.org/officeDocument/2006/relationships/slide" Target="slides/slide42.xml"/><Relationship Id="rId55" Type="http://schemas.openxmlformats.org/officeDocument/2006/relationships/commentAuthors" Target="commentAuthors.xml"/><Relationship Id="rId7" Type="http://schemas.openxmlformats.org/officeDocument/2006/relationships/slideMaster" Target="slideMasters/slideMaster4.xml"/><Relationship Id="rId2" Type="http://schemas.openxmlformats.org/officeDocument/2006/relationships/customXml" Target="../customXml/item2.xml"/><Relationship Id="rId16" Type="http://schemas.openxmlformats.org/officeDocument/2006/relationships/slide" Target="slides/slide8.xml"/><Relationship Id="rId29" Type="http://schemas.openxmlformats.org/officeDocument/2006/relationships/slide" Target="slides/slide21.xml"/><Relationship Id="rId11" Type="http://schemas.openxmlformats.org/officeDocument/2006/relationships/slide" Target="slides/slide3.xml"/><Relationship Id="rId24" Type="http://schemas.openxmlformats.org/officeDocument/2006/relationships/slide" Target="slides/slide16.xml"/><Relationship Id="rId32" Type="http://schemas.openxmlformats.org/officeDocument/2006/relationships/slide" Target="slides/slide24.xml"/><Relationship Id="rId37" Type="http://schemas.openxmlformats.org/officeDocument/2006/relationships/slide" Target="slides/slide29.xml"/><Relationship Id="rId40" Type="http://schemas.openxmlformats.org/officeDocument/2006/relationships/slide" Target="slides/slide32.xml"/><Relationship Id="rId45" Type="http://schemas.openxmlformats.org/officeDocument/2006/relationships/slide" Target="slides/slide37.xml"/><Relationship Id="rId53" Type="http://schemas.openxmlformats.org/officeDocument/2006/relationships/notesMaster" Target="notesMasters/notesMaster1.xml"/><Relationship Id="rId58" Type="http://schemas.openxmlformats.org/officeDocument/2006/relationships/theme" Target="theme/theme1.xml"/><Relationship Id="rId5" Type="http://schemas.openxmlformats.org/officeDocument/2006/relationships/slideMaster" Target="slideMasters/slideMaster2.xml"/><Relationship Id="rId19" Type="http://schemas.openxmlformats.org/officeDocument/2006/relationships/slide" Target="slides/slide11.xml"/><Relationship Id="rId4" Type="http://schemas.openxmlformats.org/officeDocument/2006/relationships/slideMaster" Target="slideMasters/slideMaster1.xml"/><Relationship Id="rId9" Type="http://schemas.openxmlformats.org/officeDocument/2006/relationships/slide" Target="slides/slide1.xml"/><Relationship Id="rId14" Type="http://schemas.openxmlformats.org/officeDocument/2006/relationships/slide" Target="slides/slide6.xml"/><Relationship Id="rId22" Type="http://schemas.openxmlformats.org/officeDocument/2006/relationships/slide" Target="slides/slide14.xml"/><Relationship Id="rId27" Type="http://schemas.openxmlformats.org/officeDocument/2006/relationships/slide" Target="slides/slide19.xml"/><Relationship Id="rId30" Type="http://schemas.openxmlformats.org/officeDocument/2006/relationships/slide" Target="slides/slide22.xml"/><Relationship Id="rId35" Type="http://schemas.openxmlformats.org/officeDocument/2006/relationships/slide" Target="slides/slide27.xml"/><Relationship Id="rId43" Type="http://schemas.openxmlformats.org/officeDocument/2006/relationships/slide" Target="slides/slide35.xml"/><Relationship Id="rId48" Type="http://schemas.openxmlformats.org/officeDocument/2006/relationships/slide" Target="slides/slide40.xml"/><Relationship Id="rId56" Type="http://schemas.openxmlformats.org/officeDocument/2006/relationships/presProps" Target="presProps.xml"/><Relationship Id="rId8" Type="http://schemas.openxmlformats.org/officeDocument/2006/relationships/slideMaster" Target="slideMasters/slideMaster5.xml"/><Relationship Id="rId51" Type="http://schemas.openxmlformats.org/officeDocument/2006/relationships/slide" Target="slides/slide43.xml"/><Relationship Id="rId3" Type="http://schemas.openxmlformats.org/officeDocument/2006/relationships/customXml" Target="../customXml/item3.xml"/><Relationship Id="rId12" Type="http://schemas.openxmlformats.org/officeDocument/2006/relationships/slide" Target="slides/slide4.xml"/><Relationship Id="rId17" Type="http://schemas.openxmlformats.org/officeDocument/2006/relationships/slide" Target="slides/slide9.xml"/><Relationship Id="rId25" Type="http://schemas.openxmlformats.org/officeDocument/2006/relationships/slide" Target="slides/slide17.xml"/><Relationship Id="rId33" Type="http://schemas.openxmlformats.org/officeDocument/2006/relationships/slide" Target="slides/slide25.xml"/><Relationship Id="rId38" Type="http://schemas.openxmlformats.org/officeDocument/2006/relationships/slide" Target="slides/slide30.xml"/><Relationship Id="rId46" Type="http://schemas.openxmlformats.org/officeDocument/2006/relationships/slide" Target="slides/slide38.xml"/><Relationship Id="rId59" Type="http://schemas.openxmlformats.org/officeDocument/2006/relationships/tableStyles" Target="tableStyles.xml"/><Relationship Id="rId20" Type="http://schemas.openxmlformats.org/officeDocument/2006/relationships/slide" Target="slides/slide12.xml"/><Relationship Id="rId41" Type="http://schemas.openxmlformats.org/officeDocument/2006/relationships/slide" Target="slides/slide33.xml"/><Relationship Id="rId54" Type="http://schemas.openxmlformats.org/officeDocument/2006/relationships/handoutMaster" Target="handoutMasters/handoutMaster1.xml"/><Relationship Id="rId1" Type="http://schemas.openxmlformats.org/officeDocument/2006/relationships/customXml" Target="../customXml/item1.xml"/><Relationship Id="rId6" Type="http://schemas.openxmlformats.org/officeDocument/2006/relationships/slideMaster" Target="slideMasters/slideMaster3.xml"/><Relationship Id="rId15" Type="http://schemas.openxmlformats.org/officeDocument/2006/relationships/slide" Target="slides/slide7.xml"/><Relationship Id="rId23" Type="http://schemas.openxmlformats.org/officeDocument/2006/relationships/slide" Target="slides/slide15.xml"/><Relationship Id="rId28" Type="http://schemas.openxmlformats.org/officeDocument/2006/relationships/slide" Target="slides/slide20.xml"/><Relationship Id="rId36" Type="http://schemas.openxmlformats.org/officeDocument/2006/relationships/slide" Target="slides/slide28.xml"/><Relationship Id="rId49" Type="http://schemas.openxmlformats.org/officeDocument/2006/relationships/slide" Target="slides/slide41.xml"/><Relationship Id="rId57" Type="http://schemas.openxmlformats.org/officeDocument/2006/relationships/viewProps" Target="viewProps.xml"/><Relationship Id="rId10" Type="http://schemas.openxmlformats.org/officeDocument/2006/relationships/slide" Target="slides/slide2.xml"/><Relationship Id="rId31" Type="http://schemas.openxmlformats.org/officeDocument/2006/relationships/slide" Target="slides/slide23.xml"/><Relationship Id="rId44" Type="http://schemas.openxmlformats.org/officeDocument/2006/relationships/slide" Target="slides/slide36.xml"/><Relationship Id="rId52" Type="http://schemas.openxmlformats.org/officeDocument/2006/relationships/slide" Target="slides/slide44.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70CBAFF-718A-4654-AE64-307C604E78F5}" type="doc">
      <dgm:prSet loTypeId="urn:microsoft.com/office/officeart/2005/8/layout/process1" loCatId="process" qsTypeId="urn:microsoft.com/office/officeart/2005/8/quickstyle/simple1" qsCatId="simple" csTypeId="urn:microsoft.com/office/officeart/2005/8/colors/accent1_2" csCatId="accent1" phldr="1"/>
      <dgm:spPr/>
    </dgm:pt>
    <dgm:pt modelId="{54109F22-3E09-4D8A-B3AC-C6CA5A41EF42}">
      <dgm:prSet phldrT="[Text]"/>
      <dgm:spPr/>
      <dgm:t>
        <a:bodyPr/>
        <a:lstStyle/>
        <a:p>
          <a:r>
            <a:rPr lang="en-US" dirty="0"/>
            <a:t>HR Professional</a:t>
          </a:r>
        </a:p>
      </dgm:t>
    </dgm:pt>
    <dgm:pt modelId="{5F4120A0-3E99-4321-87C1-8E8FDE882BE8}" type="parTrans" cxnId="{C4E90222-CE8C-4DA4-8EA1-38FCED84A83A}">
      <dgm:prSet/>
      <dgm:spPr/>
      <dgm:t>
        <a:bodyPr/>
        <a:lstStyle/>
        <a:p>
          <a:endParaRPr lang="en-US"/>
        </a:p>
      </dgm:t>
    </dgm:pt>
    <dgm:pt modelId="{76A8CA05-D92C-49A9-B716-379EBECC9BC9}" type="sibTrans" cxnId="{C4E90222-CE8C-4DA4-8EA1-38FCED84A83A}">
      <dgm:prSet/>
      <dgm:spPr/>
      <dgm:t>
        <a:bodyPr/>
        <a:lstStyle/>
        <a:p>
          <a:endParaRPr lang="en-US"/>
        </a:p>
      </dgm:t>
    </dgm:pt>
    <dgm:pt modelId="{49B3D50E-3A44-4BAC-971A-729C6C23AC55}">
      <dgm:prSet phldrT="[Text]"/>
      <dgm:spPr/>
      <dgm:t>
        <a:bodyPr/>
        <a:lstStyle/>
        <a:p>
          <a:r>
            <a:rPr lang="en-US" dirty="0"/>
            <a:t>Master SharePoint Task List</a:t>
          </a:r>
        </a:p>
      </dgm:t>
    </dgm:pt>
    <dgm:pt modelId="{02655BED-43BF-4BDC-BEC0-BB25893FB449}" type="parTrans" cxnId="{51B52F37-9D81-48A5-B6ED-898D54D109E8}">
      <dgm:prSet/>
      <dgm:spPr/>
      <dgm:t>
        <a:bodyPr/>
        <a:lstStyle/>
        <a:p>
          <a:endParaRPr lang="en-US"/>
        </a:p>
      </dgm:t>
    </dgm:pt>
    <dgm:pt modelId="{A6F4E6FF-4C2D-4B79-8A2E-4FD8C7C312AE}" type="sibTrans" cxnId="{51B52F37-9D81-48A5-B6ED-898D54D109E8}">
      <dgm:prSet/>
      <dgm:spPr/>
      <dgm:t>
        <a:bodyPr/>
        <a:lstStyle/>
        <a:p>
          <a:endParaRPr lang="en-US"/>
        </a:p>
      </dgm:t>
    </dgm:pt>
    <dgm:pt modelId="{BEBA37D2-8B24-498E-B70D-A4FEF64159EC}">
      <dgm:prSet phldrT="[Text]"/>
      <dgm:spPr/>
      <dgm:t>
        <a:bodyPr/>
        <a:lstStyle/>
        <a:p>
          <a:r>
            <a:rPr lang="en-US" dirty="0"/>
            <a:t>New user</a:t>
          </a:r>
        </a:p>
      </dgm:t>
    </dgm:pt>
    <dgm:pt modelId="{7EF6A8DC-294A-4520-89E5-88D27779D014}" type="parTrans" cxnId="{403C9135-11C9-45EE-BCB4-75BE92D0D7F1}">
      <dgm:prSet/>
      <dgm:spPr/>
      <dgm:t>
        <a:bodyPr/>
        <a:lstStyle/>
        <a:p>
          <a:endParaRPr lang="en-US"/>
        </a:p>
      </dgm:t>
    </dgm:pt>
    <dgm:pt modelId="{59846DA3-4EBC-4193-B76C-827E8D0C79A9}" type="sibTrans" cxnId="{403C9135-11C9-45EE-BCB4-75BE92D0D7F1}">
      <dgm:prSet/>
      <dgm:spPr/>
      <dgm:t>
        <a:bodyPr/>
        <a:lstStyle/>
        <a:p>
          <a:endParaRPr lang="en-US"/>
        </a:p>
      </dgm:t>
    </dgm:pt>
    <dgm:pt modelId="{7D27C5AC-16A1-4BB8-986B-6D97A5CF875C}">
      <dgm:prSet phldrT="[Text]"/>
      <dgm:spPr/>
      <dgm:t>
        <a:bodyPr/>
        <a:lstStyle/>
        <a:p>
          <a:r>
            <a:rPr lang="en-US" dirty="0"/>
            <a:t>Planner tasks to get started</a:t>
          </a:r>
        </a:p>
      </dgm:t>
    </dgm:pt>
    <dgm:pt modelId="{078E4A2B-4B2D-4688-8666-53EAD252003E}" type="parTrans" cxnId="{DEFB2DF0-7B43-4F94-B234-4D555363E2E7}">
      <dgm:prSet/>
      <dgm:spPr/>
      <dgm:t>
        <a:bodyPr/>
        <a:lstStyle/>
        <a:p>
          <a:endParaRPr lang="en-US"/>
        </a:p>
      </dgm:t>
    </dgm:pt>
    <dgm:pt modelId="{6DBED4B3-FB8E-484E-9359-5148E516F75D}" type="sibTrans" cxnId="{DEFB2DF0-7B43-4F94-B234-4D555363E2E7}">
      <dgm:prSet/>
      <dgm:spPr/>
      <dgm:t>
        <a:bodyPr/>
        <a:lstStyle/>
        <a:p>
          <a:endParaRPr lang="en-US"/>
        </a:p>
      </dgm:t>
    </dgm:pt>
    <dgm:pt modelId="{4985EE91-0130-4F25-B510-5FBFCA1E32F8}" type="pres">
      <dgm:prSet presAssocID="{070CBAFF-718A-4654-AE64-307C604E78F5}" presName="Name0" presStyleCnt="0">
        <dgm:presLayoutVars>
          <dgm:dir/>
          <dgm:resizeHandles val="exact"/>
        </dgm:presLayoutVars>
      </dgm:prSet>
      <dgm:spPr/>
    </dgm:pt>
    <dgm:pt modelId="{4E1DB850-94EB-4C01-A87F-00A65E8AB20D}" type="pres">
      <dgm:prSet presAssocID="{54109F22-3E09-4D8A-B3AC-C6CA5A41EF42}" presName="node" presStyleLbl="node1" presStyleIdx="0" presStyleCnt="4">
        <dgm:presLayoutVars>
          <dgm:bulletEnabled val="1"/>
        </dgm:presLayoutVars>
      </dgm:prSet>
      <dgm:spPr/>
    </dgm:pt>
    <dgm:pt modelId="{00B731E4-A294-4497-8EDB-EF31655041B5}" type="pres">
      <dgm:prSet presAssocID="{76A8CA05-D92C-49A9-B716-379EBECC9BC9}" presName="sibTrans" presStyleLbl="sibTrans2D1" presStyleIdx="0" presStyleCnt="3"/>
      <dgm:spPr/>
    </dgm:pt>
    <dgm:pt modelId="{E1BCA377-12C1-49A6-BF33-A22257118DDA}" type="pres">
      <dgm:prSet presAssocID="{76A8CA05-D92C-49A9-B716-379EBECC9BC9}" presName="connectorText" presStyleLbl="sibTrans2D1" presStyleIdx="0" presStyleCnt="3"/>
      <dgm:spPr/>
    </dgm:pt>
    <dgm:pt modelId="{87850880-6939-40FE-A6FD-BD3C9E6BFDC7}" type="pres">
      <dgm:prSet presAssocID="{49B3D50E-3A44-4BAC-971A-729C6C23AC55}" presName="node" presStyleLbl="node1" presStyleIdx="1" presStyleCnt="4">
        <dgm:presLayoutVars>
          <dgm:bulletEnabled val="1"/>
        </dgm:presLayoutVars>
      </dgm:prSet>
      <dgm:spPr/>
    </dgm:pt>
    <dgm:pt modelId="{E3E06628-13B8-46B0-AF1E-58A45BDE1C6B}" type="pres">
      <dgm:prSet presAssocID="{A6F4E6FF-4C2D-4B79-8A2E-4FD8C7C312AE}" presName="sibTrans" presStyleLbl="sibTrans2D1" presStyleIdx="1" presStyleCnt="3"/>
      <dgm:spPr/>
    </dgm:pt>
    <dgm:pt modelId="{40008CB6-3466-404B-9F45-C79EDA9917FB}" type="pres">
      <dgm:prSet presAssocID="{A6F4E6FF-4C2D-4B79-8A2E-4FD8C7C312AE}" presName="connectorText" presStyleLbl="sibTrans2D1" presStyleIdx="1" presStyleCnt="3"/>
      <dgm:spPr/>
    </dgm:pt>
    <dgm:pt modelId="{ECF1DD06-A889-43E1-A83B-12E362AF5462}" type="pres">
      <dgm:prSet presAssocID="{BEBA37D2-8B24-498E-B70D-A4FEF64159EC}" presName="node" presStyleLbl="node1" presStyleIdx="2" presStyleCnt="4">
        <dgm:presLayoutVars>
          <dgm:bulletEnabled val="1"/>
        </dgm:presLayoutVars>
      </dgm:prSet>
      <dgm:spPr/>
    </dgm:pt>
    <dgm:pt modelId="{AC810FF0-0A87-451C-8F82-70A87AFAFF0D}" type="pres">
      <dgm:prSet presAssocID="{59846DA3-4EBC-4193-B76C-827E8D0C79A9}" presName="sibTrans" presStyleLbl="sibTrans2D1" presStyleIdx="2" presStyleCnt="3"/>
      <dgm:spPr/>
    </dgm:pt>
    <dgm:pt modelId="{39BD7B8A-FCBB-44F1-897D-3B79C6AB4768}" type="pres">
      <dgm:prSet presAssocID="{59846DA3-4EBC-4193-B76C-827E8D0C79A9}" presName="connectorText" presStyleLbl="sibTrans2D1" presStyleIdx="2" presStyleCnt="3"/>
      <dgm:spPr/>
    </dgm:pt>
    <dgm:pt modelId="{39B7A6B4-46EB-4144-80A0-E0BF80088C4E}" type="pres">
      <dgm:prSet presAssocID="{7D27C5AC-16A1-4BB8-986B-6D97A5CF875C}" presName="node" presStyleLbl="node1" presStyleIdx="3" presStyleCnt="4">
        <dgm:presLayoutVars>
          <dgm:bulletEnabled val="1"/>
        </dgm:presLayoutVars>
      </dgm:prSet>
      <dgm:spPr/>
    </dgm:pt>
  </dgm:ptLst>
  <dgm:cxnLst>
    <dgm:cxn modelId="{37DCA23A-885F-4DEE-B86A-2595D7FAA17A}" type="presOf" srcId="{76A8CA05-D92C-49A9-B716-379EBECC9BC9}" destId="{E1BCA377-12C1-49A6-BF33-A22257118DDA}" srcOrd="1" destOrd="0" presId="urn:microsoft.com/office/officeart/2005/8/layout/process1"/>
    <dgm:cxn modelId="{6C5C2D9F-40D4-4FA4-9B09-3021B8B4B819}" type="presOf" srcId="{59846DA3-4EBC-4193-B76C-827E8D0C79A9}" destId="{AC810FF0-0A87-451C-8F82-70A87AFAFF0D}" srcOrd="0" destOrd="0" presId="urn:microsoft.com/office/officeart/2005/8/layout/process1"/>
    <dgm:cxn modelId="{D8459679-4F53-487C-A555-A76FAAF6A4FB}" type="presOf" srcId="{7D27C5AC-16A1-4BB8-986B-6D97A5CF875C}" destId="{39B7A6B4-46EB-4144-80A0-E0BF80088C4E}" srcOrd="0" destOrd="0" presId="urn:microsoft.com/office/officeart/2005/8/layout/process1"/>
    <dgm:cxn modelId="{1FA2BD19-31EB-4D85-BE39-5F33E5C1BA16}" type="presOf" srcId="{59846DA3-4EBC-4193-B76C-827E8D0C79A9}" destId="{39BD7B8A-FCBB-44F1-897D-3B79C6AB4768}" srcOrd="1" destOrd="0" presId="urn:microsoft.com/office/officeart/2005/8/layout/process1"/>
    <dgm:cxn modelId="{141880EE-99EE-4DDF-85B2-6A277E881013}" type="presOf" srcId="{A6F4E6FF-4C2D-4B79-8A2E-4FD8C7C312AE}" destId="{40008CB6-3466-404B-9F45-C79EDA9917FB}" srcOrd="1" destOrd="0" presId="urn:microsoft.com/office/officeart/2005/8/layout/process1"/>
    <dgm:cxn modelId="{403C9135-11C9-45EE-BCB4-75BE92D0D7F1}" srcId="{070CBAFF-718A-4654-AE64-307C604E78F5}" destId="{BEBA37D2-8B24-498E-B70D-A4FEF64159EC}" srcOrd="2" destOrd="0" parTransId="{7EF6A8DC-294A-4520-89E5-88D27779D014}" sibTransId="{59846DA3-4EBC-4193-B76C-827E8D0C79A9}"/>
    <dgm:cxn modelId="{BCE1D710-E8A2-4FB2-91B4-546B3F600967}" type="presOf" srcId="{A6F4E6FF-4C2D-4B79-8A2E-4FD8C7C312AE}" destId="{E3E06628-13B8-46B0-AF1E-58A45BDE1C6B}" srcOrd="0" destOrd="0" presId="urn:microsoft.com/office/officeart/2005/8/layout/process1"/>
    <dgm:cxn modelId="{5DB33FD7-9607-4A22-BC51-8B66E08A71B9}" type="presOf" srcId="{76A8CA05-D92C-49A9-B716-379EBECC9BC9}" destId="{00B731E4-A294-4497-8EDB-EF31655041B5}" srcOrd="0" destOrd="0" presId="urn:microsoft.com/office/officeart/2005/8/layout/process1"/>
    <dgm:cxn modelId="{DEFB2DF0-7B43-4F94-B234-4D555363E2E7}" srcId="{070CBAFF-718A-4654-AE64-307C604E78F5}" destId="{7D27C5AC-16A1-4BB8-986B-6D97A5CF875C}" srcOrd="3" destOrd="0" parTransId="{078E4A2B-4B2D-4688-8666-53EAD252003E}" sibTransId="{6DBED4B3-FB8E-484E-9359-5148E516F75D}"/>
    <dgm:cxn modelId="{FB97B112-F7EE-48A5-B74A-20A744C7B57C}" type="presOf" srcId="{070CBAFF-718A-4654-AE64-307C604E78F5}" destId="{4985EE91-0130-4F25-B510-5FBFCA1E32F8}" srcOrd="0" destOrd="0" presId="urn:microsoft.com/office/officeart/2005/8/layout/process1"/>
    <dgm:cxn modelId="{25758DDE-4A4F-442F-8355-016C77195058}" type="presOf" srcId="{BEBA37D2-8B24-498E-B70D-A4FEF64159EC}" destId="{ECF1DD06-A889-43E1-A83B-12E362AF5462}" srcOrd="0" destOrd="0" presId="urn:microsoft.com/office/officeart/2005/8/layout/process1"/>
    <dgm:cxn modelId="{811E875C-903D-4AAD-A363-D307B3F24CD3}" type="presOf" srcId="{49B3D50E-3A44-4BAC-971A-729C6C23AC55}" destId="{87850880-6939-40FE-A6FD-BD3C9E6BFDC7}" srcOrd="0" destOrd="0" presId="urn:microsoft.com/office/officeart/2005/8/layout/process1"/>
    <dgm:cxn modelId="{02199C85-D2AA-4B6C-922B-597467D7CDF9}" type="presOf" srcId="{54109F22-3E09-4D8A-B3AC-C6CA5A41EF42}" destId="{4E1DB850-94EB-4C01-A87F-00A65E8AB20D}" srcOrd="0" destOrd="0" presId="urn:microsoft.com/office/officeart/2005/8/layout/process1"/>
    <dgm:cxn modelId="{51B52F37-9D81-48A5-B6ED-898D54D109E8}" srcId="{070CBAFF-718A-4654-AE64-307C604E78F5}" destId="{49B3D50E-3A44-4BAC-971A-729C6C23AC55}" srcOrd="1" destOrd="0" parTransId="{02655BED-43BF-4BDC-BEC0-BB25893FB449}" sibTransId="{A6F4E6FF-4C2D-4B79-8A2E-4FD8C7C312AE}"/>
    <dgm:cxn modelId="{C4E90222-CE8C-4DA4-8EA1-38FCED84A83A}" srcId="{070CBAFF-718A-4654-AE64-307C604E78F5}" destId="{54109F22-3E09-4D8A-B3AC-C6CA5A41EF42}" srcOrd="0" destOrd="0" parTransId="{5F4120A0-3E99-4321-87C1-8E8FDE882BE8}" sibTransId="{76A8CA05-D92C-49A9-B716-379EBECC9BC9}"/>
    <dgm:cxn modelId="{AED49F85-6165-4EE1-B238-618AACF8FDE3}" type="presParOf" srcId="{4985EE91-0130-4F25-B510-5FBFCA1E32F8}" destId="{4E1DB850-94EB-4C01-A87F-00A65E8AB20D}" srcOrd="0" destOrd="0" presId="urn:microsoft.com/office/officeart/2005/8/layout/process1"/>
    <dgm:cxn modelId="{CFE4F5E4-B95E-4D07-919B-92DC0E576CF9}" type="presParOf" srcId="{4985EE91-0130-4F25-B510-5FBFCA1E32F8}" destId="{00B731E4-A294-4497-8EDB-EF31655041B5}" srcOrd="1" destOrd="0" presId="urn:microsoft.com/office/officeart/2005/8/layout/process1"/>
    <dgm:cxn modelId="{BA227E92-B17C-40DD-BA6B-1A766EA6CD3A}" type="presParOf" srcId="{00B731E4-A294-4497-8EDB-EF31655041B5}" destId="{E1BCA377-12C1-49A6-BF33-A22257118DDA}" srcOrd="0" destOrd="0" presId="urn:microsoft.com/office/officeart/2005/8/layout/process1"/>
    <dgm:cxn modelId="{A18DD269-1D7E-4F4B-A74A-BE3B11174094}" type="presParOf" srcId="{4985EE91-0130-4F25-B510-5FBFCA1E32F8}" destId="{87850880-6939-40FE-A6FD-BD3C9E6BFDC7}" srcOrd="2" destOrd="0" presId="urn:microsoft.com/office/officeart/2005/8/layout/process1"/>
    <dgm:cxn modelId="{06F80861-30F6-4F8F-800F-566F616B3EC3}" type="presParOf" srcId="{4985EE91-0130-4F25-B510-5FBFCA1E32F8}" destId="{E3E06628-13B8-46B0-AF1E-58A45BDE1C6B}" srcOrd="3" destOrd="0" presId="urn:microsoft.com/office/officeart/2005/8/layout/process1"/>
    <dgm:cxn modelId="{DD5C71F3-539B-4AA1-AC91-94A658FA0051}" type="presParOf" srcId="{E3E06628-13B8-46B0-AF1E-58A45BDE1C6B}" destId="{40008CB6-3466-404B-9F45-C79EDA9917FB}" srcOrd="0" destOrd="0" presId="urn:microsoft.com/office/officeart/2005/8/layout/process1"/>
    <dgm:cxn modelId="{246479B8-9FC2-4C3B-A340-5D5A4ADC2BFC}" type="presParOf" srcId="{4985EE91-0130-4F25-B510-5FBFCA1E32F8}" destId="{ECF1DD06-A889-43E1-A83B-12E362AF5462}" srcOrd="4" destOrd="0" presId="urn:microsoft.com/office/officeart/2005/8/layout/process1"/>
    <dgm:cxn modelId="{99D3BA8C-E009-49E8-A4BE-46FA158F2FD6}" type="presParOf" srcId="{4985EE91-0130-4F25-B510-5FBFCA1E32F8}" destId="{AC810FF0-0A87-451C-8F82-70A87AFAFF0D}" srcOrd="5" destOrd="0" presId="urn:microsoft.com/office/officeart/2005/8/layout/process1"/>
    <dgm:cxn modelId="{D2FD24A3-A9FB-4AA1-8366-9B4A8804A3F3}" type="presParOf" srcId="{AC810FF0-0A87-451C-8F82-70A87AFAFF0D}" destId="{39BD7B8A-FCBB-44F1-897D-3B79C6AB4768}" srcOrd="0" destOrd="0" presId="urn:microsoft.com/office/officeart/2005/8/layout/process1"/>
    <dgm:cxn modelId="{D450FF3F-E560-4758-BF86-3897B8F9752E}" type="presParOf" srcId="{4985EE91-0130-4F25-B510-5FBFCA1E32F8}" destId="{39B7A6B4-46EB-4144-80A0-E0BF80088C4E}" srcOrd="6" destOrd="0" presId="urn:microsoft.com/office/officeart/2005/8/layout/process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070CBAFF-718A-4654-AE64-307C604E78F5}" type="doc">
      <dgm:prSet loTypeId="urn:microsoft.com/office/officeart/2005/8/layout/process1" loCatId="process" qsTypeId="urn:microsoft.com/office/officeart/2005/8/quickstyle/simple1" qsCatId="simple" csTypeId="urn:microsoft.com/office/officeart/2005/8/colors/accent1_2" csCatId="accent1" phldr="1"/>
      <dgm:spPr/>
    </dgm:pt>
    <dgm:pt modelId="{54109F22-3E09-4D8A-B3AC-C6CA5A41EF42}">
      <dgm:prSet phldrT="[Text]"/>
      <dgm:spPr/>
      <dgm:t>
        <a:bodyPr/>
        <a:lstStyle/>
        <a:p>
          <a:r>
            <a:rPr lang="en-US" dirty="0"/>
            <a:t>Close a deal</a:t>
          </a:r>
        </a:p>
      </dgm:t>
    </dgm:pt>
    <dgm:pt modelId="{5F4120A0-3E99-4321-87C1-8E8FDE882BE8}" type="parTrans" cxnId="{C4E90222-CE8C-4DA4-8EA1-38FCED84A83A}">
      <dgm:prSet/>
      <dgm:spPr/>
      <dgm:t>
        <a:bodyPr/>
        <a:lstStyle/>
        <a:p>
          <a:endParaRPr lang="en-US"/>
        </a:p>
      </dgm:t>
    </dgm:pt>
    <dgm:pt modelId="{76A8CA05-D92C-49A9-B716-379EBECC9BC9}" type="sibTrans" cxnId="{C4E90222-CE8C-4DA4-8EA1-38FCED84A83A}">
      <dgm:prSet/>
      <dgm:spPr/>
      <dgm:t>
        <a:bodyPr/>
        <a:lstStyle/>
        <a:p>
          <a:endParaRPr lang="en-US"/>
        </a:p>
      </dgm:t>
    </dgm:pt>
    <dgm:pt modelId="{49B3D50E-3A44-4BAC-971A-729C6C23AC55}">
      <dgm:prSet phldrT="[Text]"/>
      <dgm:spPr/>
      <dgm:t>
        <a:bodyPr/>
        <a:lstStyle/>
        <a:p>
          <a:r>
            <a:rPr lang="en-US" dirty="0"/>
            <a:t>Groups with Project plans</a:t>
          </a:r>
        </a:p>
      </dgm:t>
    </dgm:pt>
    <dgm:pt modelId="{02655BED-43BF-4BDC-BEC0-BB25893FB449}" type="parTrans" cxnId="{51B52F37-9D81-48A5-B6ED-898D54D109E8}">
      <dgm:prSet/>
      <dgm:spPr/>
      <dgm:t>
        <a:bodyPr/>
        <a:lstStyle/>
        <a:p>
          <a:endParaRPr lang="en-US"/>
        </a:p>
      </dgm:t>
    </dgm:pt>
    <dgm:pt modelId="{A6F4E6FF-4C2D-4B79-8A2E-4FD8C7C312AE}" type="sibTrans" cxnId="{51B52F37-9D81-48A5-B6ED-898D54D109E8}">
      <dgm:prSet/>
      <dgm:spPr/>
      <dgm:t>
        <a:bodyPr/>
        <a:lstStyle/>
        <a:p>
          <a:endParaRPr lang="en-US"/>
        </a:p>
      </dgm:t>
    </dgm:pt>
    <dgm:pt modelId="{4F3E53BC-A86E-454D-9908-2E02E25C37B9}">
      <dgm:prSet phldrT="[Text]"/>
      <dgm:spPr/>
      <dgm:t>
        <a:bodyPr/>
        <a:lstStyle/>
        <a:p>
          <a:r>
            <a:rPr lang="en-US" dirty="0"/>
            <a:t>Time </a:t>
          </a:r>
          <a:r>
            <a:rPr lang="en-US" dirty="0" err="1"/>
            <a:t>mgmt</a:t>
          </a:r>
          <a:r>
            <a:rPr lang="en-US" dirty="0"/>
            <a:t> spreadsheets</a:t>
          </a:r>
        </a:p>
      </dgm:t>
    </dgm:pt>
    <dgm:pt modelId="{482228EF-F73C-4DF1-9783-7684257D3CC1}" type="parTrans" cxnId="{83281E88-BA6D-4153-87B9-8529B6D8D8B2}">
      <dgm:prSet/>
      <dgm:spPr/>
      <dgm:t>
        <a:bodyPr/>
        <a:lstStyle/>
        <a:p>
          <a:endParaRPr lang="en-US"/>
        </a:p>
      </dgm:t>
    </dgm:pt>
    <dgm:pt modelId="{4A737316-624F-4C27-BFBB-77CC7FA82811}" type="sibTrans" cxnId="{83281E88-BA6D-4153-87B9-8529B6D8D8B2}">
      <dgm:prSet/>
      <dgm:spPr/>
      <dgm:t>
        <a:bodyPr/>
        <a:lstStyle/>
        <a:p>
          <a:endParaRPr lang="en-US"/>
        </a:p>
      </dgm:t>
    </dgm:pt>
    <dgm:pt modelId="{4985EE91-0130-4F25-B510-5FBFCA1E32F8}" type="pres">
      <dgm:prSet presAssocID="{070CBAFF-718A-4654-AE64-307C604E78F5}" presName="Name0" presStyleCnt="0">
        <dgm:presLayoutVars>
          <dgm:dir/>
          <dgm:resizeHandles val="exact"/>
        </dgm:presLayoutVars>
      </dgm:prSet>
      <dgm:spPr/>
    </dgm:pt>
    <dgm:pt modelId="{4E1DB850-94EB-4C01-A87F-00A65E8AB20D}" type="pres">
      <dgm:prSet presAssocID="{54109F22-3E09-4D8A-B3AC-C6CA5A41EF42}" presName="node" presStyleLbl="node1" presStyleIdx="0" presStyleCnt="3">
        <dgm:presLayoutVars>
          <dgm:bulletEnabled val="1"/>
        </dgm:presLayoutVars>
      </dgm:prSet>
      <dgm:spPr/>
    </dgm:pt>
    <dgm:pt modelId="{00B731E4-A294-4497-8EDB-EF31655041B5}" type="pres">
      <dgm:prSet presAssocID="{76A8CA05-D92C-49A9-B716-379EBECC9BC9}" presName="sibTrans" presStyleLbl="sibTrans2D1" presStyleIdx="0" presStyleCnt="2"/>
      <dgm:spPr/>
    </dgm:pt>
    <dgm:pt modelId="{E1BCA377-12C1-49A6-BF33-A22257118DDA}" type="pres">
      <dgm:prSet presAssocID="{76A8CA05-D92C-49A9-B716-379EBECC9BC9}" presName="connectorText" presStyleLbl="sibTrans2D1" presStyleIdx="0" presStyleCnt="2"/>
      <dgm:spPr/>
    </dgm:pt>
    <dgm:pt modelId="{87850880-6939-40FE-A6FD-BD3C9E6BFDC7}" type="pres">
      <dgm:prSet presAssocID="{49B3D50E-3A44-4BAC-971A-729C6C23AC55}" presName="node" presStyleLbl="node1" presStyleIdx="1" presStyleCnt="3">
        <dgm:presLayoutVars>
          <dgm:bulletEnabled val="1"/>
        </dgm:presLayoutVars>
      </dgm:prSet>
      <dgm:spPr/>
    </dgm:pt>
    <dgm:pt modelId="{E1019337-89B8-4729-967E-A923D0003DA6}" type="pres">
      <dgm:prSet presAssocID="{A6F4E6FF-4C2D-4B79-8A2E-4FD8C7C312AE}" presName="sibTrans" presStyleLbl="sibTrans2D1" presStyleIdx="1" presStyleCnt="2"/>
      <dgm:spPr/>
    </dgm:pt>
    <dgm:pt modelId="{A04464EB-ADF7-4C08-9C73-4CB1CA870714}" type="pres">
      <dgm:prSet presAssocID="{A6F4E6FF-4C2D-4B79-8A2E-4FD8C7C312AE}" presName="connectorText" presStyleLbl="sibTrans2D1" presStyleIdx="1" presStyleCnt="2"/>
      <dgm:spPr/>
    </dgm:pt>
    <dgm:pt modelId="{BBE7EA3D-EB1F-4444-82EF-55B0AFF8AB35}" type="pres">
      <dgm:prSet presAssocID="{4F3E53BC-A86E-454D-9908-2E02E25C37B9}" presName="node" presStyleLbl="node1" presStyleIdx="2" presStyleCnt="3">
        <dgm:presLayoutVars>
          <dgm:bulletEnabled val="1"/>
        </dgm:presLayoutVars>
      </dgm:prSet>
      <dgm:spPr/>
    </dgm:pt>
  </dgm:ptLst>
  <dgm:cxnLst>
    <dgm:cxn modelId="{37DCA23A-885F-4DEE-B86A-2595D7FAA17A}" type="presOf" srcId="{76A8CA05-D92C-49A9-B716-379EBECC9BC9}" destId="{E1BCA377-12C1-49A6-BF33-A22257118DDA}" srcOrd="1" destOrd="0" presId="urn:microsoft.com/office/officeart/2005/8/layout/process1"/>
    <dgm:cxn modelId="{83281E88-BA6D-4153-87B9-8529B6D8D8B2}" srcId="{070CBAFF-718A-4654-AE64-307C604E78F5}" destId="{4F3E53BC-A86E-454D-9908-2E02E25C37B9}" srcOrd="2" destOrd="0" parTransId="{482228EF-F73C-4DF1-9783-7684257D3CC1}" sibTransId="{4A737316-624F-4C27-BFBB-77CC7FA82811}"/>
    <dgm:cxn modelId="{5DB33FD7-9607-4A22-BC51-8B66E08A71B9}" type="presOf" srcId="{76A8CA05-D92C-49A9-B716-379EBECC9BC9}" destId="{00B731E4-A294-4497-8EDB-EF31655041B5}" srcOrd="0" destOrd="0" presId="urn:microsoft.com/office/officeart/2005/8/layout/process1"/>
    <dgm:cxn modelId="{FB97B112-F7EE-48A5-B74A-20A744C7B57C}" type="presOf" srcId="{070CBAFF-718A-4654-AE64-307C604E78F5}" destId="{4985EE91-0130-4F25-B510-5FBFCA1E32F8}" srcOrd="0" destOrd="0" presId="urn:microsoft.com/office/officeart/2005/8/layout/process1"/>
    <dgm:cxn modelId="{598C025D-9127-48D6-8658-220DC8A9C9C2}" type="presOf" srcId="{4F3E53BC-A86E-454D-9908-2E02E25C37B9}" destId="{BBE7EA3D-EB1F-4444-82EF-55B0AFF8AB35}" srcOrd="0" destOrd="0" presId="urn:microsoft.com/office/officeart/2005/8/layout/process1"/>
    <dgm:cxn modelId="{811E875C-903D-4AAD-A363-D307B3F24CD3}" type="presOf" srcId="{49B3D50E-3A44-4BAC-971A-729C6C23AC55}" destId="{87850880-6939-40FE-A6FD-BD3C9E6BFDC7}" srcOrd="0" destOrd="0" presId="urn:microsoft.com/office/officeart/2005/8/layout/process1"/>
    <dgm:cxn modelId="{84704808-D937-41A9-BE0C-87CADC33DD9C}" type="presOf" srcId="{A6F4E6FF-4C2D-4B79-8A2E-4FD8C7C312AE}" destId="{E1019337-89B8-4729-967E-A923D0003DA6}" srcOrd="0" destOrd="0" presId="urn:microsoft.com/office/officeart/2005/8/layout/process1"/>
    <dgm:cxn modelId="{02199C85-D2AA-4B6C-922B-597467D7CDF9}" type="presOf" srcId="{54109F22-3E09-4D8A-B3AC-C6CA5A41EF42}" destId="{4E1DB850-94EB-4C01-A87F-00A65E8AB20D}" srcOrd="0" destOrd="0" presId="urn:microsoft.com/office/officeart/2005/8/layout/process1"/>
    <dgm:cxn modelId="{51B52F37-9D81-48A5-B6ED-898D54D109E8}" srcId="{070CBAFF-718A-4654-AE64-307C604E78F5}" destId="{49B3D50E-3A44-4BAC-971A-729C6C23AC55}" srcOrd="1" destOrd="0" parTransId="{02655BED-43BF-4BDC-BEC0-BB25893FB449}" sibTransId="{A6F4E6FF-4C2D-4B79-8A2E-4FD8C7C312AE}"/>
    <dgm:cxn modelId="{C3BF1B73-7DA7-4835-8725-B87CDF7764BA}" type="presOf" srcId="{A6F4E6FF-4C2D-4B79-8A2E-4FD8C7C312AE}" destId="{A04464EB-ADF7-4C08-9C73-4CB1CA870714}" srcOrd="1" destOrd="0" presId="urn:microsoft.com/office/officeart/2005/8/layout/process1"/>
    <dgm:cxn modelId="{C4E90222-CE8C-4DA4-8EA1-38FCED84A83A}" srcId="{070CBAFF-718A-4654-AE64-307C604E78F5}" destId="{54109F22-3E09-4D8A-B3AC-C6CA5A41EF42}" srcOrd="0" destOrd="0" parTransId="{5F4120A0-3E99-4321-87C1-8E8FDE882BE8}" sibTransId="{76A8CA05-D92C-49A9-B716-379EBECC9BC9}"/>
    <dgm:cxn modelId="{AED49F85-6165-4EE1-B238-618AACF8FDE3}" type="presParOf" srcId="{4985EE91-0130-4F25-B510-5FBFCA1E32F8}" destId="{4E1DB850-94EB-4C01-A87F-00A65E8AB20D}" srcOrd="0" destOrd="0" presId="urn:microsoft.com/office/officeart/2005/8/layout/process1"/>
    <dgm:cxn modelId="{CFE4F5E4-B95E-4D07-919B-92DC0E576CF9}" type="presParOf" srcId="{4985EE91-0130-4F25-B510-5FBFCA1E32F8}" destId="{00B731E4-A294-4497-8EDB-EF31655041B5}" srcOrd="1" destOrd="0" presId="urn:microsoft.com/office/officeart/2005/8/layout/process1"/>
    <dgm:cxn modelId="{BA227E92-B17C-40DD-BA6B-1A766EA6CD3A}" type="presParOf" srcId="{00B731E4-A294-4497-8EDB-EF31655041B5}" destId="{E1BCA377-12C1-49A6-BF33-A22257118DDA}" srcOrd="0" destOrd="0" presId="urn:microsoft.com/office/officeart/2005/8/layout/process1"/>
    <dgm:cxn modelId="{A18DD269-1D7E-4F4B-A74A-BE3B11174094}" type="presParOf" srcId="{4985EE91-0130-4F25-B510-5FBFCA1E32F8}" destId="{87850880-6939-40FE-A6FD-BD3C9E6BFDC7}" srcOrd="2" destOrd="0" presId="urn:microsoft.com/office/officeart/2005/8/layout/process1"/>
    <dgm:cxn modelId="{F2B5F56E-130B-4507-9C37-32E6DBB90AC1}" type="presParOf" srcId="{4985EE91-0130-4F25-B510-5FBFCA1E32F8}" destId="{E1019337-89B8-4729-967E-A923D0003DA6}" srcOrd="3" destOrd="0" presId="urn:microsoft.com/office/officeart/2005/8/layout/process1"/>
    <dgm:cxn modelId="{90E2F23B-3022-47E8-920B-C92A3BA15EF8}" type="presParOf" srcId="{E1019337-89B8-4729-967E-A923D0003DA6}" destId="{A04464EB-ADF7-4C08-9C73-4CB1CA870714}" srcOrd="0" destOrd="0" presId="urn:microsoft.com/office/officeart/2005/8/layout/process1"/>
    <dgm:cxn modelId="{EAEE5832-36D4-411E-92C2-5A7F862C93BB}" type="presParOf" srcId="{4985EE91-0130-4F25-B510-5FBFCA1E32F8}" destId="{BBE7EA3D-EB1F-4444-82EF-55B0AFF8AB35}" srcOrd="4" destOrd="0" presId="urn:microsoft.com/office/officeart/2005/8/layout/process1"/>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E1DB850-94EB-4C01-A87F-00A65E8AB20D}">
      <dsp:nvSpPr>
        <dsp:cNvPr id="0" name=""/>
        <dsp:cNvSpPr/>
      </dsp:nvSpPr>
      <dsp:spPr>
        <a:xfrm>
          <a:off x="4655" y="2152996"/>
          <a:ext cx="2035548" cy="1221329"/>
        </a:xfrm>
        <a:prstGeom prst="roundRect">
          <a:avLst>
            <a:gd name="adj" fmla="val 10000"/>
          </a:avLst>
        </a:prstGeom>
        <a:solidFill>
          <a:schemeClr val="accent1">
            <a:hueOff val="0"/>
            <a:satOff val="0"/>
            <a:lumOff val="0"/>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en-US" sz="2100" kern="1200" dirty="0"/>
            <a:t>HR Professional</a:t>
          </a:r>
        </a:p>
      </dsp:txBody>
      <dsp:txXfrm>
        <a:off x="40427" y="2188768"/>
        <a:ext cx="1964004" cy="1149785"/>
      </dsp:txXfrm>
    </dsp:sp>
    <dsp:sp modelId="{00B731E4-A294-4497-8EDB-EF31655041B5}">
      <dsp:nvSpPr>
        <dsp:cNvPr id="0" name=""/>
        <dsp:cNvSpPr/>
      </dsp:nvSpPr>
      <dsp:spPr>
        <a:xfrm>
          <a:off x="2243759" y="2511252"/>
          <a:ext cx="431536" cy="504816"/>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755650">
            <a:lnSpc>
              <a:spcPct val="90000"/>
            </a:lnSpc>
            <a:spcBef>
              <a:spcPct val="0"/>
            </a:spcBef>
            <a:spcAft>
              <a:spcPct val="35000"/>
            </a:spcAft>
            <a:buNone/>
          </a:pPr>
          <a:endParaRPr lang="en-US" sz="1700" kern="1200"/>
        </a:p>
      </dsp:txBody>
      <dsp:txXfrm>
        <a:off x="2243759" y="2612215"/>
        <a:ext cx="302075" cy="302890"/>
      </dsp:txXfrm>
    </dsp:sp>
    <dsp:sp modelId="{87850880-6939-40FE-A6FD-BD3C9E6BFDC7}">
      <dsp:nvSpPr>
        <dsp:cNvPr id="0" name=""/>
        <dsp:cNvSpPr/>
      </dsp:nvSpPr>
      <dsp:spPr>
        <a:xfrm>
          <a:off x="2854424" y="2152996"/>
          <a:ext cx="2035548" cy="1221329"/>
        </a:xfrm>
        <a:prstGeom prst="roundRect">
          <a:avLst>
            <a:gd name="adj" fmla="val 10000"/>
          </a:avLst>
        </a:prstGeom>
        <a:solidFill>
          <a:schemeClr val="accent1">
            <a:hueOff val="0"/>
            <a:satOff val="0"/>
            <a:lumOff val="0"/>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en-US" sz="2100" kern="1200" dirty="0"/>
            <a:t>Master SharePoint Task List</a:t>
          </a:r>
        </a:p>
      </dsp:txBody>
      <dsp:txXfrm>
        <a:off x="2890196" y="2188768"/>
        <a:ext cx="1964004" cy="1149785"/>
      </dsp:txXfrm>
    </dsp:sp>
    <dsp:sp modelId="{E3E06628-13B8-46B0-AF1E-58A45BDE1C6B}">
      <dsp:nvSpPr>
        <dsp:cNvPr id="0" name=""/>
        <dsp:cNvSpPr/>
      </dsp:nvSpPr>
      <dsp:spPr>
        <a:xfrm>
          <a:off x="5093528" y="2511252"/>
          <a:ext cx="431536" cy="504816"/>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755650">
            <a:lnSpc>
              <a:spcPct val="90000"/>
            </a:lnSpc>
            <a:spcBef>
              <a:spcPct val="0"/>
            </a:spcBef>
            <a:spcAft>
              <a:spcPct val="35000"/>
            </a:spcAft>
            <a:buNone/>
          </a:pPr>
          <a:endParaRPr lang="en-US" sz="1700" kern="1200"/>
        </a:p>
      </dsp:txBody>
      <dsp:txXfrm>
        <a:off x="5093528" y="2612215"/>
        <a:ext cx="302075" cy="302890"/>
      </dsp:txXfrm>
    </dsp:sp>
    <dsp:sp modelId="{ECF1DD06-A889-43E1-A83B-12E362AF5462}">
      <dsp:nvSpPr>
        <dsp:cNvPr id="0" name=""/>
        <dsp:cNvSpPr/>
      </dsp:nvSpPr>
      <dsp:spPr>
        <a:xfrm>
          <a:off x="5704192" y="2152996"/>
          <a:ext cx="2035548" cy="1221329"/>
        </a:xfrm>
        <a:prstGeom prst="roundRect">
          <a:avLst>
            <a:gd name="adj" fmla="val 10000"/>
          </a:avLst>
        </a:prstGeom>
        <a:solidFill>
          <a:schemeClr val="accent1">
            <a:hueOff val="0"/>
            <a:satOff val="0"/>
            <a:lumOff val="0"/>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en-US" sz="2100" kern="1200" dirty="0"/>
            <a:t>New user</a:t>
          </a:r>
        </a:p>
      </dsp:txBody>
      <dsp:txXfrm>
        <a:off x="5739964" y="2188768"/>
        <a:ext cx="1964004" cy="1149785"/>
      </dsp:txXfrm>
    </dsp:sp>
    <dsp:sp modelId="{AC810FF0-0A87-451C-8F82-70A87AFAFF0D}">
      <dsp:nvSpPr>
        <dsp:cNvPr id="0" name=""/>
        <dsp:cNvSpPr/>
      </dsp:nvSpPr>
      <dsp:spPr>
        <a:xfrm>
          <a:off x="7943296" y="2511252"/>
          <a:ext cx="431536" cy="504816"/>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755650">
            <a:lnSpc>
              <a:spcPct val="90000"/>
            </a:lnSpc>
            <a:spcBef>
              <a:spcPct val="0"/>
            </a:spcBef>
            <a:spcAft>
              <a:spcPct val="35000"/>
            </a:spcAft>
            <a:buNone/>
          </a:pPr>
          <a:endParaRPr lang="en-US" sz="1700" kern="1200"/>
        </a:p>
      </dsp:txBody>
      <dsp:txXfrm>
        <a:off x="7943296" y="2612215"/>
        <a:ext cx="302075" cy="302890"/>
      </dsp:txXfrm>
    </dsp:sp>
    <dsp:sp modelId="{39B7A6B4-46EB-4144-80A0-E0BF80088C4E}">
      <dsp:nvSpPr>
        <dsp:cNvPr id="0" name=""/>
        <dsp:cNvSpPr/>
      </dsp:nvSpPr>
      <dsp:spPr>
        <a:xfrm>
          <a:off x="8553961" y="2152996"/>
          <a:ext cx="2035548" cy="1221329"/>
        </a:xfrm>
        <a:prstGeom prst="roundRect">
          <a:avLst>
            <a:gd name="adj" fmla="val 10000"/>
          </a:avLst>
        </a:prstGeom>
        <a:solidFill>
          <a:schemeClr val="accent1">
            <a:hueOff val="0"/>
            <a:satOff val="0"/>
            <a:lumOff val="0"/>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en-US" sz="2100" kern="1200" dirty="0"/>
            <a:t>Planner tasks to get started</a:t>
          </a:r>
        </a:p>
      </dsp:txBody>
      <dsp:txXfrm>
        <a:off x="8589733" y="2188768"/>
        <a:ext cx="1964004" cy="1149785"/>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E1DB850-94EB-4C01-A87F-00A65E8AB20D}">
      <dsp:nvSpPr>
        <dsp:cNvPr id="0" name=""/>
        <dsp:cNvSpPr/>
      </dsp:nvSpPr>
      <dsp:spPr>
        <a:xfrm>
          <a:off x="7286" y="2110260"/>
          <a:ext cx="2178002" cy="1306801"/>
        </a:xfrm>
        <a:prstGeom prst="roundRect">
          <a:avLst>
            <a:gd name="adj" fmla="val 10000"/>
          </a:avLst>
        </a:prstGeom>
        <a:solidFill>
          <a:schemeClr val="accent1">
            <a:hueOff val="0"/>
            <a:satOff val="0"/>
            <a:lumOff val="0"/>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ctr" defTabSz="1111250">
            <a:lnSpc>
              <a:spcPct val="90000"/>
            </a:lnSpc>
            <a:spcBef>
              <a:spcPct val="0"/>
            </a:spcBef>
            <a:spcAft>
              <a:spcPct val="35000"/>
            </a:spcAft>
            <a:buNone/>
          </a:pPr>
          <a:r>
            <a:rPr lang="en-US" sz="2500" kern="1200" dirty="0"/>
            <a:t>Close a deal</a:t>
          </a:r>
        </a:p>
      </dsp:txBody>
      <dsp:txXfrm>
        <a:off x="45561" y="2148535"/>
        <a:ext cx="2101452" cy="1230251"/>
      </dsp:txXfrm>
    </dsp:sp>
    <dsp:sp modelId="{00B731E4-A294-4497-8EDB-EF31655041B5}">
      <dsp:nvSpPr>
        <dsp:cNvPr id="0" name=""/>
        <dsp:cNvSpPr/>
      </dsp:nvSpPr>
      <dsp:spPr>
        <a:xfrm>
          <a:off x="2403089" y="2493588"/>
          <a:ext cx="461736" cy="540144"/>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889000">
            <a:lnSpc>
              <a:spcPct val="90000"/>
            </a:lnSpc>
            <a:spcBef>
              <a:spcPct val="0"/>
            </a:spcBef>
            <a:spcAft>
              <a:spcPct val="35000"/>
            </a:spcAft>
            <a:buNone/>
          </a:pPr>
          <a:endParaRPr lang="en-US" sz="2000" kern="1200"/>
        </a:p>
      </dsp:txBody>
      <dsp:txXfrm>
        <a:off x="2403089" y="2601617"/>
        <a:ext cx="323215" cy="324086"/>
      </dsp:txXfrm>
    </dsp:sp>
    <dsp:sp modelId="{87850880-6939-40FE-A6FD-BD3C9E6BFDC7}">
      <dsp:nvSpPr>
        <dsp:cNvPr id="0" name=""/>
        <dsp:cNvSpPr/>
      </dsp:nvSpPr>
      <dsp:spPr>
        <a:xfrm>
          <a:off x="3056490" y="2110260"/>
          <a:ext cx="2178002" cy="1306801"/>
        </a:xfrm>
        <a:prstGeom prst="roundRect">
          <a:avLst>
            <a:gd name="adj" fmla="val 10000"/>
          </a:avLst>
        </a:prstGeom>
        <a:solidFill>
          <a:schemeClr val="accent1">
            <a:hueOff val="0"/>
            <a:satOff val="0"/>
            <a:lumOff val="0"/>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ctr" defTabSz="1111250">
            <a:lnSpc>
              <a:spcPct val="90000"/>
            </a:lnSpc>
            <a:spcBef>
              <a:spcPct val="0"/>
            </a:spcBef>
            <a:spcAft>
              <a:spcPct val="35000"/>
            </a:spcAft>
            <a:buNone/>
          </a:pPr>
          <a:r>
            <a:rPr lang="en-US" sz="2500" kern="1200" dirty="0"/>
            <a:t>Groups with Project plans</a:t>
          </a:r>
        </a:p>
      </dsp:txBody>
      <dsp:txXfrm>
        <a:off x="3094765" y="2148535"/>
        <a:ext cx="2101452" cy="1230251"/>
      </dsp:txXfrm>
    </dsp:sp>
    <dsp:sp modelId="{E1019337-89B8-4729-967E-A923D0003DA6}">
      <dsp:nvSpPr>
        <dsp:cNvPr id="0" name=""/>
        <dsp:cNvSpPr/>
      </dsp:nvSpPr>
      <dsp:spPr>
        <a:xfrm>
          <a:off x="5452292" y="2493588"/>
          <a:ext cx="461736" cy="540144"/>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889000">
            <a:lnSpc>
              <a:spcPct val="90000"/>
            </a:lnSpc>
            <a:spcBef>
              <a:spcPct val="0"/>
            </a:spcBef>
            <a:spcAft>
              <a:spcPct val="35000"/>
            </a:spcAft>
            <a:buNone/>
          </a:pPr>
          <a:endParaRPr lang="en-US" sz="2000" kern="1200"/>
        </a:p>
      </dsp:txBody>
      <dsp:txXfrm>
        <a:off x="5452292" y="2601617"/>
        <a:ext cx="323215" cy="324086"/>
      </dsp:txXfrm>
    </dsp:sp>
    <dsp:sp modelId="{BBE7EA3D-EB1F-4444-82EF-55B0AFF8AB35}">
      <dsp:nvSpPr>
        <dsp:cNvPr id="0" name=""/>
        <dsp:cNvSpPr/>
      </dsp:nvSpPr>
      <dsp:spPr>
        <a:xfrm>
          <a:off x="6105693" y="2110260"/>
          <a:ext cx="2178002" cy="1306801"/>
        </a:xfrm>
        <a:prstGeom prst="roundRect">
          <a:avLst>
            <a:gd name="adj" fmla="val 10000"/>
          </a:avLst>
        </a:prstGeom>
        <a:solidFill>
          <a:schemeClr val="accent1">
            <a:hueOff val="0"/>
            <a:satOff val="0"/>
            <a:lumOff val="0"/>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ctr" defTabSz="1111250">
            <a:lnSpc>
              <a:spcPct val="90000"/>
            </a:lnSpc>
            <a:spcBef>
              <a:spcPct val="0"/>
            </a:spcBef>
            <a:spcAft>
              <a:spcPct val="35000"/>
            </a:spcAft>
            <a:buNone/>
          </a:pPr>
          <a:r>
            <a:rPr lang="en-US" sz="2500" kern="1200" dirty="0"/>
            <a:t>Time </a:t>
          </a:r>
          <a:r>
            <a:rPr lang="en-US" sz="2500" kern="1200" dirty="0" err="1"/>
            <a:t>mgmt</a:t>
          </a:r>
          <a:r>
            <a:rPr lang="en-US" sz="2500" kern="1200" dirty="0"/>
            <a:t> spreadsheets</a:t>
          </a:r>
        </a:p>
      </dsp:txBody>
      <dsp:txXfrm>
        <a:off x="6143968" y="2148535"/>
        <a:ext cx="2101452" cy="1230251"/>
      </dsp:txXfrm>
    </dsp:sp>
  </dsp:spTree>
</dsp:drawing>
</file>

<file path=ppt/diagrams/layout1.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7.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6" name="Header Placeholder 5"/>
          <p:cNvSpPr>
            <a:spLocks noGrp="1"/>
          </p:cNvSpPr>
          <p:nvPr>
            <p:ph type="hdr" sz="quarter"/>
          </p:nvPr>
        </p:nvSpPr>
        <p:spPr>
          <a:xfrm>
            <a:off x="0" y="-11574"/>
            <a:ext cx="2971800" cy="457200"/>
          </a:xfrm>
          <a:prstGeom prst="rect">
            <a:avLst/>
          </a:prstGeom>
        </p:spPr>
        <p:txBody>
          <a:bodyPr vert="horz" lIns="91440" tIns="45720" rIns="91440" bIns="45720" rtlCol="0"/>
          <a:lstStyle>
            <a:lvl1pPr algn="l">
              <a:defRPr sz="1200"/>
            </a:lvl1pPr>
          </a:lstStyle>
          <a:p>
            <a:r>
              <a:rPr lang="en-US" dirty="0">
                <a:latin typeface="Segoe UI" pitchFamily="34" charset="0"/>
              </a:rPr>
              <a:t>Microsoft 2016</a:t>
            </a:r>
          </a:p>
        </p:txBody>
      </p:sp>
      <p:sp>
        <p:nvSpPr>
          <p:cNvPr id="7" name="Date Placeholder 6"/>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8C8D045D-9A66-44E7-900A-FC6D0BD4E54A}" type="datetime8">
              <a:rPr lang="en-US" smtClean="0">
                <a:latin typeface="Segoe UI" pitchFamily="34" charset="0"/>
              </a:rPr>
              <a:t>9/28/2016 12:02 PM</a:t>
            </a:fld>
            <a:endParaRPr lang="en-US" dirty="0">
              <a:latin typeface="Segoe UI" pitchFamily="34" charset="0"/>
            </a:endParaRPr>
          </a:p>
        </p:txBody>
      </p:sp>
      <p:sp>
        <p:nvSpPr>
          <p:cNvPr id="8" name="Footer Placeholder 7"/>
          <p:cNvSpPr>
            <a:spLocks noGrp="1"/>
          </p:cNvSpPr>
          <p:nvPr>
            <p:ph type="ftr" sz="quarter" idx="2"/>
          </p:nvPr>
        </p:nvSpPr>
        <p:spPr>
          <a:xfrm>
            <a:off x="0" y="8685213"/>
            <a:ext cx="5795010" cy="332434"/>
          </a:xfrm>
          <a:prstGeom prst="rect">
            <a:avLst/>
          </a:prstGeom>
        </p:spPr>
        <p:txBody>
          <a:bodyPr vert="horz" lIns="91440" tIns="45720" rIns="91440" bIns="45720" rtlCol="0" anchor="b"/>
          <a:lstStyle>
            <a:lvl1pPr algn="l">
              <a:defRPr sz="1200"/>
            </a:lvl1pPr>
          </a:lstStyle>
          <a:p>
            <a:pPr marL="398463" defTabSz="914099" eaLnBrk="0" hangingPunct="0"/>
            <a:r>
              <a:rPr lang="en-US" sz="400" dirty="0">
                <a:gradFill>
                  <a:gsLst>
                    <a:gs pos="0">
                      <a:schemeClr val="tx1"/>
                    </a:gs>
                    <a:gs pos="100000">
                      <a:schemeClr val="tx1"/>
                    </a:gs>
                  </a:gsLst>
                  <a:lin ang="5400000" scaled="0"/>
                </a:gradFill>
                <a:latin typeface="Segoe UI" pitchFamily="34" charset="0"/>
                <a:ea typeface="Segoe UI" pitchFamily="34" charset="0"/>
                <a:cs typeface="Segoe UI" pitchFamily="34" charset="0"/>
              </a:rPr>
              <a:t>© 2016 Microsoft Corporation. All rights reserved. MICROSOFT MAKES NO WARRANTIES, EXPRESS, IMPLIED OR STATUTORY, AS TO THE INFORMATION IN THIS PRESENTATION.</a:t>
            </a:r>
          </a:p>
        </p:txBody>
      </p:sp>
      <p:sp>
        <p:nvSpPr>
          <p:cNvPr id="9" name="Slide Number Placeholder 8"/>
          <p:cNvSpPr>
            <a:spLocks noGrp="1"/>
          </p:cNvSpPr>
          <p:nvPr>
            <p:ph type="sldNum" sz="quarter" idx="3"/>
          </p:nvPr>
        </p:nvSpPr>
        <p:spPr>
          <a:xfrm>
            <a:off x="5783579" y="8685213"/>
            <a:ext cx="1072833" cy="457200"/>
          </a:xfrm>
          <a:prstGeom prst="rect">
            <a:avLst/>
          </a:prstGeom>
        </p:spPr>
        <p:txBody>
          <a:bodyPr vert="horz" lIns="91440" tIns="45720" rIns="91440" bIns="45720" rtlCol="0" anchor="b"/>
          <a:lstStyle>
            <a:lvl1pPr algn="r">
              <a:defRPr sz="1200"/>
            </a:lvl1pPr>
          </a:lstStyle>
          <a:p>
            <a:fld id="{0EC9E9D6-92A0-482B-A603-C9BA7FFB8190}" type="slidenum">
              <a:rPr lang="en-US" smtClean="0">
                <a:latin typeface="Segoe UI" pitchFamily="34" charset="0"/>
              </a:rPr>
              <a:t>‹#›</a:t>
            </a:fld>
            <a:endParaRPr lang="en-US" dirty="0">
              <a:latin typeface="Segoe UI" pitchFamily="34" charset="0"/>
            </a:endParaRPr>
          </a:p>
        </p:txBody>
      </p:sp>
    </p:spTree>
    <p:extLst>
      <p:ext uri="{BB962C8B-B14F-4D97-AF65-F5344CB8AC3E}">
        <p14:creationId xmlns:p14="http://schemas.microsoft.com/office/powerpoint/2010/main" val="3904595630"/>
      </p:ext>
    </p:extLst>
  </p:cSld>
  <p:clrMap bg1="lt1" tx1="dk1" bg2="lt2" tx2="dk2" accent1="accent1" accent2="accent2" accent3="accent3" accent4="accent4" accent5="accent5" accent6="accent6" hlink="hlink" folHlink="folHlink"/>
  <p:hf/>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Header Placeholder 7"/>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atin typeface="Segoe UI" pitchFamily="34" charset="0"/>
              </a:defRPr>
            </a:lvl1pPr>
          </a:lstStyle>
          <a:p>
            <a:r>
              <a:rPr lang="en-US" dirty="0"/>
              <a:t>Microsoft 2016</a:t>
            </a:r>
          </a:p>
        </p:txBody>
      </p:sp>
      <p:sp>
        <p:nvSpPr>
          <p:cNvPr id="9" name="Slide Image Placeholder 8"/>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10" name="Footer Placeholder 9"/>
          <p:cNvSpPr>
            <a:spLocks noGrp="1"/>
          </p:cNvSpPr>
          <p:nvPr>
            <p:ph type="ftr" sz="quarter" idx="4"/>
          </p:nvPr>
        </p:nvSpPr>
        <p:spPr>
          <a:xfrm>
            <a:off x="0" y="8686800"/>
            <a:ext cx="5920740" cy="355964"/>
          </a:xfrm>
          <a:prstGeom prst="rect">
            <a:avLst/>
          </a:prstGeom>
        </p:spPr>
        <p:txBody>
          <a:bodyPr vert="horz" lIns="91440" tIns="45720" rIns="91440" bIns="45720" rtlCol="0" anchor="b"/>
          <a:lstStyle>
            <a:lvl1pPr marL="571500" indent="0" algn="l">
              <a:defRPr sz="1200"/>
            </a:lvl1pPr>
          </a:lstStyle>
          <a:p>
            <a:pPr defTabSz="914099" eaLnBrk="0" hangingPunct="0"/>
            <a:r>
              <a:rPr lang="en-US" sz="400" dirty="0">
                <a:gradFill>
                  <a:gsLst>
                    <a:gs pos="0">
                      <a:prstClr val="black"/>
                    </a:gs>
                    <a:gs pos="100000">
                      <a:prstClr val="black"/>
                    </a:gs>
                  </a:gsLst>
                  <a:lin ang="5400000" scaled="0"/>
                </a:gradFill>
                <a:latin typeface="Segoe UI" pitchFamily="34" charset="0"/>
                <a:ea typeface="Segoe UI" pitchFamily="34" charset="0"/>
                <a:cs typeface="Segoe UI" pitchFamily="34" charset="0"/>
              </a:rPr>
              <a:t>© 2016 Microsoft Corporation. All rights reserved. MICROSOFT MAKES NO WARRANTIES, EXPRESS, IMPLIED OR STATUTORY, AS TO THE INFORMATION IN THIS PRESENTATION.</a:t>
            </a:r>
          </a:p>
        </p:txBody>
      </p:sp>
      <p:sp>
        <p:nvSpPr>
          <p:cNvPr id="11" name="Date Placeholder 10"/>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atin typeface="Segoe UI" pitchFamily="34" charset="0"/>
              </a:defRPr>
            </a:lvl1pPr>
          </a:lstStyle>
          <a:p>
            <a:fld id="{38EEC551-8CDA-4EB6-89BB-2A86C9F091C8}" type="datetime8">
              <a:rPr lang="en-US" smtClean="0"/>
              <a:t>9/28/2016 12:02 PM</a:t>
            </a:fld>
            <a:endParaRPr lang="en-US" dirty="0"/>
          </a:p>
        </p:txBody>
      </p:sp>
      <p:sp>
        <p:nvSpPr>
          <p:cNvPr id="12" name="Notes Placeholder 11"/>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Slide Number Placeholder 12"/>
          <p:cNvSpPr>
            <a:spLocks noGrp="1"/>
          </p:cNvSpPr>
          <p:nvPr>
            <p:ph type="sldNum" sz="quarter" idx="5"/>
          </p:nvPr>
        </p:nvSpPr>
        <p:spPr>
          <a:xfrm>
            <a:off x="5909309" y="8685213"/>
            <a:ext cx="947103" cy="457200"/>
          </a:xfrm>
          <a:prstGeom prst="rect">
            <a:avLst/>
          </a:prstGeom>
        </p:spPr>
        <p:txBody>
          <a:bodyPr vert="horz" lIns="91440" tIns="45720" rIns="91440" bIns="45720" rtlCol="0" anchor="b"/>
          <a:lstStyle>
            <a:lvl1pPr algn="r">
              <a:defRPr sz="1200">
                <a:latin typeface="Segoe UI" pitchFamily="34" charset="0"/>
              </a:defRPr>
            </a:lvl1pPr>
          </a:lstStyle>
          <a:p>
            <a:fld id="{B4008EB6-D09E-4580-8CD6-DDB14511944F}" type="slidenum">
              <a:rPr lang="en-US" smtClean="0"/>
              <a:pPr/>
              <a:t>‹#›</a:t>
            </a:fld>
            <a:endParaRPr lang="en-US" dirty="0"/>
          </a:p>
        </p:txBody>
      </p:sp>
    </p:spTree>
    <p:extLst>
      <p:ext uri="{BB962C8B-B14F-4D97-AF65-F5344CB8AC3E}">
        <p14:creationId xmlns:p14="http://schemas.microsoft.com/office/powerpoint/2010/main" val="2624648265"/>
      </p:ext>
    </p:extLst>
  </p:cSld>
  <p:clrMap bg1="lt1" tx1="dk1" bg2="lt2" tx2="dk2" accent1="accent1" accent2="accent2" accent3="accent3" accent4="accent4" accent5="accent5" accent6="accent6" hlink="hlink" folHlink="folHlink"/>
  <p:hf/>
  <p:notesStyle>
    <a:lvl1pPr marL="0" algn="l" defTabSz="932742" rtl="0" eaLnBrk="1" latinLnBrk="0" hangingPunct="1">
      <a:lnSpc>
        <a:spcPct val="90000"/>
      </a:lnSpc>
      <a:spcAft>
        <a:spcPts val="340"/>
      </a:spcAft>
      <a:defRPr sz="900" kern="1200">
        <a:solidFill>
          <a:schemeClr val="tx1"/>
        </a:solidFill>
        <a:latin typeface="Segoe UI Light" pitchFamily="34" charset="0"/>
        <a:ea typeface="+mn-ea"/>
        <a:cs typeface="+mn-cs"/>
      </a:defRPr>
    </a:lvl1pPr>
    <a:lvl2pPr marL="217262" indent="-107956" algn="l" defTabSz="932742" rtl="0" eaLnBrk="1" latinLnBrk="0" hangingPunct="1">
      <a:lnSpc>
        <a:spcPct val="90000"/>
      </a:lnSpc>
      <a:spcAft>
        <a:spcPts val="340"/>
      </a:spcAft>
      <a:buFont typeface="Arial" pitchFamily="34" charset="0"/>
      <a:buChar char="•"/>
      <a:defRPr sz="900" kern="1200">
        <a:solidFill>
          <a:schemeClr val="tx1"/>
        </a:solidFill>
        <a:latin typeface="Segoe UI Light" pitchFamily="34" charset="0"/>
        <a:ea typeface="+mn-ea"/>
        <a:cs typeface="+mn-cs"/>
      </a:defRPr>
    </a:lvl2pPr>
    <a:lvl3pPr marL="334664" indent="-117403" algn="l" defTabSz="932742" rtl="0" eaLnBrk="1" latinLnBrk="0" hangingPunct="1">
      <a:lnSpc>
        <a:spcPct val="90000"/>
      </a:lnSpc>
      <a:spcAft>
        <a:spcPts val="340"/>
      </a:spcAft>
      <a:buFont typeface="Arial" pitchFamily="34" charset="0"/>
      <a:buChar char="•"/>
      <a:defRPr sz="900" kern="1200">
        <a:solidFill>
          <a:schemeClr val="tx1"/>
        </a:solidFill>
        <a:latin typeface="Segoe UI Light" pitchFamily="34" charset="0"/>
        <a:ea typeface="+mn-ea"/>
        <a:cs typeface="+mn-cs"/>
      </a:defRPr>
    </a:lvl3pPr>
    <a:lvl4pPr marL="492551" indent="-149789" algn="l" defTabSz="932742" rtl="0" eaLnBrk="1" latinLnBrk="0" hangingPunct="1">
      <a:lnSpc>
        <a:spcPct val="90000"/>
      </a:lnSpc>
      <a:spcAft>
        <a:spcPts val="340"/>
      </a:spcAft>
      <a:buFont typeface="Arial" pitchFamily="34" charset="0"/>
      <a:buChar char="•"/>
      <a:defRPr sz="900" kern="1200">
        <a:solidFill>
          <a:schemeClr val="tx1"/>
        </a:solidFill>
        <a:latin typeface="Segoe UI Light" pitchFamily="34" charset="0"/>
        <a:ea typeface="+mn-ea"/>
        <a:cs typeface="+mn-cs"/>
      </a:defRPr>
    </a:lvl4pPr>
    <a:lvl5pPr marL="627496" indent="-117403" algn="l" defTabSz="932742" rtl="0" eaLnBrk="1" latinLnBrk="0" hangingPunct="1">
      <a:lnSpc>
        <a:spcPct val="90000"/>
      </a:lnSpc>
      <a:spcAft>
        <a:spcPts val="340"/>
      </a:spcAft>
      <a:buFont typeface="Arial" pitchFamily="34" charset="0"/>
      <a:buChar char="•"/>
      <a:defRPr sz="900" kern="1200">
        <a:solidFill>
          <a:schemeClr val="tx1"/>
        </a:solidFill>
        <a:latin typeface="Segoe UI Light" pitchFamily="34" charset="0"/>
        <a:ea typeface="+mn-ea"/>
        <a:cs typeface="+mn-cs"/>
      </a:defRPr>
    </a:lvl5pPr>
    <a:lvl6pPr marL="2331856" algn="l" defTabSz="932742" rtl="0" eaLnBrk="1" latinLnBrk="0" hangingPunct="1">
      <a:defRPr sz="1200" kern="1200">
        <a:solidFill>
          <a:schemeClr val="tx1"/>
        </a:solidFill>
        <a:latin typeface="+mn-lt"/>
        <a:ea typeface="+mn-ea"/>
        <a:cs typeface="+mn-cs"/>
      </a:defRPr>
    </a:lvl6pPr>
    <a:lvl7pPr marL="2798226" algn="l" defTabSz="932742" rtl="0" eaLnBrk="1" latinLnBrk="0" hangingPunct="1">
      <a:defRPr sz="1200" kern="1200">
        <a:solidFill>
          <a:schemeClr val="tx1"/>
        </a:solidFill>
        <a:latin typeface="+mn-lt"/>
        <a:ea typeface="+mn-ea"/>
        <a:cs typeface="+mn-cs"/>
      </a:defRPr>
    </a:lvl7pPr>
    <a:lvl8pPr marL="3264597" algn="l" defTabSz="932742" rtl="0" eaLnBrk="1" latinLnBrk="0" hangingPunct="1">
      <a:defRPr sz="1200" kern="1200">
        <a:solidFill>
          <a:schemeClr val="tx1"/>
        </a:solidFill>
        <a:latin typeface="+mn-lt"/>
        <a:ea typeface="+mn-ea"/>
        <a:cs typeface="+mn-cs"/>
      </a:defRPr>
    </a:lvl8pPr>
    <a:lvl9pPr marL="3730969" algn="l" defTabSz="932742"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sysClr val="windowText" lastClr="000000"/>
                </a:solidFill>
                <a:effectLst/>
                <a:uLnTx/>
                <a:uFillTx/>
              </a:rPr>
              <a:t>Microsoft 2016</a:t>
            </a:r>
          </a:p>
        </p:txBody>
      </p:sp>
      <p:sp>
        <p:nvSpPr>
          <p:cNvPr id="5" name="Footer Placeholder 4"/>
          <p:cNvSpPr>
            <a:spLocks noGrp="1"/>
          </p:cNvSpPr>
          <p:nvPr>
            <p:ph type="ftr" sz="quarter" idx="11"/>
          </p:nvPr>
        </p:nvSpPr>
        <p:spPr/>
        <p:txBody>
          <a:bodyPr/>
          <a:lstStyle/>
          <a:p>
            <a:pPr marL="0" marR="0" lvl="0" indent="0" defTabSz="914099" eaLnBrk="0" fontAlgn="auto" latinLnBrk="0" hangingPunct="0">
              <a:lnSpc>
                <a:spcPct val="100000"/>
              </a:lnSpc>
              <a:spcBef>
                <a:spcPts val="0"/>
              </a:spcBef>
              <a:spcAft>
                <a:spcPts val="0"/>
              </a:spcAft>
              <a:buClrTx/>
              <a:buSzTx/>
              <a:buFontTx/>
              <a:buNone/>
              <a:tabLst/>
              <a:defRPr/>
            </a:pPr>
            <a:r>
              <a:rPr kumimoji="0" lang="en-US" sz="400" b="0" i="0" u="none" strike="noStrike" kern="0" cap="none" spc="0" normalizeH="0" baseline="0" noProof="0">
                <a:ln>
                  <a:noFill/>
                </a:ln>
                <a:gradFill>
                  <a:gsLst>
                    <a:gs pos="0">
                      <a:prstClr val="black"/>
                    </a:gs>
                    <a:gs pos="100000">
                      <a:prstClr val="black"/>
                    </a:gs>
                  </a:gsLst>
                  <a:lin ang="5400000" scaled="0"/>
                </a:gradFill>
                <a:effectLst/>
                <a:uLnTx/>
                <a:uFillTx/>
                <a:latin typeface="Segoe UI" pitchFamily="34" charset="0"/>
                <a:ea typeface="Segoe UI" pitchFamily="34" charset="0"/>
                <a:cs typeface="Segoe UI" pitchFamily="34" charset="0"/>
              </a:rPr>
              <a:t>© 2016 Microsoft Corporation. All rights reserved. MICROSOFT MAKES NO WARRANTIES, EXPRESS, IMPLIED OR STATUTORY, AS TO THE INFORMATION IN THIS PRESENTATION.</a:t>
            </a:r>
            <a:endParaRPr kumimoji="0" lang="en-US" sz="400" b="0" i="0" u="none" strike="noStrike" kern="0" cap="none" spc="0" normalizeH="0" baseline="0" noProof="0" dirty="0">
              <a:ln>
                <a:noFill/>
              </a:ln>
              <a:gradFill>
                <a:gsLst>
                  <a:gs pos="0">
                    <a:prstClr val="black"/>
                  </a:gs>
                  <a:gs pos="100000">
                    <a:prstClr val="black"/>
                  </a:gs>
                </a:gsLst>
                <a:lin ang="5400000" scaled="0"/>
              </a:gradFill>
              <a:effectLst/>
              <a:uLnTx/>
              <a:uFillTx/>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38EEC551-8CDA-4EB6-89BB-2A86C9F091C8}" type="datetime8">
              <a:rPr kumimoji="0" lang="en-US"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9/28/2016 12:02 PM</a:t>
            </a:fld>
            <a:endParaRPr kumimoji="0" lang="en-US" sz="1800" b="0" i="0" u="none" strike="noStrike" kern="0" cap="none" spc="0" normalizeH="0" baseline="0" noProof="0" dirty="0">
              <a:ln>
                <a:noFill/>
              </a:ln>
              <a:solidFill>
                <a:sysClr val="windowText" lastClr="000000"/>
              </a:solidFill>
              <a:effectLst/>
              <a:uLnTx/>
              <a:uFillTx/>
            </a:endParaRPr>
          </a:p>
        </p:txBody>
      </p:sp>
      <p:sp>
        <p:nvSpPr>
          <p:cNvPr id="7" name="Slide Number Placeholder 6"/>
          <p:cNvSpPr>
            <a:spLocks noGrp="1"/>
          </p:cNvSpPr>
          <p:nvPr>
            <p:ph type="sldNum" sz="quarter" idx="13"/>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B4008EB6-D09E-4580-8CD6-DDB14511944F}" type="slidenum">
              <a:rPr kumimoji="0" lang="en-US"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1</a:t>
            </a:fld>
            <a:endParaRPr kumimoji="0" lang="en-US" sz="1800" b="0" i="0" u="none" strike="noStrike" kern="0" cap="none" spc="0" normalizeH="0" baseline="0" noProof="0" dirty="0">
              <a:ln>
                <a:noFill/>
              </a:ln>
              <a:solidFill>
                <a:sysClr val="windowText" lastClr="000000"/>
              </a:solidFill>
              <a:effectLst/>
              <a:uLnTx/>
              <a:uFillTx/>
            </a:endParaRPr>
          </a:p>
        </p:txBody>
      </p:sp>
    </p:spTree>
    <p:extLst>
      <p:ext uri="{BB962C8B-B14F-4D97-AF65-F5344CB8AC3E}">
        <p14:creationId xmlns:p14="http://schemas.microsoft.com/office/powerpoint/2010/main" val="200095357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a:ln>
                  <a:noFill/>
                </a:ln>
                <a:solidFill>
                  <a:sysClr val="windowText" lastClr="000000"/>
                </a:solidFill>
                <a:effectLst/>
                <a:uLnTx/>
                <a:uFillTx/>
              </a:rPr>
              <a:t>Microsoft Ignite 2016</a:t>
            </a:r>
            <a:endParaRPr kumimoji="0" lang="en-US" sz="1800" b="0" i="0" u="none" strike="noStrike" kern="0" cap="none" spc="0" normalizeH="0" baseline="0" noProof="0" dirty="0">
              <a:ln>
                <a:noFill/>
              </a:ln>
              <a:solidFill>
                <a:sysClr val="windowText" lastClr="000000"/>
              </a:solidFill>
              <a:effectLst/>
              <a:uLnTx/>
              <a:uFillTx/>
            </a:endParaRPr>
          </a:p>
        </p:txBody>
      </p:sp>
      <p:sp>
        <p:nvSpPr>
          <p:cNvPr id="5" name="Footer Placeholder 4"/>
          <p:cNvSpPr>
            <a:spLocks noGrp="1"/>
          </p:cNvSpPr>
          <p:nvPr>
            <p:ph type="ftr" sz="quarter" idx="11"/>
          </p:nvPr>
        </p:nvSpPr>
        <p:spPr/>
        <p:txBody>
          <a:bodyPr/>
          <a:lstStyle/>
          <a:p>
            <a:pPr marL="0" marR="0" lvl="0" indent="0" defTabSz="914099" eaLnBrk="0" fontAlgn="auto" latinLnBrk="0" hangingPunct="0">
              <a:lnSpc>
                <a:spcPct val="100000"/>
              </a:lnSpc>
              <a:spcBef>
                <a:spcPts val="0"/>
              </a:spcBef>
              <a:spcAft>
                <a:spcPts val="0"/>
              </a:spcAft>
              <a:buClrTx/>
              <a:buSzTx/>
              <a:buFontTx/>
              <a:buNone/>
              <a:tabLst/>
              <a:defRPr/>
            </a:pPr>
            <a:r>
              <a:rPr kumimoji="0" lang="en-US" sz="400" b="0" i="0" u="none" strike="noStrike" kern="0" cap="none" spc="0" normalizeH="0" baseline="0" noProof="0">
                <a:ln>
                  <a:noFill/>
                </a:ln>
                <a:gradFill>
                  <a:gsLst>
                    <a:gs pos="0">
                      <a:prstClr val="black"/>
                    </a:gs>
                    <a:gs pos="100000">
                      <a:prstClr val="black"/>
                    </a:gs>
                  </a:gsLst>
                  <a:lin ang="5400000" scaled="0"/>
                </a:gradFill>
                <a:effectLst/>
                <a:uLnTx/>
                <a:uFillTx/>
                <a:latin typeface="Segoe UI" pitchFamily="34" charset="0"/>
                <a:ea typeface="Segoe UI" pitchFamily="34" charset="0"/>
                <a:cs typeface="Segoe UI" pitchFamily="34" charset="0"/>
              </a:rPr>
              <a:t>© 2016 Microsoft Corporation. All rights reserved. MICROSOFT MAKES NO WARRANTIES, EXPRESS, IMPLIED OR STATUTORY, AS TO THE INFORMATION IN THIS PRESENTATION.</a:t>
            </a:r>
            <a:endParaRPr kumimoji="0" lang="en-US" sz="400" b="0" i="0" u="none" strike="noStrike" kern="0" cap="none" spc="0" normalizeH="0" baseline="0" noProof="0" dirty="0">
              <a:ln>
                <a:noFill/>
              </a:ln>
              <a:gradFill>
                <a:gsLst>
                  <a:gs pos="0">
                    <a:prstClr val="black"/>
                  </a:gs>
                  <a:gs pos="100000">
                    <a:prstClr val="black"/>
                  </a:gs>
                </a:gsLst>
                <a:lin ang="5400000" scaled="0"/>
              </a:gradFill>
              <a:effectLst/>
              <a:uLnTx/>
              <a:uFillTx/>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38EEC551-8CDA-4EB6-89BB-2A86C9F091C8}" type="datetime8">
              <a:rPr kumimoji="0" lang="en-US"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9/28/2016 12:02 PM</a:t>
            </a:fld>
            <a:endParaRPr kumimoji="0" lang="en-US" sz="1800" b="0" i="0" u="none" strike="noStrike" kern="0" cap="none" spc="0" normalizeH="0" baseline="0" noProof="0" dirty="0">
              <a:ln>
                <a:noFill/>
              </a:ln>
              <a:solidFill>
                <a:sysClr val="windowText" lastClr="000000"/>
              </a:solidFill>
              <a:effectLst/>
              <a:uLnTx/>
              <a:uFillTx/>
            </a:endParaRPr>
          </a:p>
        </p:txBody>
      </p:sp>
      <p:sp>
        <p:nvSpPr>
          <p:cNvPr id="7" name="Slide Number Placeholder 6"/>
          <p:cNvSpPr>
            <a:spLocks noGrp="1"/>
          </p:cNvSpPr>
          <p:nvPr>
            <p:ph type="sldNum" sz="quarter" idx="13"/>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B4008EB6-D09E-4580-8CD6-DDB14511944F}" type="slidenum">
              <a:rPr kumimoji="0" lang="en-US"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11</a:t>
            </a:fld>
            <a:endParaRPr kumimoji="0" lang="en-US" sz="1800" b="0" i="0" u="none" strike="noStrike" kern="0" cap="none" spc="0" normalizeH="0" baseline="0" noProof="0" dirty="0">
              <a:ln>
                <a:noFill/>
              </a:ln>
              <a:solidFill>
                <a:sysClr val="windowText" lastClr="000000"/>
              </a:solidFill>
              <a:effectLst/>
              <a:uLnTx/>
              <a:uFillTx/>
            </a:endParaRPr>
          </a:p>
        </p:txBody>
      </p:sp>
    </p:spTree>
    <p:extLst>
      <p:ext uri="{BB962C8B-B14F-4D97-AF65-F5344CB8AC3E}">
        <p14:creationId xmlns:p14="http://schemas.microsoft.com/office/powerpoint/2010/main" val="43521321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a:ln>
                  <a:noFill/>
                </a:ln>
                <a:solidFill>
                  <a:sysClr val="windowText" lastClr="000000"/>
                </a:solidFill>
                <a:effectLst/>
                <a:uLnTx/>
                <a:uFillTx/>
              </a:rPr>
              <a:t>Microsoft Ignite 2016</a:t>
            </a:r>
            <a:endParaRPr kumimoji="0" lang="en-US" sz="1800" b="0" i="0" u="none" strike="noStrike" kern="0" cap="none" spc="0" normalizeH="0" baseline="0" noProof="0" dirty="0">
              <a:ln>
                <a:noFill/>
              </a:ln>
              <a:solidFill>
                <a:sysClr val="windowText" lastClr="000000"/>
              </a:solidFill>
              <a:effectLst/>
              <a:uLnTx/>
              <a:uFillTx/>
            </a:endParaRPr>
          </a:p>
        </p:txBody>
      </p:sp>
      <p:sp>
        <p:nvSpPr>
          <p:cNvPr id="5" name="Footer Placeholder 4"/>
          <p:cNvSpPr>
            <a:spLocks noGrp="1"/>
          </p:cNvSpPr>
          <p:nvPr>
            <p:ph type="ftr" sz="quarter" idx="11"/>
          </p:nvPr>
        </p:nvSpPr>
        <p:spPr/>
        <p:txBody>
          <a:bodyPr/>
          <a:lstStyle/>
          <a:p>
            <a:pPr marL="0" marR="0" lvl="0" indent="0" defTabSz="914099" eaLnBrk="0" fontAlgn="auto" latinLnBrk="0" hangingPunct="0">
              <a:lnSpc>
                <a:spcPct val="100000"/>
              </a:lnSpc>
              <a:spcBef>
                <a:spcPts val="0"/>
              </a:spcBef>
              <a:spcAft>
                <a:spcPts val="0"/>
              </a:spcAft>
              <a:buClrTx/>
              <a:buSzTx/>
              <a:buFontTx/>
              <a:buNone/>
              <a:tabLst/>
              <a:defRPr/>
            </a:pPr>
            <a:r>
              <a:rPr kumimoji="0" lang="en-US" sz="400" b="0" i="0" u="none" strike="noStrike" kern="0" cap="none" spc="0" normalizeH="0" baseline="0" noProof="0">
                <a:ln>
                  <a:noFill/>
                </a:ln>
                <a:gradFill>
                  <a:gsLst>
                    <a:gs pos="0">
                      <a:prstClr val="black"/>
                    </a:gs>
                    <a:gs pos="100000">
                      <a:prstClr val="black"/>
                    </a:gs>
                  </a:gsLst>
                  <a:lin ang="5400000" scaled="0"/>
                </a:gradFill>
                <a:effectLst/>
                <a:uLnTx/>
                <a:uFillTx/>
                <a:latin typeface="Segoe UI" pitchFamily="34" charset="0"/>
                <a:ea typeface="Segoe UI" pitchFamily="34" charset="0"/>
                <a:cs typeface="Segoe UI" pitchFamily="34" charset="0"/>
              </a:rPr>
              <a:t>© 2016 Microsoft Corporation. All rights reserved. MICROSOFT MAKES NO WARRANTIES, EXPRESS, IMPLIED OR STATUTORY, AS TO THE INFORMATION IN THIS PRESENTATION.</a:t>
            </a:r>
            <a:endParaRPr kumimoji="0" lang="en-US" sz="400" b="0" i="0" u="none" strike="noStrike" kern="0" cap="none" spc="0" normalizeH="0" baseline="0" noProof="0" dirty="0">
              <a:ln>
                <a:noFill/>
              </a:ln>
              <a:gradFill>
                <a:gsLst>
                  <a:gs pos="0">
                    <a:prstClr val="black"/>
                  </a:gs>
                  <a:gs pos="100000">
                    <a:prstClr val="black"/>
                  </a:gs>
                </a:gsLst>
                <a:lin ang="5400000" scaled="0"/>
              </a:gradFill>
              <a:effectLst/>
              <a:uLnTx/>
              <a:uFillTx/>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38EEC551-8CDA-4EB6-89BB-2A86C9F091C8}" type="datetime8">
              <a:rPr kumimoji="0" lang="en-US"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9/28/2016 12:02 PM</a:t>
            </a:fld>
            <a:endParaRPr kumimoji="0" lang="en-US" sz="1800" b="0" i="0" u="none" strike="noStrike" kern="0" cap="none" spc="0" normalizeH="0" baseline="0" noProof="0" dirty="0">
              <a:ln>
                <a:noFill/>
              </a:ln>
              <a:solidFill>
                <a:sysClr val="windowText" lastClr="000000"/>
              </a:solidFill>
              <a:effectLst/>
              <a:uLnTx/>
              <a:uFillTx/>
            </a:endParaRPr>
          </a:p>
        </p:txBody>
      </p:sp>
      <p:sp>
        <p:nvSpPr>
          <p:cNvPr id="7" name="Slide Number Placeholder 6"/>
          <p:cNvSpPr>
            <a:spLocks noGrp="1"/>
          </p:cNvSpPr>
          <p:nvPr>
            <p:ph type="sldNum" sz="quarter" idx="13"/>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B4008EB6-D09E-4580-8CD6-DDB14511944F}" type="slidenum">
              <a:rPr kumimoji="0" lang="en-US"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12</a:t>
            </a:fld>
            <a:endParaRPr kumimoji="0" lang="en-US" sz="1800" b="0" i="0" u="none" strike="noStrike" kern="0" cap="none" spc="0" normalizeH="0" baseline="0" noProof="0" dirty="0">
              <a:ln>
                <a:noFill/>
              </a:ln>
              <a:solidFill>
                <a:sysClr val="windowText" lastClr="000000"/>
              </a:solidFill>
              <a:effectLst/>
              <a:uLnTx/>
              <a:uFillTx/>
            </a:endParaRPr>
          </a:p>
        </p:txBody>
      </p:sp>
    </p:spTree>
    <p:extLst>
      <p:ext uri="{BB962C8B-B14F-4D97-AF65-F5344CB8AC3E}">
        <p14:creationId xmlns:p14="http://schemas.microsoft.com/office/powerpoint/2010/main" val="279427404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a:ln>
                  <a:noFill/>
                </a:ln>
                <a:solidFill>
                  <a:sysClr val="windowText" lastClr="000000"/>
                </a:solidFill>
                <a:effectLst/>
                <a:uLnTx/>
                <a:uFillTx/>
              </a:rPr>
              <a:t>Microsoft Ignite 2016</a:t>
            </a:r>
            <a:endParaRPr kumimoji="0" lang="en-US" sz="1800" b="0" i="0" u="none" strike="noStrike" kern="0" cap="none" spc="0" normalizeH="0" baseline="0" noProof="0" dirty="0">
              <a:ln>
                <a:noFill/>
              </a:ln>
              <a:solidFill>
                <a:sysClr val="windowText" lastClr="000000"/>
              </a:solidFill>
              <a:effectLst/>
              <a:uLnTx/>
              <a:uFillTx/>
            </a:endParaRPr>
          </a:p>
        </p:txBody>
      </p:sp>
      <p:sp>
        <p:nvSpPr>
          <p:cNvPr id="5" name="Footer Placeholder 4"/>
          <p:cNvSpPr>
            <a:spLocks noGrp="1"/>
          </p:cNvSpPr>
          <p:nvPr>
            <p:ph type="ftr" sz="quarter" idx="11"/>
          </p:nvPr>
        </p:nvSpPr>
        <p:spPr/>
        <p:txBody>
          <a:bodyPr/>
          <a:lstStyle/>
          <a:p>
            <a:pPr marL="0" marR="0" lvl="0" indent="0" defTabSz="914099" eaLnBrk="0" fontAlgn="auto" latinLnBrk="0" hangingPunct="0">
              <a:lnSpc>
                <a:spcPct val="100000"/>
              </a:lnSpc>
              <a:spcBef>
                <a:spcPts val="0"/>
              </a:spcBef>
              <a:spcAft>
                <a:spcPts val="0"/>
              </a:spcAft>
              <a:buClrTx/>
              <a:buSzTx/>
              <a:buFontTx/>
              <a:buNone/>
              <a:tabLst/>
              <a:defRPr/>
            </a:pPr>
            <a:r>
              <a:rPr kumimoji="0" lang="en-US" sz="400" b="0" i="0" u="none" strike="noStrike" kern="0" cap="none" spc="0" normalizeH="0" baseline="0" noProof="0">
                <a:ln>
                  <a:noFill/>
                </a:ln>
                <a:gradFill>
                  <a:gsLst>
                    <a:gs pos="0">
                      <a:prstClr val="black"/>
                    </a:gs>
                    <a:gs pos="100000">
                      <a:prstClr val="black"/>
                    </a:gs>
                  </a:gsLst>
                  <a:lin ang="5400000" scaled="0"/>
                </a:gradFill>
                <a:effectLst/>
                <a:uLnTx/>
                <a:uFillTx/>
                <a:latin typeface="Segoe UI" pitchFamily="34" charset="0"/>
                <a:ea typeface="Segoe UI" pitchFamily="34" charset="0"/>
                <a:cs typeface="Segoe UI" pitchFamily="34" charset="0"/>
              </a:rPr>
              <a:t>© 2016 Microsoft Corporation. All rights reserved. MICROSOFT MAKES NO WARRANTIES, EXPRESS, IMPLIED OR STATUTORY, AS TO THE INFORMATION IN THIS PRESENTATION.</a:t>
            </a:r>
            <a:endParaRPr kumimoji="0" lang="en-US" sz="400" b="0" i="0" u="none" strike="noStrike" kern="0" cap="none" spc="0" normalizeH="0" baseline="0" noProof="0" dirty="0">
              <a:ln>
                <a:noFill/>
              </a:ln>
              <a:gradFill>
                <a:gsLst>
                  <a:gs pos="0">
                    <a:prstClr val="black"/>
                  </a:gs>
                  <a:gs pos="100000">
                    <a:prstClr val="black"/>
                  </a:gs>
                </a:gsLst>
                <a:lin ang="5400000" scaled="0"/>
              </a:gradFill>
              <a:effectLst/>
              <a:uLnTx/>
              <a:uFillTx/>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38EEC551-8CDA-4EB6-89BB-2A86C9F091C8}" type="datetime8">
              <a:rPr kumimoji="0" lang="en-US"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9/28/2016 12:02 PM</a:t>
            </a:fld>
            <a:endParaRPr kumimoji="0" lang="en-US" sz="1800" b="0" i="0" u="none" strike="noStrike" kern="0" cap="none" spc="0" normalizeH="0" baseline="0" noProof="0" dirty="0">
              <a:ln>
                <a:noFill/>
              </a:ln>
              <a:solidFill>
                <a:sysClr val="windowText" lastClr="000000"/>
              </a:solidFill>
              <a:effectLst/>
              <a:uLnTx/>
              <a:uFillTx/>
            </a:endParaRPr>
          </a:p>
        </p:txBody>
      </p:sp>
      <p:sp>
        <p:nvSpPr>
          <p:cNvPr id="7" name="Slide Number Placeholder 6"/>
          <p:cNvSpPr>
            <a:spLocks noGrp="1"/>
          </p:cNvSpPr>
          <p:nvPr>
            <p:ph type="sldNum" sz="quarter" idx="13"/>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B4008EB6-D09E-4580-8CD6-DDB14511944F}" type="slidenum">
              <a:rPr kumimoji="0" lang="en-US"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13</a:t>
            </a:fld>
            <a:endParaRPr kumimoji="0" lang="en-US" sz="1800" b="0" i="0" u="none" strike="noStrike" kern="0" cap="none" spc="0" normalizeH="0" baseline="0" noProof="0" dirty="0">
              <a:ln>
                <a:noFill/>
              </a:ln>
              <a:solidFill>
                <a:sysClr val="windowText" lastClr="000000"/>
              </a:solidFill>
              <a:effectLst/>
              <a:uLnTx/>
              <a:uFillTx/>
            </a:endParaRPr>
          </a:p>
        </p:txBody>
      </p:sp>
    </p:spTree>
    <p:extLst>
      <p:ext uri="{BB962C8B-B14F-4D97-AF65-F5344CB8AC3E}">
        <p14:creationId xmlns:p14="http://schemas.microsoft.com/office/powerpoint/2010/main" val="89897963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a:ln>
                  <a:noFill/>
                </a:ln>
                <a:solidFill>
                  <a:sysClr val="windowText" lastClr="000000"/>
                </a:solidFill>
                <a:effectLst/>
                <a:uLnTx/>
                <a:uFillTx/>
              </a:rPr>
              <a:t>Microsoft Ignite 2016</a:t>
            </a:r>
            <a:endParaRPr kumimoji="0" lang="en-US" sz="1800" b="0" i="0" u="none" strike="noStrike" kern="0" cap="none" spc="0" normalizeH="0" baseline="0" noProof="0" dirty="0">
              <a:ln>
                <a:noFill/>
              </a:ln>
              <a:solidFill>
                <a:sysClr val="windowText" lastClr="000000"/>
              </a:solidFill>
              <a:effectLst/>
              <a:uLnTx/>
              <a:uFillTx/>
            </a:endParaRPr>
          </a:p>
        </p:txBody>
      </p:sp>
      <p:sp>
        <p:nvSpPr>
          <p:cNvPr id="5" name="Footer Placeholder 4"/>
          <p:cNvSpPr>
            <a:spLocks noGrp="1"/>
          </p:cNvSpPr>
          <p:nvPr>
            <p:ph type="ftr" sz="quarter" idx="11"/>
          </p:nvPr>
        </p:nvSpPr>
        <p:spPr/>
        <p:txBody>
          <a:bodyPr/>
          <a:lstStyle/>
          <a:p>
            <a:pPr marL="0" marR="0" lvl="0" indent="0" defTabSz="914099" eaLnBrk="0" fontAlgn="auto" latinLnBrk="0" hangingPunct="0">
              <a:lnSpc>
                <a:spcPct val="100000"/>
              </a:lnSpc>
              <a:spcBef>
                <a:spcPts val="0"/>
              </a:spcBef>
              <a:spcAft>
                <a:spcPts val="0"/>
              </a:spcAft>
              <a:buClrTx/>
              <a:buSzTx/>
              <a:buFontTx/>
              <a:buNone/>
              <a:tabLst/>
              <a:defRPr/>
            </a:pPr>
            <a:r>
              <a:rPr kumimoji="0" lang="en-US" sz="400" b="0" i="0" u="none" strike="noStrike" kern="0" cap="none" spc="0" normalizeH="0" baseline="0" noProof="0">
                <a:ln>
                  <a:noFill/>
                </a:ln>
                <a:gradFill>
                  <a:gsLst>
                    <a:gs pos="0">
                      <a:prstClr val="black"/>
                    </a:gs>
                    <a:gs pos="100000">
                      <a:prstClr val="black"/>
                    </a:gs>
                  </a:gsLst>
                  <a:lin ang="5400000" scaled="0"/>
                </a:gradFill>
                <a:effectLst/>
                <a:uLnTx/>
                <a:uFillTx/>
                <a:latin typeface="Segoe UI" pitchFamily="34" charset="0"/>
                <a:ea typeface="Segoe UI" pitchFamily="34" charset="0"/>
                <a:cs typeface="Segoe UI" pitchFamily="34" charset="0"/>
              </a:rPr>
              <a:t>© 2016 Microsoft Corporation. All rights reserved. MICROSOFT MAKES NO WARRANTIES, EXPRESS, IMPLIED OR STATUTORY, AS TO THE INFORMATION IN THIS PRESENTATION.</a:t>
            </a:r>
            <a:endParaRPr kumimoji="0" lang="en-US" sz="400" b="0" i="0" u="none" strike="noStrike" kern="0" cap="none" spc="0" normalizeH="0" baseline="0" noProof="0" dirty="0">
              <a:ln>
                <a:noFill/>
              </a:ln>
              <a:gradFill>
                <a:gsLst>
                  <a:gs pos="0">
                    <a:prstClr val="black"/>
                  </a:gs>
                  <a:gs pos="100000">
                    <a:prstClr val="black"/>
                  </a:gs>
                </a:gsLst>
                <a:lin ang="5400000" scaled="0"/>
              </a:gradFill>
              <a:effectLst/>
              <a:uLnTx/>
              <a:uFillTx/>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38EEC551-8CDA-4EB6-89BB-2A86C9F091C8}" type="datetime8">
              <a:rPr kumimoji="0" lang="en-US"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9/28/2016 12:02 PM</a:t>
            </a:fld>
            <a:endParaRPr kumimoji="0" lang="en-US" sz="1800" b="0" i="0" u="none" strike="noStrike" kern="0" cap="none" spc="0" normalizeH="0" baseline="0" noProof="0" dirty="0">
              <a:ln>
                <a:noFill/>
              </a:ln>
              <a:solidFill>
                <a:sysClr val="windowText" lastClr="000000"/>
              </a:solidFill>
              <a:effectLst/>
              <a:uLnTx/>
              <a:uFillTx/>
            </a:endParaRPr>
          </a:p>
        </p:txBody>
      </p:sp>
      <p:sp>
        <p:nvSpPr>
          <p:cNvPr id="7" name="Slide Number Placeholder 6"/>
          <p:cNvSpPr>
            <a:spLocks noGrp="1"/>
          </p:cNvSpPr>
          <p:nvPr>
            <p:ph type="sldNum" sz="quarter" idx="13"/>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B4008EB6-D09E-4580-8CD6-DDB14511944F}" type="slidenum">
              <a:rPr kumimoji="0" lang="en-US"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14</a:t>
            </a:fld>
            <a:endParaRPr kumimoji="0" lang="en-US" sz="1800" b="0" i="0" u="none" strike="noStrike" kern="0" cap="none" spc="0" normalizeH="0" baseline="0" noProof="0" dirty="0">
              <a:ln>
                <a:noFill/>
              </a:ln>
              <a:solidFill>
                <a:sysClr val="windowText" lastClr="000000"/>
              </a:solidFill>
              <a:effectLst/>
              <a:uLnTx/>
              <a:uFillTx/>
            </a:endParaRPr>
          </a:p>
        </p:txBody>
      </p:sp>
    </p:spTree>
    <p:extLst>
      <p:ext uri="{BB962C8B-B14F-4D97-AF65-F5344CB8AC3E}">
        <p14:creationId xmlns:p14="http://schemas.microsoft.com/office/powerpoint/2010/main" val="267735911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a:ln>
                  <a:noFill/>
                </a:ln>
                <a:solidFill>
                  <a:sysClr val="windowText" lastClr="000000"/>
                </a:solidFill>
                <a:effectLst/>
                <a:uLnTx/>
                <a:uFillTx/>
              </a:rPr>
              <a:t>Microsoft Ignite 2016</a:t>
            </a:r>
            <a:endParaRPr kumimoji="0" lang="en-US" sz="1800" b="0" i="0" u="none" strike="noStrike" kern="0" cap="none" spc="0" normalizeH="0" baseline="0" noProof="0" dirty="0">
              <a:ln>
                <a:noFill/>
              </a:ln>
              <a:solidFill>
                <a:sysClr val="windowText" lastClr="000000"/>
              </a:solidFill>
              <a:effectLst/>
              <a:uLnTx/>
              <a:uFillTx/>
            </a:endParaRPr>
          </a:p>
        </p:txBody>
      </p:sp>
      <p:sp>
        <p:nvSpPr>
          <p:cNvPr id="5" name="Footer Placeholder 4"/>
          <p:cNvSpPr>
            <a:spLocks noGrp="1"/>
          </p:cNvSpPr>
          <p:nvPr>
            <p:ph type="ftr" sz="quarter" idx="11"/>
          </p:nvPr>
        </p:nvSpPr>
        <p:spPr/>
        <p:txBody>
          <a:bodyPr/>
          <a:lstStyle/>
          <a:p>
            <a:pPr marL="0" marR="0" lvl="0" indent="0" defTabSz="914099" eaLnBrk="0" fontAlgn="auto" latinLnBrk="0" hangingPunct="0">
              <a:lnSpc>
                <a:spcPct val="100000"/>
              </a:lnSpc>
              <a:spcBef>
                <a:spcPts val="0"/>
              </a:spcBef>
              <a:spcAft>
                <a:spcPts val="0"/>
              </a:spcAft>
              <a:buClrTx/>
              <a:buSzTx/>
              <a:buFontTx/>
              <a:buNone/>
              <a:tabLst/>
              <a:defRPr/>
            </a:pPr>
            <a:r>
              <a:rPr kumimoji="0" lang="en-US" sz="400" b="0" i="0" u="none" strike="noStrike" kern="0" cap="none" spc="0" normalizeH="0" baseline="0" noProof="0">
                <a:ln>
                  <a:noFill/>
                </a:ln>
                <a:gradFill>
                  <a:gsLst>
                    <a:gs pos="0">
                      <a:prstClr val="black"/>
                    </a:gs>
                    <a:gs pos="100000">
                      <a:prstClr val="black"/>
                    </a:gs>
                  </a:gsLst>
                  <a:lin ang="5400000" scaled="0"/>
                </a:gradFill>
                <a:effectLst/>
                <a:uLnTx/>
                <a:uFillTx/>
                <a:latin typeface="Segoe UI" pitchFamily="34" charset="0"/>
                <a:ea typeface="Segoe UI" pitchFamily="34" charset="0"/>
                <a:cs typeface="Segoe UI" pitchFamily="34" charset="0"/>
              </a:rPr>
              <a:t>© 2016 Microsoft Corporation. All rights reserved. MICROSOFT MAKES NO WARRANTIES, EXPRESS, IMPLIED OR STATUTORY, AS TO THE INFORMATION IN THIS PRESENTATION.</a:t>
            </a:r>
            <a:endParaRPr kumimoji="0" lang="en-US" sz="400" b="0" i="0" u="none" strike="noStrike" kern="0" cap="none" spc="0" normalizeH="0" baseline="0" noProof="0" dirty="0">
              <a:ln>
                <a:noFill/>
              </a:ln>
              <a:gradFill>
                <a:gsLst>
                  <a:gs pos="0">
                    <a:prstClr val="black"/>
                  </a:gs>
                  <a:gs pos="100000">
                    <a:prstClr val="black"/>
                  </a:gs>
                </a:gsLst>
                <a:lin ang="5400000" scaled="0"/>
              </a:gradFill>
              <a:effectLst/>
              <a:uLnTx/>
              <a:uFillTx/>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38EEC551-8CDA-4EB6-89BB-2A86C9F091C8}" type="datetime8">
              <a:rPr kumimoji="0" lang="en-US"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9/28/2016 12:02 PM</a:t>
            </a:fld>
            <a:endParaRPr kumimoji="0" lang="en-US" sz="1800" b="0" i="0" u="none" strike="noStrike" kern="0" cap="none" spc="0" normalizeH="0" baseline="0" noProof="0" dirty="0">
              <a:ln>
                <a:noFill/>
              </a:ln>
              <a:solidFill>
                <a:sysClr val="windowText" lastClr="000000"/>
              </a:solidFill>
              <a:effectLst/>
              <a:uLnTx/>
              <a:uFillTx/>
            </a:endParaRPr>
          </a:p>
        </p:txBody>
      </p:sp>
      <p:sp>
        <p:nvSpPr>
          <p:cNvPr id="7" name="Slide Number Placeholder 6"/>
          <p:cNvSpPr>
            <a:spLocks noGrp="1"/>
          </p:cNvSpPr>
          <p:nvPr>
            <p:ph type="sldNum" sz="quarter" idx="13"/>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B4008EB6-D09E-4580-8CD6-DDB14511944F}" type="slidenum">
              <a:rPr kumimoji="0" lang="en-US"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15</a:t>
            </a:fld>
            <a:endParaRPr kumimoji="0" lang="en-US" sz="1800" b="0" i="0" u="none" strike="noStrike" kern="0" cap="none" spc="0" normalizeH="0" baseline="0" noProof="0" dirty="0">
              <a:ln>
                <a:noFill/>
              </a:ln>
              <a:solidFill>
                <a:sysClr val="windowText" lastClr="000000"/>
              </a:solidFill>
              <a:effectLst/>
              <a:uLnTx/>
              <a:uFillTx/>
            </a:endParaRPr>
          </a:p>
        </p:txBody>
      </p:sp>
    </p:spTree>
    <p:extLst>
      <p:ext uri="{BB962C8B-B14F-4D97-AF65-F5344CB8AC3E}">
        <p14:creationId xmlns:p14="http://schemas.microsoft.com/office/powerpoint/2010/main" val="11824048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a:ln>
                  <a:noFill/>
                </a:ln>
                <a:solidFill>
                  <a:sysClr val="windowText" lastClr="000000"/>
                </a:solidFill>
                <a:effectLst/>
                <a:uLnTx/>
                <a:uFillTx/>
              </a:rPr>
              <a:t>Microsoft Ignite 2016</a:t>
            </a:r>
            <a:endParaRPr kumimoji="0" lang="en-US" sz="1800" b="0" i="0" u="none" strike="noStrike" kern="0" cap="none" spc="0" normalizeH="0" baseline="0" noProof="0" dirty="0">
              <a:ln>
                <a:noFill/>
              </a:ln>
              <a:solidFill>
                <a:sysClr val="windowText" lastClr="000000"/>
              </a:solidFill>
              <a:effectLst/>
              <a:uLnTx/>
              <a:uFillTx/>
            </a:endParaRPr>
          </a:p>
        </p:txBody>
      </p:sp>
      <p:sp>
        <p:nvSpPr>
          <p:cNvPr id="5" name="Footer Placeholder 4"/>
          <p:cNvSpPr>
            <a:spLocks noGrp="1"/>
          </p:cNvSpPr>
          <p:nvPr>
            <p:ph type="ftr" sz="quarter" idx="11"/>
          </p:nvPr>
        </p:nvSpPr>
        <p:spPr/>
        <p:txBody>
          <a:bodyPr/>
          <a:lstStyle/>
          <a:p>
            <a:pPr marL="0" marR="0" lvl="0" indent="0" defTabSz="914099" eaLnBrk="0" fontAlgn="auto" latinLnBrk="0" hangingPunct="0">
              <a:lnSpc>
                <a:spcPct val="100000"/>
              </a:lnSpc>
              <a:spcBef>
                <a:spcPts val="0"/>
              </a:spcBef>
              <a:spcAft>
                <a:spcPts val="0"/>
              </a:spcAft>
              <a:buClrTx/>
              <a:buSzTx/>
              <a:buFontTx/>
              <a:buNone/>
              <a:tabLst/>
              <a:defRPr/>
            </a:pPr>
            <a:r>
              <a:rPr kumimoji="0" lang="en-US" sz="400" b="0" i="0" u="none" strike="noStrike" kern="0" cap="none" spc="0" normalizeH="0" baseline="0" noProof="0">
                <a:ln>
                  <a:noFill/>
                </a:ln>
                <a:gradFill>
                  <a:gsLst>
                    <a:gs pos="0">
                      <a:prstClr val="black"/>
                    </a:gs>
                    <a:gs pos="100000">
                      <a:prstClr val="black"/>
                    </a:gs>
                  </a:gsLst>
                  <a:lin ang="5400000" scaled="0"/>
                </a:gradFill>
                <a:effectLst/>
                <a:uLnTx/>
                <a:uFillTx/>
                <a:latin typeface="Segoe UI" pitchFamily="34" charset="0"/>
                <a:ea typeface="Segoe UI" pitchFamily="34" charset="0"/>
                <a:cs typeface="Segoe UI" pitchFamily="34" charset="0"/>
              </a:rPr>
              <a:t>© 2016 Microsoft Corporation. All rights reserved. MICROSOFT MAKES NO WARRANTIES, EXPRESS, IMPLIED OR STATUTORY, AS TO THE INFORMATION IN THIS PRESENTATION.</a:t>
            </a:r>
            <a:endParaRPr kumimoji="0" lang="en-US" sz="400" b="0" i="0" u="none" strike="noStrike" kern="0" cap="none" spc="0" normalizeH="0" baseline="0" noProof="0" dirty="0">
              <a:ln>
                <a:noFill/>
              </a:ln>
              <a:gradFill>
                <a:gsLst>
                  <a:gs pos="0">
                    <a:prstClr val="black"/>
                  </a:gs>
                  <a:gs pos="100000">
                    <a:prstClr val="black"/>
                  </a:gs>
                </a:gsLst>
                <a:lin ang="5400000" scaled="0"/>
              </a:gradFill>
              <a:effectLst/>
              <a:uLnTx/>
              <a:uFillTx/>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38EEC551-8CDA-4EB6-89BB-2A86C9F091C8}" type="datetime8">
              <a:rPr kumimoji="0" lang="en-US"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9/28/2016 12:02 PM</a:t>
            </a:fld>
            <a:endParaRPr kumimoji="0" lang="en-US" sz="1800" b="0" i="0" u="none" strike="noStrike" kern="0" cap="none" spc="0" normalizeH="0" baseline="0" noProof="0" dirty="0">
              <a:ln>
                <a:noFill/>
              </a:ln>
              <a:solidFill>
                <a:sysClr val="windowText" lastClr="000000"/>
              </a:solidFill>
              <a:effectLst/>
              <a:uLnTx/>
              <a:uFillTx/>
            </a:endParaRPr>
          </a:p>
        </p:txBody>
      </p:sp>
      <p:sp>
        <p:nvSpPr>
          <p:cNvPr id="7" name="Slide Number Placeholder 6"/>
          <p:cNvSpPr>
            <a:spLocks noGrp="1"/>
          </p:cNvSpPr>
          <p:nvPr>
            <p:ph type="sldNum" sz="quarter" idx="13"/>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B4008EB6-D09E-4580-8CD6-DDB14511944F}" type="slidenum">
              <a:rPr kumimoji="0" lang="en-US"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16</a:t>
            </a:fld>
            <a:endParaRPr kumimoji="0" lang="en-US" sz="1800" b="0" i="0" u="none" strike="noStrike" kern="0" cap="none" spc="0" normalizeH="0" baseline="0" noProof="0" dirty="0">
              <a:ln>
                <a:noFill/>
              </a:ln>
              <a:solidFill>
                <a:sysClr val="windowText" lastClr="000000"/>
              </a:solidFill>
              <a:effectLst/>
              <a:uLnTx/>
              <a:uFillTx/>
            </a:endParaRPr>
          </a:p>
        </p:txBody>
      </p:sp>
    </p:spTree>
    <p:extLst>
      <p:ext uri="{BB962C8B-B14F-4D97-AF65-F5344CB8AC3E}">
        <p14:creationId xmlns:p14="http://schemas.microsoft.com/office/powerpoint/2010/main" val="206108867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a:ln>
                  <a:noFill/>
                </a:ln>
                <a:solidFill>
                  <a:sysClr val="windowText" lastClr="000000"/>
                </a:solidFill>
                <a:effectLst/>
                <a:uLnTx/>
                <a:uFillTx/>
              </a:rPr>
              <a:t>Microsoft Ignite 2016</a:t>
            </a:r>
            <a:endParaRPr kumimoji="0" lang="en-US" sz="1800" b="0" i="0" u="none" strike="noStrike" kern="0" cap="none" spc="0" normalizeH="0" baseline="0" noProof="0" dirty="0">
              <a:ln>
                <a:noFill/>
              </a:ln>
              <a:solidFill>
                <a:sysClr val="windowText" lastClr="000000"/>
              </a:solidFill>
              <a:effectLst/>
              <a:uLnTx/>
              <a:uFillTx/>
            </a:endParaRPr>
          </a:p>
        </p:txBody>
      </p:sp>
      <p:sp>
        <p:nvSpPr>
          <p:cNvPr id="5" name="Footer Placeholder 4"/>
          <p:cNvSpPr>
            <a:spLocks noGrp="1"/>
          </p:cNvSpPr>
          <p:nvPr>
            <p:ph type="ftr" sz="quarter" idx="11"/>
          </p:nvPr>
        </p:nvSpPr>
        <p:spPr/>
        <p:txBody>
          <a:bodyPr/>
          <a:lstStyle/>
          <a:p>
            <a:pPr marL="0" marR="0" lvl="0" indent="0" defTabSz="914099" eaLnBrk="0" fontAlgn="auto" latinLnBrk="0" hangingPunct="0">
              <a:lnSpc>
                <a:spcPct val="100000"/>
              </a:lnSpc>
              <a:spcBef>
                <a:spcPts val="0"/>
              </a:spcBef>
              <a:spcAft>
                <a:spcPts val="0"/>
              </a:spcAft>
              <a:buClrTx/>
              <a:buSzTx/>
              <a:buFontTx/>
              <a:buNone/>
              <a:tabLst/>
              <a:defRPr/>
            </a:pPr>
            <a:r>
              <a:rPr kumimoji="0" lang="en-US" sz="400" b="0" i="0" u="none" strike="noStrike" kern="0" cap="none" spc="0" normalizeH="0" baseline="0" noProof="0">
                <a:ln>
                  <a:noFill/>
                </a:ln>
                <a:gradFill>
                  <a:gsLst>
                    <a:gs pos="0">
                      <a:prstClr val="black"/>
                    </a:gs>
                    <a:gs pos="100000">
                      <a:prstClr val="black"/>
                    </a:gs>
                  </a:gsLst>
                  <a:lin ang="5400000" scaled="0"/>
                </a:gradFill>
                <a:effectLst/>
                <a:uLnTx/>
                <a:uFillTx/>
                <a:latin typeface="Segoe UI" pitchFamily="34" charset="0"/>
                <a:ea typeface="Segoe UI" pitchFamily="34" charset="0"/>
                <a:cs typeface="Segoe UI" pitchFamily="34" charset="0"/>
              </a:rPr>
              <a:t>© 2016 Microsoft Corporation. All rights reserved. MICROSOFT MAKES NO WARRANTIES, EXPRESS, IMPLIED OR STATUTORY, AS TO THE INFORMATION IN THIS PRESENTATION.</a:t>
            </a:r>
            <a:endParaRPr kumimoji="0" lang="en-US" sz="400" b="0" i="0" u="none" strike="noStrike" kern="0" cap="none" spc="0" normalizeH="0" baseline="0" noProof="0" dirty="0">
              <a:ln>
                <a:noFill/>
              </a:ln>
              <a:gradFill>
                <a:gsLst>
                  <a:gs pos="0">
                    <a:prstClr val="black"/>
                  </a:gs>
                  <a:gs pos="100000">
                    <a:prstClr val="black"/>
                  </a:gs>
                </a:gsLst>
                <a:lin ang="5400000" scaled="0"/>
              </a:gradFill>
              <a:effectLst/>
              <a:uLnTx/>
              <a:uFillTx/>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38EEC551-8CDA-4EB6-89BB-2A86C9F091C8}" type="datetime8">
              <a:rPr kumimoji="0" lang="en-US"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9/28/2016 12:02 PM</a:t>
            </a:fld>
            <a:endParaRPr kumimoji="0" lang="en-US" sz="1800" b="0" i="0" u="none" strike="noStrike" kern="0" cap="none" spc="0" normalizeH="0" baseline="0" noProof="0" dirty="0">
              <a:ln>
                <a:noFill/>
              </a:ln>
              <a:solidFill>
                <a:sysClr val="windowText" lastClr="000000"/>
              </a:solidFill>
              <a:effectLst/>
              <a:uLnTx/>
              <a:uFillTx/>
            </a:endParaRPr>
          </a:p>
        </p:txBody>
      </p:sp>
      <p:sp>
        <p:nvSpPr>
          <p:cNvPr id="7" name="Slide Number Placeholder 6"/>
          <p:cNvSpPr>
            <a:spLocks noGrp="1"/>
          </p:cNvSpPr>
          <p:nvPr>
            <p:ph type="sldNum" sz="quarter" idx="13"/>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B4008EB6-D09E-4580-8CD6-DDB14511944F}" type="slidenum">
              <a:rPr kumimoji="0" lang="en-US"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17</a:t>
            </a:fld>
            <a:endParaRPr kumimoji="0" lang="en-US" sz="1800" b="0" i="0" u="none" strike="noStrike" kern="0" cap="none" spc="0" normalizeH="0" baseline="0" noProof="0" dirty="0">
              <a:ln>
                <a:noFill/>
              </a:ln>
              <a:solidFill>
                <a:sysClr val="windowText" lastClr="000000"/>
              </a:solidFill>
              <a:effectLst/>
              <a:uLnTx/>
              <a:uFillTx/>
            </a:endParaRPr>
          </a:p>
        </p:txBody>
      </p:sp>
    </p:spTree>
    <p:extLst>
      <p:ext uri="{BB962C8B-B14F-4D97-AF65-F5344CB8AC3E}">
        <p14:creationId xmlns:p14="http://schemas.microsoft.com/office/powerpoint/2010/main" val="250811949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6" name="Slide Number Placeholder 5"/>
          <p:cNvSpPr>
            <a:spLocks noGrp="1"/>
          </p:cNvSpPr>
          <p:nvPr>
            <p:ph type="sldNum" sz="quarter" idx="12"/>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B4008EB6-D09E-4580-8CD6-DDB14511944F}" type="slidenum">
              <a:rPr kumimoji="0" lang="en-US"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18</a:t>
            </a:fld>
            <a:endParaRPr kumimoji="0" lang="en-US" sz="1800" b="0" i="0" u="none" strike="noStrike" kern="0" cap="none" spc="0" normalizeH="0" baseline="0" noProof="0" dirty="0">
              <a:ln>
                <a:noFill/>
              </a:ln>
              <a:solidFill>
                <a:sysClr val="windowText" lastClr="000000"/>
              </a:solidFill>
              <a:effectLst/>
              <a:uLnTx/>
              <a:uFillTx/>
            </a:endParaRPr>
          </a:p>
        </p:txBody>
      </p:sp>
      <p:sp>
        <p:nvSpPr>
          <p:cNvPr id="10" name="Date Placeholder 9"/>
          <p:cNvSpPr>
            <a:spLocks noGrp="1"/>
          </p:cNvSpPr>
          <p:nvPr>
            <p:ph type="dt" idx="13"/>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6108602D-D426-4C00-B215-BFA18C076426}" type="datetime8">
              <a:rPr kumimoji="0" lang="en-US"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9/28/2016 12:02 PM</a:t>
            </a:fld>
            <a:endParaRPr kumimoji="0" lang="en-US" sz="1800" b="0" i="0" u="none" strike="noStrike" kern="0" cap="none" spc="0" normalizeH="0" baseline="0" noProof="0" dirty="0">
              <a:ln>
                <a:noFill/>
              </a:ln>
              <a:solidFill>
                <a:sysClr val="windowText" lastClr="000000"/>
              </a:solidFill>
              <a:effectLst/>
              <a:uLnTx/>
              <a:uFillTx/>
            </a:endParaRPr>
          </a:p>
        </p:txBody>
      </p:sp>
      <p:sp>
        <p:nvSpPr>
          <p:cNvPr id="4" name="Footer Placeholder 3"/>
          <p:cNvSpPr>
            <a:spLocks noGrp="1"/>
          </p:cNvSpPr>
          <p:nvPr>
            <p:ph type="ftr" sz="quarter" idx="14"/>
          </p:nvPr>
        </p:nvSpPr>
        <p:spPr/>
        <p:txBody>
          <a:bodyPr/>
          <a:lstStyle/>
          <a:p>
            <a:pPr marL="0" marR="0" lvl="0" indent="0" defTabSz="914099" eaLnBrk="0" fontAlgn="auto" latinLnBrk="0" hangingPunct="0">
              <a:lnSpc>
                <a:spcPct val="100000"/>
              </a:lnSpc>
              <a:spcBef>
                <a:spcPts val="0"/>
              </a:spcBef>
              <a:spcAft>
                <a:spcPts val="0"/>
              </a:spcAft>
              <a:buClrTx/>
              <a:buSzTx/>
              <a:buFontTx/>
              <a:buNone/>
              <a:tabLst/>
              <a:defRPr/>
            </a:pPr>
            <a:r>
              <a:rPr kumimoji="0" lang="en-US" sz="400" b="0" i="0" u="none" strike="noStrike" kern="0" cap="none" spc="0" normalizeH="0" baseline="0" noProof="0" dirty="0">
                <a:ln>
                  <a:noFill/>
                </a:ln>
                <a:gradFill>
                  <a:gsLst>
                    <a:gs pos="0">
                      <a:prstClr val="black"/>
                    </a:gs>
                    <a:gs pos="100000">
                      <a:prstClr val="black"/>
                    </a:gs>
                  </a:gsLst>
                  <a:lin ang="5400000" scaled="0"/>
                </a:gradFill>
                <a:effectLst/>
                <a:uLnTx/>
                <a:uFillTx/>
                <a:latin typeface="Segoe UI" pitchFamily="34" charset="0"/>
                <a:ea typeface="Segoe UI" pitchFamily="34" charset="0"/>
                <a:cs typeface="Segoe UI" pitchFamily="34" charset="0"/>
              </a:rPr>
              <a:t>© 2014 Microsoft Corporation. All rights reserved. MICROSOFT MAKES NO WARRANTIES, EXPRESS, IMPLIED OR STATUTORY, AS TO THE INFORMATION IN THIS PRESENTATION.</a:t>
            </a:r>
          </a:p>
        </p:txBody>
      </p:sp>
      <p:sp>
        <p:nvSpPr>
          <p:cNvPr id="5" name="Header Placeholder 4"/>
          <p:cNvSpPr>
            <a:spLocks noGrp="1"/>
          </p:cNvSpPr>
          <p:nvPr>
            <p:ph type="hdr" sz="quarter" idx="15"/>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endParaRPr>
          </a:p>
        </p:txBody>
      </p:sp>
    </p:spTree>
    <p:extLst>
      <p:ext uri="{BB962C8B-B14F-4D97-AF65-F5344CB8AC3E}">
        <p14:creationId xmlns:p14="http://schemas.microsoft.com/office/powerpoint/2010/main" val="12270536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6" name="Slide Number Placeholder 5"/>
          <p:cNvSpPr>
            <a:spLocks noGrp="1"/>
          </p:cNvSpPr>
          <p:nvPr>
            <p:ph type="sldNum" sz="quarter" idx="12"/>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B4008EB6-D09E-4580-8CD6-DDB14511944F}" type="slidenum">
              <a:rPr kumimoji="0" lang="en-US"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19</a:t>
            </a:fld>
            <a:endParaRPr kumimoji="0" lang="en-US" sz="1800" b="0" i="0" u="none" strike="noStrike" kern="0" cap="none" spc="0" normalizeH="0" baseline="0" noProof="0" dirty="0">
              <a:ln>
                <a:noFill/>
              </a:ln>
              <a:solidFill>
                <a:sysClr val="windowText" lastClr="000000"/>
              </a:solidFill>
              <a:effectLst/>
              <a:uLnTx/>
              <a:uFillTx/>
            </a:endParaRPr>
          </a:p>
        </p:txBody>
      </p:sp>
      <p:sp>
        <p:nvSpPr>
          <p:cNvPr id="10" name="Date Placeholder 9"/>
          <p:cNvSpPr>
            <a:spLocks noGrp="1"/>
          </p:cNvSpPr>
          <p:nvPr>
            <p:ph type="dt" idx="13"/>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6108602D-D426-4C00-B215-BFA18C076426}" type="datetime8">
              <a:rPr kumimoji="0" lang="en-US"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9/28/2016 12:02 PM</a:t>
            </a:fld>
            <a:endParaRPr kumimoji="0" lang="en-US" sz="1800" b="0" i="0" u="none" strike="noStrike" kern="0" cap="none" spc="0" normalizeH="0" baseline="0" noProof="0" dirty="0">
              <a:ln>
                <a:noFill/>
              </a:ln>
              <a:solidFill>
                <a:sysClr val="windowText" lastClr="000000"/>
              </a:solidFill>
              <a:effectLst/>
              <a:uLnTx/>
              <a:uFillTx/>
            </a:endParaRPr>
          </a:p>
        </p:txBody>
      </p:sp>
      <p:sp>
        <p:nvSpPr>
          <p:cNvPr id="4" name="Footer Placeholder 3"/>
          <p:cNvSpPr>
            <a:spLocks noGrp="1"/>
          </p:cNvSpPr>
          <p:nvPr>
            <p:ph type="ftr" sz="quarter" idx="14"/>
          </p:nvPr>
        </p:nvSpPr>
        <p:spPr/>
        <p:txBody>
          <a:bodyPr/>
          <a:lstStyle/>
          <a:p>
            <a:pPr marL="0" marR="0" lvl="0" indent="0" defTabSz="914099" eaLnBrk="0" fontAlgn="auto" latinLnBrk="0" hangingPunct="0">
              <a:lnSpc>
                <a:spcPct val="100000"/>
              </a:lnSpc>
              <a:spcBef>
                <a:spcPts val="0"/>
              </a:spcBef>
              <a:spcAft>
                <a:spcPts val="0"/>
              </a:spcAft>
              <a:buClrTx/>
              <a:buSzTx/>
              <a:buFontTx/>
              <a:buNone/>
              <a:tabLst/>
              <a:defRPr/>
            </a:pPr>
            <a:r>
              <a:rPr kumimoji="0" lang="en-US" sz="400" b="0" i="0" u="none" strike="noStrike" kern="0" cap="none" spc="0" normalizeH="0" baseline="0" noProof="0" dirty="0">
                <a:ln>
                  <a:noFill/>
                </a:ln>
                <a:gradFill>
                  <a:gsLst>
                    <a:gs pos="0">
                      <a:prstClr val="black"/>
                    </a:gs>
                    <a:gs pos="100000">
                      <a:prstClr val="black"/>
                    </a:gs>
                  </a:gsLst>
                  <a:lin ang="5400000" scaled="0"/>
                </a:gradFill>
                <a:effectLst/>
                <a:uLnTx/>
                <a:uFillTx/>
                <a:latin typeface="Segoe UI" pitchFamily="34" charset="0"/>
                <a:ea typeface="Segoe UI" pitchFamily="34" charset="0"/>
                <a:cs typeface="Segoe UI" pitchFamily="34" charset="0"/>
              </a:rPr>
              <a:t>© 2014 Microsoft Corporation. All rights reserved. MICROSOFT MAKES NO WARRANTIES, EXPRESS, IMPLIED OR STATUTORY, AS TO THE INFORMATION IN THIS PRESENTATION.</a:t>
            </a:r>
          </a:p>
        </p:txBody>
      </p:sp>
      <p:sp>
        <p:nvSpPr>
          <p:cNvPr id="5" name="Header Placeholder 4"/>
          <p:cNvSpPr>
            <a:spLocks noGrp="1"/>
          </p:cNvSpPr>
          <p:nvPr>
            <p:ph type="hdr" sz="quarter" idx="15"/>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endParaRPr>
          </a:p>
        </p:txBody>
      </p:sp>
    </p:spTree>
    <p:extLst>
      <p:ext uri="{BB962C8B-B14F-4D97-AF65-F5344CB8AC3E}">
        <p14:creationId xmlns:p14="http://schemas.microsoft.com/office/powerpoint/2010/main" val="410532534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a:ln>
                  <a:noFill/>
                </a:ln>
                <a:solidFill>
                  <a:sysClr val="windowText" lastClr="000000"/>
                </a:solidFill>
                <a:effectLst/>
                <a:uLnTx/>
                <a:uFillTx/>
              </a:rPr>
              <a:t>Microsoft Ignite 2016</a:t>
            </a:r>
            <a:endParaRPr kumimoji="0" lang="en-US" sz="1800" b="0" i="0" u="none" strike="noStrike" kern="0" cap="none" spc="0" normalizeH="0" baseline="0" noProof="0" dirty="0">
              <a:ln>
                <a:noFill/>
              </a:ln>
              <a:solidFill>
                <a:sysClr val="windowText" lastClr="000000"/>
              </a:solidFill>
              <a:effectLst/>
              <a:uLnTx/>
              <a:uFillTx/>
            </a:endParaRPr>
          </a:p>
        </p:txBody>
      </p:sp>
      <p:sp>
        <p:nvSpPr>
          <p:cNvPr id="5" name="Footer Placeholder 4"/>
          <p:cNvSpPr>
            <a:spLocks noGrp="1"/>
          </p:cNvSpPr>
          <p:nvPr>
            <p:ph type="ftr" sz="quarter" idx="11"/>
          </p:nvPr>
        </p:nvSpPr>
        <p:spPr/>
        <p:txBody>
          <a:bodyPr/>
          <a:lstStyle/>
          <a:p>
            <a:pPr marL="0" marR="0" lvl="0" indent="0" defTabSz="914099" eaLnBrk="0" fontAlgn="auto" latinLnBrk="0" hangingPunct="0">
              <a:lnSpc>
                <a:spcPct val="100000"/>
              </a:lnSpc>
              <a:spcBef>
                <a:spcPts val="0"/>
              </a:spcBef>
              <a:spcAft>
                <a:spcPts val="0"/>
              </a:spcAft>
              <a:buClrTx/>
              <a:buSzTx/>
              <a:buFontTx/>
              <a:buNone/>
              <a:tabLst/>
              <a:defRPr/>
            </a:pPr>
            <a:r>
              <a:rPr kumimoji="0" lang="en-US" sz="400" b="0" i="0" u="none" strike="noStrike" kern="0" cap="none" spc="0" normalizeH="0" baseline="0" noProof="0">
                <a:ln>
                  <a:noFill/>
                </a:ln>
                <a:gradFill>
                  <a:gsLst>
                    <a:gs pos="0">
                      <a:prstClr val="black"/>
                    </a:gs>
                    <a:gs pos="100000">
                      <a:prstClr val="black"/>
                    </a:gs>
                  </a:gsLst>
                  <a:lin ang="5400000" scaled="0"/>
                </a:gradFill>
                <a:effectLst/>
                <a:uLnTx/>
                <a:uFillTx/>
                <a:latin typeface="Segoe UI" pitchFamily="34" charset="0"/>
                <a:ea typeface="Segoe UI" pitchFamily="34" charset="0"/>
                <a:cs typeface="Segoe UI" pitchFamily="34" charset="0"/>
              </a:rPr>
              <a:t>© 2016 Microsoft Corporation. All rights reserved. MICROSOFT MAKES NO WARRANTIES, EXPRESS, IMPLIED OR STATUTORY, AS TO THE INFORMATION IN THIS PRESENTATION.</a:t>
            </a:r>
            <a:endParaRPr kumimoji="0" lang="en-US" sz="400" b="0" i="0" u="none" strike="noStrike" kern="0" cap="none" spc="0" normalizeH="0" baseline="0" noProof="0" dirty="0">
              <a:ln>
                <a:noFill/>
              </a:ln>
              <a:gradFill>
                <a:gsLst>
                  <a:gs pos="0">
                    <a:prstClr val="black"/>
                  </a:gs>
                  <a:gs pos="100000">
                    <a:prstClr val="black"/>
                  </a:gs>
                </a:gsLst>
                <a:lin ang="5400000" scaled="0"/>
              </a:gradFill>
              <a:effectLst/>
              <a:uLnTx/>
              <a:uFillTx/>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38EEC551-8CDA-4EB6-89BB-2A86C9F091C8}" type="datetime8">
              <a:rPr kumimoji="0" lang="en-US"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9/28/2016 12:02 PM</a:t>
            </a:fld>
            <a:endParaRPr kumimoji="0" lang="en-US" sz="1800" b="0" i="0" u="none" strike="noStrike" kern="0" cap="none" spc="0" normalizeH="0" baseline="0" noProof="0" dirty="0">
              <a:ln>
                <a:noFill/>
              </a:ln>
              <a:solidFill>
                <a:sysClr val="windowText" lastClr="000000"/>
              </a:solidFill>
              <a:effectLst/>
              <a:uLnTx/>
              <a:uFillTx/>
            </a:endParaRPr>
          </a:p>
        </p:txBody>
      </p:sp>
      <p:sp>
        <p:nvSpPr>
          <p:cNvPr id="7" name="Slide Number Placeholder 6"/>
          <p:cNvSpPr>
            <a:spLocks noGrp="1"/>
          </p:cNvSpPr>
          <p:nvPr>
            <p:ph type="sldNum" sz="quarter" idx="13"/>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B4008EB6-D09E-4580-8CD6-DDB14511944F}" type="slidenum">
              <a:rPr kumimoji="0" lang="en-US"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20</a:t>
            </a:fld>
            <a:endParaRPr kumimoji="0" lang="en-US" sz="1800" b="0" i="0" u="none" strike="noStrike" kern="0" cap="none" spc="0" normalizeH="0" baseline="0" noProof="0" dirty="0">
              <a:ln>
                <a:noFill/>
              </a:ln>
              <a:solidFill>
                <a:sysClr val="windowText" lastClr="000000"/>
              </a:solidFill>
              <a:effectLst/>
              <a:uLnTx/>
              <a:uFillTx/>
            </a:endParaRPr>
          </a:p>
        </p:txBody>
      </p:sp>
    </p:spTree>
    <p:extLst>
      <p:ext uri="{BB962C8B-B14F-4D97-AF65-F5344CB8AC3E}">
        <p14:creationId xmlns:p14="http://schemas.microsoft.com/office/powerpoint/2010/main" val="167694254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10"/>
          </p:nvPr>
        </p:nvSpPr>
        <p:spPr/>
        <p:txBody>
          <a:bodyPr/>
          <a:lstStyle/>
          <a:p>
            <a:pPr marL="571500" marR="0" lvl="0" indent="0" algn="l" defTabSz="914099" rtl="0" eaLnBrk="0" fontAlgn="auto" latinLnBrk="0" hangingPunct="0">
              <a:lnSpc>
                <a:spcPct val="100000"/>
              </a:lnSpc>
              <a:spcBef>
                <a:spcPts val="0"/>
              </a:spcBef>
              <a:spcAft>
                <a:spcPts val="0"/>
              </a:spcAft>
              <a:buClrTx/>
              <a:buSzTx/>
              <a:buFontTx/>
              <a:buNone/>
              <a:tabLst/>
              <a:defRPr/>
            </a:pPr>
            <a:r>
              <a:rPr kumimoji="0" lang="en-US" sz="400" b="0" i="0" u="none" strike="noStrike" kern="1200" cap="none" spc="0" normalizeH="0" baseline="0" noProof="0">
                <a:ln>
                  <a:noFill/>
                </a:ln>
                <a:gradFill>
                  <a:gsLst>
                    <a:gs pos="0">
                      <a:prstClr val="black"/>
                    </a:gs>
                    <a:gs pos="100000">
                      <a:prstClr val="black"/>
                    </a:gs>
                  </a:gsLst>
                  <a:lin ang="5400000" scaled="0"/>
                </a:gradFill>
                <a:effectLst/>
                <a:uLnTx/>
                <a:uFillTx/>
                <a:latin typeface="Segoe UI" pitchFamily="34" charset="0"/>
                <a:ea typeface="Segoe UI" pitchFamily="34" charset="0"/>
                <a:cs typeface="Segoe UI" pitchFamily="34" charset="0"/>
              </a:rPr>
              <a:t>© 2014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kumimoji="0" lang="en-US" sz="400" b="0" i="0" u="none" strike="noStrike" kern="1200" cap="none" spc="0" normalizeH="0" baseline="0" noProof="0" dirty="0">
              <a:ln>
                <a:noFill/>
              </a:ln>
              <a:gradFill>
                <a:gsLst>
                  <a:gs pos="0">
                    <a:prstClr val="black"/>
                  </a:gs>
                  <a:gs pos="100000">
                    <a:prstClr val="black"/>
                  </a:gs>
                </a:gsLst>
                <a:lin ang="5400000" scaled="0"/>
              </a:gradFill>
              <a:effectLst/>
              <a:uLnTx/>
              <a:uFillTx/>
              <a:latin typeface="Segoe UI" pitchFamily="34" charset="0"/>
              <a:ea typeface="Segoe UI" pitchFamily="34" charset="0"/>
              <a:cs typeface="Segoe UI" pitchFamily="34" charset="0"/>
            </a:endParaRPr>
          </a:p>
        </p:txBody>
      </p:sp>
      <p:sp>
        <p:nvSpPr>
          <p:cNvPr id="5" name="Date Placeholder 4"/>
          <p:cNvSpPr>
            <a:spLocks noGrp="1"/>
          </p:cNvSpPr>
          <p:nvPr>
            <p:ph type="dt" idx="11"/>
          </p:nvPr>
        </p:nvSpPr>
        <p:spPr/>
        <p:txBody>
          <a:bodyPr/>
          <a:lstStyle/>
          <a:p>
            <a:pPr marL="0" marR="0" lvl="0" indent="0" algn="r" defTabSz="932742" rtl="0" eaLnBrk="1" fontAlgn="auto" latinLnBrk="0" hangingPunct="1">
              <a:lnSpc>
                <a:spcPct val="100000"/>
              </a:lnSpc>
              <a:spcBef>
                <a:spcPts val="0"/>
              </a:spcBef>
              <a:spcAft>
                <a:spcPts val="0"/>
              </a:spcAft>
              <a:buClrTx/>
              <a:buSzTx/>
              <a:buFontTx/>
              <a:buNone/>
              <a:tabLst/>
              <a:defRPr/>
            </a:pPr>
            <a:fld id="{E74353ED-ACB2-44BF-A903-985B0AF962B7}" type="datetime1">
              <a:rPr kumimoji="0" lang="en-US" sz="1200" b="0" i="0" u="none" strike="noStrike" kern="1200" cap="none" spc="0" normalizeH="0" baseline="0" noProof="0" smtClean="0">
                <a:ln>
                  <a:noFill/>
                </a:ln>
                <a:solidFill>
                  <a:prstClr val="black"/>
                </a:solidFill>
                <a:effectLst/>
                <a:uLnTx/>
                <a:uFillTx/>
                <a:latin typeface="Segoe UI" pitchFamily="34" charset="0"/>
                <a:ea typeface="+mn-ea"/>
                <a:cs typeface="+mn-cs"/>
              </a:rPr>
              <a:pPr marL="0" marR="0" lvl="0" indent="0" algn="r" defTabSz="932742" rtl="0" eaLnBrk="1" fontAlgn="auto" latinLnBrk="0" hangingPunct="1">
                <a:lnSpc>
                  <a:spcPct val="100000"/>
                </a:lnSpc>
                <a:spcBef>
                  <a:spcPts val="0"/>
                </a:spcBef>
                <a:spcAft>
                  <a:spcPts val="0"/>
                </a:spcAft>
                <a:buClrTx/>
                <a:buSzTx/>
                <a:buFontTx/>
                <a:buNone/>
                <a:tabLst/>
                <a:defRPr/>
              </a:pPr>
              <a:t>9/28/2016</a:t>
            </a:fld>
            <a:endParaRPr kumimoji="0" lang="en-US" sz="1200" b="0" i="0" u="none" strike="noStrike" kern="1200" cap="none" spc="0" normalizeH="0" baseline="0" noProof="0" dirty="0">
              <a:ln>
                <a:noFill/>
              </a:ln>
              <a:solidFill>
                <a:prstClr val="black"/>
              </a:solidFill>
              <a:effectLst/>
              <a:uLnTx/>
              <a:uFillTx/>
              <a:latin typeface="Segoe UI" pitchFamily="34" charset="0"/>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32742" rtl="0" eaLnBrk="1" fontAlgn="auto" latinLnBrk="0" hangingPunct="1">
              <a:lnSpc>
                <a:spcPct val="100000"/>
              </a:lnSpc>
              <a:spcBef>
                <a:spcPts val="0"/>
              </a:spcBef>
              <a:spcAft>
                <a:spcPts val="0"/>
              </a:spcAft>
              <a:buClrTx/>
              <a:buSzTx/>
              <a:buFontTx/>
              <a:buNone/>
              <a:tabLst/>
              <a:defRPr/>
            </a:pPr>
            <a:fld id="{B4008EB6-D09E-4580-8CD6-DDB14511944F}" type="slidenum">
              <a:rPr kumimoji="0" lang="en-US" sz="1200" b="0" i="0" u="none" strike="noStrike" kern="1200" cap="none" spc="0" normalizeH="0" baseline="0" noProof="0" smtClean="0">
                <a:ln>
                  <a:noFill/>
                </a:ln>
                <a:solidFill>
                  <a:prstClr val="black"/>
                </a:solidFill>
                <a:effectLst/>
                <a:uLnTx/>
                <a:uFillTx/>
                <a:latin typeface="Segoe UI" pitchFamily="34" charset="0"/>
                <a:ea typeface="+mn-ea"/>
                <a:cs typeface="+mn-cs"/>
              </a:rPr>
              <a:pPr marL="0" marR="0" lvl="0" indent="0" algn="r" defTabSz="932742"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dirty="0">
              <a:ln>
                <a:noFill/>
              </a:ln>
              <a:solidFill>
                <a:prstClr val="black"/>
              </a:solidFill>
              <a:effectLst/>
              <a:uLnTx/>
              <a:uFillTx/>
              <a:latin typeface="Segoe UI" pitchFamily="34" charset="0"/>
              <a:ea typeface="+mn-ea"/>
              <a:cs typeface="+mn-cs"/>
            </a:endParaRPr>
          </a:p>
        </p:txBody>
      </p:sp>
    </p:spTree>
    <p:extLst>
      <p:ext uri="{BB962C8B-B14F-4D97-AF65-F5344CB8AC3E}">
        <p14:creationId xmlns:p14="http://schemas.microsoft.com/office/powerpoint/2010/main" val="47244389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a:ln>
                  <a:noFill/>
                </a:ln>
                <a:solidFill>
                  <a:sysClr val="windowText" lastClr="000000"/>
                </a:solidFill>
                <a:effectLst/>
                <a:uLnTx/>
                <a:uFillTx/>
              </a:rPr>
              <a:t>Microsoft Ignite 2016</a:t>
            </a:r>
            <a:endParaRPr kumimoji="0" lang="en-US" sz="1800" b="0" i="0" u="none" strike="noStrike" kern="0" cap="none" spc="0" normalizeH="0" baseline="0" noProof="0" dirty="0">
              <a:ln>
                <a:noFill/>
              </a:ln>
              <a:solidFill>
                <a:sysClr val="windowText" lastClr="000000"/>
              </a:solidFill>
              <a:effectLst/>
              <a:uLnTx/>
              <a:uFillTx/>
            </a:endParaRPr>
          </a:p>
        </p:txBody>
      </p:sp>
      <p:sp>
        <p:nvSpPr>
          <p:cNvPr id="5" name="Footer Placeholder 4"/>
          <p:cNvSpPr>
            <a:spLocks noGrp="1"/>
          </p:cNvSpPr>
          <p:nvPr>
            <p:ph type="ftr" sz="quarter" idx="11"/>
          </p:nvPr>
        </p:nvSpPr>
        <p:spPr/>
        <p:txBody>
          <a:bodyPr/>
          <a:lstStyle/>
          <a:p>
            <a:pPr marL="0" marR="0" lvl="0" indent="0" defTabSz="914099" eaLnBrk="0" fontAlgn="auto" latinLnBrk="0" hangingPunct="0">
              <a:lnSpc>
                <a:spcPct val="100000"/>
              </a:lnSpc>
              <a:spcBef>
                <a:spcPts val="0"/>
              </a:spcBef>
              <a:spcAft>
                <a:spcPts val="0"/>
              </a:spcAft>
              <a:buClrTx/>
              <a:buSzTx/>
              <a:buFontTx/>
              <a:buNone/>
              <a:tabLst/>
              <a:defRPr/>
            </a:pPr>
            <a:r>
              <a:rPr kumimoji="0" lang="en-US" sz="400" b="0" i="0" u="none" strike="noStrike" kern="0" cap="none" spc="0" normalizeH="0" baseline="0" noProof="0">
                <a:ln>
                  <a:noFill/>
                </a:ln>
                <a:gradFill>
                  <a:gsLst>
                    <a:gs pos="0">
                      <a:prstClr val="black"/>
                    </a:gs>
                    <a:gs pos="100000">
                      <a:prstClr val="black"/>
                    </a:gs>
                  </a:gsLst>
                  <a:lin ang="5400000" scaled="0"/>
                </a:gradFill>
                <a:effectLst/>
                <a:uLnTx/>
                <a:uFillTx/>
                <a:latin typeface="Segoe UI" pitchFamily="34" charset="0"/>
                <a:ea typeface="Segoe UI" pitchFamily="34" charset="0"/>
                <a:cs typeface="Segoe UI" pitchFamily="34" charset="0"/>
              </a:rPr>
              <a:t>© 2016 Microsoft Corporation. All rights reserved. MICROSOFT MAKES NO WARRANTIES, EXPRESS, IMPLIED OR STATUTORY, AS TO THE INFORMATION IN THIS PRESENTATION.</a:t>
            </a:r>
            <a:endParaRPr kumimoji="0" lang="en-US" sz="400" b="0" i="0" u="none" strike="noStrike" kern="0" cap="none" spc="0" normalizeH="0" baseline="0" noProof="0" dirty="0">
              <a:ln>
                <a:noFill/>
              </a:ln>
              <a:gradFill>
                <a:gsLst>
                  <a:gs pos="0">
                    <a:prstClr val="black"/>
                  </a:gs>
                  <a:gs pos="100000">
                    <a:prstClr val="black"/>
                  </a:gs>
                </a:gsLst>
                <a:lin ang="5400000" scaled="0"/>
              </a:gradFill>
              <a:effectLst/>
              <a:uLnTx/>
              <a:uFillTx/>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38EEC551-8CDA-4EB6-89BB-2A86C9F091C8}" type="datetime8">
              <a:rPr kumimoji="0" lang="en-US"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9/28/2016 12:02 PM</a:t>
            </a:fld>
            <a:endParaRPr kumimoji="0" lang="en-US" sz="1800" b="0" i="0" u="none" strike="noStrike" kern="0" cap="none" spc="0" normalizeH="0" baseline="0" noProof="0" dirty="0">
              <a:ln>
                <a:noFill/>
              </a:ln>
              <a:solidFill>
                <a:sysClr val="windowText" lastClr="000000"/>
              </a:solidFill>
              <a:effectLst/>
              <a:uLnTx/>
              <a:uFillTx/>
            </a:endParaRPr>
          </a:p>
        </p:txBody>
      </p:sp>
      <p:sp>
        <p:nvSpPr>
          <p:cNvPr id="7" name="Slide Number Placeholder 6"/>
          <p:cNvSpPr>
            <a:spLocks noGrp="1"/>
          </p:cNvSpPr>
          <p:nvPr>
            <p:ph type="sldNum" sz="quarter" idx="13"/>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B4008EB6-D09E-4580-8CD6-DDB14511944F}" type="slidenum">
              <a:rPr kumimoji="0" lang="en-US"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21</a:t>
            </a:fld>
            <a:endParaRPr kumimoji="0" lang="en-US" sz="1800" b="0" i="0" u="none" strike="noStrike" kern="0" cap="none" spc="0" normalizeH="0" baseline="0" noProof="0" dirty="0">
              <a:ln>
                <a:noFill/>
              </a:ln>
              <a:solidFill>
                <a:sysClr val="windowText" lastClr="000000"/>
              </a:solidFill>
              <a:effectLst/>
              <a:uLnTx/>
              <a:uFillTx/>
            </a:endParaRPr>
          </a:p>
        </p:txBody>
      </p:sp>
    </p:spTree>
    <p:extLst>
      <p:ext uri="{BB962C8B-B14F-4D97-AF65-F5344CB8AC3E}">
        <p14:creationId xmlns:p14="http://schemas.microsoft.com/office/powerpoint/2010/main" val="298808289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6" name="Slide Number Placeholder 5"/>
          <p:cNvSpPr>
            <a:spLocks noGrp="1"/>
          </p:cNvSpPr>
          <p:nvPr>
            <p:ph type="sldNum" sz="quarter" idx="12"/>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B4008EB6-D09E-4580-8CD6-DDB14511944F}" type="slidenum">
              <a:rPr kumimoji="0" lang="en-US"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22</a:t>
            </a:fld>
            <a:endParaRPr kumimoji="0" lang="en-US" sz="1800" b="0" i="0" u="none" strike="noStrike" kern="0" cap="none" spc="0" normalizeH="0" baseline="0" noProof="0" dirty="0">
              <a:ln>
                <a:noFill/>
              </a:ln>
              <a:solidFill>
                <a:sysClr val="windowText" lastClr="000000"/>
              </a:solidFill>
              <a:effectLst/>
              <a:uLnTx/>
              <a:uFillTx/>
            </a:endParaRPr>
          </a:p>
        </p:txBody>
      </p:sp>
      <p:sp>
        <p:nvSpPr>
          <p:cNvPr id="10" name="Date Placeholder 9"/>
          <p:cNvSpPr>
            <a:spLocks noGrp="1"/>
          </p:cNvSpPr>
          <p:nvPr>
            <p:ph type="dt" idx="13"/>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6108602D-D426-4C00-B215-BFA18C076426}" type="datetime8">
              <a:rPr kumimoji="0" lang="en-US"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9/28/2016 12:02 PM</a:t>
            </a:fld>
            <a:endParaRPr kumimoji="0" lang="en-US" sz="1800" b="0" i="0" u="none" strike="noStrike" kern="0" cap="none" spc="0" normalizeH="0" baseline="0" noProof="0" dirty="0">
              <a:ln>
                <a:noFill/>
              </a:ln>
              <a:solidFill>
                <a:sysClr val="windowText" lastClr="000000"/>
              </a:solidFill>
              <a:effectLst/>
              <a:uLnTx/>
              <a:uFillTx/>
            </a:endParaRPr>
          </a:p>
        </p:txBody>
      </p:sp>
      <p:sp>
        <p:nvSpPr>
          <p:cNvPr id="4" name="Footer Placeholder 3"/>
          <p:cNvSpPr>
            <a:spLocks noGrp="1"/>
          </p:cNvSpPr>
          <p:nvPr>
            <p:ph type="ftr" sz="quarter" idx="14"/>
          </p:nvPr>
        </p:nvSpPr>
        <p:spPr/>
        <p:txBody>
          <a:bodyPr/>
          <a:lstStyle/>
          <a:p>
            <a:pPr marL="0" marR="0" lvl="0" indent="0" defTabSz="914099" eaLnBrk="0" fontAlgn="auto" latinLnBrk="0" hangingPunct="0">
              <a:lnSpc>
                <a:spcPct val="100000"/>
              </a:lnSpc>
              <a:spcBef>
                <a:spcPts val="0"/>
              </a:spcBef>
              <a:spcAft>
                <a:spcPts val="0"/>
              </a:spcAft>
              <a:buClrTx/>
              <a:buSzTx/>
              <a:buFontTx/>
              <a:buNone/>
              <a:tabLst/>
              <a:defRPr/>
            </a:pPr>
            <a:r>
              <a:rPr kumimoji="0" lang="en-US" sz="400" b="0" i="0" u="none" strike="noStrike" kern="0" cap="none" spc="0" normalizeH="0" baseline="0" noProof="0" dirty="0">
                <a:ln>
                  <a:noFill/>
                </a:ln>
                <a:gradFill>
                  <a:gsLst>
                    <a:gs pos="0">
                      <a:prstClr val="black"/>
                    </a:gs>
                    <a:gs pos="100000">
                      <a:prstClr val="black"/>
                    </a:gs>
                  </a:gsLst>
                  <a:lin ang="5400000" scaled="0"/>
                </a:gradFill>
                <a:effectLst/>
                <a:uLnTx/>
                <a:uFillTx/>
                <a:latin typeface="Segoe UI" pitchFamily="34" charset="0"/>
                <a:ea typeface="Segoe UI" pitchFamily="34" charset="0"/>
                <a:cs typeface="Segoe UI" pitchFamily="34" charset="0"/>
              </a:rPr>
              <a:t>© 2014 Microsoft Corporation. All rights reserved. MICROSOFT MAKES NO WARRANTIES, EXPRESS, IMPLIED OR STATUTORY, AS TO THE INFORMATION IN THIS PRESENTATION.</a:t>
            </a:r>
          </a:p>
        </p:txBody>
      </p:sp>
      <p:sp>
        <p:nvSpPr>
          <p:cNvPr id="5" name="Header Placeholder 4"/>
          <p:cNvSpPr>
            <a:spLocks noGrp="1"/>
          </p:cNvSpPr>
          <p:nvPr>
            <p:ph type="hdr" sz="quarter" idx="15"/>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endParaRPr>
          </a:p>
        </p:txBody>
      </p:sp>
    </p:spTree>
    <p:extLst>
      <p:ext uri="{BB962C8B-B14F-4D97-AF65-F5344CB8AC3E}">
        <p14:creationId xmlns:p14="http://schemas.microsoft.com/office/powerpoint/2010/main" val="62218011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6" name="Slide Number Placeholder 5"/>
          <p:cNvSpPr>
            <a:spLocks noGrp="1"/>
          </p:cNvSpPr>
          <p:nvPr>
            <p:ph type="sldNum" sz="quarter" idx="12"/>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B4008EB6-D09E-4580-8CD6-DDB14511944F}" type="slidenum">
              <a:rPr kumimoji="0" lang="en-US"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23</a:t>
            </a:fld>
            <a:endParaRPr kumimoji="0" lang="en-US" sz="1800" b="0" i="0" u="none" strike="noStrike" kern="0" cap="none" spc="0" normalizeH="0" baseline="0" noProof="0" dirty="0">
              <a:ln>
                <a:noFill/>
              </a:ln>
              <a:solidFill>
                <a:sysClr val="windowText" lastClr="000000"/>
              </a:solidFill>
              <a:effectLst/>
              <a:uLnTx/>
              <a:uFillTx/>
            </a:endParaRPr>
          </a:p>
        </p:txBody>
      </p:sp>
      <p:sp>
        <p:nvSpPr>
          <p:cNvPr id="10" name="Date Placeholder 9"/>
          <p:cNvSpPr>
            <a:spLocks noGrp="1"/>
          </p:cNvSpPr>
          <p:nvPr>
            <p:ph type="dt" idx="13"/>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6108602D-D426-4C00-B215-BFA18C076426}" type="datetime8">
              <a:rPr kumimoji="0" lang="en-US"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9/28/2016 12:02 PM</a:t>
            </a:fld>
            <a:endParaRPr kumimoji="0" lang="en-US" sz="1800" b="0" i="0" u="none" strike="noStrike" kern="0" cap="none" spc="0" normalizeH="0" baseline="0" noProof="0" dirty="0">
              <a:ln>
                <a:noFill/>
              </a:ln>
              <a:solidFill>
                <a:sysClr val="windowText" lastClr="000000"/>
              </a:solidFill>
              <a:effectLst/>
              <a:uLnTx/>
              <a:uFillTx/>
            </a:endParaRPr>
          </a:p>
        </p:txBody>
      </p:sp>
      <p:sp>
        <p:nvSpPr>
          <p:cNvPr id="4" name="Footer Placeholder 3"/>
          <p:cNvSpPr>
            <a:spLocks noGrp="1"/>
          </p:cNvSpPr>
          <p:nvPr>
            <p:ph type="ftr" sz="quarter" idx="14"/>
          </p:nvPr>
        </p:nvSpPr>
        <p:spPr/>
        <p:txBody>
          <a:bodyPr/>
          <a:lstStyle/>
          <a:p>
            <a:pPr marL="0" marR="0" lvl="0" indent="0" defTabSz="914099" eaLnBrk="0" fontAlgn="auto" latinLnBrk="0" hangingPunct="0">
              <a:lnSpc>
                <a:spcPct val="100000"/>
              </a:lnSpc>
              <a:spcBef>
                <a:spcPts val="0"/>
              </a:spcBef>
              <a:spcAft>
                <a:spcPts val="0"/>
              </a:spcAft>
              <a:buClrTx/>
              <a:buSzTx/>
              <a:buFontTx/>
              <a:buNone/>
              <a:tabLst/>
              <a:defRPr/>
            </a:pPr>
            <a:r>
              <a:rPr kumimoji="0" lang="en-US" sz="400" b="0" i="0" u="none" strike="noStrike" kern="0" cap="none" spc="0" normalizeH="0" baseline="0" noProof="0" dirty="0">
                <a:ln>
                  <a:noFill/>
                </a:ln>
                <a:gradFill>
                  <a:gsLst>
                    <a:gs pos="0">
                      <a:prstClr val="black"/>
                    </a:gs>
                    <a:gs pos="100000">
                      <a:prstClr val="black"/>
                    </a:gs>
                  </a:gsLst>
                  <a:lin ang="5400000" scaled="0"/>
                </a:gradFill>
                <a:effectLst/>
                <a:uLnTx/>
                <a:uFillTx/>
                <a:latin typeface="Segoe UI" pitchFamily="34" charset="0"/>
                <a:ea typeface="Segoe UI" pitchFamily="34" charset="0"/>
                <a:cs typeface="Segoe UI" pitchFamily="34" charset="0"/>
              </a:rPr>
              <a:t>© 2014 Microsoft Corporation. All rights reserved. MICROSOFT MAKES NO WARRANTIES, EXPRESS, IMPLIED OR STATUTORY, AS TO THE INFORMATION IN THIS PRESENTATION.</a:t>
            </a:r>
          </a:p>
        </p:txBody>
      </p:sp>
      <p:sp>
        <p:nvSpPr>
          <p:cNvPr id="5" name="Header Placeholder 4"/>
          <p:cNvSpPr>
            <a:spLocks noGrp="1"/>
          </p:cNvSpPr>
          <p:nvPr>
            <p:ph type="hdr" sz="quarter" idx="15"/>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endParaRPr>
          </a:p>
        </p:txBody>
      </p:sp>
    </p:spTree>
    <p:extLst>
      <p:ext uri="{BB962C8B-B14F-4D97-AF65-F5344CB8AC3E}">
        <p14:creationId xmlns:p14="http://schemas.microsoft.com/office/powerpoint/2010/main" val="399059178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6" name="Slide Number Placeholder 5"/>
          <p:cNvSpPr>
            <a:spLocks noGrp="1"/>
          </p:cNvSpPr>
          <p:nvPr>
            <p:ph type="sldNum" sz="quarter" idx="12"/>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B4008EB6-D09E-4580-8CD6-DDB14511944F}" type="slidenum">
              <a:rPr kumimoji="0" lang="en-US"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24</a:t>
            </a:fld>
            <a:endParaRPr kumimoji="0" lang="en-US" sz="1800" b="0" i="0" u="none" strike="noStrike" kern="0" cap="none" spc="0" normalizeH="0" baseline="0" noProof="0" dirty="0">
              <a:ln>
                <a:noFill/>
              </a:ln>
              <a:solidFill>
                <a:sysClr val="windowText" lastClr="000000"/>
              </a:solidFill>
              <a:effectLst/>
              <a:uLnTx/>
              <a:uFillTx/>
            </a:endParaRPr>
          </a:p>
        </p:txBody>
      </p:sp>
      <p:sp>
        <p:nvSpPr>
          <p:cNvPr id="10" name="Date Placeholder 9"/>
          <p:cNvSpPr>
            <a:spLocks noGrp="1"/>
          </p:cNvSpPr>
          <p:nvPr>
            <p:ph type="dt" idx="13"/>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6108602D-D426-4C00-B215-BFA18C076426}" type="datetime8">
              <a:rPr kumimoji="0" lang="en-US"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9/28/2016 12:02 PM</a:t>
            </a:fld>
            <a:endParaRPr kumimoji="0" lang="en-US" sz="1800" b="0" i="0" u="none" strike="noStrike" kern="0" cap="none" spc="0" normalizeH="0" baseline="0" noProof="0" dirty="0">
              <a:ln>
                <a:noFill/>
              </a:ln>
              <a:solidFill>
                <a:sysClr val="windowText" lastClr="000000"/>
              </a:solidFill>
              <a:effectLst/>
              <a:uLnTx/>
              <a:uFillTx/>
            </a:endParaRPr>
          </a:p>
        </p:txBody>
      </p:sp>
      <p:sp>
        <p:nvSpPr>
          <p:cNvPr id="4" name="Footer Placeholder 3"/>
          <p:cNvSpPr>
            <a:spLocks noGrp="1"/>
          </p:cNvSpPr>
          <p:nvPr>
            <p:ph type="ftr" sz="quarter" idx="14"/>
          </p:nvPr>
        </p:nvSpPr>
        <p:spPr/>
        <p:txBody>
          <a:bodyPr/>
          <a:lstStyle/>
          <a:p>
            <a:pPr marL="0" marR="0" lvl="0" indent="0" defTabSz="914099" eaLnBrk="0" fontAlgn="auto" latinLnBrk="0" hangingPunct="0">
              <a:lnSpc>
                <a:spcPct val="100000"/>
              </a:lnSpc>
              <a:spcBef>
                <a:spcPts val="0"/>
              </a:spcBef>
              <a:spcAft>
                <a:spcPts val="0"/>
              </a:spcAft>
              <a:buClrTx/>
              <a:buSzTx/>
              <a:buFontTx/>
              <a:buNone/>
              <a:tabLst/>
              <a:defRPr/>
            </a:pPr>
            <a:r>
              <a:rPr kumimoji="0" lang="en-US" sz="400" b="0" i="0" u="none" strike="noStrike" kern="0" cap="none" spc="0" normalizeH="0" baseline="0" noProof="0" dirty="0">
                <a:ln>
                  <a:noFill/>
                </a:ln>
                <a:gradFill>
                  <a:gsLst>
                    <a:gs pos="0">
                      <a:prstClr val="black"/>
                    </a:gs>
                    <a:gs pos="100000">
                      <a:prstClr val="black"/>
                    </a:gs>
                  </a:gsLst>
                  <a:lin ang="5400000" scaled="0"/>
                </a:gradFill>
                <a:effectLst/>
                <a:uLnTx/>
                <a:uFillTx/>
                <a:latin typeface="Segoe UI" pitchFamily="34" charset="0"/>
                <a:ea typeface="Segoe UI" pitchFamily="34" charset="0"/>
                <a:cs typeface="Segoe UI" pitchFamily="34" charset="0"/>
              </a:rPr>
              <a:t>© 2014 Microsoft Corporation. All rights reserved. MICROSOFT MAKES NO WARRANTIES, EXPRESS, IMPLIED OR STATUTORY, AS TO THE INFORMATION IN THIS PRESENTATION.</a:t>
            </a:r>
          </a:p>
        </p:txBody>
      </p:sp>
      <p:sp>
        <p:nvSpPr>
          <p:cNvPr id="5" name="Header Placeholder 4"/>
          <p:cNvSpPr>
            <a:spLocks noGrp="1"/>
          </p:cNvSpPr>
          <p:nvPr>
            <p:ph type="hdr" sz="quarter" idx="15"/>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endParaRPr>
          </a:p>
        </p:txBody>
      </p:sp>
    </p:spTree>
    <p:extLst>
      <p:ext uri="{BB962C8B-B14F-4D97-AF65-F5344CB8AC3E}">
        <p14:creationId xmlns:p14="http://schemas.microsoft.com/office/powerpoint/2010/main" val="120910969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a:ln>
                  <a:noFill/>
                </a:ln>
                <a:solidFill>
                  <a:sysClr val="windowText" lastClr="000000"/>
                </a:solidFill>
                <a:effectLst/>
                <a:uLnTx/>
                <a:uFillTx/>
              </a:rPr>
              <a:t>Microsoft Ignite 2016</a:t>
            </a:r>
            <a:endParaRPr kumimoji="0" lang="en-US" sz="1800" b="0" i="0" u="none" strike="noStrike" kern="0" cap="none" spc="0" normalizeH="0" baseline="0" noProof="0" dirty="0">
              <a:ln>
                <a:noFill/>
              </a:ln>
              <a:solidFill>
                <a:sysClr val="windowText" lastClr="000000"/>
              </a:solidFill>
              <a:effectLst/>
              <a:uLnTx/>
              <a:uFillTx/>
            </a:endParaRPr>
          </a:p>
        </p:txBody>
      </p:sp>
      <p:sp>
        <p:nvSpPr>
          <p:cNvPr id="5" name="Footer Placeholder 4"/>
          <p:cNvSpPr>
            <a:spLocks noGrp="1"/>
          </p:cNvSpPr>
          <p:nvPr>
            <p:ph type="ftr" sz="quarter" idx="11"/>
          </p:nvPr>
        </p:nvSpPr>
        <p:spPr/>
        <p:txBody>
          <a:bodyPr/>
          <a:lstStyle/>
          <a:p>
            <a:pPr marL="0" marR="0" lvl="0" indent="0" defTabSz="914099" eaLnBrk="0" fontAlgn="auto" latinLnBrk="0" hangingPunct="0">
              <a:lnSpc>
                <a:spcPct val="100000"/>
              </a:lnSpc>
              <a:spcBef>
                <a:spcPts val="0"/>
              </a:spcBef>
              <a:spcAft>
                <a:spcPts val="0"/>
              </a:spcAft>
              <a:buClrTx/>
              <a:buSzTx/>
              <a:buFontTx/>
              <a:buNone/>
              <a:tabLst/>
              <a:defRPr/>
            </a:pPr>
            <a:r>
              <a:rPr kumimoji="0" lang="en-US" sz="400" b="0" i="0" u="none" strike="noStrike" kern="0" cap="none" spc="0" normalizeH="0" baseline="0" noProof="0">
                <a:ln>
                  <a:noFill/>
                </a:ln>
                <a:gradFill>
                  <a:gsLst>
                    <a:gs pos="0">
                      <a:prstClr val="black"/>
                    </a:gs>
                    <a:gs pos="100000">
                      <a:prstClr val="black"/>
                    </a:gs>
                  </a:gsLst>
                  <a:lin ang="5400000" scaled="0"/>
                </a:gradFill>
                <a:effectLst/>
                <a:uLnTx/>
                <a:uFillTx/>
                <a:latin typeface="Segoe UI" pitchFamily="34" charset="0"/>
                <a:ea typeface="Segoe UI" pitchFamily="34" charset="0"/>
                <a:cs typeface="Segoe UI" pitchFamily="34" charset="0"/>
              </a:rPr>
              <a:t>© 2016 Microsoft Corporation. All rights reserved. MICROSOFT MAKES NO WARRANTIES, EXPRESS, IMPLIED OR STATUTORY, AS TO THE INFORMATION IN THIS PRESENTATION.</a:t>
            </a:r>
            <a:endParaRPr kumimoji="0" lang="en-US" sz="400" b="0" i="0" u="none" strike="noStrike" kern="0" cap="none" spc="0" normalizeH="0" baseline="0" noProof="0" dirty="0">
              <a:ln>
                <a:noFill/>
              </a:ln>
              <a:gradFill>
                <a:gsLst>
                  <a:gs pos="0">
                    <a:prstClr val="black"/>
                  </a:gs>
                  <a:gs pos="100000">
                    <a:prstClr val="black"/>
                  </a:gs>
                </a:gsLst>
                <a:lin ang="5400000" scaled="0"/>
              </a:gradFill>
              <a:effectLst/>
              <a:uLnTx/>
              <a:uFillTx/>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38EEC551-8CDA-4EB6-89BB-2A86C9F091C8}" type="datetime8">
              <a:rPr kumimoji="0" lang="en-US"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9/28/2016 12:02 PM</a:t>
            </a:fld>
            <a:endParaRPr kumimoji="0" lang="en-US" sz="1800" b="0" i="0" u="none" strike="noStrike" kern="0" cap="none" spc="0" normalizeH="0" baseline="0" noProof="0" dirty="0">
              <a:ln>
                <a:noFill/>
              </a:ln>
              <a:solidFill>
                <a:sysClr val="windowText" lastClr="000000"/>
              </a:solidFill>
              <a:effectLst/>
              <a:uLnTx/>
              <a:uFillTx/>
            </a:endParaRPr>
          </a:p>
        </p:txBody>
      </p:sp>
      <p:sp>
        <p:nvSpPr>
          <p:cNvPr id="7" name="Slide Number Placeholder 6"/>
          <p:cNvSpPr>
            <a:spLocks noGrp="1"/>
          </p:cNvSpPr>
          <p:nvPr>
            <p:ph type="sldNum" sz="quarter" idx="13"/>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B4008EB6-D09E-4580-8CD6-DDB14511944F}" type="slidenum">
              <a:rPr kumimoji="0" lang="en-US"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25</a:t>
            </a:fld>
            <a:endParaRPr kumimoji="0" lang="en-US" sz="1800" b="0" i="0" u="none" strike="noStrike" kern="0" cap="none" spc="0" normalizeH="0" baseline="0" noProof="0" dirty="0">
              <a:ln>
                <a:noFill/>
              </a:ln>
              <a:solidFill>
                <a:sysClr val="windowText" lastClr="000000"/>
              </a:solidFill>
              <a:effectLst/>
              <a:uLnTx/>
              <a:uFillTx/>
            </a:endParaRPr>
          </a:p>
        </p:txBody>
      </p:sp>
    </p:spTree>
    <p:extLst>
      <p:ext uri="{BB962C8B-B14F-4D97-AF65-F5344CB8AC3E}">
        <p14:creationId xmlns:p14="http://schemas.microsoft.com/office/powerpoint/2010/main" val="275076343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a:ln>
                  <a:noFill/>
                </a:ln>
                <a:solidFill>
                  <a:sysClr val="windowText" lastClr="000000"/>
                </a:solidFill>
                <a:effectLst/>
                <a:uLnTx/>
                <a:uFillTx/>
              </a:rPr>
              <a:t>Microsoft Ignite 2016</a:t>
            </a:r>
            <a:endParaRPr kumimoji="0" lang="en-US" sz="1800" b="0" i="0" u="none" strike="noStrike" kern="0" cap="none" spc="0" normalizeH="0" baseline="0" noProof="0" dirty="0">
              <a:ln>
                <a:noFill/>
              </a:ln>
              <a:solidFill>
                <a:sysClr val="windowText" lastClr="000000"/>
              </a:solidFill>
              <a:effectLst/>
              <a:uLnTx/>
              <a:uFillTx/>
            </a:endParaRPr>
          </a:p>
        </p:txBody>
      </p:sp>
      <p:sp>
        <p:nvSpPr>
          <p:cNvPr id="5" name="Footer Placeholder 4"/>
          <p:cNvSpPr>
            <a:spLocks noGrp="1"/>
          </p:cNvSpPr>
          <p:nvPr>
            <p:ph type="ftr" sz="quarter" idx="11"/>
          </p:nvPr>
        </p:nvSpPr>
        <p:spPr/>
        <p:txBody>
          <a:bodyPr/>
          <a:lstStyle/>
          <a:p>
            <a:pPr marL="0" marR="0" lvl="0" indent="0" defTabSz="914099" eaLnBrk="0" fontAlgn="auto" latinLnBrk="0" hangingPunct="0">
              <a:lnSpc>
                <a:spcPct val="100000"/>
              </a:lnSpc>
              <a:spcBef>
                <a:spcPts val="0"/>
              </a:spcBef>
              <a:spcAft>
                <a:spcPts val="0"/>
              </a:spcAft>
              <a:buClrTx/>
              <a:buSzTx/>
              <a:buFontTx/>
              <a:buNone/>
              <a:tabLst/>
              <a:defRPr/>
            </a:pPr>
            <a:r>
              <a:rPr kumimoji="0" lang="en-US" sz="400" b="0" i="0" u="none" strike="noStrike" kern="0" cap="none" spc="0" normalizeH="0" baseline="0" noProof="0">
                <a:ln>
                  <a:noFill/>
                </a:ln>
                <a:gradFill>
                  <a:gsLst>
                    <a:gs pos="0">
                      <a:prstClr val="black"/>
                    </a:gs>
                    <a:gs pos="100000">
                      <a:prstClr val="black"/>
                    </a:gs>
                  </a:gsLst>
                  <a:lin ang="5400000" scaled="0"/>
                </a:gradFill>
                <a:effectLst/>
                <a:uLnTx/>
                <a:uFillTx/>
                <a:latin typeface="Segoe UI" pitchFamily="34" charset="0"/>
                <a:ea typeface="Segoe UI" pitchFamily="34" charset="0"/>
                <a:cs typeface="Segoe UI" pitchFamily="34" charset="0"/>
              </a:rPr>
              <a:t>© 2016 Microsoft Corporation. All rights reserved. MICROSOFT MAKES NO WARRANTIES, EXPRESS, IMPLIED OR STATUTORY, AS TO THE INFORMATION IN THIS PRESENTATION.</a:t>
            </a:r>
            <a:endParaRPr kumimoji="0" lang="en-US" sz="400" b="0" i="0" u="none" strike="noStrike" kern="0" cap="none" spc="0" normalizeH="0" baseline="0" noProof="0" dirty="0">
              <a:ln>
                <a:noFill/>
              </a:ln>
              <a:gradFill>
                <a:gsLst>
                  <a:gs pos="0">
                    <a:prstClr val="black"/>
                  </a:gs>
                  <a:gs pos="100000">
                    <a:prstClr val="black"/>
                  </a:gs>
                </a:gsLst>
                <a:lin ang="5400000" scaled="0"/>
              </a:gradFill>
              <a:effectLst/>
              <a:uLnTx/>
              <a:uFillTx/>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38EEC551-8CDA-4EB6-89BB-2A86C9F091C8}" type="datetime8">
              <a:rPr kumimoji="0" lang="en-US"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9/28/2016 12:02 PM</a:t>
            </a:fld>
            <a:endParaRPr kumimoji="0" lang="en-US" sz="1800" b="0" i="0" u="none" strike="noStrike" kern="0" cap="none" spc="0" normalizeH="0" baseline="0" noProof="0" dirty="0">
              <a:ln>
                <a:noFill/>
              </a:ln>
              <a:solidFill>
                <a:sysClr val="windowText" lastClr="000000"/>
              </a:solidFill>
              <a:effectLst/>
              <a:uLnTx/>
              <a:uFillTx/>
            </a:endParaRPr>
          </a:p>
        </p:txBody>
      </p:sp>
      <p:sp>
        <p:nvSpPr>
          <p:cNvPr id="7" name="Slide Number Placeholder 6"/>
          <p:cNvSpPr>
            <a:spLocks noGrp="1"/>
          </p:cNvSpPr>
          <p:nvPr>
            <p:ph type="sldNum" sz="quarter" idx="13"/>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B4008EB6-D09E-4580-8CD6-DDB14511944F}" type="slidenum">
              <a:rPr kumimoji="0" lang="en-US"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26</a:t>
            </a:fld>
            <a:endParaRPr kumimoji="0" lang="en-US" sz="1800" b="0" i="0" u="none" strike="noStrike" kern="0" cap="none" spc="0" normalizeH="0" baseline="0" noProof="0" dirty="0">
              <a:ln>
                <a:noFill/>
              </a:ln>
              <a:solidFill>
                <a:sysClr val="windowText" lastClr="000000"/>
              </a:solidFill>
              <a:effectLst/>
              <a:uLnTx/>
              <a:uFillTx/>
            </a:endParaRPr>
          </a:p>
        </p:txBody>
      </p:sp>
    </p:spTree>
    <p:extLst>
      <p:ext uri="{BB962C8B-B14F-4D97-AF65-F5344CB8AC3E}">
        <p14:creationId xmlns:p14="http://schemas.microsoft.com/office/powerpoint/2010/main" val="84789942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a:ln>
                  <a:noFill/>
                </a:ln>
                <a:solidFill>
                  <a:sysClr val="windowText" lastClr="000000"/>
                </a:solidFill>
                <a:effectLst/>
                <a:uLnTx/>
                <a:uFillTx/>
              </a:rPr>
              <a:t>Microsoft Ignite 2016</a:t>
            </a:r>
            <a:endParaRPr kumimoji="0" lang="en-US" sz="1800" b="0" i="0" u="none" strike="noStrike" kern="0" cap="none" spc="0" normalizeH="0" baseline="0" noProof="0" dirty="0">
              <a:ln>
                <a:noFill/>
              </a:ln>
              <a:solidFill>
                <a:sysClr val="windowText" lastClr="000000"/>
              </a:solidFill>
              <a:effectLst/>
              <a:uLnTx/>
              <a:uFillTx/>
            </a:endParaRPr>
          </a:p>
        </p:txBody>
      </p:sp>
      <p:sp>
        <p:nvSpPr>
          <p:cNvPr id="5" name="Footer Placeholder 4"/>
          <p:cNvSpPr>
            <a:spLocks noGrp="1"/>
          </p:cNvSpPr>
          <p:nvPr>
            <p:ph type="ftr" sz="quarter" idx="11"/>
          </p:nvPr>
        </p:nvSpPr>
        <p:spPr/>
        <p:txBody>
          <a:bodyPr/>
          <a:lstStyle/>
          <a:p>
            <a:pPr marL="0" marR="0" lvl="0" indent="0" defTabSz="914099" eaLnBrk="0" fontAlgn="auto" latinLnBrk="0" hangingPunct="0">
              <a:lnSpc>
                <a:spcPct val="100000"/>
              </a:lnSpc>
              <a:spcBef>
                <a:spcPts val="0"/>
              </a:spcBef>
              <a:spcAft>
                <a:spcPts val="0"/>
              </a:spcAft>
              <a:buClrTx/>
              <a:buSzTx/>
              <a:buFontTx/>
              <a:buNone/>
              <a:tabLst/>
              <a:defRPr/>
            </a:pPr>
            <a:r>
              <a:rPr kumimoji="0" lang="en-US" sz="400" b="0" i="0" u="none" strike="noStrike" kern="0" cap="none" spc="0" normalizeH="0" baseline="0" noProof="0">
                <a:ln>
                  <a:noFill/>
                </a:ln>
                <a:gradFill>
                  <a:gsLst>
                    <a:gs pos="0">
                      <a:prstClr val="black"/>
                    </a:gs>
                    <a:gs pos="100000">
                      <a:prstClr val="black"/>
                    </a:gs>
                  </a:gsLst>
                  <a:lin ang="5400000" scaled="0"/>
                </a:gradFill>
                <a:effectLst/>
                <a:uLnTx/>
                <a:uFillTx/>
                <a:latin typeface="Segoe UI" pitchFamily="34" charset="0"/>
                <a:ea typeface="Segoe UI" pitchFamily="34" charset="0"/>
                <a:cs typeface="Segoe UI" pitchFamily="34" charset="0"/>
              </a:rPr>
              <a:t>© 2016 Microsoft Corporation. All rights reserved. MICROSOFT MAKES NO WARRANTIES, EXPRESS, IMPLIED OR STATUTORY, AS TO THE INFORMATION IN THIS PRESENTATION.</a:t>
            </a:r>
            <a:endParaRPr kumimoji="0" lang="en-US" sz="400" b="0" i="0" u="none" strike="noStrike" kern="0" cap="none" spc="0" normalizeH="0" baseline="0" noProof="0" dirty="0">
              <a:ln>
                <a:noFill/>
              </a:ln>
              <a:gradFill>
                <a:gsLst>
                  <a:gs pos="0">
                    <a:prstClr val="black"/>
                  </a:gs>
                  <a:gs pos="100000">
                    <a:prstClr val="black"/>
                  </a:gs>
                </a:gsLst>
                <a:lin ang="5400000" scaled="0"/>
              </a:gradFill>
              <a:effectLst/>
              <a:uLnTx/>
              <a:uFillTx/>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38EEC551-8CDA-4EB6-89BB-2A86C9F091C8}" type="datetime8">
              <a:rPr kumimoji="0" lang="en-US"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9/28/2016 12:02 PM</a:t>
            </a:fld>
            <a:endParaRPr kumimoji="0" lang="en-US" sz="1800" b="0" i="0" u="none" strike="noStrike" kern="0" cap="none" spc="0" normalizeH="0" baseline="0" noProof="0" dirty="0">
              <a:ln>
                <a:noFill/>
              </a:ln>
              <a:solidFill>
                <a:sysClr val="windowText" lastClr="000000"/>
              </a:solidFill>
              <a:effectLst/>
              <a:uLnTx/>
              <a:uFillTx/>
            </a:endParaRPr>
          </a:p>
        </p:txBody>
      </p:sp>
      <p:sp>
        <p:nvSpPr>
          <p:cNvPr id="7" name="Slide Number Placeholder 6"/>
          <p:cNvSpPr>
            <a:spLocks noGrp="1"/>
          </p:cNvSpPr>
          <p:nvPr>
            <p:ph type="sldNum" sz="quarter" idx="13"/>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B4008EB6-D09E-4580-8CD6-DDB14511944F}" type="slidenum">
              <a:rPr kumimoji="0" lang="en-US"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27</a:t>
            </a:fld>
            <a:endParaRPr kumimoji="0" lang="en-US" sz="1800" b="0" i="0" u="none" strike="noStrike" kern="0" cap="none" spc="0" normalizeH="0" baseline="0" noProof="0" dirty="0">
              <a:ln>
                <a:noFill/>
              </a:ln>
              <a:solidFill>
                <a:sysClr val="windowText" lastClr="000000"/>
              </a:solidFill>
              <a:effectLst/>
              <a:uLnTx/>
              <a:uFillTx/>
            </a:endParaRPr>
          </a:p>
        </p:txBody>
      </p:sp>
    </p:spTree>
    <p:extLst>
      <p:ext uri="{BB962C8B-B14F-4D97-AF65-F5344CB8AC3E}">
        <p14:creationId xmlns:p14="http://schemas.microsoft.com/office/powerpoint/2010/main" val="183344382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a:ln>
                  <a:noFill/>
                </a:ln>
                <a:solidFill>
                  <a:sysClr val="windowText" lastClr="000000"/>
                </a:solidFill>
                <a:effectLst/>
                <a:uLnTx/>
                <a:uFillTx/>
              </a:rPr>
              <a:t>Microsoft Ignite 2016</a:t>
            </a:r>
            <a:endParaRPr kumimoji="0" lang="en-US" sz="1800" b="0" i="0" u="none" strike="noStrike" kern="0" cap="none" spc="0" normalizeH="0" baseline="0" noProof="0" dirty="0">
              <a:ln>
                <a:noFill/>
              </a:ln>
              <a:solidFill>
                <a:sysClr val="windowText" lastClr="000000"/>
              </a:solidFill>
              <a:effectLst/>
              <a:uLnTx/>
              <a:uFillTx/>
            </a:endParaRPr>
          </a:p>
        </p:txBody>
      </p:sp>
      <p:sp>
        <p:nvSpPr>
          <p:cNvPr id="5" name="Footer Placeholder 4"/>
          <p:cNvSpPr>
            <a:spLocks noGrp="1"/>
          </p:cNvSpPr>
          <p:nvPr>
            <p:ph type="ftr" sz="quarter" idx="11"/>
          </p:nvPr>
        </p:nvSpPr>
        <p:spPr/>
        <p:txBody>
          <a:bodyPr/>
          <a:lstStyle/>
          <a:p>
            <a:pPr marL="0" marR="0" lvl="0" indent="0" defTabSz="914099" eaLnBrk="0" fontAlgn="auto" latinLnBrk="0" hangingPunct="0">
              <a:lnSpc>
                <a:spcPct val="100000"/>
              </a:lnSpc>
              <a:spcBef>
                <a:spcPts val="0"/>
              </a:spcBef>
              <a:spcAft>
                <a:spcPts val="0"/>
              </a:spcAft>
              <a:buClrTx/>
              <a:buSzTx/>
              <a:buFontTx/>
              <a:buNone/>
              <a:tabLst/>
              <a:defRPr/>
            </a:pPr>
            <a:r>
              <a:rPr kumimoji="0" lang="en-US" sz="400" b="0" i="0" u="none" strike="noStrike" kern="0" cap="none" spc="0" normalizeH="0" baseline="0" noProof="0">
                <a:ln>
                  <a:noFill/>
                </a:ln>
                <a:gradFill>
                  <a:gsLst>
                    <a:gs pos="0">
                      <a:prstClr val="black"/>
                    </a:gs>
                    <a:gs pos="100000">
                      <a:prstClr val="black"/>
                    </a:gs>
                  </a:gsLst>
                  <a:lin ang="5400000" scaled="0"/>
                </a:gradFill>
                <a:effectLst/>
                <a:uLnTx/>
                <a:uFillTx/>
                <a:latin typeface="Segoe UI" pitchFamily="34" charset="0"/>
                <a:ea typeface="Segoe UI" pitchFamily="34" charset="0"/>
                <a:cs typeface="Segoe UI" pitchFamily="34" charset="0"/>
              </a:rPr>
              <a:t>© 2016 Microsoft Corporation. All rights reserved. MICROSOFT MAKES NO WARRANTIES, EXPRESS, IMPLIED OR STATUTORY, AS TO THE INFORMATION IN THIS PRESENTATION.</a:t>
            </a:r>
            <a:endParaRPr kumimoji="0" lang="en-US" sz="400" b="0" i="0" u="none" strike="noStrike" kern="0" cap="none" spc="0" normalizeH="0" baseline="0" noProof="0" dirty="0">
              <a:ln>
                <a:noFill/>
              </a:ln>
              <a:gradFill>
                <a:gsLst>
                  <a:gs pos="0">
                    <a:prstClr val="black"/>
                  </a:gs>
                  <a:gs pos="100000">
                    <a:prstClr val="black"/>
                  </a:gs>
                </a:gsLst>
                <a:lin ang="5400000" scaled="0"/>
              </a:gradFill>
              <a:effectLst/>
              <a:uLnTx/>
              <a:uFillTx/>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38EEC551-8CDA-4EB6-89BB-2A86C9F091C8}" type="datetime8">
              <a:rPr kumimoji="0" lang="en-US"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9/28/2016 12:02 PM</a:t>
            </a:fld>
            <a:endParaRPr kumimoji="0" lang="en-US" sz="1800" b="0" i="0" u="none" strike="noStrike" kern="0" cap="none" spc="0" normalizeH="0" baseline="0" noProof="0" dirty="0">
              <a:ln>
                <a:noFill/>
              </a:ln>
              <a:solidFill>
                <a:sysClr val="windowText" lastClr="000000"/>
              </a:solidFill>
              <a:effectLst/>
              <a:uLnTx/>
              <a:uFillTx/>
            </a:endParaRPr>
          </a:p>
        </p:txBody>
      </p:sp>
      <p:sp>
        <p:nvSpPr>
          <p:cNvPr id="7" name="Slide Number Placeholder 6"/>
          <p:cNvSpPr>
            <a:spLocks noGrp="1"/>
          </p:cNvSpPr>
          <p:nvPr>
            <p:ph type="sldNum" sz="quarter" idx="13"/>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B4008EB6-D09E-4580-8CD6-DDB14511944F}" type="slidenum">
              <a:rPr kumimoji="0" lang="en-US"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28</a:t>
            </a:fld>
            <a:endParaRPr kumimoji="0" lang="en-US" sz="1800" b="0" i="0" u="none" strike="noStrike" kern="0" cap="none" spc="0" normalizeH="0" baseline="0" noProof="0" dirty="0">
              <a:ln>
                <a:noFill/>
              </a:ln>
              <a:solidFill>
                <a:sysClr val="windowText" lastClr="000000"/>
              </a:solidFill>
              <a:effectLst/>
              <a:uLnTx/>
              <a:uFillTx/>
            </a:endParaRPr>
          </a:p>
        </p:txBody>
      </p:sp>
    </p:spTree>
    <p:extLst>
      <p:ext uri="{BB962C8B-B14F-4D97-AF65-F5344CB8AC3E}">
        <p14:creationId xmlns:p14="http://schemas.microsoft.com/office/powerpoint/2010/main" val="402897594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a:ln>
                  <a:noFill/>
                </a:ln>
                <a:solidFill>
                  <a:sysClr val="windowText" lastClr="000000"/>
                </a:solidFill>
                <a:effectLst/>
                <a:uLnTx/>
                <a:uFillTx/>
              </a:rPr>
              <a:t>Microsoft Ignite 2016</a:t>
            </a:r>
            <a:endParaRPr kumimoji="0" lang="en-US" sz="1800" b="0" i="0" u="none" strike="noStrike" kern="0" cap="none" spc="0" normalizeH="0" baseline="0" noProof="0" dirty="0">
              <a:ln>
                <a:noFill/>
              </a:ln>
              <a:solidFill>
                <a:sysClr val="windowText" lastClr="000000"/>
              </a:solidFill>
              <a:effectLst/>
              <a:uLnTx/>
              <a:uFillTx/>
            </a:endParaRPr>
          </a:p>
        </p:txBody>
      </p:sp>
      <p:sp>
        <p:nvSpPr>
          <p:cNvPr id="5" name="Footer Placeholder 4"/>
          <p:cNvSpPr>
            <a:spLocks noGrp="1"/>
          </p:cNvSpPr>
          <p:nvPr>
            <p:ph type="ftr" sz="quarter" idx="11"/>
          </p:nvPr>
        </p:nvSpPr>
        <p:spPr/>
        <p:txBody>
          <a:bodyPr/>
          <a:lstStyle/>
          <a:p>
            <a:pPr marL="0" marR="0" lvl="0" indent="0" defTabSz="914099" eaLnBrk="0" fontAlgn="auto" latinLnBrk="0" hangingPunct="0">
              <a:lnSpc>
                <a:spcPct val="100000"/>
              </a:lnSpc>
              <a:spcBef>
                <a:spcPts val="0"/>
              </a:spcBef>
              <a:spcAft>
                <a:spcPts val="0"/>
              </a:spcAft>
              <a:buClrTx/>
              <a:buSzTx/>
              <a:buFontTx/>
              <a:buNone/>
              <a:tabLst/>
              <a:defRPr/>
            </a:pPr>
            <a:r>
              <a:rPr kumimoji="0" lang="en-US" sz="400" b="0" i="0" u="none" strike="noStrike" kern="0" cap="none" spc="0" normalizeH="0" baseline="0" noProof="0">
                <a:ln>
                  <a:noFill/>
                </a:ln>
                <a:gradFill>
                  <a:gsLst>
                    <a:gs pos="0">
                      <a:prstClr val="black"/>
                    </a:gs>
                    <a:gs pos="100000">
                      <a:prstClr val="black"/>
                    </a:gs>
                  </a:gsLst>
                  <a:lin ang="5400000" scaled="0"/>
                </a:gradFill>
                <a:effectLst/>
                <a:uLnTx/>
                <a:uFillTx/>
                <a:latin typeface="Segoe UI" pitchFamily="34" charset="0"/>
                <a:ea typeface="Segoe UI" pitchFamily="34" charset="0"/>
                <a:cs typeface="Segoe UI" pitchFamily="34" charset="0"/>
              </a:rPr>
              <a:t>© 2016 Microsoft Corporation. All rights reserved. MICROSOFT MAKES NO WARRANTIES, EXPRESS, IMPLIED OR STATUTORY, AS TO THE INFORMATION IN THIS PRESENTATION.</a:t>
            </a:r>
            <a:endParaRPr kumimoji="0" lang="en-US" sz="400" b="0" i="0" u="none" strike="noStrike" kern="0" cap="none" spc="0" normalizeH="0" baseline="0" noProof="0" dirty="0">
              <a:ln>
                <a:noFill/>
              </a:ln>
              <a:gradFill>
                <a:gsLst>
                  <a:gs pos="0">
                    <a:prstClr val="black"/>
                  </a:gs>
                  <a:gs pos="100000">
                    <a:prstClr val="black"/>
                  </a:gs>
                </a:gsLst>
                <a:lin ang="5400000" scaled="0"/>
              </a:gradFill>
              <a:effectLst/>
              <a:uLnTx/>
              <a:uFillTx/>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38EEC551-8CDA-4EB6-89BB-2A86C9F091C8}" type="datetime8">
              <a:rPr kumimoji="0" lang="en-US"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9/28/2016 12:02 PM</a:t>
            </a:fld>
            <a:endParaRPr kumimoji="0" lang="en-US" sz="1800" b="0" i="0" u="none" strike="noStrike" kern="0" cap="none" spc="0" normalizeH="0" baseline="0" noProof="0" dirty="0">
              <a:ln>
                <a:noFill/>
              </a:ln>
              <a:solidFill>
                <a:sysClr val="windowText" lastClr="000000"/>
              </a:solidFill>
              <a:effectLst/>
              <a:uLnTx/>
              <a:uFillTx/>
            </a:endParaRPr>
          </a:p>
        </p:txBody>
      </p:sp>
      <p:sp>
        <p:nvSpPr>
          <p:cNvPr id="7" name="Slide Number Placeholder 6"/>
          <p:cNvSpPr>
            <a:spLocks noGrp="1"/>
          </p:cNvSpPr>
          <p:nvPr>
            <p:ph type="sldNum" sz="quarter" idx="13"/>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B4008EB6-D09E-4580-8CD6-DDB14511944F}" type="slidenum">
              <a:rPr kumimoji="0" lang="en-US"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29</a:t>
            </a:fld>
            <a:endParaRPr kumimoji="0" lang="en-US" sz="1800" b="0" i="0" u="none" strike="noStrike" kern="0" cap="none" spc="0" normalizeH="0" baseline="0" noProof="0" dirty="0">
              <a:ln>
                <a:noFill/>
              </a:ln>
              <a:solidFill>
                <a:sysClr val="windowText" lastClr="000000"/>
              </a:solidFill>
              <a:effectLst/>
              <a:uLnTx/>
              <a:uFillTx/>
            </a:endParaRPr>
          </a:p>
        </p:txBody>
      </p:sp>
    </p:spTree>
    <p:extLst>
      <p:ext uri="{BB962C8B-B14F-4D97-AF65-F5344CB8AC3E}">
        <p14:creationId xmlns:p14="http://schemas.microsoft.com/office/powerpoint/2010/main" val="17464671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a:ln>
                  <a:noFill/>
                </a:ln>
                <a:solidFill>
                  <a:sysClr val="windowText" lastClr="000000"/>
                </a:solidFill>
                <a:effectLst/>
                <a:uLnTx/>
                <a:uFillTx/>
              </a:rPr>
              <a:t>Microsoft Ignite 2016</a:t>
            </a:r>
            <a:endParaRPr kumimoji="0" lang="en-US" sz="1800" b="0" i="0" u="none" strike="noStrike" kern="0" cap="none" spc="0" normalizeH="0" baseline="0" noProof="0" dirty="0">
              <a:ln>
                <a:noFill/>
              </a:ln>
              <a:solidFill>
                <a:sysClr val="windowText" lastClr="000000"/>
              </a:solidFill>
              <a:effectLst/>
              <a:uLnTx/>
              <a:uFillTx/>
            </a:endParaRPr>
          </a:p>
        </p:txBody>
      </p:sp>
      <p:sp>
        <p:nvSpPr>
          <p:cNvPr id="5" name="Footer Placeholder 4"/>
          <p:cNvSpPr>
            <a:spLocks noGrp="1"/>
          </p:cNvSpPr>
          <p:nvPr>
            <p:ph type="ftr" sz="quarter" idx="11"/>
          </p:nvPr>
        </p:nvSpPr>
        <p:spPr/>
        <p:txBody>
          <a:bodyPr/>
          <a:lstStyle/>
          <a:p>
            <a:pPr marL="0" marR="0" lvl="0" indent="0" defTabSz="914099" eaLnBrk="0" fontAlgn="auto" latinLnBrk="0" hangingPunct="0">
              <a:lnSpc>
                <a:spcPct val="100000"/>
              </a:lnSpc>
              <a:spcBef>
                <a:spcPts val="0"/>
              </a:spcBef>
              <a:spcAft>
                <a:spcPts val="0"/>
              </a:spcAft>
              <a:buClrTx/>
              <a:buSzTx/>
              <a:buFontTx/>
              <a:buNone/>
              <a:tabLst/>
              <a:defRPr/>
            </a:pPr>
            <a:r>
              <a:rPr kumimoji="0" lang="en-US" sz="400" b="0" i="0" u="none" strike="noStrike" kern="0" cap="none" spc="0" normalizeH="0" baseline="0" noProof="0">
                <a:ln>
                  <a:noFill/>
                </a:ln>
                <a:gradFill>
                  <a:gsLst>
                    <a:gs pos="0">
                      <a:prstClr val="black"/>
                    </a:gs>
                    <a:gs pos="100000">
                      <a:prstClr val="black"/>
                    </a:gs>
                  </a:gsLst>
                  <a:lin ang="5400000" scaled="0"/>
                </a:gradFill>
                <a:effectLst/>
                <a:uLnTx/>
                <a:uFillTx/>
                <a:latin typeface="Segoe UI" pitchFamily="34" charset="0"/>
                <a:ea typeface="Segoe UI" pitchFamily="34" charset="0"/>
                <a:cs typeface="Segoe UI" pitchFamily="34" charset="0"/>
              </a:rPr>
              <a:t>© 2016 Microsoft Corporation. All rights reserved. MICROSOFT MAKES NO WARRANTIES, EXPRESS, IMPLIED OR STATUTORY, AS TO THE INFORMATION IN THIS PRESENTATION.</a:t>
            </a:r>
            <a:endParaRPr kumimoji="0" lang="en-US" sz="400" b="0" i="0" u="none" strike="noStrike" kern="0" cap="none" spc="0" normalizeH="0" baseline="0" noProof="0" dirty="0">
              <a:ln>
                <a:noFill/>
              </a:ln>
              <a:gradFill>
                <a:gsLst>
                  <a:gs pos="0">
                    <a:prstClr val="black"/>
                  </a:gs>
                  <a:gs pos="100000">
                    <a:prstClr val="black"/>
                  </a:gs>
                </a:gsLst>
                <a:lin ang="5400000" scaled="0"/>
              </a:gradFill>
              <a:effectLst/>
              <a:uLnTx/>
              <a:uFillTx/>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38EEC551-8CDA-4EB6-89BB-2A86C9F091C8}" type="datetime8">
              <a:rPr kumimoji="0" lang="en-US"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9/28/2016 12:02 PM</a:t>
            </a:fld>
            <a:endParaRPr kumimoji="0" lang="en-US" sz="1800" b="0" i="0" u="none" strike="noStrike" kern="0" cap="none" spc="0" normalizeH="0" baseline="0" noProof="0" dirty="0">
              <a:ln>
                <a:noFill/>
              </a:ln>
              <a:solidFill>
                <a:sysClr val="windowText" lastClr="000000"/>
              </a:solidFill>
              <a:effectLst/>
              <a:uLnTx/>
              <a:uFillTx/>
            </a:endParaRPr>
          </a:p>
        </p:txBody>
      </p:sp>
      <p:sp>
        <p:nvSpPr>
          <p:cNvPr id="7" name="Slide Number Placeholder 6"/>
          <p:cNvSpPr>
            <a:spLocks noGrp="1"/>
          </p:cNvSpPr>
          <p:nvPr>
            <p:ph type="sldNum" sz="quarter" idx="13"/>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B4008EB6-D09E-4580-8CD6-DDB14511944F}" type="slidenum">
              <a:rPr kumimoji="0" lang="en-US"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30</a:t>
            </a:fld>
            <a:endParaRPr kumimoji="0" lang="en-US" sz="1800" b="0" i="0" u="none" strike="noStrike" kern="0" cap="none" spc="0" normalizeH="0" baseline="0" noProof="0" dirty="0">
              <a:ln>
                <a:noFill/>
              </a:ln>
              <a:solidFill>
                <a:sysClr val="windowText" lastClr="000000"/>
              </a:solidFill>
              <a:effectLst/>
              <a:uLnTx/>
              <a:uFillTx/>
            </a:endParaRPr>
          </a:p>
        </p:txBody>
      </p:sp>
    </p:spTree>
    <p:extLst>
      <p:ext uri="{BB962C8B-B14F-4D97-AF65-F5344CB8AC3E}">
        <p14:creationId xmlns:p14="http://schemas.microsoft.com/office/powerpoint/2010/main" val="79494363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endParaRPr>
          </a:p>
        </p:txBody>
      </p:sp>
      <p:sp>
        <p:nvSpPr>
          <p:cNvPr id="5" name="Footer Placeholder 4"/>
          <p:cNvSpPr>
            <a:spLocks noGrp="1"/>
          </p:cNvSpPr>
          <p:nvPr>
            <p:ph type="ftr" sz="quarter" idx="11"/>
          </p:nvPr>
        </p:nvSpPr>
        <p:spPr/>
        <p:txBody>
          <a:bodyPr/>
          <a:lstStyle/>
          <a:p>
            <a:pPr marL="0" marR="0" lvl="0" indent="0" defTabSz="914099" eaLnBrk="0" fontAlgn="auto" latinLnBrk="0" hangingPunct="0">
              <a:lnSpc>
                <a:spcPct val="100000"/>
              </a:lnSpc>
              <a:spcBef>
                <a:spcPts val="0"/>
              </a:spcBef>
              <a:spcAft>
                <a:spcPts val="0"/>
              </a:spcAft>
              <a:buClrTx/>
              <a:buSzTx/>
              <a:buFontTx/>
              <a:buNone/>
              <a:tabLst/>
              <a:defRPr/>
            </a:pPr>
            <a:r>
              <a:rPr kumimoji="0" lang="en-US" sz="400" b="0" i="0" u="none" strike="noStrike" kern="0" cap="none" spc="0" normalizeH="0" baseline="0" noProof="0" dirty="0">
                <a:ln>
                  <a:noFill/>
                </a:ln>
                <a:gradFill>
                  <a:gsLst>
                    <a:gs pos="0">
                      <a:prstClr val="black"/>
                    </a:gs>
                    <a:gs pos="100000">
                      <a:prstClr val="black"/>
                    </a:gs>
                  </a:gsLst>
                  <a:lin ang="5400000" scaled="0"/>
                </a:gradFill>
                <a:effectLst/>
                <a:uLnTx/>
                <a:uFillTx/>
                <a:latin typeface="Segoe UI" pitchFamily="34" charset="0"/>
                <a:ea typeface="Segoe UI" pitchFamily="34" charset="0"/>
                <a:cs typeface="Segoe UI" pitchFamily="34" charset="0"/>
              </a:rPr>
              <a:t>© 2014 Microsoft Corporation. All rights reserved. MICROSOFT MAKES NO WARRANTIES, EXPRESS, IMPLIED OR STATUTORY, AS TO THE INFORMATION IN THIS PRESENTATION.</a:t>
            </a:r>
          </a:p>
        </p:txBody>
      </p:sp>
      <p:sp>
        <p:nvSpPr>
          <p:cNvPr id="6" name="Date Placeholder 5"/>
          <p:cNvSpPr>
            <a:spLocks noGrp="1"/>
          </p:cNvSpPr>
          <p:nvPr>
            <p:ph type="dt" idx="12"/>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7D10C09F-FCA1-48C8-B40D-42E1045D109E}" type="datetime8">
              <a:rPr kumimoji="0" lang="en-US"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9/28/2016 12:02 PM</a:t>
            </a:fld>
            <a:endParaRPr kumimoji="0" lang="en-US" sz="1800" b="0" i="0" u="none" strike="noStrike" kern="0" cap="none" spc="0" normalizeH="0" baseline="0" noProof="0" dirty="0">
              <a:ln>
                <a:noFill/>
              </a:ln>
              <a:solidFill>
                <a:sysClr val="windowText" lastClr="000000"/>
              </a:solidFill>
              <a:effectLst/>
              <a:uLnTx/>
              <a:uFillTx/>
            </a:endParaRPr>
          </a:p>
        </p:txBody>
      </p:sp>
      <p:sp>
        <p:nvSpPr>
          <p:cNvPr id="7" name="Slide Number Placeholder 6"/>
          <p:cNvSpPr>
            <a:spLocks noGrp="1"/>
          </p:cNvSpPr>
          <p:nvPr>
            <p:ph type="sldNum" sz="quarter" idx="13"/>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B4008EB6-D09E-4580-8CD6-DDB14511944F}" type="slidenum">
              <a:rPr kumimoji="0" lang="en-US"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3</a:t>
            </a:fld>
            <a:endParaRPr kumimoji="0" lang="en-US" sz="1800" b="0" i="0" u="none" strike="noStrike" kern="0" cap="none" spc="0" normalizeH="0" baseline="0" noProof="0" dirty="0">
              <a:ln>
                <a:noFill/>
              </a:ln>
              <a:solidFill>
                <a:sysClr val="windowText" lastClr="000000"/>
              </a:solidFill>
              <a:effectLst/>
              <a:uLnTx/>
              <a:uFillTx/>
            </a:endParaRPr>
          </a:p>
        </p:txBody>
      </p:sp>
    </p:spTree>
    <p:extLst>
      <p:ext uri="{BB962C8B-B14F-4D97-AF65-F5344CB8AC3E}">
        <p14:creationId xmlns:p14="http://schemas.microsoft.com/office/powerpoint/2010/main" val="3170581848"/>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6" name="Slide Number Placeholder 5"/>
          <p:cNvSpPr>
            <a:spLocks noGrp="1"/>
          </p:cNvSpPr>
          <p:nvPr>
            <p:ph type="sldNum" sz="quarter" idx="12"/>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B4008EB6-D09E-4580-8CD6-DDB14511944F}" type="slidenum">
              <a:rPr kumimoji="0" lang="en-US"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31</a:t>
            </a:fld>
            <a:endParaRPr kumimoji="0" lang="en-US" sz="1800" b="0" i="0" u="none" strike="noStrike" kern="0" cap="none" spc="0" normalizeH="0" baseline="0" noProof="0" dirty="0">
              <a:ln>
                <a:noFill/>
              </a:ln>
              <a:solidFill>
                <a:sysClr val="windowText" lastClr="000000"/>
              </a:solidFill>
              <a:effectLst/>
              <a:uLnTx/>
              <a:uFillTx/>
            </a:endParaRPr>
          </a:p>
        </p:txBody>
      </p:sp>
      <p:sp>
        <p:nvSpPr>
          <p:cNvPr id="10" name="Date Placeholder 9"/>
          <p:cNvSpPr>
            <a:spLocks noGrp="1"/>
          </p:cNvSpPr>
          <p:nvPr>
            <p:ph type="dt" idx="13"/>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6108602D-D426-4C00-B215-BFA18C076426}" type="datetime8">
              <a:rPr kumimoji="0" lang="en-US"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9/28/2016 12:02 PM</a:t>
            </a:fld>
            <a:endParaRPr kumimoji="0" lang="en-US" sz="1800" b="0" i="0" u="none" strike="noStrike" kern="0" cap="none" spc="0" normalizeH="0" baseline="0" noProof="0" dirty="0">
              <a:ln>
                <a:noFill/>
              </a:ln>
              <a:solidFill>
                <a:sysClr val="windowText" lastClr="000000"/>
              </a:solidFill>
              <a:effectLst/>
              <a:uLnTx/>
              <a:uFillTx/>
            </a:endParaRPr>
          </a:p>
        </p:txBody>
      </p:sp>
      <p:sp>
        <p:nvSpPr>
          <p:cNvPr id="4" name="Footer Placeholder 3"/>
          <p:cNvSpPr>
            <a:spLocks noGrp="1"/>
          </p:cNvSpPr>
          <p:nvPr>
            <p:ph type="ftr" sz="quarter" idx="14"/>
          </p:nvPr>
        </p:nvSpPr>
        <p:spPr/>
        <p:txBody>
          <a:bodyPr/>
          <a:lstStyle/>
          <a:p>
            <a:pPr marL="0" marR="0" lvl="0" indent="0" defTabSz="914099" eaLnBrk="0" fontAlgn="auto" latinLnBrk="0" hangingPunct="0">
              <a:lnSpc>
                <a:spcPct val="100000"/>
              </a:lnSpc>
              <a:spcBef>
                <a:spcPts val="0"/>
              </a:spcBef>
              <a:spcAft>
                <a:spcPts val="0"/>
              </a:spcAft>
              <a:buClrTx/>
              <a:buSzTx/>
              <a:buFontTx/>
              <a:buNone/>
              <a:tabLst/>
              <a:defRPr/>
            </a:pPr>
            <a:r>
              <a:rPr kumimoji="0" lang="en-US" sz="400" b="0" i="0" u="none" strike="noStrike" kern="0" cap="none" spc="0" normalizeH="0" baseline="0" noProof="0" dirty="0">
                <a:ln>
                  <a:noFill/>
                </a:ln>
                <a:gradFill>
                  <a:gsLst>
                    <a:gs pos="0">
                      <a:prstClr val="black"/>
                    </a:gs>
                    <a:gs pos="100000">
                      <a:prstClr val="black"/>
                    </a:gs>
                  </a:gsLst>
                  <a:lin ang="5400000" scaled="0"/>
                </a:gradFill>
                <a:effectLst/>
                <a:uLnTx/>
                <a:uFillTx/>
                <a:latin typeface="Segoe UI" pitchFamily="34" charset="0"/>
                <a:ea typeface="Segoe UI" pitchFamily="34" charset="0"/>
                <a:cs typeface="Segoe UI" pitchFamily="34" charset="0"/>
              </a:rPr>
              <a:t>© 2014 Microsoft Corporation. All rights reserved. MICROSOFT MAKES NO WARRANTIES, EXPRESS, IMPLIED OR STATUTORY, AS TO THE INFORMATION IN THIS PRESENTATION.</a:t>
            </a:r>
          </a:p>
        </p:txBody>
      </p:sp>
      <p:sp>
        <p:nvSpPr>
          <p:cNvPr id="5" name="Header Placeholder 4"/>
          <p:cNvSpPr>
            <a:spLocks noGrp="1"/>
          </p:cNvSpPr>
          <p:nvPr>
            <p:ph type="hdr" sz="quarter" idx="15"/>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endParaRPr>
          </a:p>
        </p:txBody>
      </p:sp>
    </p:spTree>
    <p:extLst>
      <p:ext uri="{BB962C8B-B14F-4D97-AF65-F5344CB8AC3E}">
        <p14:creationId xmlns:p14="http://schemas.microsoft.com/office/powerpoint/2010/main" val="3888641533"/>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6" name="Slide Number Placeholder 5"/>
          <p:cNvSpPr>
            <a:spLocks noGrp="1"/>
          </p:cNvSpPr>
          <p:nvPr>
            <p:ph type="sldNum" sz="quarter" idx="12"/>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B4008EB6-D09E-4580-8CD6-DDB14511944F}" type="slidenum">
              <a:rPr kumimoji="0" lang="en-US"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32</a:t>
            </a:fld>
            <a:endParaRPr kumimoji="0" lang="en-US" sz="1800" b="0" i="0" u="none" strike="noStrike" kern="0" cap="none" spc="0" normalizeH="0" baseline="0" noProof="0" dirty="0">
              <a:ln>
                <a:noFill/>
              </a:ln>
              <a:solidFill>
                <a:sysClr val="windowText" lastClr="000000"/>
              </a:solidFill>
              <a:effectLst/>
              <a:uLnTx/>
              <a:uFillTx/>
            </a:endParaRPr>
          </a:p>
        </p:txBody>
      </p:sp>
      <p:sp>
        <p:nvSpPr>
          <p:cNvPr id="10" name="Date Placeholder 9"/>
          <p:cNvSpPr>
            <a:spLocks noGrp="1"/>
          </p:cNvSpPr>
          <p:nvPr>
            <p:ph type="dt" idx="13"/>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6108602D-D426-4C00-B215-BFA18C076426}" type="datetime8">
              <a:rPr kumimoji="0" lang="en-US"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9/28/2016 12:02 PM</a:t>
            </a:fld>
            <a:endParaRPr kumimoji="0" lang="en-US" sz="1800" b="0" i="0" u="none" strike="noStrike" kern="0" cap="none" spc="0" normalizeH="0" baseline="0" noProof="0" dirty="0">
              <a:ln>
                <a:noFill/>
              </a:ln>
              <a:solidFill>
                <a:sysClr val="windowText" lastClr="000000"/>
              </a:solidFill>
              <a:effectLst/>
              <a:uLnTx/>
              <a:uFillTx/>
            </a:endParaRPr>
          </a:p>
        </p:txBody>
      </p:sp>
      <p:sp>
        <p:nvSpPr>
          <p:cNvPr id="4" name="Footer Placeholder 3"/>
          <p:cNvSpPr>
            <a:spLocks noGrp="1"/>
          </p:cNvSpPr>
          <p:nvPr>
            <p:ph type="ftr" sz="quarter" idx="14"/>
          </p:nvPr>
        </p:nvSpPr>
        <p:spPr/>
        <p:txBody>
          <a:bodyPr/>
          <a:lstStyle/>
          <a:p>
            <a:pPr marL="0" marR="0" lvl="0" indent="0" defTabSz="914099" eaLnBrk="0" fontAlgn="auto" latinLnBrk="0" hangingPunct="0">
              <a:lnSpc>
                <a:spcPct val="100000"/>
              </a:lnSpc>
              <a:spcBef>
                <a:spcPts val="0"/>
              </a:spcBef>
              <a:spcAft>
                <a:spcPts val="0"/>
              </a:spcAft>
              <a:buClrTx/>
              <a:buSzTx/>
              <a:buFontTx/>
              <a:buNone/>
              <a:tabLst/>
              <a:defRPr/>
            </a:pPr>
            <a:r>
              <a:rPr kumimoji="0" lang="en-US" sz="400" b="0" i="0" u="none" strike="noStrike" kern="0" cap="none" spc="0" normalizeH="0" baseline="0" noProof="0" dirty="0">
                <a:ln>
                  <a:noFill/>
                </a:ln>
                <a:gradFill>
                  <a:gsLst>
                    <a:gs pos="0">
                      <a:prstClr val="black"/>
                    </a:gs>
                    <a:gs pos="100000">
                      <a:prstClr val="black"/>
                    </a:gs>
                  </a:gsLst>
                  <a:lin ang="5400000" scaled="0"/>
                </a:gradFill>
                <a:effectLst/>
                <a:uLnTx/>
                <a:uFillTx/>
                <a:latin typeface="Segoe UI" pitchFamily="34" charset="0"/>
                <a:ea typeface="Segoe UI" pitchFamily="34" charset="0"/>
                <a:cs typeface="Segoe UI" pitchFamily="34" charset="0"/>
              </a:rPr>
              <a:t>© 2014 Microsoft Corporation. All rights reserved. MICROSOFT MAKES NO WARRANTIES, EXPRESS, IMPLIED OR STATUTORY, AS TO THE INFORMATION IN THIS PRESENTATION.</a:t>
            </a:r>
          </a:p>
        </p:txBody>
      </p:sp>
      <p:sp>
        <p:nvSpPr>
          <p:cNvPr id="5" name="Header Placeholder 4"/>
          <p:cNvSpPr>
            <a:spLocks noGrp="1"/>
          </p:cNvSpPr>
          <p:nvPr>
            <p:ph type="hdr" sz="quarter" idx="15"/>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endParaRPr>
          </a:p>
        </p:txBody>
      </p:sp>
    </p:spTree>
    <p:extLst>
      <p:ext uri="{BB962C8B-B14F-4D97-AF65-F5344CB8AC3E}">
        <p14:creationId xmlns:p14="http://schemas.microsoft.com/office/powerpoint/2010/main" val="2041949212"/>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a:ln>
                  <a:noFill/>
                </a:ln>
                <a:solidFill>
                  <a:sysClr val="windowText" lastClr="000000"/>
                </a:solidFill>
                <a:effectLst/>
                <a:uLnTx/>
                <a:uFillTx/>
              </a:rPr>
              <a:t>Microsoft Ignite 2016</a:t>
            </a:r>
            <a:endParaRPr kumimoji="0" lang="en-US" sz="1800" b="0" i="0" u="none" strike="noStrike" kern="0" cap="none" spc="0" normalizeH="0" baseline="0" noProof="0" dirty="0">
              <a:ln>
                <a:noFill/>
              </a:ln>
              <a:solidFill>
                <a:sysClr val="windowText" lastClr="000000"/>
              </a:solidFill>
              <a:effectLst/>
              <a:uLnTx/>
              <a:uFillTx/>
            </a:endParaRPr>
          </a:p>
        </p:txBody>
      </p:sp>
      <p:sp>
        <p:nvSpPr>
          <p:cNvPr id="5" name="Footer Placeholder 4"/>
          <p:cNvSpPr>
            <a:spLocks noGrp="1"/>
          </p:cNvSpPr>
          <p:nvPr>
            <p:ph type="ftr" sz="quarter" idx="11"/>
          </p:nvPr>
        </p:nvSpPr>
        <p:spPr/>
        <p:txBody>
          <a:bodyPr/>
          <a:lstStyle/>
          <a:p>
            <a:pPr marL="0" marR="0" lvl="0" indent="0" defTabSz="914099" eaLnBrk="0" fontAlgn="auto" latinLnBrk="0" hangingPunct="0">
              <a:lnSpc>
                <a:spcPct val="100000"/>
              </a:lnSpc>
              <a:spcBef>
                <a:spcPts val="0"/>
              </a:spcBef>
              <a:spcAft>
                <a:spcPts val="0"/>
              </a:spcAft>
              <a:buClrTx/>
              <a:buSzTx/>
              <a:buFontTx/>
              <a:buNone/>
              <a:tabLst/>
              <a:defRPr/>
            </a:pPr>
            <a:r>
              <a:rPr kumimoji="0" lang="en-US" sz="400" b="0" i="0" u="none" strike="noStrike" kern="0" cap="none" spc="0" normalizeH="0" baseline="0" noProof="0">
                <a:ln>
                  <a:noFill/>
                </a:ln>
                <a:gradFill>
                  <a:gsLst>
                    <a:gs pos="0">
                      <a:prstClr val="black"/>
                    </a:gs>
                    <a:gs pos="100000">
                      <a:prstClr val="black"/>
                    </a:gs>
                  </a:gsLst>
                  <a:lin ang="5400000" scaled="0"/>
                </a:gradFill>
                <a:effectLst/>
                <a:uLnTx/>
                <a:uFillTx/>
                <a:latin typeface="Segoe UI" pitchFamily="34" charset="0"/>
                <a:ea typeface="Segoe UI" pitchFamily="34" charset="0"/>
                <a:cs typeface="Segoe UI" pitchFamily="34" charset="0"/>
              </a:rPr>
              <a:t>© 2016 Microsoft Corporation. All rights reserved. MICROSOFT MAKES NO WARRANTIES, EXPRESS, IMPLIED OR STATUTORY, AS TO THE INFORMATION IN THIS PRESENTATION.</a:t>
            </a:r>
            <a:endParaRPr kumimoji="0" lang="en-US" sz="400" b="0" i="0" u="none" strike="noStrike" kern="0" cap="none" spc="0" normalizeH="0" baseline="0" noProof="0" dirty="0">
              <a:ln>
                <a:noFill/>
              </a:ln>
              <a:gradFill>
                <a:gsLst>
                  <a:gs pos="0">
                    <a:prstClr val="black"/>
                  </a:gs>
                  <a:gs pos="100000">
                    <a:prstClr val="black"/>
                  </a:gs>
                </a:gsLst>
                <a:lin ang="5400000" scaled="0"/>
              </a:gradFill>
              <a:effectLst/>
              <a:uLnTx/>
              <a:uFillTx/>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38EEC551-8CDA-4EB6-89BB-2A86C9F091C8}" type="datetime8">
              <a:rPr kumimoji="0" lang="en-US"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9/28/2016 12:02 PM</a:t>
            </a:fld>
            <a:endParaRPr kumimoji="0" lang="en-US" sz="1800" b="0" i="0" u="none" strike="noStrike" kern="0" cap="none" spc="0" normalizeH="0" baseline="0" noProof="0" dirty="0">
              <a:ln>
                <a:noFill/>
              </a:ln>
              <a:solidFill>
                <a:sysClr val="windowText" lastClr="000000"/>
              </a:solidFill>
              <a:effectLst/>
              <a:uLnTx/>
              <a:uFillTx/>
            </a:endParaRPr>
          </a:p>
        </p:txBody>
      </p:sp>
      <p:sp>
        <p:nvSpPr>
          <p:cNvPr id="7" name="Slide Number Placeholder 6"/>
          <p:cNvSpPr>
            <a:spLocks noGrp="1"/>
          </p:cNvSpPr>
          <p:nvPr>
            <p:ph type="sldNum" sz="quarter" idx="13"/>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B4008EB6-D09E-4580-8CD6-DDB14511944F}" type="slidenum">
              <a:rPr kumimoji="0" lang="en-US"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33</a:t>
            </a:fld>
            <a:endParaRPr kumimoji="0" lang="en-US" sz="1800" b="0" i="0" u="none" strike="noStrike" kern="0" cap="none" spc="0" normalizeH="0" baseline="0" noProof="0" dirty="0">
              <a:ln>
                <a:noFill/>
              </a:ln>
              <a:solidFill>
                <a:sysClr val="windowText" lastClr="000000"/>
              </a:solidFill>
              <a:effectLst/>
              <a:uLnTx/>
              <a:uFillTx/>
            </a:endParaRPr>
          </a:p>
        </p:txBody>
      </p:sp>
    </p:spTree>
    <p:extLst>
      <p:ext uri="{BB962C8B-B14F-4D97-AF65-F5344CB8AC3E}">
        <p14:creationId xmlns:p14="http://schemas.microsoft.com/office/powerpoint/2010/main" val="2193630747"/>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a:ln>
                  <a:noFill/>
                </a:ln>
                <a:solidFill>
                  <a:sysClr val="windowText" lastClr="000000"/>
                </a:solidFill>
                <a:effectLst/>
                <a:uLnTx/>
                <a:uFillTx/>
              </a:rPr>
              <a:t>Microsoft Ignite 2016</a:t>
            </a:r>
            <a:endParaRPr kumimoji="0" lang="en-US" sz="1800" b="0" i="0" u="none" strike="noStrike" kern="0" cap="none" spc="0" normalizeH="0" baseline="0" noProof="0" dirty="0">
              <a:ln>
                <a:noFill/>
              </a:ln>
              <a:solidFill>
                <a:sysClr val="windowText" lastClr="000000"/>
              </a:solidFill>
              <a:effectLst/>
              <a:uLnTx/>
              <a:uFillTx/>
            </a:endParaRPr>
          </a:p>
        </p:txBody>
      </p:sp>
      <p:sp>
        <p:nvSpPr>
          <p:cNvPr id="5" name="Footer Placeholder 4"/>
          <p:cNvSpPr>
            <a:spLocks noGrp="1"/>
          </p:cNvSpPr>
          <p:nvPr>
            <p:ph type="ftr" sz="quarter" idx="11"/>
          </p:nvPr>
        </p:nvSpPr>
        <p:spPr/>
        <p:txBody>
          <a:bodyPr/>
          <a:lstStyle/>
          <a:p>
            <a:pPr marL="0" marR="0" lvl="0" indent="0" defTabSz="914099" eaLnBrk="0" fontAlgn="auto" latinLnBrk="0" hangingPunct="0">
              <a:lnSpc>
                <a:spcPct val="100000"/>
              </a:lnSpc>
              <a:spcBef>
                <a:spcPts val="0"/>
              </a:spcBef>
              <a:spcAft>
                <a:spcPts val="0"/>
              </a:spcAft>
              <a:buClrTx/>
              <a:buSzTx/>
              <a:buFontTx/>
              <a:buNone/>
              <a:tabLst/>
              <a:defRPr/>
            </a:pPr>
            <a:r>
              <a:rPr kumimoji="0" lang="en-US" sz="400" b="0" i="0" u="none" strike="noStrike" kern="0" cap="none" spc="0" normalizeH="0" baseline="0" noProof="0">
                <a:ln>
                  <a:noFill/>
                </a:ln>
                <a:gradFill>
                  <a:gsLst>
                    <a:gs pos="0">
                      <a:prstClr val="black"/>
                    </a:gs>
                    <a:gs pos="100000">
                      <a:prstClr val="black"/>
                    </a:gs>
                  </a:gsLst>
                  <a:lin ang="5400000" scaled="0"/>
                </a:gradFill>
                <a:effectLst/>
                <a:uLnTx/>
                <a:uFillTx/>
                <a:latin typeface="Segoe UI" pitchFamily="34" charset="0"/>
                <a:ea typeface="Segoe UI" pitchFamily="34" charset="0"/>
                <a:cs typeface="Segoe UI" pitchFamily="34" charset="0"/>
              </a:rPr>
              <a:t>© 2016 Microsoft Corporation. All rights reserved. MICROSOFT MAKES NO WARRANTIES, EXPRESS, IMPLIED OR STATUTORY, AS TO THE INFORMATION IN THIS PRESENTATION.</a:t>
            </a:r>
            <a:endParaRPr kumimoji="0" lang="en-US" sz="400" b="0" i="0" u="none" strike="noStrike" kern="0" cap="none" spc="0" normalizeH="0" baseline="0" noProof="0" dirty="0">
              <a:ln>
                <a:noFill/>
              </a:ln>
              <a:gradFill>
                <a:gsLst>
                  <a:gs pos="0">
                    <a:prstClr val="black"/>
                  </a:gs>
                  <a:gs pos="100000">
                    <a:prstClr val="black"/>
                  </a:gs>
                </a:gsLst>
                <a:lin ang="5400000" scaled="0"/>
              </a:gradFill>
              <a:effectLst/>
              <a:uLnTx/>
              <a:uFillTx/>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38EEC551-8CDA-4EB6-89BB-2A86C9F091C8}" type="datetime8">
              <a:rPr kumimoji="0" lang="en-US"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9/28/2016 12:02 PM</a:t>
            </a:fld>
            <a:endParaRPr kumimoji="0" lang="en-US" sz="1800" b="0" i="0" u="none" strike="noStrike" kern="0" cap="none" spc="0" normalizeH="0" baseline="0" noProof="0" dirty="0">
              <a:ln>
                <a:noFill/>
              </a:ln>
              <a:solidFill>
                <a:sysClr val="windowText" lastClr="000000"/>
              </a:solidFill>
              <a:effectLst/>
              <a:uLnTx/>
              <a:uFillTx/>
            </a:endParaRPr>
          </a:p>
        </p:txBody>
      </p:sp>
      <p:sp>
        <p:nvSpPr>
          <p:cNvPr id="7" name="Slide Number Placeholder 6"/>
          <p:cNvSpPr>
            <a:spLocks noGrp="1"/>
          </p:cNvSpPr>
          <p:nvPr>
            <p:ph type="sldNum" sz="quarter" idx="13"/>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B4008EB6-D09E-4580-8CD6-DDB14511944F}" type="slidenum">
              <a:rPr kumimoji="0" lang="en-US"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34</a:t>
            </a:fld>
            <a:endParaRPr kumimoji="0" lang="en-US" sz="1800" b="0" i="0" u="none" strike="noStrike" kern="0" cap="none" spc="0" normalizeH="0" baseline="0" noProof="0" dirty="0">
              <a:ln>
                <a:noFill/>
              </a:ln>
              <a:solidFill>
                <a:sysClr val="windowText" lastClr="000000"/>
              </a:solidFill>
              <a:effectLst/>
              <a:uLnTx/>
              <a:uFillTx/>
            </a:endParaRPr>
          </a:p>
        </p:txBody>
      </p:sp>
    </p:spTree>
    <p:extLst>
      <p:ext uri="{BB962C8B-B14F-4D97-AF65-F5344CB8AC3E}">
        <p14:creationId xmlns:p14="http://schemas.microsoft.com/office/powerpoint/2010/main" val="2725648255"/>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a:ln>
                  <a:noFill/>
                </a:ln>
                <a:solidFill>
                  <a:sysClr val="windowText" lastClr="000000"/>
                </a:solidFill>
                <a:effectLst/>
                <a:uLnTx/>
                <a:uFillTx/>
              </a:rPr>
              <a:t>Microsoft Ignite 2016</a:t>
            </a:r>
            <a:endParaRPr kumimoji="0" lang="en-US" sz="1800" b="0" i="0" u="none" strike="noStrike" kern="0" cap="none" spc="0" normalizeH="0" baseline="0" noProof="0" dirty="0">
              <a:ln>
                <a:noFill/>
              </a:ln>
              <a:solidFill>
                <a:sysClr val="windowText" lastClr="000000"/>
              </a:solidFill>
              <a:effectLst/>
              <a:uLnTx/>
              <a:uFillTx/>
            </a:endParaRPr>
          </a:p>
        </p:txBody>
      </p:sp>
      <p:sp>
        <p:nvSpPr>
          <p:cNvPr id="5" name="Footer Placeholder 4"/>
          <p:cNvSpPr>
            <a:spLocks noGrp="1"/>
          </p:cNvSpPr>
          <p:nvPr>
            <p:ph type="ftr" sz="quarter" idx="11"/>
          </p:nvPr>
        </p:nvSpPr>
        <p:spPr/>
        <p:txBody>
          <a:bodyPr/>
          <a:lstStyle/>
          <a:p>
            <a:pPr marL="0" marR="0" lvl="0" indent="0" defTabSz="914099" eaLnBrk="0" fontAlgn="auto" latinLnBrk="0" hangingPunct="0">
              <a:lnSpc>
                <a:spcPct val="100000"/>
              </a:lnSpc>
              <a:spcBef>
                <a:spcPts val="0"/>
              </a:spcBef>
              <a:spcAft>
                <a:spcPts val="0"/>
              </a:spcAft>
              <a:buClrTx/>
              <a:buSzTx/>
              <a:buFontTx/>
              <a:buNone/>
              <a:tabLst/>
              <a:defRPr/>
            </a:pPr>
            <a:r>
              <a:rPr kumimoji="0" lang="en-US" sz="400" b="0" i="0" u="none" strike="noStrike" kern="0" cap="none" spc="0" normalizeH="0" baseline="0" noProof="0">
                <a:ln>
                  <a:noFill/>
                </a:ln>
                <a:gradFill>
                  <a:gsLst>
                    <a:gs pos="0">
                      <a:prstClr val="black"/>
                    </a:gs>
                    <a:gs pos="100000">
                      <a:prstClr val="black"/>
                    </a:gs>
                  </a:gsLst>
                  <a:lin ang="5400000" scaled="0"/>
                </a:gradFill>
                <a:effectLst/>
                <a:uLnTx/>
                <a:uFillTx/>
                <a:latin typeface="Segoe UI" pitchFamily="34" charset="0"/>
                <a:ea typeface="Segoe UI" pitchFamily="34" charset="0"/>
                <a:cs typeface="Segoe UI" pitchFamily="34" charset="0"/>
              </a:rPr>
              <a:t>© 2016 Microsoft Corporation. All rights reserved. MICROSOFT MAKES NO WARRANTIES, EXPRESS, IMPLIED OR STATUTORY, AS TO THE INFORMATION IN THIS PRESENTATION.</a:t>
            </a:r>
            <a:endParaRPr kumimoji="0" lang="en-US" sz="400" b="0" i="0" u="none" strike="noStrike" kern="0" cap="none" spc="0" normalizeH="0" baseline="0" noProof="0" dirty="0">
              <a:ln>
                <a:noFill/>
              </a:ln>
              <a:gradFill>
                <a:gsLst>
                  <a:gs pos="0">
                    <a:prstClr val="black"/>
                  </a:gs>
                  <a:gs pos="100000">
                    <a:prstClr val="black"/>
                  </a:gs>
                </a:gsLst>
                <a:lin ang="5400000" scaled="0"/>
              </a:gradFill>
              <a:effectLst/>
              <a:uLnTx/>
              <a:uFillTx/>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38EEC551-8CDA-4EB6-89BB-2A86C9F091C8}" type="datetime8">
              <a:rPr kumimoji="0" lang="en-US"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9/28/2016 12:02 PM</a:t>
            </a:fld>
            <a:endParaRPr kumimoji="0" lang="en-US" sz="1800" b="0" i="0" u="none" strike="noStrike" kern="0" cap="none" spc="0" normalizeH="0" baseline="0" noProof="0" dirty="0">
              <a:ln>
                <a:noFill/>
              </a:ln>
              <a:solidFill>
                <a:sysClr val="windowText" lastClr="000000"/>
              </a:solidFill>
              <a:effectLst/>
              <a:uLnTx/>
              <a:uFillTx/>
            </a:endParaRPr>
          </a:p>
        </p:txBody>
      </p:sp>
      <p:sp>
        <p:nvSpPr>
          <p:cNvPr id="7" name="Slide Number Placeholder 6"/>
          <p:cNvSpPr>
            <a:spLocks noGrp="1"/>
          </p:cNvSpPr>
          <p:nvPr>
            <p:ph type="sldNum" sz="quarter" idx="13"/>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B4008EB6-D09E-4580-8CD6-DDB14511944F}" type="slidenum">
              <a:rPr kumimoji="0" lang="en-US"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35</a:t>
            </a:fld>
            <a:endParaRPr kumimoji="0" lang="en-US" sz="1800" b="0" i="0" u="none" strike="noStrike" kern="0" cap="none" spc="0" normalizeH="0" baseline="0" noProof="0" dirty="0">
              <a:ln>
                <a:noFill/>
              </a:ln>
              <a:solidFill>
                <a:sysClr val="windowText" lastClr="000000"/>
              </a:solidFill>
              <a:effectLst/>
              <a:uLnTx/>
              <a:uFillTx/>
            </a:endParaRPr>
          </a:p>
        </p:txBody>
      </p:sp>
    </p:spTree>
    <p:extLst>
      <p:ext uri="{BB962C8B-B14F-4D97-AF65-F5344CB8AC3E}">
        <p14:creationId xmlns:p14="http://schemas.microsoft.com/office/powerpoint/2010/main" val="601356172"/>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6" name="Slide Number Placeholder 5"/>
          <p:cNvSpPr>
            <a:spLocks noGrp="1"/>
          </p:cNvSpPr>
          <p:nvPr>
            <p:ph type="sldNum" sz="quarter" idx="12"/>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B4008EB6-D09E-4580-8CD6-DDB14511944F}" type="slidenum">
              <a:rPr kumimoji="0" lang="en-US"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36</a:t>
            </a:fld>
            <a:endParaRPr kumimoji="0" lang="en-US" sz="1800" b="0" i="0" u="none" strike="noStrike" kern="0" cap="none" spc="0" normalizeH="0" baseline="0" noProof="0" dirty="0">
              <a:ln>
                <a:noFill/>
              </a:ln>
              <a:solidFill>
                <a:sysClr val="windowText" lastClr="000000"/>
              </a:solidFill>
              <a:effectLst/>
              <a:uLnTx/>
              <a:uFillTx/>
            </a:endParaRPr>
          </a:p>
        </p:txBody>
      </p:sp>
      <p:sp>
        <p:nvSpPr>
          <p:cNvPr id="10" name="Date Placeholder 9"/>
          <p:cNvSpPr>
            <a:spLocks noGrp="1"/>
          </p:cNvSpPr>
          <p:nvPr>
            <p:ph type="dt" idx="13"/>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6108602D-D426-4C00-B215-BFA18C076426}" type="datetime8">
              <a:rPr kumimoji="0" lang="en-US"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9/28/2016 12:02 PM</a:t>
            </a:fld>
            <a:endParaRPr kumimoji="0" lang="en-US" sz="1800" b="0" i="0" u="none" strike="noStrike" kern="0" cap="none" spc="0" normalizeH="0" baseline="0" noProof="0" dirty="0">
              <a:ln>
                <a:noFill/>
              </a:ln>
              <a:solidFill>
                <a:sysClr val="windowText" lastClr="000000"/>
              </a:solidFill>
              <a:effectLst/>
              <a:uLnTx/>
              <a:uFillTx/>
            </a:endParaRPr>
          </a:p>
        </p:txBody>
      </p:sp>
      <p:sp>
        <p:nvSpPr>
          <p:cNvPr id="4" name="Footer Placeholder 3"/>
          <p:cNvSpPr>
            <a:spLocks noGrp="1"/>
          </p:cNvSpPr>
          <p:nvPr>
            <p:ph type="ftr" sz="quarter" idx="14"/>
          </p:nvPr>
        </p:nvSpPr>
        <p:spPr/>
        <p:txBody>
          <a:bodyPr/>
          <a:lstStyle/>
          <a:p>
            <a:pPr marL="0" marR="0" lvl="0" indent="0" defTabSz="914099" eaLnBrk="0" fontAlgn="auto" latinLnBrk="0" hangingPunct="0">
              <a:lnSpc>
                <a:spcPct val="100000"/>
              </a:lnSpc>
              <a:spcBef>
                <a:spcPts val="0"/>
              </a:spcBef>
              <a:spcAft>
                <a:spcPts val="0"/>
              </a:spcAft>
              <a:buClrTx/>
              <a:buSzTx/>
              <a:buFontTx/>
              <a:buNone/>
              <a:tabLst/>
              <a:defRPr/>
            </a:pPr>
            <a:r>
              <a:rPr kumimoji="0" lang="en-US" sz="400" b="0" i="0" u="none" strike="noStrike" kern="0" cap="none" spc="0" normalizeH="0" baseline="0" noProof="0" dirty="0">
                <a:ln>
                  <a:noFill/>
                </a:ln>
                <a:gradFill>
                  <a:gsLst>
                    <a:gs pos="0">
                      <a:prstClr val="black"/>
                    </a:gs>
                    <a:gs pos="100000">
                      <a:prstClr val="black"/>
                    </a:gs>
                  </a:gsLst>
                  <a:lin ang="5400000" scaled="0"/>
                </a:gradFill>
                <a:effectLst/>
                <a:uLnTx/>
                <a:uFillTx/>
                <a:latin typeface="Segoe UI" pitchFamily="34" charset="0"/>
                <a:ea typeface="Segoe UI" pitchFamily="34" charset="0"/>
                <a:cs typeface="Segoe UI" pitchFamily="34" charset="0"/>
              </a:rPr>
              <a:t>© 2014 Microsoft Corporation. All rights reserved. MICROSOFT MAKES NO WARRANTIES, EXPRESS, IMPLIED OR STATUTORY, AS TO THE INFORMATION IN THIS PRESENTATION.</a:t>
            </a:r>
          </a:p>
        </p:txBody>
      </p:sp>
      <p:sp>
        <p:nvSpPr>
          <p:cNvPr id="5" name="Header Placeholder 4"/>
          <p:cNvSpPr>
            <a:spLocks noGrp="1"/>
          </p:cNvSpPr>
          <p:nvPr>
            <p:ph type="hdr" sz="quarter" idx="15"/>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endParaRPr>
          </a:p>
        </p:txBody>
      </p:sp>
    </p:spTree>
    <p:extLst>
      <p:ext uri="{BB962C8B-B14F-4D97-AF65-F5344CB8AC3E}">
        <p14:creationId xmlns:p14="http://schemas.microsoft.com/office/powerpoint/2010/main" val="1241093425"/>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a:ln>
                  <a:noFill/>
                </a:ln>
                <a:solidFill>
                  <a:sysClr val="windowText" lastClr="000000"/>
                </a:solidFill>
                <a:effectLst/>
                <a:uLnTx/>
                <a:uFillTx/>
              </a:rPr>
              <a:t>Microsoft Ignite 2016</a:t>
            </a:r>
            <a:endParaRPr kumimoji="0" lang="en-US" sz="1800" b="0" i="0" u="none" strike="noStrike" kern="0" cap="none" spc="0" normalizeH="0" baseline="0" noProof="0" dirty="0">
              <a:ln>
                <a:noFill/>
              </a:ln>
              <a:solidFill>
                <a:sysClr val="windowText" lastClr="000000"/>
              </a:solidFill>
              <a:effectLst/>
              <a:uLnTx/>
              <a:uFillTx/>
            </a:endParaRPr>
          </a:p>
        </p:txBody>
      </p:sp>
      <p:sp>
        <p:nvSpPr>
          <p:cNvPr id="5" name="Footer Placeholder 4"/>
          <p:cNvSpPr>
            <a:spLocks noGrp="1"/>
          </p:cNvSpPr>
          <p:nvPr>
            <p:ph type="ftr" sz="quarter" idx="11"/>
          </p:nvPr>
        </p:nvSpPr>
        <p:spPr/>
        <p:txBody>
          <a:bodyPr/>
          <a:lstStyle/>
          <a:p>
            <a:pPr marL="0" marR="0" lvl="0" indent="0" defTabSz="914099" eaLnBrk="0" fontAlgn="auto" latinLnBrk="0" hangingPunct="0">
              <a:lnSpc>
                <a:spcPct val="100000"/>
              </a:lnSpc>
              <a:spcBef>
                <a:spcPts val="0"/>
              </a:spcBef>
              <a:spcAft>
                <a:spcPts val="0"/>
              </a:spcAft>
              <a:buClrTx/>
              <a:buSzTx/>
              <a:buFontTx/>
              <a:buNone/>
              <a:tabLst/>
              <a:defRPr/>
            </a:pPr>
            <a:r>
              <a:rPr kumimoji="0" lang="en-US" sz="400" b="0" i="0" u="none" strike="noStrike" kern="0" cap="none" spc="0" normalizeH="0" baseline="0" noProof="0">
                <a:ln>
                  <a:noFill/>
                </a:ln>
                <a:gradFill>
                  <a:gsLst>
                    <a:gs pos="0">
                      <a:prstClr val="black"/>
                    </a:gs>
                    <a:gs pos="100000">
                      <a:prstClr val="black"/>
                    </a:gs>
                  </a:gsLst>
                  <a:lin ang="5400000" scaled="0"/>
                </a:gradFill>
                <a:effectLst/>
                <a:uLnTx/>
                <a:uFillTx/>
                <a:latin typeface="Segoe UI" pitchFamily="34" charset="0"/>
                <a:ea typeface="Segoe UI" pitchFamily="34" charset="0"/>
                <a:cs typeface="Segoe UI" pitchFamily="34" charset="0"/>
              </a:rPr>
              <a:t>© 2016 Microsoft Corporation. All rights reserved. MICROSOFT MAKES NO WARRANTIES, EXPRESS, IMPLIED OR STATUTORY, AS TO THE INFORMATION IN THIS PRESENTATION.</a:t>
            </a:r>
            <a:endParaRPr kumimoji="0" lang="en-US" sz="400" b="0" i="0" u="none" strike="noStrike" kern="0" cap="none" spc="0" normalizeH="0" baseline="0" noProof="0" dirty="0">
              <a:ln>
                <a:noFill/>
              </a:ln>
              <a:gradFill>
                <a:gsLst>
                  <a:gs pos="0">
                    <a:prstClr val="black"/>
                  </a:gs>
                  <a:gs pos="100000">
                    <a:prstClr val="black"/>
                  </a:gs>
                </a:gsLst>
                <a:lin ang="5400000" scaled="0"/>
              </a:gradFill>
              <a:effectLst/>
              <a:uLnTx/>
              <a:uFillTx/>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38EEC551-8CDA-4EB6-89BB-2A86C9F091C8}" type="datetime8">
              <a:rPr kumimoji="0" lang="en-US"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9/28/2016 12:02 PM</a:t>
            </a:fld>
            <a:endParaRPr kumimoji="0" lang="en-US" sz="1800" b="0" i="0" u="none" strike="noStrike" kern="0" cap="none" spc="0" normalizeH="0" baseline="0" noProof="0" dirty="0">
              <a:ln>
                <a:noFill/>
              </a:ln>
              <a:solidFill>
                <a:sysClr val="windowText" lastClr="000000"/>
              </a:solidFill>
              <a:effectLst/>
              <a:uLnTx/>
              <a:uFillTx/>
            </a:endParaRPr>
          </a:p>
        </p:txBody>
      </p:sp>
      <p:sp>
        <p:nvSpPr>
          <p:cNvPr id="7" name="Slide Number Placeholder 6"/>
          <p:cNvSpPr>
            <a:spLocks noGrp="1"/>
          </p:cNvSpPr>
          <p:nvPr>
            <p:ph type="sldNum" sz="quarter" idx="13"/>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B4008EB6-D09E-4580-8CD6-DDB14511944F}" type="slidenum">
              <a:rPr kumimoji="0" lang="en-US"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37</a:t>
            </a:fld>
            <a:endParaRPr kumimoji="0" lang="en-US" sz="1800" b="0" i="0" u="none" strike="noStrike" kern="0" cap="none" spc="0" normalizeH="0" baseline="0" noProof="0" dirty="0">
              <a:ln>
                <a:noFill/>
              </a:ln>
              <a:solidFill>
                <a:sysClr val="windowText" lastClr="000000"/>
              </a:solidFill>
              <a:effectLst/>
              <a:uLnTx/>
              <a:uFillTx/>
            </a:endParaRPr>
          </a:p>
        </p:txBody>
      </p:sp>
    </p:spTree>
    <p:extLst>
      <p:ext uri="{BB962C8B-B14F-4D97-AF65-F5344CB8AC3E}">
        <p14:creationId xmlns:p14="http://schemas.microsoft.com/office/powerpoint/2010/main" val="1291834241"/>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a:ln>
                  <a:noFill/>
                </a:ln>
                <a:solidFill>
                  <a:sysClr val="windowText" lastClr="000000"/>
                </a:solidFill>
                <a:effectLst/>
                <a:uLnTx/>
                <a:uFillTx/>
              </a:rPr>
              <a:t>Microsoft Ignite 2016</a:t>
            </a:r>
            <a:endParaRPr kumimoji="0" lang="en-US" sz="1800" b="0" i="0" u="none" strike="noStrike" kern="0" cap="none" spc="0" normalizeH="0" baseline="0" noProof="0" dirty="0">
              <a:ln>
                <a:noFill/>
              </a:ln>
              <a:solidFill>
                <a:sysClr val="windowText" lastClr="000000"/>
              </a:solidFill>
              <a:effectLst/>
              <a:uLnTx/>
              <a:uFillTx/>
            </a:endParaRPr>
          </a:p>
        </p:txBody>
      </p:sp>
      <p:sp>
        <p:nvSpPr>
          <p:cNvPr id="5" name="Footer Placeholder 4"/>
          <p:cNvSpPr>
            <a:spLocks noGrp="1"/>
          </p:cNvSpPr>
          <p:nvPr>
            <p:ph type="ftr" sz="quarter" idx="11"/>
          </p:nvPr>
        </p:nvSpPr>
        <p:spPr/>
        <p:txBody>
          <a:bodyPr/>
          <a:lstStyle/>
          <a:p>
            <a:pPr marL="0" marR="0" lvl="0" indent="0" defTabSz="914099" eaLnBrk="0" fontAlgn="auto" latinLnBrk="0" hangingPunct="0">
              <a:lnSpc>
                <a:spcPct val="100000"/>
              </a:lnSpc>
              <a:spcBef>
                <a:spcPts val="0"/>
              </a:spcBef>
              <a:spcAft>
                <a:spcPts val="0"/>
              </a:spcAft>
              <a:buClrTx/>
              <a:buSzTx/>
              <a:buFontTx/>
              <a:buNone/>
              <a:tabLst/>
              <a:defRPr/>
            </a:pPr>
            <a:r>
              <a:rPr kumimoji="0" lang="en-US" sz="400" b="0" i="0" u="none" strike="noStrike" kern="0" cap="none" spc="0" normalizeH="0" baseline="0" noProof="0">
                <a:ln>
                  <a:noFill/>
                </a:ln>
                <a:gradFill>
                  <a:gsLst>
                    <a:gs pos="0">
                      <a:prstClr val="black"/>
                    </a:gs>
                    <a:gs pos="100000">
                      <a:prstClr val="black"/>
                    </a:gs>
                  </a:gsLst>
                  <a:lin ang="5400000" scaled="0"/>
                </a:gradFill>
                <a:effectLst/>
                <a:uLnTx/>
                <a:uFillTx/>
                <a:latin typeface="Segoe UI" pitchFamily="34" charset="0"/>
                <a:ea typeface="Segoe UI" pitchFamily="34" charset="0"/>
                <a:cs typeface="Segoe UI" pitchFamily="34" charset="0"/>
              </a:rPr>
              <a:t>© 2016 Microsoft Corporation. All rights reserved. MICROSOFT MAKES NO WARRANTIES, EXPRESS, IMPLIED OR STATUTORY, AS TO THE INFORMATION IN THIS PRESENTATION.</a:t>
            </a:r>
            <a:endParaRPr kumimoji="0" lang="en-US" sz="400" b="0" i="0" u="none" strike="noStrike" kern="0" cap="none" spc="0" normalizeH="0" baseline="0" noProof="0" dirty="0">
              <a:ln>
                <a:noFill/>
              </a:ln>
              <a:gradFill>
                <a:gsLst>
                  <a:gs pos="0">
                    <a:prstClr val="black"/>
                  </a:gs>
                  <a:gs pos="100000">
                    <a:prstClr val="black"/>
                  </a:gs>
                </a:gsLst>
                <a:lin ang="5400000" scaled="0"/>
              </a:gradFill>
              <a:effectLst/>
              <a:uLnTx/>
              <a:uFillTx/>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38EEC551-8CDA-4EB6-89BB-2A86C9F091C8}" type="datetime8">
              <a:rPr kumimoji="0" lang="en-US"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9/28/2016 12:02 PM</a:t>
            </a:fld>
            <a:endParaRPr kumimoji="0" lang="en-US" sz="1800" b="0" i="0" u="none" strike="noStrike" kern="0" cap="none" spc="0" normalizeH="0" baseline="0" noProof="0" dirty="0">
              <a:ln>
                <a:noFill/>
              </a:ln>
              <a:solidFill>
                <a:sysClr val="windowText" lastClr="000000"/>
              </a:solidFill>
              <a:effectLst/>
              <a:uLnTx/>
              <a:uFillTx/>
            </a:endParaRPr>
          </a:p>
        </p:txBody>
      </p:sp>
      <p:sp>
        <p:nvSpPr>
          <p:cNvPr id="7" name="Slide Number Placeholder 6"/>
          <p:cNvSpPr>
            <a:spLocks noGrp="1"/>
          </p:cNvSpPr>
          <p:nvPr>
            <p:ph type="sldNum" sz="quarter" idx="13"/>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B4008EB6-D09E-4580-8CD6-DDB14511944F}" type="slidenum">
              <a:rPr kumimoji="0" lang="en-US"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38</a:t>
            </a:fld>
            <a:endParaRPr kumimoji="0" lang="en-US" sz="1800" b="0" i="0" u="none" strike="noStrike" kern="0" cap="none" spc="0" normalizeH="0" baseline="0" noProof="0" dirty="0">
              <a:ln>
                <a:noFill/>
              </a:ln>
              <a:solidFill>
                <a:sysClr val="windowText" lastClr="000000"/>
              </a:solidFill>
              <a:effectLst/>
              <a:uLnTx/>
              <a:uFillTx/>
            </a:endParaRPr>
          </a:p>
        </p:txBody>
      </p:sp>
    </p:spTree>
    <p:extLst>
      <p:ext uri="{BB962C8B-B14F-4D97-AF65-F5344CB8AC3E}">
        <p14:creationId xmlns:p14="http://schemas.microsoft.com/office/powerpoint/2010/main" val="3487103108"/>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25DBA004-0CE8-4D4A-B61D-158A7423D469}" type="slidenum">
              <a:rPr kumimoji="0" lang="en-US"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39</a:t>
            </a:fld>
            <a:endParaRPr kumimoji="0" lang="en-US" sz="1800" b="0" i="0" u="none" strike="noStrike" kern="0" cap="none" spc="0" normalizeH="0" baseline="0" noProof="0" dirty="0">
              <a:ln>
                <a:noFill/>
              </a:ln>
              <a:solidFill>
                <a:sysClr val="windowText" lastClr="000000"/>
              </a:solidFill>
              <a:effectLst/>
              <a:uLnTx/>
              <a:uFillTx/>
            </a:endParaRPr>
          </a:p>
        </p:txBody>
      </p:sp>
    </p:spTree>
    <p:extLst>
      <p:ext uri="{BB962C8B-B14F-4D97-AF65-F5344CB8AC3E}">
        <p14:creationId xmlns:p14="http://schemas.microsoft.com/office/powerpoint/2010/main" val="4131276443"/>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endParaRPr>
          </a:p>
        </p:txBody>
      </p:sp>
      <p:sp>
        <p:nvSpPr>
          <p:cNvPr id="5" name="Footer Placeholder 4"/>
          <p:cNvSpPr>
            <a:spLocks noGrp="1"/>
          </p:cNvSpPr>
          <p:nvPr>
            <p:ph type="ftr" sz="quarter" idx="11"/>
          </p:nvPr>
        </p:nvSpPr>
        <p:spPr/>
        <p:txBody>
          <a:bodyPr/>
          <a:lstStyle/>
          <a:p>
            <a:pPr marL="0" marR="0" lvl="0" indent="0" defTabSz="914099" eaLnBrk="0" fontAlgn="auto" latinLnBrk="0" hangingPunct="0">
              <a:lnSpc>
                <a:spcPct val="100000"/>
              </a:lnSpc>
              <a:spcBef>
                <a:spcPts val="0"/>
              </a:spcBef>
              <a:spcAft>
                <a:spcPts val="0"/>
              </a:spcAft>
              <a:buClrTx/>
              <a:buSzTx/>
              <a:buFontTx/>
              <a:buNone/>
              <a:tabLst/>
              <a:defRPr/>
            </a:pPr>
            <a:r>
              <a:rPr kumimoji="0" lang="en-US" sz="400" b="0" i="0" u="none" strike="noStrike" kern="0" cap="none" spc="0" normalizeH="0" baseline="0" noProof="0" dirty="0">
                <a:ln>
                  <a:noFill/>
                </a:ln>
                <a:gradFill>
                  <a:gsLst>
                    <a:gs pos="0">
                      <a:prstClr val="black"/>
                    </a:gs>
                    <a:gs pos="100000">
                      <a:prstClr val="black"/>
                    </a:gs>
                  </a:gsLst>
                  <a:lin ang="5400000" scaled="0"/>
                </a:gradFill>
                <a:effectLst/>
                <a:uLnTx/>
                <a:uFillTx/>
                <a:latin typeface="Segoe UI" pitchFamily="34" charset="0"/>
                <a:ea typeface="Segoe UI" pitchFamily="34" charset="0"/>
                <a:cs typeface="Segoe UI" pitchFamily="34" charset="0"/>
              </a:rPr>
              <a:t>© 2014 Microsoft Corporation. All rights reserved. MICROSOFT MAKES NO WARRANTIES, EXPRESS, IMPLIED OR STATUTORY, AS TO THE INFORMATION IN THIS PRESENTATION.</a:t>
            </a:r>
          </a:p>
        </p:txBody>
      </p:sp>
      <p:sp>
        <p:nvSpPr>
          <p:cNvPr id="6" name="Date Placeholder 5"/>
          <p:cNvSpPr>
            <a:spLocks noGrp="1"/>
          </p:cNvSpPr>
          <p:nvPr>
            <p:ph type="dt" idx="12"/>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90EC29EE-A8AD-4CE0-9C0B-116E0D4D7533}" type="datetime8">
              <a:rPr kumimoji="0" lang="en-US"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9/28/2016 12:02 PM</a:t>
            </a:fld>
            <a:endParaRPr kumimoji="0" lang="en-US" sz="1800" b="0" i="0" u="none" strike="noStrike" kern="0" cap="none" spc="0" normalizeH="0" baseline="0" noProof="0" dirty="0">
              <a:ln>
                <a:noFill/>
              </a:ln>
              <a:solidFill>
                <a:sysClr val="windowText" lastClr="000000"/>
              </a:solidFill>
              <a:effectLst/>
              <a:uLnTx/>
              <a:uFillTx/>
            </a:endParaRPr>
          </a:p>
        </p:txBody>
      </p:sp>
      <p:sp>
        <p:nvSpPr>
          <p:cNvPr id="7" name="Slide Number Placeholder 6"/>
          <p:cNvSpPr>
            <a:spLocks noGrp="1"/>
          </p:cNvSpPr>
          <p:nvPr>
            <p:ph type="sldNum" sz="quarter" idx="13"/>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B4008EB6-D09E-4580-8CD6-DDB14511944F}" type="slidenum">
              <a:rPr kumimoji="0" lang="en-US"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42</a:t>
            </a:fld>
            <a:endParaRPr kumimoji="0" lang="en-US" sz="1800" b="0" i="0" u="none" strike="noStrike" kern="0" cap="none" spc="0" normalizeH="0" baseline="0" noProof="0" dirty="0">
              <a:ln>
                <a:noFill/>
              </a:ln>
              <a:solidFill>
                <a:sysClr val="windowText" lastClr="000000"/>
              </a:solidFill>
              <a:effectLst/>
              <a:uLnTx/>
              <a:uFillTx/>
            </a:endParaRPr>
          </a:p>
        </p:txBody>
      </p:sp>
    </p:spTree>
    <p:extLst>
      <p:ext uri="{BB962C8B-B14F-4D97-AF65-F5344CB8AC3E}">
        <p14:creationId xmlns:p14="http://schemas.microsoft.com/office/powerpoint/2010/main" val="271756158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a:ln>
                  <a:noFill/>
                </a:ln>
                <a:solidFill>
                  <a:sysClr val="windowText" lastClr="000000"/>
                </a:solidFill>
                <a:effectLst/>
                <a:uLnTx/>
                <a:uFillTx/>
              </a:rPr>
              <a:t>Microsoft Ignite 2016</a:t>
            </a:r>
            <a:endParaRPr kumimoji="0" lang="en-US" sz="1800" b="0" i="0" u="none" strike="noStrike" kern="0" cap="none" spc="0" normalizeH="0" baseline="0" noProof="0" dirty="0">
              <a:ln>
                <a:noFill/>
              </a:ln>
              <a:solidFill>
                <a:sysClr val="windowText" lastClr="000000"/>
              </a:solidFill>
              <a:effectLst/>
              <a:uLnTx/>
              <a:uFillTx/>
            </a:endParaRPr>
          </a:p>
        </p:txBody>
      </p:sp>
      <p:sp>
        <p:nvSpPr>
          <p:cNvPr id="5" name="Footer Placeholder 4"/>
          <p:cNvSpPr>
            <a:spLocks noGrp="1"/>
          </p:cNvSpPr>
          <p:nvPr>
            <p:ph type="ftr" sz="quarter" idx="11"/>
          </p:nvPr>
        </p:nvSpPr>
        <p:spPr/>
        <p:txBody>
          <a:bodyPr/>
          <a:lstStyle/>
          <a:p>
            <a:pPr marL="0" marR="0" lvl="0" indent="0" defTabSz="914099" eaLnBrk="0" fontAlgn="auto" latinLnBrk="0" hangingPunct="0">
              <a:lnSpc>
                <a:spcPct val="100000"/>
              </a:lnSpc>
              <a:spcBef>
                <a:spcPts val="0"/>
              </a:spcBef>
              <a:spcAft>
                <a:spcPts val="0"/>
              </a:spcAft>
              <a:buClrTx/>
              <a:buSzTx/>
              <a:buFontTx/>
              <a:buNone/>
              <a:tabLst/>
              <a:defRPr/>
            </a:pPr>
            <a:r>
              <a:rPr kumimoji="0" lang="en-US" sz="400" b="0" i="0" u="none" strike="noStrike" kern="0" cap="none" spc="0" normalizeH="0" baseline="0" noProof="0">
                <a:ln>
                  <a:noFill/>
                </a:ln>
                <a:gradFill>
                  <a:gsLst>
                    <a:gs pos="0">
                      <a:prstClr val="black"/>
                    </a:gs>
                    <a:gs pos="100000">
                      <a:prstClr val="black"/>
                    </a:gs>
                  </a:gsLst>
                  <a:lin ang="5400000" scaled="0"/>
                </a:gradFill>
                <a:effectLst/>
                <a:uLnTx/>
                <a:uFillTx/>
                <a:latin typeface="Segoe UI" pitchFamily="34" charset="0"/>
                <a:ea typeface="Segoe UI" pitchFamily="34" charset="0"/>
                <a:cs typeface="Segoe UI" pitchFamily="34" charset="0"/>
              </a:rPr>
              <a:t>© 2016 Microsoft Corporation. All rights reserved. MICROSOFT MAKES NO WARRANTIES, EXPRESS, IMPLIED OR STATUTORY, AS TO THE INFORMATION IN THIS PRESENTATION.</a:t>
            </a:r>
            <a:endParaRPr kumimoji="0" lang="en-US" sz="400" b="0" i="0" u="none" strike="noStrike" kern="0" cap="none" spc="0" normalizeH="0" baseline="0" noProof="0" dirty="0">
              <a:ln>
                <a:noFill/>
              </a:ln>
              <a:gradFill>
                <a:gsLst>
                  <a:gs pos="0">
                    <a:prstClr val="black"/>
                  </a:gs>
                  <a:gs pos="100000">
                    <a:prstClr val="black"/>
                  </a:gs>
                </a:gsLst>
                <a:lin ang="5400000" scaled="0"/>
              </a:gradFill>
              <a:effectLst/>
              <a:uLnTx/>
              <a:uFillTx/>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38EEC551-8CDA-4EB6-89BB-2A86C9F091C8}" type="datetime8">
              <a:rPr kumimoji="0" lang="en-US"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9/28/2016 12:02 PM</a:t>
            </a:fld>
            <a:endParaRPr kumimoji="0" lang="en-US" sz="1800" b="0" i="0" u="none" strike="noStrike" kern="0" cap="none" spc="0" normalizeH="0" baseline="0" noProof="0" dirty="0">
              <a:ln>
                <a:noFill/>
              </a:ln>
              <a:solidFill>
                <a:sysClr val="windowText" lastClr="000000"/>
              </a:solidFill>
              <a:effectLst/>
              <a:uLnTx/>
              <a:uFillTx/>
            </a:endParaRPr>
          </a:p>
        </p:txBody>
      </p:sp>
      <p:sp>
        <p:nvSpPr>
          <p:cNvPr id="7" name="Slide Number Placeholder 6"/>
          <p:cNvSpPr>
            <a:spLocks noGrp="1"/>
          </p:cNvSpPr>
          <p:nvPr>
            <p:ph type="sldNum" sz="quarter" idx="13"/>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B4008EB6-D09E-4580-8CD6-DDB14511944F}" type="slidenum">
              <a:rPr kumimoji="0" lang="en-US"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4</a:t>
            </a:fld>
            <a:endParaRPr kumimoji="0" lang="en-US" sz="1800" b="0" i="0" u="none" strike="noStrike" kern="0" cap="none" spc="0" normalizeH="0" baseline="0" noProof="0" dirty="0">
              <a:ln>
                <a:noFill/>
              </a:ln>
              <a:solidFill>
                <a:sysClr val="windowText" lastClr="000000"/>
              </a:solidFill>
              <a:effectLst/>
              <a:uLnTx/>
              <a:uFillTx/>
            </a:endParaRPr>
          </a:p>
        </p:txBody>
      </p:sp>
    </p:spTree>
    <p:extLst>
      <p:ext uri="{BB962C8B-B14F-4D97-AF65-F5344CB8AC3E}">
        <p14:creationId xmlns:p14="http://schemas.microsoft.com/office/powerpoint/2010/main" val="136384656"/>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a:ln>
                  <a:noFill/>
                </a:ln>
                <a:solidFill>
                  <a:sysClr val="windowText" lastClr="000000"/>
                </a:solidFill>
                <a:effectLst/>
                <a:uLnTx/>
                <a:uFillTx/>
              </a:rPr>
              <a:t>Microsoft Ignite 2016</a:t>
            </a:r>
            <a:endParaRPr kumimoji="0" lang="en-US" sz="1800" b="0" i="0" u="none" strike="noStrike" kern="0" cap="none" spc="0" normalizeH="0" baseline="0" noProof="0" dirty="0">
              <a:ln>
                <a:noFill/>
              </a:ln>
              <a:solidFill>
                <a:sysClr val="windowText" lastClr="000000"/>
              </a:solidFill>
              <a:effectLst/>
              <a:uLnTx/>
              <a:uFillTx/>
            </a:endParaRPr>
          </a:p>
        </p:txBody>
      </p:sp>
      <p:sp>
        <p:nvSpPr>
          <p:cNvPr id="5" name="Footer Placeholder 4"/>
          <p:cNvSpPr>
            <a:spLocks noGrp="1"/>
          </p:cNvSpPr>
          <p:nvPr>
            <p:ph type="ftr" sz="quarter" idx="11"/>
          </p:nvPr>
        </p:nvSpPr>
        <p:spPr/>
        <p:txBody>
          <a:bodyPr/>
          <a:lstStyle/>
          <a:p>
            <a:pPr marL="0" marR="0" lvl="0" indent="0" defTabSz="914099" eaLnBrk="0" fontAlgn="auto" latinLnBrk="0" hangingPunct="0">
              <a:lnSpc>
                <a:spcPct val="100000"/>
              </a:lnSpc>
              <a:spcBef>
                <a:spcPts val="0"/>
              </a:spcBef>
              <a:spcAft>
                <a:spcPts val="0"/>
              </a:spcAft>
              <a:buClrTx/>
              <a:buSzTx/>
              <a:buFontTx/>
              <a:buNone/>
              <a:tabLst/>
              <a:defRPr/>
            </a:pPr>
            <a:r>
              <a:rPr kumimoji="0" lang="en-US" sz="400" b="0" i="0" u="none" strike="noStrike" kern="0" cap="none" spc="0" normalizeH="0" baseline="0" noProof="0">
                <a:ln>
                  <a:noFill/>
                </a:ln>
                <a:gradFill>
                  <a:gsLst>
                    <a:gs pos="0">
                      <a:prstClr val="black"/>
                    </a:gs>
                    <a:gs pos="100000">
                      <a:prstClr val="black"/>
                    </a:gs>
                  </a:gsLst>
                  <a:lin ang="5400000" scaled="0"/>
                </a:gradFill>
                <a:effectLst/>
                <a:uLnTx/>
                <a:uFillTx/>
                <a:latin typeface="Segoe UI" pitchFamily="34" charset="0"/>
                <a:ea typeface="Segoe UI" pitchFamily="34" charset="0"/>
                <a:cs typeface="Segoe UI" pitchFamily="34" charset="0"/>
              </a:rPr>
              <a:t>© 2016 Microsoft Corporation. All rights reserved. MICROSOFT MAKES NO WARRANTIES, EXPRESS, IMPLIED OR STATUTORY, AS TO THE INFORMATION IN THIS PRESENTATION.</a:t>
            </a:r>
            <a:endParaRPr kumimoji="0" lang="en-US" sz="400" b="0" i="0" u="none" strike="noStrike" kern="0" cap="none" spc="0" normalizeH="0" baseline="0" noProof="0" dirty="0">
              <a:ln>
                <a:noFill/>
              </a:ln>
              <a:gradFill>
                <a:gsLst>
                  <a:gs pos="0">
                    <a:prstClr val="black"/>
                  </a:gs>
                  <a:gs pos="100000">
                    <a:prstClr val="black"/>
                  </a:gs>
                </a:gsLst>
                <a:lin ang="5400000" scaled="0"/>
              </a:gradFill>
              <a:effectLst/>
              <a:uLnTx/>
              <a:uFillTx/>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38EEC551-8CDA-4EB6-89BB-2A86C9F091C8}" type="datetime8">
              <a:rPr kumimoji="0" lang="en-US"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9/28/2016 12:02 PM</a:t>
            </a:fld>
            <a:endParaRPr kumimoji="0" lang="en-US" sz="1800" b="0" i="0" u="none" strike="noStrike" kern="0" cap="none" spc="0" normalizeH="0" baseline="0" noProof="0" dirty="0">
              <a:ln>
                <a:noFill/>
              </a:ln>
              <a:solidFill>
                <a:sysClr val="windowText" lastClr="000000"/>
              </a:solidFill>
              <a:effectLst/>
              <a:uLnTx/>
              <a:uFillTx/>
            </a:endParaRPr>
          </a:p>
        </p:txBody>
      </p:sp>
      <p:sp>
        <p:nvSpPr>
          <p:cNvPr id="7" name="Slide Number Placeholder 6"/>
          <p:cNvSpPr>
            <a:spLocks noGrp="1"/>
          </p:cNvSpPr>
          <p:nvPr>
            <p:ph type="sldNum" sz="quarter" idx="13"/>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B4008EB6-D09E-4580-8CD6-DDB14511944F}" type="slidenum">
              <a:rPr kumimoji="0" lang="en-US"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43</a:t>
            </a:fld>
            <a:endParaRPr kumimoji="0" lang="en-US" sz="1800" b="0" i="0" u="none" strike="noStrike" kern="0" cap="none" spc="0" normalizeH="0" baseline="0" noProof="0" dirty="0">
              <a:ln>
                <a:noFill/>
              </a:ln>
              <a:solidFill>
                <a:sysClr val="windowText" lastClr="000000"/>
              </a:solidFill>
              <a:effectLst/>
              <a:uLnTx/>
              <a:uFillTx/>
            </a:endParaRPr>
          </a:p>
        </p:txBody>
      </p:sp>
    </p:spTree>
    <p:extLst>
      <p:ext uri="{BB962C8B-B14F-4D97-AF65-F5344CB8AC3E}">
        <p14:creationId xmlns:p14="http://schemas.microsoft.com/office/powerpoint/2010/main" val="10317075"/>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a:xfrm>
            <a:off x="0" y="0"/>
            <a:ext cx="2971800" cy="457200"/>
          </a:xfrm>
          <a:prstGeom prst="rect">
            <a:avLst/>
          </a:prstGeom>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black"/>
              </a:solidFill>
              <a:effectLst/>
              <a:uLnTx/>
              <a:uFillTx/>
            </a:endParaRPr>
          </a:p>
        </p:txBody>
      </p:sp>
      <p:sp>
        <p:nvSpPr>
          <p:cNvPr id="5" name="Date Placeholder 4"/>
          <p:cNvSpPr>
            <a:spLocks noGrp="1"/>
          </p:cNvSpPr>
          <p:nvPr>
            <p:ph type="dt" idx="11"/>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8A17D118-1690-458F-B4D2-F9DA5D6F5033}" type="datetime8">
              <a:rPr kumimoji="0" lang="en-US" sz="1800" b="0" i="0" u="none" strike="noStrike" kern="0" cap="none" spc="0" normalizeH="0" baseline="0" noProof="0" smtClean="0">
                <a:ln>
                  <a:noFill/>
                </a:ln>
                <a:solidFill>
                  <a:prstClr val="black"/>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9/28/2016 12:02 PM</a:t>
            </a:fld>
            <a:endParaRPr kumimoji="0" lang="en-US" sz="1800" b="0" i="0" u="none" strike="noStrike" kern="0" cap="none" spc="0" normalizeH="0" baseline="0" noProof="0" dirty="0">
              <a:ln>
                <a:noFill/>
              </a:ln>
              <a:solidFill>
                <a:prstClr val="black"/>
              </a:solidFill>
              <a:effectLst/>
              <a:uLnTx/>
              <a:uFillTx/>
            </a:endParaRPr>
          </a:p>
        </p:txBody>
      </p:sp>
      <p:sp>
        <p:nvSpPr>
          <p:cNvPr id="7" name="Slide Number Placeholder 6"/>
          <p:cNvSpPr>
            <a:spLocks noGrp="1"/>
          </p:cNvSpPr>
          <p:nvPr>
            <p:ph type="sldNum" sz="quarter" idx="13"/>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EC87E0CF-87F6-4B58-B8B8-DCAB2DAAF3CA}" type="slidenum">
              <a:rPr kumimoji="0" lang="en-US" sz="1800" b="0" i="0" u="none" strike="noStrike" kern="0" cap="none" spc="0" normalizeH="0" baseline="0" noProof="0" smtClean="0">
                <a:ln>
                  <a:noFill/>
                </a:ln>
                <a:solidFill>
                  <a:prstClr val="black"/>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44</a:t>
            </a:fld>
            <a:endParaRPr kumimoji="0" lang="en-US" sz="1800" b="0" i="0" u="none" strike="noStrike" kern="0" cap="none" spc="0" normalizeH="0" baseline="0" noProof="0" dirty="0">
              <a:ln>
                <a:noFill/>
              </a:ln>
              <a:solidFill>
                <a:prstClr val="black"/>
              </a:solidFill>
              <a:effectLst/>
              <a:uLnTx/>
              <a:uFillTx/>
            </a:endParaRPr>
          </a:p>
        </p:txBody>
      </p:sp>
      <p:sp>
        <p:nvSpPr>
          <p:cNvPr id="6" name="Footer Placeholder 5"/>
          <p:cNvSpPr>
            <a:spLocks noGrp="1"/>
          </p:cNvSpPr>
          <p:nvPr>
            <p:ph type="ftr" sz="quarter" idx="14"/>
          </p:nvPr>
        </p:nvSpPr>
        <p:spPr/>
        <p:txBody>
          <a:bodyPr/>
          <a:lstStyle/>
          <a:p>
            <a:pPr marL="0" marR="0" lvl="0" indent="0" defTabSz="914099" eaLnBrk="0" fontAlgn="auto" latinLnBrk="0" hangingPunct="0">
              <a:lnSpc>
                <a:spcPct val="100000"/>
              </a:lnSpc>
              <a:spcBef>
                <a:spcPts val="0"/>
              </a:spcBef>
              <a:spcAft>
                <a:spcPts val="0"/>
              </a:spcAft>
              <a:buClrTx/>
              <a:buSzTx/>
              <a:buFontTx/>
              <a:buNone/>
              <a:tabLst/>
              <a:defRPr/>
            </a:pPr>
            <a:r>
              <a:rPr kumimoji="0" lang="en-US" sz="400" b="0" i="0" u="none" strike="noStrike" kern="0" cap="none" spc="0" normalizeH="0" baseline="0" noProof="0" dirty="0">
                <a:ln>
                  <a:noFill/>
                </a:ln>
                <a:gradFill>
                  <a:gsLst>
                    <a:gs pos="0">
                      <a:prstClr val="black"/>
                    </a:gs>
                    <a:gs pos="100000">
                      <a:prstClr val="black"/>
                    </a:gs>
                  </a:gsLst>
                  <a:lin ang="5400000" scaled="0"/>
                </a:gradFill>
                <a:effectLst/>
                <a:uLnTx/>
                <a:uFillTx/>
                <a:latin typeface="Segoe UI" pitchFamily="34" charset="0"/>
                <a:ea typeface="Segoe UI" pitchFamily="34" charset="0"/>
                <a:cs typeface="Segoe UI" pitchFamily="34" charset="0"/>
              </a:rPr>
              <a:t>© 2014 Microsoft Corporation. All rights reserved. MICROSOFT MAKES NO WARRANTIES, EXPRESS, IMPLIED OR STATUTORY, AS TO THE INFORMATION IN THIS PRESENTATION.</a:t>
            </a:r>
          </a:p>
        </p:txBody>
      </p:sp>
    </p:spTree>
    <p:extLst>
      <p:ext uri="{BB962C8B-B14F-4D97-AF65-F5344CB8AC3E}">
        <p14:creationId xmlns:p14="http://schemas.microsoft.com/office/powerpoint/2010/main" val="176711063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10"/>
          </p:nvPr>
        </p:nvSpPr>
        <p:spPr/>
        <p:txBody>
          <a:bodyPr/>
          <a:lstStyle/>
          <a:p>
            <a:pPr marL="571500" marR="0" lvl="0" indent="0" algn="l" defTabSz="914099" rtl="0" eaLnBrk="0" fontAlgn="auto" latinLnBrk="0" hangingPunct="0">
              <a:lnSpc>
                <a:spcPct val="100000"/>
              </a:lnSpc>
              <a:spcBef>
                <a:spcPts val="0"/>
              </a:spcBef>
              <a:spcAft>
                <a:spcPts val="0"/>
              </a:spcAft>
              <a:buClrTx/>
              <a:buSzTx/>
              <a:buFontTx/>
              <a:buNone/>
              <a:tabLst/>
              <a:defRPr/>
            </a:pPr>
            <a:r>
              <a:rPr kumimoji="0" lang="en-US" sz="400" b="0" i="0" u="none" strike="noStrike" kern="1200" cap="none" spc="0" normalizeH="0" baseline="0" noProof="0">
                <a:ln>
                  <a:noFill/>
                </a:ln>
                <a:gradFill>
                  <a:gsLst>
                    <a:gs pos="0">
                      <a:prstClr val="black"/>
                    </a:gs>
                    <a:gs pos="100000">
                      <a:prstClr val="black"/>
                    </a:gs>
                  </a:gsLst>
                  <a:lin ang="5400000" scaled="0"/>
                </a:gradFill>
                <a:effectLst/>
                <a:uLnTx/>
                <a:uFillTx/>
                <a:latin typeface="Segoe UI" pitchFamily="34" charset="0"/>
                <a:ea typeface="Segoe UI" pitchFamily="34" charset="0"/>
                <a:cs typeface="Segoe UI" pitchFamily="34" charset="0"/>
              </a:rPr>
              <a:t>© 2014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kumimoji="0" lang="en-US" sz="400" b="0" i="0" u="none" strike="noStrike" kern="1200" cap="none" spc="0" normalizeH="0" baseline="0" noProof="0" dirty="0">
              <a:ln>
                <a:noFill/>
              </a:ln>
              <a:gradFill>
                <a:gsLst>
                  <a:gs pos="0">
                    <a:prstClr val="black"/>
                  </a:gs>
                  <a:gs pos="100000">
                    <a:prstClr val="black"/>
                  </a:gs>
                </a:gsLst>
                <a:lin ang="5400000" scaled="0"/>
              </a:gradFill>
              <a:effectLst/>
              <a:uLnTx/>
              <a:uFillTx/>
              <a:latin typeface="Segoe UI" pitchFamily="34" charset="0"/>
              <a:ea typeface="Segoe UI" pitchFamily="34" charset="0"/>
              <a:cs typeface="Segoe UI" pitchFamily="34" charset="0"/>
            </a:endParaRPr>
          </a:p>
        </p:txBody>
      </p:sp>
      <p:sp>
        <p:nvSpPr>
          <p:cNvPr id="5" name="Date Placeholder 4"/>
          <p:cNvSpPr>
            <a:spLocks noGrp="1"/>
          </p:cNvSpPr>
          <p:nvPr>
            <p:ph type="dt" idx="11"/>
          </p:nvPr>
        </p:nvSpPr>
        <p:spPr/>
        <p:txBody>
          <a:bodyPr/>
          <a:lstStyle/>
          <a:p>
            <a:pPr marL="0" marR="0" lvl="0" indent="0" algn="r" defTabSz="932742" rtl="0" eaLnBrk="1" fontAlgn="auto" latinLnBrk="0" hangingPunct="1">
              <a:lnSpc>
                <a:spcPct val="100000"/>
              </a:lnSpc>
              <a:spcBef>
                <a:spcPts val="0"/>
              </a:spcBef>
              <a:spcAft>
                <a:spcPts val="0"/>
              </a:spcAft>
              <a:buClrTx/>
              <a:buSzTx/>
              <a:buFontTx/>
              <a:buNone/>
              <a:tabLst/>
              <a:defRPr/>
            </a:pPr>
            <a:fld id="{E74353ED-ACB2-44BF-A903-985B0AF962B7}" type="datetime1">
              <a:rPr kumimoji="0" lang="en-US" sz="1200" b="0" i="0" u="none" strike="noStrike" kern="1200" cap="none" spc="0" normalizeH="0" baseline="0" noProof="0" smtClean="0">
                <a:ln>
                  <a:noFill/>
                </a:ln>
                <a:solidFill>
                  <a:prstClr val="black"/>
                </a:solidFill>
                <a:effectLst/>
                <a:uLnTx/>
                <a:uFillTx/>
                <a:latin typeface="Segoe UI" pitchFamily="34" charset="0"/>
                <a:ea typeface="+mn-ea"/>
                <a:cs typeface="+mn-cs"/>
              </a:rPr>
              <a:pPr marL="0" marR="0" lvl="0" indent="0" algn="r" defTabSz="932742" rtl="0" eaLnBrk="1" fontAlgn="auto" latinLnBrk="0" hangingPunct="1">
                <a:lnSpc>
                  <a:spcPct val="100000"/>
                </a:lnSpc>
                <a:spcBef>
                  <a:spcPts val="0"/>
                </a:spcBef>
                <a:spcAft>
                  <a:spcPts val="0"/>
                </a:spcAft>
                <a:buClrTx/>
                <a:buSzTx/>
                <a:buFontTx/>
                <a:buNone/>
                <a:tabLst/>
                <a:defRPr/>
              </a:pPr>
              <a:t>9/28/2016</a:t>
            </a:fld>
            <a:endParaRPr kumimoji="0" lang="en-US" sz="1200" b="0" i="0" u="none" strike="noStrike" kern="1200" cap="none" spc="0" normalizeH="0" baseline="0" noProof="0" dirty="0">
              <a:ln>
                <a:noFill/>
              </a:ln>
              <a:solidFill>
                <a:prstClr val="black"/>
              </a:solidFill>
              <a:effectLst/>
              <a:uLnTx/>
              <a:uFillTx/>
              <a:latin typeface="Segoe UI" pitchFamily="34" charset="0"/>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32742" rtl="0" eaLnBrk="1" fontAlgn="auto" latinLnBrk="0" hangingPunct="1">
              <a:lnSpc>
                <a:spcPct val="100000"/>
              </a:lnSpc>
              <a:spcBef>
                <a:spcPts val="0"/>
              </a:spcBef>
              <a:spcAft>
                <a:spcPts val="0"/>
              </a:spcAft>
              <a:buClrTx/>
              <a:buSzTx/>
              <a:buFontTx/>
              <a:buNone/>
              <a:tabLst/>
              <a:defRPr/>
            </a:pPr>
            <a:fld id="{B4008EB6-D09E-4580-8CD6-DDB14511944F}" type="slidenum">
              <a:rPr kumimoji="0" lang="en-US" sz="1200" b="0" i="0" u="none" strike="noStrike" kern="1200" cap="none" spc="0" normalizeH="0" baseline="0" noProof="0" smtClean="0">
                <a:ln>
                  <a:noFill/>
                </a:ln>
                <a:solidFill>
                  <a:prstClr val="black"/>
                </a:solidFill>
                <a:effectLst/>
                <a:uLnTx/>
                <a:uFillTx/>
                <a:latin typeface="Segoe UI" pitchFamily="34" charset="0"/>
                <a:ea typeface="+mn-ea"/>
                <a:cs typeface="+mn-cs"/>
              </a:rPr>
              <a:pPr marL="0" marR="0" lvl="0" indent="0" algn="r" defTabSz="932742"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dirty="0">
              <a:ln>
                <a:noFill/>
              </a:ln>
              <a:solidFill>
                <a:prstClr val="black"/>
              </a:solidFill>
              <a:effectLst/>
              <a:uLnTx/>
              <a:uFillTx/>
              <a:latin typeface="Segoe UI" pitchFamily="34" charset="0"/>
              <a:ea typeface="+mn-ea"/>
              <a:cs typeface="+mn-cs"/>
            </a:endParaRPr>
          </a:p>
        </p:txBody>
      </p:sp>
    </p:spTree>
    <p:extLst>
      <p:ext uri="{BB962C8B-B14F-4D97-AF65-F5344CB8AC3E}">
        <p14:creationId xmlns:p14="http://schemas.microsoft.com/office/powerpoint/2010/main" val="386790348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marL="0" marR="0" lvl="0" indent="0" algn="r" defTabSz="933237" rtl="0" eaLnBrk="1" fontAlgn="auto" latinLnBrk="0" hangingPunct="1">
              <a:lnSpc>
                <a:spcPct val="100000"/>
              </a:lnSpc>
              <a:spcBef>
                <a:spcPts val="0"/>
              </a:spcBef>
              <a:spcAft>
                <a:spcPts val="0"/>
              </a:spcAft>
              <a:buClrTx/>
              <a:buSzTx/>
              <a:buFontTx/>
              <a:buNone/>
              <a:tabLst/>
              <a:defRPr/>
            </a:pPr>
            <a:fld id="{47FCBB42-8A3C-4AB5-AB28-70532FD908F2}" type="slidenum">
              <a:rPr kumimoji="0" lang="en-GB" sz="1800" b="0" i="0" u="none" strike="noStrike" kern="0" cap="none" spc="0" normalizeH="0" baseline="0" noProof="0">
                <a:ln>
                  <a:noFill/>
                </a:ln>
                <a:solidFill>
                  <a:prstClr val="black"/>
                </a:solidFill>
                <a:effectLst/>
                <a:uLnTx/>
                <a:uFillTx/>
                <a:latin typeface="Calibri" panose="020F0502020204030204"/>
                <a:ea typeface="+mn-ea"/>
                <a:cs typeface="+mn-cs"/>
              </a:rPr>
              <a:pPr marL="0" marR="0" lvl="0" indent="0" algn="r" defTabSz="933237" rtl="0" eaLnBrk="1" fontAlgn="auto" latinLnBrk="0" hangingPunct="1">
                <a:lnSpc>
                  <a:spcPct val="100000"/>
                </a:lnSpc>
                <a:spcBef>
                  <a:spcPts val="0"/>
                </a:spcBef>
                <a:spcAft>
                  <a:spcPts val="0"/>
                </a:spcAft>
                <a:buClrTx/>
                <a:buSzTx/>
                <a:buFontTx/>
                <a:buNone/>
                <a:tabLst/>
                <a:defRPr/>
              </a:pPr>
              <a:t>6</a:t>
            </a:fld>
            <a:endParaRPr kumimoji="0" lang="en-GB" sz="1800" b="0" i="0" u="none" strike="noStrike" kern="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5875156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marL="0" marR="0" lvl="0" indent="0" algn="r" defTabSz="933237" rtl="0" eaLnBrk="1" fontAlgn="auto" latinLnBrk="0" hangingPunct="1">
              <a:lnSpc>
                <a:spcPct val="100000"/>
              </a:lnSpc>
              <a:spcBef>
                <a:spcPts val="0"/>
              </a:spcBef>
              <a:spcAft>
                <a:spcPts val="0"/>
              </a:spcAft>
              <a:buClrTx/>
              <a:buSzTx/>
              <a:buFontTx/>
              <a:buNone/>
              <a:tabLst/>
              <a:defRPr/>
            </a:pPr>
            <a:fld id="{47FCBB42-8A3C-4AB5-AB28-70532FD908F2}" type="slidenum">
              <a:rPr kumimoji="0" lang="en-GB" sz="1800" b="0" i="0" u="none" strike="noStrike" kern="0" cap="none" spc="0" normalizeH="0" baseline="0" noProof="0">
                <a:ln>
                  <a:noFill/>
                </a:ln>
                <a:solidFill>
                  <a:prstClr val="black"/>
                </a:solidFill>
                <a:effectLst/>
                <a:uLnTx/>
                <a:uFillTx/>
                <a:latin typeface="Calibri" panose="020F0502020204030204"/>
                <a:ea typeface="+mn-ea"/>
                <a:cs typeface="+mn-cs"/>
              </a:rPr>
              <a:pPr marL="0" marR="0" lvl="0" indent="0" algn="r" defTabSz="933237" rtl="0" eaLnBrk="1" fontAlgn="auto" latinLnBrk="0" hangingPunct="1">
                <a:lnSpc>
                  <a:spcPct val="100000"/>
                </a:lnSpc>
                <a:spcBef>
                  <a:spcPts val="0"/>
                </a:spcBef>
                <a:spcAft>
                  <a:spcPts val="0"/>
                </a:spcAft>
                <a:buClrTx/>
                <a:buSzTx/>
                <a:buFontTx/>
                <a:buNone/>
                <a:tabLst/>
                <a:defRPr/>
              </a:pPr>
              <a:t>7</a:t>
            </a:fld>
            <a:endParaRPr kumimoji="0" lang="en-GB" sz="1800" b="0" i="0" u="none" strike="noStrike" kern="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95067899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a:ln>
                  <a:noFill/>
                </a:ln>
                <a:solidFill>
                  <a:sysClr val="windowText" lastClr="000000"/>
                </a:solidFill>
                <a:effectLst/>
                <a:uLnTx/>
                <a:uFillTx/>
              </a:rPr>
              <a:t>Microsoft Ignite 2016</a:t>
            </a:r>
            <a:endParaRPr kumimoji="0" lang="en-US" sz="1800" b="0" i="0" u="none" strike="noStrike" kern="0" cap="none" spc="0" normalizeH="0" baseline="0" noProof="0" dirty="0">
              <a:ln>
                <a:noFill/>
              </a:ln>
              <a:solidFill>
                <a:sysClr val="windowText" lastClr="000000"/>
              </a:solidFill>
              <a:effectLst/>
              <a:uLnTx/>
              <a:uFillTx/>
            </a:endParaRPr>
          </a:p>
        </p:txBody>
      </p:sp>
      <p:sp>
        <p:nvSpPr>
          <p:cNvPr id="5" name="Footer Placeholder 4"/>
          <p:cNvSpPr>
            <a:spLocks noGrp="1"/>
          </p:cNvSpPr>
          <p:nvPr>
            <p:ph type="ftr" sz="quarter" idx="11"/>
          </p:nvPr>
        </p:nvSpPr>
        <p:spPr/>
        <p:txBody>
          <a:bodyPr/>
          <a:lstStyle/>
          <a:p>
            <a:pPr marL="0" marR="0" lvl="0" indent="0" defTabSz="914099" eaLnBrk="0" fontAlgn="auto" latinLnBrk="0" hangingPunct="0">
              <a:lnSpc>
                <a:spcPct val="100000"/>
              </a:lnSpc>
              <a:spcBef>
                <a:spcPts val="0"/>
              </a:spcBef>
              <a:spcAft>
                <a:spcPts val="0"/>
              </a:spcAft>
              <a:buClrTx/>
              <a:buSzTx/>
              <a:buFontTx/>
              <a:buNone/>
              <a:tabLst/>
              <a:defRPr/>
            </a:pPr>
            <a:r>
              <a:rPr kumimoji="0" lang="en-US" sz="400" b="0" i="0" u="none" strike="noStrike" kern="0" cap="none" spc="0" normalizeH="0" baseline="0" noProof="0">
                <a:ln>
                  <a:noFill/>
                </a:ln>
                <a:gradFill>
                  <a:gsLst>
                    <a:gs pos="0">
                      <a:prstClr val="black"/>
                    </a:gs>
                    <a:gs pos="100000">
                      <a:prstClr val="black"/>
                    </a:gs>
                  </a:gsLst>
                  <a:lin ang="5400000" scaled="0"/>
                </a:gradFill>
                <a:effectLst/>
                <a:uLnTx/>
                <a:uFillTx/>
                <a:latin typeface="Segoe UI" pitchFamily="34" charset="0"/>
                <a:ea typeface="Segoe UI" pitchFamily="34" charset="0"/>
                <a:cs typeface="Segoe UI" pitchFamily="34" charset="0"/>
              </a:rPr>
              <a:t>© 2016 Microsoft Corporation. All rights reserved. MICROSOFT MAKES NO WARRANTIES, EXPRESS, IMPLIED OR STATUTORY, AS TO THE INFORMATION IN THIS PRESENTATION.</a:t>
            </a:r>
            <a:endParaRPr kumimoji="0" lang="en-US" sz="400" b="0" i="0" u="none" strike="noStrike" kern="0" cap="none" spc="0" normalizeH="0" baseline="0" noProof="0" dirty="0">
              <a:ln>
                <a:noFill/>
              </a:ln>
              <a:gradFill>
                <a:gsLst>
                  <a:gs pos="0">
                    <a:prstClr val="black"/>
                  </a:gs>
                  <a:gs pos="100000">
                    <a:prstClr val="black"/>
                  </a:gs>
                </a:gsLst>
                <a:lin ang="5400000" scaled="0"/>
              </a:gradFill>
              <a:effectLst/>
              <a:uLnTx/>
              <a:uFillTx/>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38EEC551-8CDA-4EB6-89BB-2A86C9F091C8}" type="datetime8">
              <a:rPr kumimoji="0" lang="en-US"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9/28/2016 12:02 PM</a:t>
            </a:fld>
            <a:endParaRPr kumimoji="0" lang="en-US" sz="1800" b="0" i="0" u="none" strike="noStrike" kern="0" cap="none" spc="0" normalizeH="0" baseline="0" noProof="0" dirty="0">
              <a:ln>
                <a:noFill/>
              </a:ln>
              <a:solidFill>
                <a:sysClr val="windowText" lastClr="000000"/>
              </a:solidFill>
              <a:effectLst/>
              <a:uLnTx/>
              <a:uFillTx/>
            </a:endParaRPr>
          </a:p>
        </p:txBody>
      </p:sp>
      <p:sp>
        <p:nvSpPr>
          <p:cNvPr id="7" name="Slide Number Placeholder 6"/>
          <p:cNvSpPr>
            <a:spLocks noGrp="1"/>
          </p:cNvSpPr>
          <p:nvPr>
            <p:ph type="sldNum" sz="quarter" idx="13"/>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B4008EB6-D09E-4580-8CD6-DDB14511944F}" type="slidenum">
              <a:rPr kumimoji="0" lang="en-US"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9</a:t>
            </a:fld>
            <a:endParaRPr kumimoji="0" lang="en-US" sz="1800" b="0" i="0" u="none" strike="noStrike" kern="0" cap="none" spc="0" normalizeH="0" baseline="0" noProof="0" dirty="0">
              <a:ln>
                <a:noFill/>
              </a:ln>
              <a:solidFill>
                <a:sysClr val="windowText" lastClr="000000"/>
              </a:solidFill>
              <a:effectLst/>
              <a:uLnTx/>
              <a:uFillTx/>
            </a:endParaRPr>
          </a:p>
        </p:txBody>
      </p:sp>
    </p:spTree>
    <p:extLst>
      <p:ext uri="{BB962C8B-B14F-4D97-AF65-F5344CB8AC3E}">
        <p14:creationId xmlns:p14="http://schemas.microsoft.com/office/powerpoint/2010/main" val="402546405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a:ln>
                  <a:noFill/>
                </a:ln>
                <a:solidFill>
                  <a:sysClr val="windowText" lastClr="000000"/>
                </a:solidFill>
                <a:effectLst/>
                <a:uLnTx/>
                <a:uFillTx/>
              </a:rPr>
              <a:t>Microsoft Ignite 2016</a:t>
            </a:r>
            <a:endParaRPr kumimoji="0" lang="en-US" sz="1800" b="0" i="0" u="none" strike="noStrike" kern="0" cap="none" spc="0" normalizeH="0" baseline="0" noProof="0" dirty="0">
              <a:ln>
                <a:noFill/>
              </a:ln>
              <a:solidFill>
                <a:sysClr val="windowText" lastClr="000000"/>
              </a:solidFill>
              <a:effectLst/>
              <a:uLnTx/>
              <a:uFillTx/>
            </a:endParaRPr>
          </a:p>
        </p:txBody>
      </p:sp>
      <p:sp>
        <p:nvSpPr>
          <p:cNvPr id="5" name="Footer Placeholder 4"/>
          <p:cNvSpPr>
            <a:spLocks noGrp="1"/>
          </p:cNvSpPr>
          <p:nvPr>
            <p:ph type="ftr" sz="quarter" idx="11"/>
          </p:nvPr>
        </p:nvSpPr>
        <p:spPr/>
        <p:txBody>
          <a:bodyPr/>
          <a:lstStyle/>
          <a:p>
            <a:pPr marL="0" marR="0" lvl="0" indent="0" defTabSz="914099" eaLnBrk="0" fontAlgn="auto" latinLnBrk="0" hangingPunct="0">
              <a:lnSpc>
                <a:spcPct val="100000"/>
              </a:lnSpc>
              <a:spcBef>
                <a:spcPts val="0"/>
              </a:spcBef>
              <a:spcAft>
                <a:spcPts val="0"/>
              </a:spcAft>
              <a:buClrTx/>
              <a:buSzTx/>
              <a:buFontTx/>
              <a:buNone/>
              <a:tabLst/>
              <a:defRPr/>
            </a:pPr>
            <a:r>
              <a:rPr kumimoji="0" lang="en-US" sz="400" b="0" i="0" u="none" strike="noStrike" kern="0" cap="none" spc="0" normalizeH="0" baseline="0" noProof="0">
                <a:ln>
                  <a:noFill/>
                </a:ln>
                <a:gradFill>
                  <a:gsLst>
                    <a:gs pos="0">
                      <a:prstClr val="black"/>
                    </a:gs>
                    <a:gs pos="100000">
                      <a:prstClr val="black"/>
                    </a:gs>
                  </a:gsLst>
                  <a:lin ang="5400000" scaled="0"/>
                </a:gradFill>
                <a:effectLst/>
                <a:uLnTx/>
                <a:uFillTx/>
                <a:latin typeface="Segoe UI" pitchFamily="34" charset="0"/>
                <a:ea typeface="Segoe UI" pitchFamily="34" charset="0"/>
                <a:cs typeface="Segoe UI" pitchFamily="34" charset="0"/>
              </a:rPr>
              <a:t>© 2016 Microsoft Corporation. All rights reserved. MICROSOFT MAKES NO WARRANTIES, EXPRESS, IMPLIED OR STATUTORY, AS TO THE INFORMATION IN THIS PRESENTATION.</a:t>
            </a:r>
            <a:endParaRPr kumimoji="0" lang="en-US" sz="400" b="0" i="0" u="none" strike="noStrike" kern="0" cap="none" spc="0" normalizeH="0" baseline="0" noProof="0" dirty="0">
              <a:ln>
                <a:noFill/>
              </a:ln>
              <a:gradFill>
                <a:gsLst>
                  <a:gs pos="0">
                    <a:prstClr val="black"/>
                  </a:gs>
                  <a:gs pos="100000">
                    <a:prstClr val="black"/>
                  </a:gs>
                </a:gsLst>
                <a:lin ang="5400000" scaled="0"/>
              </a:gradFill>
              <a:effectLst/>
              <a:uLnTx/>
              <a:uFillTx/>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38EEC551-8CDA-4EB6-89BB-2A86C9F091C8}" type="datetime8">
              <a:rPr kumimoji="0" lang="en-US"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9/28/2016 12:02 PM</a:t>
            </a:fld>
            <a:endParaRPr kumimoji="0" lang="en-US" sz="1800" b="0" i="0" u="none" strike="noStrike" kern="0" cap="none" spc="0" normalizeH="0" baseline="0" noProof="0" dirty="0">
              <a:ln>
                <a:noFill/>
              </a:ln>
              <a:solidFill>
                <a:sysClr val="windowText" lastClr="000000"/>
              </a:solidFill>
              <a:effectLst/>
              <a:uLnTx/>
              <a:uFillTx/>
            </a:endParaRPr>
          </a:p>
        </p:txBody>
      </p:sp>
      <p:sp>
        <p:nvSpPr>
          <p:cNvPr id="7" name="Slide Number Placeholder 6"/>
          <p:cNvSpPr>
            <a:spLocks noGrp="1"/>
          </p:cNvSpPr>
          <p:nvPr>
            <p:ph type="sldNum" sz="quarter" idx="13"/>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B4008EB6-D09E-4580-8CD6-DDB14511944F}" type="slidenum">
              <a:rPr kumimoji="0" lang="en-US"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10</a:t>
            </a:fld>
            <a:endParaRPr kumimoji="0" lang="en-US" sz="1800" b="0" i="0" u="none" strike="noStrike" kern="0" cap="none" spc="0" normalizeH="0" baseline="0" noProof="0" dirty="0">
              <a:ln>
                <a:noFill/>
              </a:ln>
              <a:solidFill>
                <a:sysClr val="windowText" lastClr="000000"/>
              </a:solidFill>
              <a:effectLst/>
              <a:uLnTx/>
              <a:uFillTx/>
            </a:endParaRPr>
          </a:p>
        </p:txBody>
      </p:sp>
    </p:spTree>
    <p:extLst>
      <p:ext uri="{BB962C8B-B14F-4D97-AF65-F5344CB8AC3E}">
        <p14:creationId xmlns:p14="http://schemas.microsoft.com/office/powerpoint/2010/main" val="2614209013"/>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04.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Master" Target="../slideMasters/slideMaster5.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emf"/><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5.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3.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9.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7.png"/><Relationship Id="rId1" Type="http://schemas.openxmlformats.org/officeDocument/2006/relationships/slideMaster" Target="../slideMasters/slideMaster4.xml"/></Relationships>
</file>

<file path=ppt/slideLayouts/_rels/slideLayout62.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7.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4.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1.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Master" Target="../slideMasters/slideMaster4.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4.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9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png"/><Relationship Id="rId1" Type="http://schemas.openxmlformats.org/officeDocument/2006/relationships/slideMaster" Target="../slideMasters/slideMaster5.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99.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5.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bwMode="gray">
      <p:bgPr>
        <a:solidFill>
          <a:schemeClr val="accent1"/>
        </a:solidFill>
        <a:effectLst/>
      </p:bgPr>
    </p:bg>
    <p:spTree>
      <p:nvGrpSpPr>
        <p:cNvPr id="1" name=""/>
        <p:cNvGrpSpPr/>
        <p:nvPr/>
      </p:nvGrpSpPr>
      <p:grpSpPr>
        <a:xfrm>
          <a:off x="0" y="0"/>
          <a:ext cx="0" cy="0"/>
          <a:chOff x="0" y="0"/>
          <a:chExt cx="0" cy="0"/>
        </a:xfrm>
      </p:grpSpPr>
      <p:sp>
        <p:nvSpPr>
          <p:cNvPr id="10" name="Rectangle 9"/>
          <p:cNvSpPr/>
          <p:nvPr userDrawn="1"/>
        </p:nvSpPr>
        <p:spPr bwMode="gray">
          <a:xfrm>
            <a:off x="0" y="5758901"/>
            <a:ext cx="12435840" cy="1235624"/>
          </a:xfrm>
          <a:prstGeom prst="rect">
            <a:avLst/>
          </a:prstGeom>
          <a:solidFill>
            <a:schemeClr val="tx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398" fontAlgn="base">
              <a:lnSpc>
                <a:spcPct val="90000"/>
              </a:lnSpc>
              <a:spcBef>
                <a:spcPct val="0"/>
              </a:spcBef>
              <a:spcAft>
                <a:spcPct val="0"/>
              </a:spcAft>
            </a:pPr>
            <a:endParaRPr lang="en-US" sz="2400" dirty="0" err="1">
              <a:gradFill>
                <a:gsLst>
                  <a:gs pos="0">
                    <a:srgbClr val="FFFFFF"/>
                  </a:gs>
                  <a:gs pos="100000">
                    <a:srgbClr val="FFFFFF"/>
                  </a:gs>
                </a:gsLst>
                <a:lin ang="5400000" scaled="0"/>
              </a:gradFill>
              <a:ea typeface="Segoe UI" pitchFamily="34" charset="0"/>
              <a:cs typeface="Segoe UI" pitchFamily="34" charset="0"/>
            </a:endParaRPr>
          </a:p>
        </p:txBody>
      </p:sp>
      <p:pic>
        <p:nvPicPr>
          <p:cNvPr id="11" name="Picture 10"/>
          <p:cNvPicPr>
            <a:picLocks noChangeAspect="1"/>
          </p:cNvPicPr>
          <p:nvPr userDrawn="1"/>
        </p:nvPicPr>
        <p:blipFill>
          <a:blip r:embed="rId2"/>
          <a:stretch>
            <a:fillRect/>
          </a:stretch>
        </p:blipFill>
        <p:spPr>
          <a:xfrm>
            <a:off x="462280" y="6209084"/>
            <a:ext cx="1456418" cy="310896"/>
          </a:xfrm>
          <a:prstGeom prst="rect">
            <a:avLst/>
          </a:prstGeom>
        </p:spPr>
      </p:pic>
      <p:pic>
        <p:nvPicPr>
          <p:cNvPr id="16" name="Picture 15" hidden="1"/>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bwMode="black">
          <a:xfrm>
            <a:off x="459230" y="6240963"/>
            <a:ext cx="1278510" cy="274137"/>
          </a:xfrm>
          <a:prstGeom prst="rect">
            <a:avLst/>
          </a:prstGeom>
        </p:spPr>
      </p:pic>
      <p:sp>
        <p:nvSpPr>
          <p:cNvPr id="8" name="Title 1"/>
          <p:cNvSpPr>
            <a:spLocks noGrp="1"/>
          </p:cNvSpPr>
          <p:nvPr>
            <p:ph type="title" hasCustomPrompt="1"/>
          </p:nvPr>
        </p:nvSpPr>
        <p:spPr bwMode="white">
          <a:xfrm>
            <a:off x="274702" y="1679645"/>
            <a:ext cx="9143936" cy="1828786"/>
          </a:xfrm>
          <a:noFill/>
        </p:spPr>
        <p:txBody>
          <a:bodyPr lIns="146304" tIns="91440" rIns="146304" bIns="91440" anchor="t" anchorCtr="0"/>
          <a:lstStyle>
            <a:lvl1pPr>
              <a:defRPr sz="5400" spc="-100" baseline="0">
                <a:gradFill>
                  <a:gsLst>
                    <a:gs pos="100000">
                      <a:schemeClr val="tx2"/>
                    </a:gs>
                    <a:gs pos="0">
                      <a:schemeClr val="tx2"/>
                    </a:gs>
                  </a:gsLst>
                  <a:lin ang="5400000" scaled="0"/>
                </a:gradFill>
              </a:defRPr>
            </a:lvl1pPr>
          </a:lstStyle>
          <a:p>
            <a:r>
              <a:rPr lang="en-US" dirty="0"/>
              <a:t>Presentation title</a:t>
            </a:r>
          </a:p>
        </p:txBody>
      </p:sp>
      <p:sp>
        <p:nvSpPr>
          <p:cNvPr id="9" name="Text Placeholder 4"/>
          <p:cNvSpPr>
            <a:spLocks noGrp="1"/>
          </p:cNvSpPr>
          <p:nvPr>
            <p:ph type="body" sz="quarter" idx="12" hasCustomPrompt="1"/>
          </p:nvPr>
        </p:nvSpPr>
        <p:spPr bwMode="white">
          <a:xfrm>
            <a:off x="274701" y="3509753"/>
            <a:ext cx="7315137" cy="1828007"/>
          </a:xfrm>
          <a:noFill/>
        </p:spPr>
        <p:txBody>
          <a:bodyPr lIns="146304" tIns="109728" rIns="146304" bIns="109728">
            <a:noAutofit/>
          </a:bodyPr>
          <a:lstStyle>
            <a:lvl1pPr marL="0" indent="0">
              <a:spcBef>
                <a:spcPts val="0"/>
              </a:spcBef>
              <a:buNone/>
              <a:defRPr sz="3200" spc="0" baseline="0">
                <a:gradFill>
                  <a:gsLst>
                    <a:gs pos="91000">
                      <a:schemeClr val="tx1"/>
                    </a:gs>
                    <a:gs pos="0">
                      <a:schemeClr val="tx1"/>
                    </a:gs>
                  </a:gsLst>
                  <a:lin ang="5400000" scaled="0"/>
                </a:gradFill>
                <a:latin typeface="+mj-lt"/>
              </a:defRPr>
            </a:lvl1pPr>
          </a:lstStyle>
          <a:p>
            <a:pPr lvl="0"/>
            <a:r>
              <a:rPr lang="en-US" dirty="0"/>
              <a:t>Speaker Name</a:t>
            </a:r>
          </a:p>
        </p:txBody>
      </p:sp>
    </p:spTree>
    <p:extLst>
      <p:ext uri="{BB962C8B-B14F-4D97-AF65-F5344CB8AC3E}">
        <p14:creationId xmlns:p14="http://schemas.microsoft.com/office/powerpoint/2010/main" val="1685010457"/>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Only">
    <p:bg>
      <p:bgPr>
        <a:solidFill>
          <a:srgbClr val="F8F8F8"/>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Tree>
    <p:extLst>
      <p:ext uri="{BB962C8B-B14F-4D97-AF65-F5344CB8AC3E}">
        <p14:creationId xmlns:p14="http://schemas.microsoft.com/office/powerpoint/2010/main" val="2189335521"/>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100.xml><?xml version="1.0" encoding="utf-8"?>
<p:sldLayout xmlns:a="http://schemas.openxmlformats.org/drawingml/2006/main" xmlns:r="http://schemas.openxmlformats.org/officeDocument/2006/relationships" xmlns:p="http://schemas.openxmlformats.org/presentationml/2006/main" preserve="1" userDrawn="1">
  <p:cSld name="Blank">
    <p:bg>
      <p:bgRef idx="1001">
        <a:schemeClr val="bg2"/>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965184188"/>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101.xml><?xml version="1.0" encoding="utf-8"?>
<p:sldLayout xmlns:a="http://schemas.openxmlformats.org/drawingml/2006/main" xmlns:r="http://schemas.openxmlformats.org/officeDocument/2006/relationships" xmlns:p="http://schemas.openxmlformats.org/presentationml/2006/main" preserve="1" userDrawn="1">
  <p:cSld name="Blank Accent Color 1">
    <p:bg>
      <p:bgRef idx="1001">
        <a:schemeClr val="bg2"/>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818722373"/>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102.xml><?xml version="1.0" encoding="utf-8"?>
<p:sldLayout xmlns:a="http://schemas.openxmlformats.org/drawingml/2006/main" xmlns:r="http://schemas.openxmlformats.org/officeDocument/2006/relationships" xmlns:p="http://schemas.openxmlformats.org/presentationml/2006/main" preserve="1" userDrawn="1">
  <p:cSld name="Blank Accent Color 2">
    <p:bg>
      <p:bgPr>
        <a:solidFill>
          <a:schemeClr val="accent2"/>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512672228"/>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103.xml><?xml version="1.0" encoding="utf-8"?>
<p:sldLayout xmlns:a="http://schemas.openxmlformats.org/drawingml/2006/main" xmlns:r="http://schemas.openxmlformats.org/officeDocument/2006/relationships" xmlns:p="http://schemas.openxmlformats.org/presentationml/2006/main" preserve="1" userDrawn="1">
  <p:cSld name="Developer Code Layou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baseline="0"/>
            </a:lvl1pPr>
          </a:lstStyle>
          <a:p>
            <a:r>
              <a:rPr lang="en-US" dirty="0"/>
              <a:t>Slide for developer code</a:t>
            </a:r>
          </a:p>
        </p:txBody>
      </p:sp>
      <p:sp>
        <p:nvSpPr>
          <p:cNvPr id="3" name="Rectangle 2"/>
          <p:cNvSpPr/>
          <p:nvPr userDrawn="1"/>
        </p:nvSpPr>
        <p:spPr bwMode="hidden">
          <a:xfrm>
            <a:off x="1" y="1212849"/>
            <a:ext cx="12436475" cy="5781676"/>
          </a:xfrm>
          <a:prstGeom prst="rect">
            <a:avLst/>
          </a:prstGeom>
          <a:solidFill>
            <a:srgbClr val="FFFFF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6639" tIns="46639" rIns="46639" bIns="46639" numCol="1" spcCol="0" rtlCol="0" fromWordArt="0" anchor="ctr" anchorCtr="0" forceAA="0" compatLnSpc="1">
            <a:prstTxWarp prst="textNoShape">
              <a:avLst/>
            </a:prstTxWarp>
            <a:noAutofit/>
          </a:bodyPr>
          <a:lstStyle/>
          <a:p>
            <a:pPr algn="ctr" defTabSz="932472" fontAlgn="base">
              <a:spcBef>
                <a:spcPct val="0"/>
              </a:spcBef>
              <a:spcAft>
                <a:spcPct val="0"/>
              </a:spcAft>
            </a:pPr>
            <a:endParaRPr lang="en-US" dirty="0">
              <a:gradFill>
                <a:gsLst>
                  <a:gs pos="0">
                    <a:srgbClr val="FFFFFF"/>
                  </a:gs>
                  <a:gs pos="100000">
                    <a:srgbClr val="FFFFFF"/>
                  </a:gs>
                </a:gsLst>
                <a:lin ang="5400000" scaled="0"/>
              </a:gradFill>
              <a:ea typeface="Segoe UI" pitchFamily="34" charset="0"/>
              <a:cs typeface="Segoe UI" pitchFamily="34" charset="0"/>
            </a:endParaRPr>
          </a:p>
        </p:txBody>
      </p:sp>
      <p:sp>
        <p:nvSpPr>
          <p:cNvPr id="5" name="Text Placeholder 4"/>
          <p:cNvSpPr>
            <a:spLocks noGrp="1"/>
          </p:cNvSpPr>
          <p:nvPr>
            <p:ph type="body" sz="quarter" idx="10"/>
          </p:nvPr>
        </p:nvSpPr>
        <p:spPr>
          <a:xfrm>
            <a:off x="274638" y="1221157"/>
            <a:ext cx="11887199" cy="1995931"/>
          </a:xfrm>
        </p:spPr>
        <p:txBody>
          <a:bodyPr/>
          <a:lstStyle>
            <a:lvl1pPr marL="0" indent="0">
              <a:buNone/>
              <a:defRPr sz="3300">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1pPr>
            <a:lvl2pPr marL="346553" indent="0">
              <a:buNone/>
              <a:defRPr>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2pPr>
            <a:lvl3pPr marL="584607" indent="0">
              <a:buNone/>
              <a:defRPr>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3pPr>
            <a:lvl4pPr marL="814563" indent="0">
              <a:buNone/>
              <a:defRPr>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4pPr>
            <a:lvl5pPr marL="1050997" indent="0">
              <a:buNone/>
              <a:defRPr>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751913854"/>
      </p:ext>
    </p:extLst>
  </p:cSld>
  <p:clrMapOvr>
    <a:masterClrMapping/>
  </p:clrMapOvr>
  <p:transition>
    <p:fade/>
  </p:transition>
</p:sldLayout>
</file>

<file path=ppt/slideLayouts/slideLayout104.xml><?xml version="1.0" encoding="utf-8"?>
<p:sldLayout xmlns:a="http://schemas.openxmlformats.org/drawingml/2006/main" xmlns:r="http://schemas.openxmlformats.org/officeDocument/2006/relationships" xmlns:p="http://schemas.openxmlformats.org/presentationml/2006/main" preserve="1" userDrawn="1">
  <p:cSld name="Closing logo slide_color">
    <p:bg>
      <p:bgRef idx="1001">
        <a:schemeClr val="bg1"/>
      </p:bgRef>
    </p:bg>
    <p:spTree>
      <p:nvGrpSpPr>
        <p:cNvPr id="1" name=""/>
        <p:cNvGrpSpPr/>
        <p:nvPr/>
      </p:nvGrpSpPr>
      <p:grpSpPr>
        <a:xfrm>
          <a:off x="0" y="0"/>
          <a:ext cx="0" cy="0"/>
          <a:chOff x="0" y="0"/>
          <a:chExt cx="0" cy="0"/>
        </a:xfrm>
      </p:grpSpPr>
      <p:sp>
        <p:nvSpPr>
          <p:cNvPr id="2" name="Text Box 3"/>
          <p:cNvSpPr txBox="1">
            <a:spLocks noChangeArrowheads="1"/>
          </p:cNvSpPr>
          <p:nvPr userDrawn="1"/>
        </p:nvSpPr>
        <p:spPr bwMode="blackWhite">
          <a:xfrm>
            <a:off x="274638" y="6294476"/>
            <a:ext cx="11887199" cy="403187"/>
          </a:xfrm>
          <a:prstGeom prst="rect">
            <a:avLst/>
          </a:prstGeom>
          <a:noFill/>
          <a:ln w="12700">
            <a:noFill/>
            <a:miter lim="800000"/>
            <a:headEnd type="none" w="sm" len="sm"/>
            <a:tailEnd type="none" w="sm" len="sm"/>
          </a:ln>
          <a:effectLst/>
        </p:spPr>
        <p:txBody>
          <a:bodyPr vert="horz" wrap="square" lIns="182880" tIns="146304" rIns="182880" bIns="146304" numCol="1" anchor="t" anchorCtr="0" compatLnSpc="1">
            <a:prstTxWarp prst="textNoShape">
              <a:avLst/>
            </a:prstTxWarp>
            <a:spAutoFit/>
          </a:bodyPr>
          <a:lstStyle/>
          <a:p>
            <a:pPr defTabSz="932290" eaLnBrk="0" hangingPunct="0"/>
            <a:r>
              <a:rPr lang="en-US" sz="700" dirty="0">
                <a:gradFill>
                  <a:gsLst>
                    <a:gs pos="0">
                      <a:schemeClr val="tx1"/>
                    </a:gs>
                    <a:gs pos="100000">
                      <a:schemeClr val="tx1"/>
                    </a:gs>
                  </a:gsLst>
                  <a:lin ang="5400000" scaled="0"/>
                </a:gradFill>
                <a:cs typeface="Segoe UI" pitchFamily="34" charset="0"/>
              </a:rPr>
              <a:t>© 2016 Microsoft Corporation. All rights reserved. </a:t>
            </a:r>
          </a:p>
        </p:txBody>
      </p:sp>
      <p:pic>
        <p:nvPicPr>
          <p:cNvPr id="5" name="Picture 4"/>
          <p:cNvPicPr>
            <a:picLocks noChangeAspect="1"/>
          </p:cNvPicPr>
          <p:nvPr userDrawn="1"/>
        </p:nvPicPr>
        <p:blipFill rotWithShape="1">
          <a:blip r:embed="rId2" cstate="screen">
            <a:extLst>
              <a:ext uri="{28A0092B-C50C-407E-A947-70E740481C1C}">
                <a14:useLocalDpi xmlns:a14="http://schemas.microsoft.com/office/drawing/2010/main"/>
              </a:ext>
            </a:extLst>
          </a:blip>
          <a:srcRect b="1380"/>
          <a:stretch/>
        </p:blipFill>
        <p:spPr bwMode="invGray">
          <a:xfrm>
            <a:off x="457200" y="479425"/>
            <a:ext cx="1449939" cy="306604"/>
          </a:xfrm>
          <a:prstGeom prst="rect">
            <a:avLst/>
          </a:prstGeom>
        </p:spPr>
      </p:pic>
    </p:spTree>
    <p:extLst>
      <p:ext uri="{BB962C8B-B14F-4D97-AF65-F5344CB8AC3E}">
        <p14:creationId xmlns:p14="http://schemas.microsoft.com/office/powerpoint/2010/main" val="112967246"/>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105.xml><?xml version="1.0" encoding="utf-8"?>
<p:sldLayout xmlns:a="http://schemas.openxmlformats.org/drawingml/2006/main" xmlns:r="http://schemas.openxmlformats.org/officeDocument/2006/relationships" xmlns:p="http://schemas.openxmlformats.org/presentationml/2006/main" preserve="1" userDrawn="1">
  <p:cSld name="Black Notes slide Layout">
    <p:bg bwMode="black">
      <p:bgPr>
        <a:solidFill>
          <a:srgbClr val="000000"/>
        </a:solidFill>
        <a:effectLst/>
      </p:bgPr>
    </p:bg>
    <p:spTree>
      <p:nvGrpSpPr>
        <p:cNvPr id="1" name=""/>
        <p:cNvGrpSpPr/>
        <p:nvPr/>
      </p:nvGrpSpPr>
      <p:grpSpPr>
        <a:xfrm>
          <a:off x="0" y="0"/>
          <a:ext cx="0" cy="0"/>
          <a:chOff x="0" y="0"/>
          <a:chExt cx="0" cy="0"/>
        </a:xfrm>
      </p:grpSpPr>
      <p:sp>
        <p:nvSpPr>
          <p:cNvPr id="6" name="Text Placeholder 5"/>
          <p:cNvSpPr>
            <a:spLocks noGrp="1"/>
          </p:cNvSpPr>
          <p:nvPr>
            <p:ph type="body" sz="quarter" idx="10" hasCustomPrompt="1"/>
          </p:nvPr>
        </p:nvSpPr>
        <p:spPr bwMode="white">
          <a:xfrm>
            <a:off x="274638" y="1212850"/>
            <a:ext cx="11887200" cy="2443746"/>
          </a:xfrm>
          <a:prstGeom prst="rect">
            <a:avLst/>
          </a:prstGeom>
        </p:spPr>
        <p:txBody>
          <a:bodyPr/>
          <a:lstStyle>
            <a:lvl1pPr marL="290513" indent="-290513">
              <a:buClr>
                <a:schemeClr val="tx1"/>
              </a:buClr>
              <a:buSzPct val="90000"/>
              <a:buFont typeface="Arial" pitchFamily="34" charset="0"/>
              <a:buChar char="•"/>
              <a:defRPr sz="3600">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vl2pPr marL="571500" indent="-280988">
              <a:buClr>
                <a:schemeClr val="tx1"/>
              </a:buClr>
              <a:buSzPct val="90000"/>
              <a:buFont typeface="Arial" pitchFamily="34" charset="0"/>
              <a:buChar char="•"/>
              <a:defRPr sz="3200">
                <a:gradFill>
                  <a:gsLst>
                    <a:gs pos="1250">
                      <a:schemeClr val="tx1"/>
                    </a:gs>
                    <a:gs pos="100000">
                      <a:schemeClr val="tx1"/>
                    </a:gs>
                  </a:gsLst>
                  <a:lin ang="5400000" scaled="0"/>
                </a:gradFill>
                <a:latin typeface="Segoe UI" pitchFamily="34" charset="0"/>
                <a:ea typeface="Segoe UI" pitchFamily="34" charset="0"/>
                <a:cs typeface="Segoe UI" pitchFamily="34" charset="0"/>
              </a:defRPr>
            </a:lvl2pPr>
            <a:lvl3pPr marL="862013" indent="-290513">
              <a:buClr>
                <a:schemeClr val="tx1"/>
              </a:buClr>
              <a:buSzPct val="90000"/>
              <a:buFont typeface="Arial" pitchFamily="34" charset="0"/>
              <a:buChar char="•"/>
              <a:defRPr sz="2800">
                <a:gradFill>
                  <a:gsLst>
                    <a:gs pos="1250">
                      <a:schemeClr val="tx1"/>
                    </a:gs>
                    <a:gs pos="100000">
                      <a:schemeClr val="tx1"/>
                    </a:gs>
                  </a:gsLst>
                  <a:lin ang="5400000" scaled="0"/>
                </a:gradFill>
                <a:latin typeface="Segoe UI" pitchFamily="34" charset="0"/>
                <a:ea typeface="Segoe UI" pitchFamily="34" charset="0"/>
                <a:cs typeface="Segoe UI" pitchFamily="34" charset="0"/>
              </a:defRPr>
            </a:lvl3pPr>
            <a:lvl4pPr marL="1090613" indent="-228600">
              <a:buClr>
                <a:schemeClr val="tx1"/>
              </a:buClr>
              <a:buSzPct val="90000"/>
              <a:buFont typeface="Arial" pitchFamily="34" charset="0"/>
              <a:buChar char="•"/>
              <a:defRPr sz="2400">
                <a:gradFill>
                  <a:gsLst>
                    <a:gs pos="1250">
                      <a:schemeClr val="tx1"/>
                    </a:gs>
                    <a:gs pos="100000">
                      <a:schemeClr val="tx1"/>
                    </a:gs>
                  </a:gsLst>
                  <a:lin ang="5400000" scaled="0"/>
                </a:gradFill>
                <a:latin typeface="Segoe UI" pitchFamily="34" charset="0"/>
                <a:ea typeface="Segoe UI" pitchFamily="34" charset="0"/>
                <a:cs typeface="Segoe UI" pitchFamily="34" charset="0"/>
              </a:defRPr>
            </a:lvl4pPr>
            <a:lvl5pPr marL="1319213" indent="-228600">
              <a:buClr>
                <a:schemeClr val="tx1"/>
              </a:buClr>
              <a:buSzPct val="90000"/>
              <a:buFont typeface="Arial" pitchFamily="34" charset="0"/>
              <a:buChar char="•"/>
              <a:defRPr sz="2000">
                <a:gradFill>
                  <a:gsLst>
                    <a:gs pos="1250">
                      <a:schemeClr val="tx1"/>
                    </a:gs>
                    <a:gs pos="100000">
                      <a:schemeClr val="tx1"/>
                    </a:gs>
                  </a:gsLst>
                  <a:lin ang="5400000" scaled="0"/>
                </a:gradFill>
                <a:latin typeface="Segoe UI" pitchFamily="34" charset="0"/>
                <a:ea typeface="Segoe UI" pitchFamily="34" charset="0"/>
                <a:cs typeface="Segoe UI" pitchFamily="34" charset="0"/>
              </a:defRPr>
            </a:lvl5pPr>
          </a:lstStyle>
          <a:p>
            <a:pPr lvl="0"/>
            <a:r>
              <a:rPr lang="en-US" dirty="0"/>
              <a:t>Use this Layout for Speaker Notes slides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6"/>
          <p:cNvSpPr>
            <a:spLocks noGrp="1"/>
          </p:cNvSpPr>
          <p:nvPr>
            <p:ph type="body" sz="quarter" idx="11" hasCustomPrompt="1"/>
          </p:nvPr>
        </p:nvSpPr>
        <p:spPr>
          <a:xfrm>
            <a:off x="1" y="6363076"/>
            <a:ext cx="12436476" cy="631450"/>
          </a:xfrm>
          <a:prstGeom prst="rect">
            <a:avLst/>
          </a:prstGeom>
          <a:solidFill>
            <a:srgbClr val="FFFF99"/>
          </a:solidFill>
        </p:spPr>
        <p:txBody>
          <a:bodyPr wrap="square" lIns="155457" tIns="77729" rIns="155457" bIns="77729" anchor="b" anchorCtr="0">
            <a:noAutofit/>
          </a:bodyPr>
          <a:lstStyle>
            <a:lvl1pPr algn="r">
              <a:buFont typeface="Arial" pitchFamily="34" charset="0"/>
              <a:buNone/>
              <a:defRPr sz="3700" spc="-51" baseline="0">
                <a:gradFill>
                  <a:gsLst>
                    <a:gs pos="0">
                      <a:srgbClr val="000000"/>
                    </a:gs>
                    <a:gs pos="100000">
                      <a:srgbClr val="000000"/>
                    </a:gs>
                  </a:gsLst>
                  <a:lin ang="5400000" scaled="0"/>
                </a:gradFill>
                <a:effectLst/>
                <a:latin typeface="Segoe UI" pitchFamily="34" charset="0"/>
                <a:ea typeface="Segoe UI" pitchFamily="34" charset="0"/>
                <a:cs typeface="Segoe UI" pitchFamily="34" charset="0"/>
              </a:defRPr>
            </a:lvl1pPr>
          </a:lstStyle>
          <a:p>
            <a:pPr lvl="0"/>
            <a:r>
              <a:rPr lang="en-US" dirty="0"/>
              <a:t>Next:</a:t>
            </a:r>
          </a:p>
        </p:txBody>
      </p:sp>
      <p:sp>
        <p:nvSpPr>
          <p:cNvPr id="3" name="Title 2"/>
          <p:cNvSpPr>
            <a:spLocks noGrp="1"/>
          </p:cNvSpPr>
          <p:nvPr>
            <p:ph type="title"/>
          </p:nvPr>
        </p:nvSpPr>
        <p:spPr bwMode="white"/>
        <p:txBody>
          <a:bodyPr/>
          <a:lstStyle>
            <a:lvl1pPr>
              <a:defRPr>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stStyle>
          <a:p>
            <a:r>
              <a:rPr lang="en-US"/>
              <a:t>Click to edit Master title style</a:t>
            </a:r>
            <a:endParaRPr lang="en-US" dirty="0"/>
          </a:p>
        </p:txBody>
      </p:sp>
    </p:spTree>
    <p:extLst>
      <p:ext uri="{BB962C8B-B14F-4D97-AF65-F5344CB8AC3E}">
        <p14:creationId xmlns:p14="http://schemas.microsoft.com/office/powerpoint/2010/main" val="529223235"/>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Customer Evidence Slide">
    <p:bg bwMode="gray">
      <p:bgPr>
        <a:solidFill>
          <a:srgbClr val="F8F8F8"/>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gradFill>
                  <a:gsLst>
                    <a:gs pos="18584">
                      <a:schemeClr val="tx2"/>
                    </a:gs>
                    <a:gs pos="57000">
                      <a:schemeClr val="tx2"/>
                    </a:gs>
                  </a:gsLst>
                  <a:lin ang="5400000" scaled="0"/>
                </a:gradFill>
              </a:defRPr>
            </a:lvl1pPr>
          </a:lstStyle>
          <a:p>
            <a:r>
              <a:rPr lang="en-US" dirty="0"/>
              <a:t>Customer evidence slide</a:t>
            </a:r>
          </a:p>
        </p:txBody>
      </p:sp>
      <p:sp>
        <p:nvSpPr>
          <p:cNvPr id="4" name="Picture Placeholder 3"/>
          <p:cNvSpPr>
            <a:spLocks noGrp="1"/>
          </p:cNvSpPr>
          <p:nvPr>
            <p:ph type="pic" sz="quarter" idx="10"/>
          </p:nvPr>
        </p:nvSpPr>
        <p:spPr bwMode="gray">
          <a:xfrm>
            <a:off x="274638" y="1434069"/>
            <a:ext cx="5486400" cy="1827214"/>
          </a:xfrm>
          <a:blipFill>
            <a:blip r:embed="rId2"/>
            <a:stretch>
              <a:fillRect/>
            </a:stretch>
          </a:blipFill>
        </p:spPr>
        <p:txBody>
          <a:bodyPr lIns="182880" tIns="146304" rIns="182880" bIns="146304">
            <a:noAutofit/>
          </a:bodyPr>
          <a:lstStyle>
            <a:lvl1pPr marL="0" indent="0">
              <a:buNone/>
              <a:defRPr lang="en-US" sz="2400" kern="1200" spc="0" baseline="0" dirty="0">
                <a:noFill/>
                <a:latin typeface="+mn-lt"/>
                <a:ea typeface="+mn-ea"/>
                <a:cs typeface="+mn-cs"/>
              </a:defRPr>
            </a:lvl1pPr>
            <a:lvl2pPr>
              <a:defRPr lang="en-US" sz="2400" kern="1200" spc="0" baseline="0" dirty="0">
                <a:gradFill>
                  <a:gsLst>
                    <a:gs pos="1250">
                      <a:schemeClr val="tx1"/>
                    </a:gs>
                    <a:gs pos="100000">
                      <a:schemeClr val="tx1"/>
                    </a:gs>
                  </a:gsLst>
                  <a:lin ang="5400000" scaled="0"/>
                </a:gradFill>
                <a:latin typeface="+mn-lt"/>
                <a:ea typeface="+mn-ea"/>
                <a:cs typeface="+mn-cs"/>
              </a:defRPr>
            </a:lvl2pPr>
          </a:lstStyle>
          <a:p>
            <a:pPr marL="0" marR="0" lvl="0" indent="0" algn="l" defTabSz="932742" rtl="0" eaLnBrk="1" fontAlgn="auto" latinLnBrk="0" hangingPunct="1">
              <a:lnSpc>
                <a:spcPct val="90000"/>
              </a:lnSpc>
              <a:spcBef>
                <a:spcPct val="20000"/>
              </a:spcBef>
              <a:spcAft>
                <a:spcPts val="0"/>
              </a:spcAft>
              <a:buClrTx/>
              <a:buSzPct val="90000"/>
              <a:buFont typeface="Arial" pitchFamily="34" charset="0"/>
              <a:buNone/>
              <a:tabLst/>
            </a:pPr>
            <a:r>
              <a:rPr lang="en-US"/>
              <a:t>Click icon to add picture</a:t>
            </a:r>
            <a:endParaRPr lang="en-US" dirty="0"/>
          </a:p>
        </p:txBody>
      </p:sp>
      <p:sp>
        <p:nvSpPr>
          <p:cNvPr id="5" name="Rectangle 4"/>
          <p:cNvSpPr/>
          <p:nvPr userDrawn="1"/>
        </p:nvSpPr>
        <p:spPr bwMode="auto">
          <a:xfrm>
            <a:off x="6218237" y="4868863"/>
            <a:ext cx="5945966" cy="1828800"/>
          </a:xfrm>
          <a:prstGeom prst="rect">
            <a:avLst/>
          </a:prstGeom>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182880" tIns="146304" rIns="182880" bIns="146304" numCol="1" rtlCol="0" anchor="ctr" anchorCtr="0" compatLnSpc="1">
            <a:prstTxWarp prst="textNoShape">
              <a:avLst/>
            </a:prstTxWarp>
          </a:bodyPr>
          <a:lstStyle/>
          <a:p>
            <a:pPr algn="ctr" defTabSz="932472" fontAlgn="base">
              <a:spcBef>
                <a:spcPct val="0"/>
              </a:spcBef>
              <a:spcAft>
                <a:spcPct val="0"/>
              </a:spcAft>
            </a:pPr>
            <a:endParaRPr lang="en-US" sz="2000" dirty="0">
              <a:gradFill>
                <a:gsLst>
                  <a:gs pos="5439">
                    <a:srgbClr val="F8F8F8"/>
                  </a:gs>
                  <a:gs pos="10000">
                    <a:srgbClr val="F8F8F8"/>
                  </a:gs>
                </a:gsLst>
                <a:lin ang="5400000" scaled="0"/>
              </a:gradFill>
            </a:endParaRPr>
          </a:p>
        </p:txBody>
      </p:sp>
      <p:sp>
        <p:nvSpPr>
          <p:cNvPr id="6" name="Picture Placeholder 3"/>
          <p:cNvSpPr>
            <a:spLocks noGrp="1"/>
          </p:cNvSpPr>
          <p:nvPr>
            <p:ph type="pic" sz="quarter" idx="11" hasCustomPrompt="1"/>
          </p:nvPr>
        </p:nvSpPr>
        <p:spPr bwMode="gray">
          <a:xfrm>
            <a:off x="6218237" y="1434069"/>
            <a:ext cx="5943601" cy="3433208"/>
          </a:xfrm>
          <a:blipFill>
            <a:blip r:embed="rId3"/>
            <a:stretch>
              <a:fillRect/>
            </a:stretch>
          </a:blipFill>
        </p:spPr>
        <p:txBody>
          <a:bodyPr lIns="182880" tIns="146304" rIns="182880" bIns="146304">
            <a:noAutofit/>
          </a:bodyPr>
          <a:lstStyle>
            <a:lvl1pPr marL="0" indent="0">
              <a:buNone/>
              <a:defRPr lang="en-US" sz="2400" kern="1200" spc="0" baseline="0" dirty="0">
                <a:gradFill>
                  <a:gsLst>
                    <a:gs pos="1250">
                      <a:schemeClr val="tx1"/>
                    </a:gs>
                    <a:gs pos="100000">
                      <a:schemeClr val="tx1"/>
                    </a:gs>
                  </a:gsLst>
                  <a:lin ang="5400000" scaled="0"/>
                </a:gradFill>
                <a:latin typeface="+mn-lt"/>
                <a:ea typeface="+mn-ea"/>
                <a:cs typeface="+mn-cs"/>
              </a:defRPr>
            </a:lvl1pPr>
            <a:lvl2pPr algn="ctr">
              <a:defRPr lang="en-US" sz="2400" kern="1200" spc="0" baseline="0" dirty="0">
                <a:gradFill>
                  <a:gsLst>
                    <a:gs pos="1250">
                      <a:schemeClr val="tx1"/>
                    </a:gs>
                    <a:gs pos="100000">
                      <a:schemeClr val="tx1"/>
                    </a:gs>
                  </a:gsLst>
                  <a:lin ang="5400000" scaled="0"/>
                </a:gradFill>
                <a:latin typeface="+mn-lt"/>
                <a:ea typeface="+mn-ea"/>
                <a:cs typeface="+mn-cs"/>
              </a:defRPr>
            </a:lvl2pPr>
          </a:lstStyle>
          <a:p>
            <a:pPr marL="0" marR="0" lvl="0" indent="0" algn="l" defTabSz="932742" rtl="0" eaLnBrk="1" fontAlgn="auto" latinLnBrk="0" hangingPunct="1">
              <a:lnSpc>
                <a:spcPct val="90000"/>
              </a:lnSpc>
              <a:spcBef>
                <a:spcPct val="20000"/>
              </a:spcBef>
              <a:spcAft>
                <a:spcPts val="0"/>
              </a:spcAft>
              <a:buClrTx/>
              <a:buSzPct val="90000"/>
              <a:buFont typeface="Arial" pitchFamily="34" charset="0"/>
              <a:buNone/>
              <a:tabLst/>
            </a:pPr>
            <a:r>
              <a:rPr lang="en-US" dirty="0"/>
              <a:t>Your image here</a:t>
            </a:r>
          </a:p>
        </p:txBody>
      </p:sp>
      <p:cxnSp>
        <p:nvCxnSpPr>
          <p:cNvPr id="7" name="Straight Connector 6"/>
          <p:cNvCxnSpPr/>
          <p:nvPr userDrawn="1"/>
        </p:nvCxnSpPr>
        <p:spPr>
          <a:xfrm>
            <a:off x="5989638" y="1836883"/>
            <a:ext cx="0" cy="4754828"/>
          </a:xfrm>
          <a:prstGeom prst="line">
            <a:avLst/>
          </a:prstGeom>
          <a:ln w="3175">
            <a:solidFill>
              <a:schemeClr val="tx1">
                <a:alpha val="25000"/>
              </a:schemeClr>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11" name="Text Placeholder 10"/>
          <p:cNvSpPr>
            <a:spLocks noGrp="1"/>
          </p:cNvSpPr>
          <p:nvPr>
            <p:ph type="body" sz="quarter" idx="12"/>
          </p:nvPr>
        </p:nvSpPr>
        <p:spPr>
          <a:xfrm>
            <a:off x="274638" y="3260725"/>
            <a:ext cx="5486400" cy="3436938"/>
          </a:xfrm>
        </p:spPr>
        <p:txBody>
          <a:bodyPr lIns="182880" tIns="146304" rIns="182880" bIns="146304">
            <a:noAutofit/>
          </a:bodyPr>
          <a:lstStyle>
            <a:lvl1pPr marL="0" indent="0">
              <a:buNone/>
              <a:defRPr sz="2400">
                <a:latin typeface="+mn-lt"/>
              </a:defRPr>
            </a:lvl1pPr>
          </a:lstStyle>
          <a:p>
            <a:pPr lvl="0"/>
            <a:r>
              <a:rPr lang="en-US"/>
              <a:t>Edit Master text styles</a:t>
            </a:r>
          </a:p>
        </p:txBody>
      </p:sp>
      <p:sp>
        <p:nvSpPr>
          <p:cNvPr id="15" name="Text Placeholder 14"/>
          <p:cNvSpPr>
            <a:spLocks noGrp="1"/>
          </p:cNvSpPr>
          <p:nvPr>
            <p:ph type="body" sz="quarter" idx="13"/>
          </p:nvPr>
        </p:nvSpPr>
        <p:spPr>
          <a:xfrm>
            <a:off x="6218238" y="4868863"/>
            <a:ext cx="5943600" cy="1827214"/>
          </a:xfrm>
        </p:spPr>
        <p:txBody>
          <a:bodyPr lIns="182880" tIns="146304" rIns="182880" bIns="146304" anchor="ctr">
            <a:noAutofit/>
          </a:bodyPr>
          <a:lstStyle>
            <a:lvl1pPr marL="0" indent="0" algn="ctr">
              <a:buNone/>
              <a:defRPr sz="3200">
                <a:gradFill>
                  <a:gsLst>
                    <a:gs pos="27434">
                      <a:srgbClr val="FFFFFF"/>
                    </a:gs>
                    <a:gs pos="54000">
                      <a:srgbClr val="FFFFFF"/>
                    </a:gs>
                  </a:gsLst>
                  <a:lin ang="5400000" scaled="0"/>
                </a:gradFill>
                <a:latin typeface="+mj-lt"/>
              </a:defRPr>
            </a:lvl1pPr>
          </a:lstStyle>
          <a:p>
            <a:pPr lvl="0"/>
            <a:r>
              <a:rPr lang="en-US"/>
              <a:t>Edit Master text styles</a:t>
            </a:r>
          </a:p>
        </p:txBody>
      </p:sp>
    </p:spTree>
    <p:extLst>
      <p:ext uri="{BB962C8B-B14F-4D97-AF65-F5344CB8AC3E}">
        <p14:creationId xmlns:p14="http://schemas.microsoft.com/office/powerpoint/2010/main" val="375080260"/>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Demo slide">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8" y="1209973"/>
            <a:ext cx="8228299" cy="1181862"/>
          </a:xfrm>
          <a:noFill/>
        </p:spPr>
        <p:txBody>
          <a:bodyPr wrap="square" tIns="91440" bIns="91440" anchor="t" anchorCtr="0">
            <a:spAutoFit/>
          </a:bodyPr>
          <a:lstStyle>
            <a:lvl1pPr>
              <a:defRPr sz="7200" spc="-100" baseline="0">
                <a:gradFill>
                  <a:gsLst>
                    <a:gs pos="8850">
                      <a:schemeClr val="tx1"/>
                    </a:gs>
                    <a:gs pos="23894">
                      <a:schemeClr val="tx1"/>
                    </a:gs>
                  </a:gsLst>
                  <a:lin ang="5400000" scaled="0"/>
                </a:gradFill>
              </a:defRPr>
            </a:lvl1pPr>
          </a:lstStyle>
          <a:p>
            <a:r>
              <a:rPr lang="en-US" dirty="0"/>
              <a:t>Demo title</a:t>
            </a:r>
          </a:p>
        </p:txBody>
      </p:sp>
      <p:sp>
        <p:nvSpPr>
          <p:cNvPr id="5" name="Text Placeholder 4"/>
          <p:cNvSpPr>
            <a:spLocks noGrp="1"/>
          </p:cNvSpPr>
          <p:nvPr>
            <p:ph type="body" sz="quarter" idx="12" hasCustomPrompt="1"/>
          </p:nvPr>
        </p:nvSpPr>
        <p:spPr>
          <a:xfrm>
            <a:off x="274638" y="3954463"/>
            <a:ext cx="8229599" cy="738664"/>
          </a:xfrm>
          <a:noFill/>
        </p:spPr>
        <p:txBody>
          <a:bodyPr wrap="square" lIns="182880" tIns="146304" rIns="182880" bIns="146304">
            <a:spAutoFit/>
          </a:bodyPr>
          <a:lstStyle>
            <a:lvl1pPr marL="0" indent="0">
              <a:spcBef>
                <a:spcPts val="0"/>
              </a:spcBef>
              <a:buNone/>
              <a:defRPr sz="3200" spc="0" baseline="0">
                <a:gradFill>
                  <a:gsLst>
                    <a:gs pos="8850">
                      <a:schemeClr val="tx1"/>
                    </a:gs>
                    <a:gs pos="23894">
                      <a:schemeClr val="tx1"/>
                    </a:gs>
                  </a:gsLst>
                  <a:lin ang="5400000" scaled="0"/>
                </a:gradFill>
                <a:latin typeface="+mj-lt"/>
              </a:defRPr>
            </a:lvl1pPr>
          </a:lstStyle>
          <a:p>
            <a:pPr lvl="0"/>
            <a:r>
              <a:rPr lang="en-US" dirty="0"/>
              <a:t>Speaker Name</a:t>
            </a:r>
          </a:p>
        </p:txBody>
      </p:sp>
    </p:spTree>
    <p:extLst>
      <p:ext uri="{BB962C8B-B14F-4D97-AF65-F5344CB8AC3E}">
        <p14:creationId xmlns:p14="http://schemas.microsoft.com/office/powerpoint/2010/main" val="3897602530"/>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Video slide">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8" y="1209973"/>
            <a:ext cx="8229599" cy="1181862"/>
          </a:xfrm>
          <a:noFill/>
        </p:spPr>
        <p:txBody>
          <a:bodyPr wrap="square" tIns="91440" bIns="91440" anchor="t" anchorCtr="0">
            <a:spAutoFit/>
          </a:bodyPr>
          <a:lstStyle>
            <a:lvl1pPr>
              <a:defRPr sz="7200" spc="-100" baseline="0">
                <a:gradFill>
                  <a:gsLst>
                    <a:gs pos="10619">
                      <a:schemeClr val="tx1"/>
                    </a:gs>
                    <a:gs pos="26549">
                      <a:schemeClr val="tx1"/>
                    </a:gs>
                  </a:gsLst>
                  <a:lin ang="5400000" scaled="0"/>
                </a:gradFill>
              </a:defRPr>
            </a:lvl1pPr>
          </a:lstStyle>
          <a:p>
            <a:r>
              <a:rPr lang="en-US" dirty="0"/>
              <a:t>Video title</a:t>
            </a:r>
          </a:p>
        </p:txBody>
      </p:sp>
    </p:spTree>
    <p:extLst>
      <p:ext uri="{BB962C8B-B14F-4D97-AF65-F5344CB8AC3E}">
        <p14:creationId xmlns:p14="http://schemas.microsoft.com/office/powerpoint/2010/main" val="1784147530"/>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Section Title Accent Color 1">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8" y="2125662"/>
            <a:ext cx="11887200" cy="1181862"/>
          </a:xfrm>
          <a:noFill/>
        </p:spPr>
        <p:txBody>
          <a:bodyPr tIns="91440" bIns="91440" anchor="t" anchorCtr="0">
            <a:spAutoFit/>
          </a:bodyPr>
          <a:lstStyle>
            <a:lvl1pPr>
              <a:defRPr sz="7200" spc="-100" baseline="0">
                <a:gradFill>
                  <a:gsLst>
                    <a:gs pos="100000">
                      <a:schemeClr val="tx1"/>
                    </a:gs>
                    <a:gs pos="0">
                      <a:schemeClr val="tx1"/>
                    </a:gs>
                  </a:gsLst>
                  <a:lin ang="5400000" scaled="0"/>
                </a:gradFill>
              </a:defRPr>
            </a:lvl1pPr>
          </a:lstStyle>
          <a:p>
            <a:r>
              <a:rPr lang="en-US" dirty="0"/>
              <a:t>Section title</a:t>
            </a:r>
          </a:p>
        </p:txBody>
      </p:sp>
    </p:spTree>
    <p:extLst>
      <p:ext uri="{BB962C8B-B14F-4D97-AF65-F5344CB8AC3E}">
        <p14:creationId xmlns:p14="http://schemas.microsoft.com/office/powerpoint/2010/main" val="168934554"/>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Section Title Accent Color 2">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8" y="2125662"/>
            <a:ext cx="11887200" cy="1181862"/>
          </a:xfrm>
          <a:noFill/>
        </p:spPr>
        <p:txBody>
          <a:bodyPr tIns="91440" bIns="91440" anchor="t" anchorCtr="0">
            <a:spAutoFit/>
          </a:bodyPr>
          <a:lstStyle>
            <a:lvl1pPr>
              <a:defRPr sz="7200" spc="-100" baseline="0">
                <a:gradFill>
                  <a:gsLst>
                    <a:gs pos="100000">
                      <a:schemeClr val="tx1"/>
                    </a:gs>
                    <a:gs pos="0">
                      <a:schemeClr val="tx1"/>
                    </a:gs>
                  </a:gsLst>
                  <a:lin ang="5400000" scaled="0"/>
                </a:gradFill>
              </a:defRPr>
            </a:lvl1pPr>
          </a:lstStyle>
          <a:p>
            <a:r>
              <a:rPr lang="en-US" dirty="0"/>
              <a:t>Section title</a:t>
            </a:r>
          </a:p>
        </p:txBody>
      </p:sp>
    </p:spTree>
    <p:extLst>
      <p:ext uri="{BB962C8B-B14F-4D97-AF65-F5344CB8AC3E}">
        <p14:creationId xmlns:p14="http://schemas.microsoft.com/office/powerpoint/2010/main" val="2908698505"/>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50-50 Right Photo Layout">
    <p:bg>
      <p:bgPr>
        <a:solidFill>
          <a:srgbClr val="F8F8F8"/>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9" y="1241426"/>
            <a:ext cx="5486399" cy="2012859"/>
          </a:xfrm>
        </p:spPr>
        <p:txBody>
          <a:bodyPr>
            <a:spAutoFit/>
          </a:bodyPr>
          <a:lstStyle>
            <a:lvl1pPr>
              <a:defRPr sz="6600" baseline="0">
                <a:gradFill>
                  <a:gsLst>
                    <a:gs pos="1250">
                      <a:schemeClr val="tx1"/>
                    </a:gs>
                    <a:gs pos="100000">
                      <a:schemeClr val="tx1"/>
                    </a:gs>
                  </a:gsLst>
                  <a:lin ang="5400000" scaled="0"/>
                </a:gradFill>
              </a:defRPr>
            </a:lvl1pPr>
          </a:lstStyle>
          <a:p>
            <a:r>
              <a:rPr lang="en-US" dirty="0"/>
              <a:t>50/50 photo layout</a:t>
            </a:r>
          </a:p>
        </p:txBody>
      </p:sp>
      <p:sp>
        <p:nvSpPr>
          <p:cNvPr id="5" name="Picture Placeholder 4"/>
          <p:cNvSpPr>
            <a:spLocks noGrp="1"/>
          </p:cNvSpPr>
          <p:nvPr>
            <p:ph type="pic" sz="quarter" idx="10"/>
          </p:nvPr>
        </p:nvSpPr>
        <p:spPr bwMode="ltGray">
          <a:xfrm>
            <a:off x="6219825" y="0"/>
            <a:ext cx="6216650" cy="6992587"/>
          </a:xfrm>
          <a:blipFill>
            <a:blip r:embed="rId2"/>
            <a:stretch>
              <a:fillRect/>
            </a:stretch>
          </a:blipFill>
        </p:spPr>
        <p:txBody>
          <a:bodyPr tIns="548640" anchor="ctr" anchorCtr="0">
            <a:noAutofit/>
          </a:bodyPr>
          <a:lstStyle>
            <a:lvl1pPr marL="0" indent="0" algn="ctr">
              <a:buNone/>
              <a:defRPr sz="1600" b="1" cap="none" baseline="0">
                <a:gradFill>
                  <a:gsLst>
                    <a:gs pos="0">
                      <a:srgbClr val="FFFFFF"/>
                    </a:gs>
                    <a:gs pos="27000">
                      <a:srgbClr val="FFFFFF"/>
                    </a:gs>
                  </a:gsLst>
                  <a:lin ang="5400000" scaled="0"/>
                </a:gradFill>
                <a:latin typeface="+mn-lt"/>
              </a:defRPr>
            </a:lvl1pPr>
          </a:lstStyle>
          <a:p>
            <a:r>
              <a:rPr lang="en-US"/>
              <a:t>Click icon to add picture</a:t>
            </a:r>
            <a:endParaRPr lang="en-US" dirty="0"/>
          </a:p>
        </p:txBody>
      </p:sp>
    </p:spTree>
    <p:extLst>
      <p:ext uri="{BB962C8B-B14F-4D97-AF65-F5344CB8AC3E}">
        <p14:creationId xmlns:p14="http://schemas.microsoft.com/office/powerpoint/2010/main" val="2366974557"/>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Blank Accent Color 1">
    <p:bg>
      <p:bgRef idx="1001">
        <a:schemeClr val="bg2"/>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425675349"/>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Blank Accent Color 2">
    <p:bg>
      <p:bgPr>
        <a:solidFill>
          <a:schemeClr val="accent2"/>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250159915"/>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Developer Code Layou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baseline="0"/>
            </a:lvl1pPr>
          </a:lstStyle>
          <a:p>
            <a:r>
              <a:rPr lang="en-US" dirty="0"/>
              <a:t>Slide for developer code</a:t>
            </a:r>
          </a:p>
        </p:txBody>
      </p:sp>
      <p:sp>
        <p:nvSpPr>
          <p:cNvPr id="3" name="Rectangle 2"/>
          <p:cNvSpPr/>
          <p:nvPr userDrawn="1"/>
        </p:nvSpPr>
        <p:spPr bwMode="hidden">
          <a:xfrm>
            <a:off x="1" y="1212849"/>
            <a:ext cx="12436475" cy="5781676"/>
          </a:xfrm>
          <a:prstGeom prst="rect">
            <a:avLst/>
          </a:prstGeom>
          <a:solidFill>
            <a:srgbClr val="FFFFF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6639" tIns="46639" rIns="46639" bIns="46639" numCol="1" spcCol="0" rtlCol="0" fromWordArt="0" anchor="ctr" anchorCtr="0" forceAA="0" compatLnSpc="1">
            <a:prstTxWarp prst="textNoShape">
              <a:avLst/>
            </a:prstTxWarp>
            <a:noAutofit/>
          </a:bodyPr>
          <a:lstStyle/>
          <a:p>
            <a:pPr algn="ctr" defTabSz="932472" fontAlgn="base">
              <a:spcBef>
                <a:spcPct val="0"/>
              </a:spcBef>
              <a:spcAft>
                <a:spcPct val="0"/>
              </a:spcAft>
            </a:pPr>
            <a:endParaRPr lang="en-US" dirty="0">
              <a:gradFill>
                <a:gsLst>
                  <a:gs pos="0">
                    <a:srgbClr val="FFFFFF"/>
                  </a:gs>
                  <a:gs pos="100000">
                    <a:srgbClr val="FFFFFF"/>
                  </a:gs>
                </a:gsLst>
                <a:lin ang="5400000" scaled="0"/>
              </a:gradFill>
              <a:ea typeface="Segoe UI" pitchFamily="34" charset="0"/>
              <a:cs typeface="Segoe UI" pitchFamily="34" charset="0"/>
            </a:endParaRPr>
          </a:p>
        </p:txBody>
      </p:sp>
      <p:sp>
        <p:nvSpPr>
          <p:cNvPr id="5" name="Text Placeholder 4"/>
          <p:cNvSpPr>
            <a:spLocks noGrp="1"/>
          </p:cNvSpPr>
          <p:nvPr>
            <p:ph type="body" sz="quarter" idx="10"/>
          </p:nvPr>
        </p:nvSpPr>
        <p:spPr>
          <a:xfrm>
            <a:off x="274638" y="1221157"/>
            <a:ext cx="11887199" cy="1995931"/>
          </a:xfrm>
        </p:spPr>
        <p:txBody>
          <a:bodyPr/>
          <a:lstStyle>
            <a:lvl1pPr marL="0" indent="0">
              <a:buNone/>
              <a:defRPr sz="3300">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1pPr>
            <a:lvl2pPr marL="346553" indent="0">
              <a:buNone/>
              <a:defRPr>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2pPr>
            <a:lvl3pPr marL="584607" indent="0">
              <a:buNone/>
              <a:defRPr>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3pPr>
            <a:lvl4pPr marL="814563" indent="0">
              <a:buNone/>
              <a:defRPr>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4pPr>
            <a:lvl5pPr marL="1050997" indent="0">
              <a:buNone/>
              <a:defRPr>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129962453"/>
      </p:ext>
    </p:extLst>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mp; 2-color Non-bulleted text">
    <p:bg>
      <p:bgPr>
        <a:solidFill>
          <a:srgbClr val="F8F8F8"/>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6" name="Text Placeholder 5"/>
          <p:cNvSpPr>
            <a:spLocks noGrp="1"/>
          </p:cNvSpPr>
          <p:nvPr>
            <p:ph type="body" sz="quarter" idx="10"/>
          </p:nvPr>
        </p:nvSpPr>
        <p:spPr>
          <a:xfrm>
            <a:off x="274638" y="1212850"/>
            <a:ext cx="11887200" cy="2025170"/>
          </a:xfrm>
        </p:spPr>
        <p:txBody>
          <a:bodyPr/>
          <a:lstStyle>
            <a:lvl1pPr marL="0" indent="0">
              <a:buNone/>
              <a:defRPr>
                <a:gradFill>
                  <a:gsLst>
                    <a:gs pos="1250">
                      <a:schemeClr val="tx2"/>
                    </a:gs>
                    <a:gs pos="99000">
                      <a:schemeClr val="tx2"/>
                    </a:gs>
                  </a:gsLst>
                  <a:lin ang="5400000" scaled="0"/>
                </a:gradFill>
              </a:defRPr>
            </a:lvl1pPr>
            <a:lvl2pPr marL="0" indent="0">
              <a:buFontTx/>
              <a:buNone/>
              <a:defRPr sz="2000"/>
            </a:lvl2pPr>
            <a:lvl3pPr marL="228600" indent="0">
              <a:buNone/>
              <a:defRPr/>
            </a:lvl3pPr>
            <a:lvl4pPr marL="457200" indent="0">
              <a:buNone/>
              <a:defRPr/>
            </a:lvl4pPr>
            <a:lvl5pPr marL="685800" indent="0">
              <a:buNone/>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061056257"/>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Closing logo slide_color">
    <p:bg>
      <p:bgRef idx="1001">
        <a:schemeClr val="bg1"/>
      </p:bgRef>
    </p:bg>
    <p:spTree>
      <p:nvGrpSpPr>
        <p:cNvPr id="1" name=""/>
        <p:cNvGrpSpPr/>
        <p:nvPr/>
      </p:nvGrpSpPr>
      <p:grpSpPr>
        <a:xfrm>
          <a:off x="0" y="0"/>
          <a:ext cx="0" cy="0"/>
          <a:chOff x="0" y="0"/>
          <a:chExt cx="0" cy="0"/>
        </a:xfrm>
      </p:grpSpPr>
      <p:sp>
        <p:nvSpPr>
          <p:cNvPr id="2" name="Text Box 3"/>
          <p:cNvSpPr txBox="1">
            <a:spLocks noChangeArrowheads="1"/>
          </p:cNvSpPr>
          <p:nvPr userDrawn="1"/>
        </p:nvSpPr>
        <p:spPr bwMode="blackWhite">
          <a:xfrm>
            <a:off x="274638" y="6294476"/>
            <a:ext cx="11887199" cy="403187"/>
          </a:xfrm>
          <a:prstGeom prst="rect">
            <a:avLst/>
          </a:prstGeom>
          <a:noFill/>
          <a:ln w="12700">
            <a:noFill/>
            <a:miter lim="800000"/>
            <a:headEnd type="none" w="sm" len="sm"/>
            <a:tailEnd type="none" w="sm" len="sm"/>
          </a:ln>
          <a:effectLst/>
        </p:spPr>
        <p:txBody>
          <a:bodyPr vert="horz" wrap="square" lIns="182880" tIns="146304" rIns="182880" bIns="146304" numCol="1" anchor="t" anchorCtr="0" compatLnSpc="1">
            <a:prstTxWarp prst="textNoShape">
              <a:avLst/>
            </a:prstTxWarp>
            <a:spAutoFit/>
          </a:bodyPr>
          <a:lstStyle/>
          <a:p>
            <a:pPr defTabSz="932290" eaLnBrk="0" hangingPunct="0"/>
            <a:r>
              <a:rPr lang="en-US" sz="700" dirty="0">
                <a:gradFill>
                  <a:gsLst>
                    <a:gs pos="0">
                      <a:schemeClr val="tx1"/>
                    </a:gs>
                    <a:gs pos="100000">
                      <a:schemeClr val="tx1"/>
                    </a:gs>
                  </a:gsLst>
                  <a:lin ang="5400000" scaled="0"/>
                </a:gradFill>
                <a:cs typeface="Segoe UI" pitchFamily="34" charset="0"/>
              </a:rPr>
              <a:t>© 2016 Microsoft Corporation. All rights reserved. </a:t>
            </a:r>
          </a:p>
        </p:txBody>
      </p:sp>
      <p:pic>
        <p:nvPicPr>
          <p:cNvPr id="5" name="Picture 4"/>
          <p:cNvPicPr>
            <a:picLocks noChangeAspect="1"/>
          </p:cNvPicPr>
          <p:nvPr userDrawn="1"/>
        </p:nvPicPr>
        <p:blipFill rotWithShape="1">
          <a:blip r:embed="rId2" cstate="screen">
            <a:extLst>
              <a:ext uri="{28A0092B-C50C-407E-A947-70E740481C1C}">
                <a14:useLocalDpi xmlns:a14="http://schemas.microsoft.com/office/drawing/2010/main"/>
              </a:ext>
            </a:extLst>
          </a:blip>
          <a:srcRect b="1380"/>
          <a:stretch/>
        </p:blipFill>
        <p:spPr bwMode="invGray">
          <a:xfrm>
            <a:off x="457200" y="479425"/>
            <a:ext cx="1449939" cy="306604"/>
          </a:xfrm>
          <a:prstGeom prst="rect">
            <a:avLst/>
          </a:prstGeom>
        </p:spPr>
      </p:pic>
    </p:spTree>
    <p:extLst>
      <p:ext uri="{BB962C8B-B14F-4D97-AF65-F5344CB8AC3E}">
        <p14:creationId xmlns:p14="http://schemas.microsoft.com/office/powerpoint/2010/main" val="925069136"/>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Black Notes slide Layout">
    <p:bg bwMode="black">
      <p:bgPr>
        <a:solidFill>
          <a:srgbClr val="000000"/>
        </a:solidFill>
        <a:effectLst/>
      </p:bgPr>
    </p:bg>
    <p:spTree>
      <p:nvGrpSpPr>
        <p:cNvPr id="1" name=""/>
        <p:cNvGrpSpPr/>
        <p:nvPr/>
      </p:nvGrpSpPr>
      <p:grpSpPr>
        <a:xfrm>
          <a:off x="0" y="0"/>
          <a:ext cx="0" cy="0"/>
          <a:chOff x="0" y="0"/>
          <a:chExt cx="0" cy="0"/>
        </a:xfrm>
      </p:grpSpPr>
      <p:sp>
        <p:nvSpPr>
          <p:cNvPr id="6" name="Text Placeholder 5"/>
          <p:cNvSpPr>
            <a:spLocks noGrp="1"/>
          </p:cNvSpPr>
          <p:nvPr>
            <p:ph type="body" sz="quarter" idx="10" hasCustomPrompt="1"/>
          </p:nvPr>
        </p:nvSpPr>
        <p:spPr bwMode="white">
          <a:xfrm>
            <a:off x="274638" y="1212850"/>
            <a:ext cx="11887200" cy="2443746"/>
          </a:xfrm>
          <a:prstGeom prst="rect">
            <a:avLst/>
          </a:prstGeom>
        </p:spPr>
        <p:txBody>
          <a:bodyPr/>
          <a:lstStyle>
            <a:lvl1pPr marL="290513" indent="-290513">
              <a:buClr>
                <a:schemeClr val="tx1"/>
              </a:buClr>
              <a:buSzPct val="90000"/>
              <a:buFont typeface="Arial" pitchFamily="34" charset="0"/>
              <a:buChar char="•"/>
              <a:defRPr sz="3600">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vl2pPr marL="571500" indent="-280988">
              <a:buClr>
                <a:schemeClr val="tx1"/>
              </a:buClr>
              <a:buSzPct val="90000"/>
              <a:buFont typeface="Arial" pitchFamily="34" charset="0"/>
              <a:buChar char="•"/>
              <a:defRPr sz="3200">
                <a:gradFill>
                  <a:gsLst>
                    <a:gs pos="1250">
                      <a:schemeClr val="tx1"/>
                    </a:gs>
                    <a:gs pos="100000">
                      <a:schemeClr val="tx1"/>
                    </a:gs>
                  </a:gsLst>
                  <a:lin ang="5400000" scaled="0"/>
                </a:gradFill>
                <a:latin typeface="Segoe UI" pitchFamily="34" charset="0"/>
                <a:ea typeface="Segoe UI" pitchFamily="34" charset="0"/>
                <a:cs typeface="Segoe UI" pitchFamily="34" charset="0"/>
              </a:defRPr>
            </a:lvl2pPr>
            <a:lvl3pPr marL="862013" indent="-290513">
              <a:buClr>
                <a:schemeClr val="tx1"/>
              </a:buClr>
              <a:buSzPct val="90000"/>
              <a:buFont typeface="Arial" pitchFamily="34" charset="0"/>
              <a:buChar char="•"/>
              <a:defRPr sz="2800">
                <a:gradFill>
                  <a:gsLst>
                    <a:gs pos="1250">
                      <a:schemeClr val="tx1"/>
                    </a:gs>
                    <a:gs pos="100000">
                      <a:schemeClr val="tx1"/>
                    </a:gs>
                  </a:gsLst>
                  <a:lin ang="5400000" scaled="0"/>
                </a:gradFill>
                <a:latin typeface="Segoe UI" pitchFamily="34" charset="0"/>
                <a:ea typeface="Segoe UI" pitchFamily="34" charset="0"/>
                <a:cs typeface="Segoe UI" pitchFamily="34" charset="0"/>
              </a:defRPr>
            </a:lvl3pPr>
            <a:lvl4pPr marL="1090613" indent="-228600">
              <a:buClr>
                <a:schemeClr val="tx1"/>
              </a:buClr>
              <a:buSzPct val="90000"/>
              <a:buFont typeface="Arial" pitchFamily="34" charset="0"/>
              <a:buChar char="•"/>
              <a:defRPr sz="2400">
                <a:gradFill>
                  <a:gsLst>
                    <a:gs pos="1250">
                      <a:schemeClr val="tx1"/>
                    </a:gs>
                    <a:gs pos="100000">
                      <a:schemeClr val="tx1"/>
                    </a:gs>
                  </a:gsLst>
                  <a:lin ang="5400000" scaled="0"/>
                </a:gradFill>
                <a:latin typeface="Segoe UI" pitchFamily="34" charset="0"/>
                <a:ea typeface="Segoe UI" pitchFamily="34" charset="0"/>
                <a:cs typeface="Segoe UI" pitchFamily="34" charset="0"/>
              </a:defRPr>
            </a:lvl4pPr>
            <a:lvl5pPr marL="1319213" indent="-228600">
              <a:buClr>
                <a:schemeClr val="tx1"/>
              </a:buClr>
              <a:buSzPct val="90000"/>
              <a:buFont typeface="Arial" pitchFamily="34" charset="0"/>
              <a:buChar char="•"/>
              <a:defRPr sz="2000">
                <a:gradFill>
                  <a:gsLst>
                    <a:gs pos="1250">
                      <a:schemeClr val="tx1"/>
                    </a:gs>
                    <a:gs pos="100000">
                      <a:schemeClr val="tx1"/>
                    </a:gs>
                  </a:gsLst>
                  <a:lin ang="5400000" scaled="0"/>
                </a:gradFill>
                <a:latin typeface="Segoe UI" pitchFamily="34" charset="0"/>
                <a:ea typeface="Segoe UI" pitchFamily="34" charset="0"/>
                <a:cs typeface="Segoe UI" pitchFamily="34" charset="0"/>
              </a:defRPr>
            </a:lvl5pPr>
          </a:lstStyle>
          <a:p>
            <a:pPr lvl="0"/>
            <a:r>
              <a:rPr lang="en-US" dirty="0"/>
              <a:t>Use this Layout for Speaker Notes slides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6"/>
          <p:cNvSpPr>
            <a:spLocks noGrp="1"/>
          </p:cNvSpPr>
          <p:nvPr>
            <p:ph type="body" sz="quarter" idx="11" hasCustomPrompt="1"/>
          </p:nvPr>
        </p:nvSpPr>
        <p:spPr>
          <a:xfrm>
            <a:off x="1" y="6363076"/>
            <a:ext cx="12436476" cy="631450"/>
          </a:xfrm>
          <a:prstGeom prst="rect">
            <a:avLst/>
          </a:prstGeom>
          <a:solidFill>
            <a:srgbClr val="FFFF99"/>
          </a:solidFill>
        </p:spPr>
        <p:txBody>
          <a:bodyPr wrap="square" lIns="155457" tIns="77729" rIns="155457" bIns="77729" anchor="b" anchorCtr="0">
            <a:noAutofit/>
          </a:bodyPr>
          <a:lstStyle>
            <a:lvl1pPr algn="r">
              <a:buFont typeface="Arial" pitchFamily="34" charset="0"/>
              <a:buNone/>
              <a:defRPr sz="3700" spc="-51" baseline="0">
                <a:gradFill>
                  <a:gsLst>
                    <a:gs pos="0">
                      <a:srgbClr val="000000"/>
                    </a:gs>
                    <a:gs pos="100000">
                      <a:srgbClr val="000000"/>
                    </a:gs>
                  </a:gsLst>
                  <a:lin ang="5400000" scaled="0"/>
                </a:gradFill>
                <a:effectLst/>
                <a:latin typeface="Segoe UI" pitchFamily="34" charset="0"/>
                <a:ea typeface="Segoe UI" pitchFamily="34" charset="0"/>
                <a:cs typeface="Segoe UI" pitchFamily="34" charset="0"/>
              </a:defRPr>
            </a:lvl1pPr>
          </a:lstStyle>
          <a:p>
            <a:pPr lvl="0"/>
            <a:r>
              <a:rPr lang="en-US" dirty="0"/>
              <a:t>Next:</a:t>
            </a:r>
          </a:p>
        </p:txBody>
      </p:sp>
      <p:sp>
        <p:nvSpPr>
          <p:cNvPr id="3" name="Title 2"/>
          <p:cNvSpPr>
            <a:spLocks noGrp="1"/>
          </p:cNvSpPr>
          <p:nvPr>
            <p:ph type="title"/>
          </p:nvPr>
        </p:nvSpPr>
        <p:spPr bwMode="white"/>
        <p:txBody>
          <a:bodyPr/>
          <a:lstStyle>
            <a:lvl1pPr>
              <a:defRPr>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stStyle>
          <a:p>
            <a:r>
              <a:rPr lang="en-US"/>
              <a:t>Click to edit Master title style</a:t>
            </a:r>
            <a:endParaRPr lang="en-US" dirty="0"/>
          </a:p>
        </p:txBody>
      </p:sp>
    </p:spTree>
    <p:extLst>
      <p:ext uri="{BB962C8B-B14F-4D97-AF65-F5344CB8AC3E}">
        <p14:creationId xmlns:p14="http://schemas.microsoft.com/office/powerpoint/2010/main" val="3482969643"/>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Walkin">
    <p:bg bwMode="gray">
      <p:bgRef idx="1001">
        <a:schemeClr val="bg2"/>
      </p:bgRef>
    </p:bg>
    <p:spTree>
      <p:nvGrpSpPr>
        <p:cNvPr id="1" name=""/>
        <p:cNvGrpSpPr/>
        <p:nvPr/>
      </p:nvGrpSpPr>
      <p:grpSpPr>
        <a:xfrm>
          <a:off x="0" y="0"/>
          <a:ext cx="0" cy="0"/>
          <a:chOff x="0" y="0"/>
          <a:chExt cx="0" cy="0"/>
        </a:xfrm>
      </p:grpSpPr>
      <p:sp>
        <p:nvSpPr>
          <p:cNvPr id="2" name="Rectangle 1"/>
          <p:cNvSpPr/>
          <p:nvPr userDrawn="1"/>
        </p:nvSpPr>
        <p:spPr bwMode="auto">
          <a:xfrm>
            <a:off x="274638" y="2119164"/>
            <a:ext cx="6400800" cy="2749700"/>
          </a:xfrm>
          <a:prstGeom prst="rect">
            <a:avLst/>
          </a:prstGeom>
          <a:no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a:gradFill>
                <a:gsLst>
                  <a:gs pos="0">
                    <a:srgbClr val="FFFFFF"/>
                  </a:gs>
                  <a:gs pos="100000">
                    <a:srgbClr val="FFFFFF"/>
                  </a:gs>
                </a:gsLst>
                <a:lin ang="5400000" scaled="0"/>
              </a:gradFill>
              <a:ea typeface="Segoe UI" pitchFamily="34" charset="0"/>
              <a:cs typeface="Segoe UI" pitchFamily="34" charset="0"/>
            </a:endParaRPr>
          </a:p>
        </p:txBody>
      </p:sp>
      <p:sp>
        <p:nvSpPr>
          <p:cNvPr id="7" name="Rectangle 6"/>
          <p:cNvSpPr/>
          <p:nvPr userDrawn="1"/>
        </p:nvSpPr>
        <p:spPr bwMode="gray">
          <a:xfrm>
            <a:off x="0" y="5758901"/>
            <a:ext cx="12435840" cy="1235624"/>
          </a:xfrm>
          <a:prstGeom prst="rect">
            <a:avLst/>
          </a:prstGeom>
          <a:solidFill>
            <a:schemeClr val="tx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398" fontAlgn="base">
              <a:lnSpc>
                <a:spcPct val="90000"/>
              </a:lnSpc>
              <a:spcBef>
                <a:spcPct val="0"/>
              </a:spcBef>
              <a:spcAft>
                <a:spcPct val="0"/>
              </a:spcAft>
            </a:pPr>
            <a:endParaRPr lang="en-US" sz="2400" dirty="0" err="1">
              <a:gradFill>
                <a:gsLst>
                  <a:gs pos="0">
                    <a:srgbClr val="FFFFFF"/>
                  </a:gs>
                  <a:gs pos="100000">
                    <a:srgbClr val="FFFFFF"/>
                  </a:gs>
                </a:gsLst>
                <a:lin ang="5400000" scaled="0"/>
              </a:gradFill>
              <a:ea typeface="Segoe UI" pitchFamily="34" charset="0"/>
              <a:cs typeface="Segoe UI" pitchFamily="34" charset="0"/>
            </a:endParaRPr>
          </a:p>
        </p:txBody>
      </p:sp>
      <p:pic>
        <p:nvPicPr>
          <p:cNvPr id="9" name="Picture 8"/>
          <p:cNvPicPr>
            <a:picLocks noChangeAspect="1"/>
          </p:cNvPicPr>
          <p:nvPr userDrawn="1"/>
        </p:nvPicPr>
        <p:blipFill>
          <a:blip r:embed="rId2"/>
          <a:stretch>
            <a:fillRect/>
          </a:stretch>
        </p:blipFill>
        <p:spPr>
          <a:xfrm>
            <a:off x="462280" y="6209084"/>
            <a:ext cx="1456418" cy="310896"/>
          </a:xfrm>
          <a:prstGeom prst="rect">
            <a:avLst/>
          </a:prstGeom>
        </p:spPr>
      </p:pic>
      <p:pic>
        <p:nvPicPr>
          <p:cNvPr id="6" name="Picture 5"/>
          <p:cNvPicPr>
            <a:picLocks noChangeAspect="1"/>
          </p:cNvPicPr>
          <p:nvPr userDrawn="1"/>
        </p:nvPicPr>
        <p:blipFill rotWithShape="1">
          <a:blip r:embed="rId3"/>
          <a:srcRect r="40044"/>
          <a:stretch/>
        </p:blipFill>
        <p:spPr>
          <a:xfrm>
            <a:off x="-246501" y="1965643"/>
            <a:ext cx="4736205" cy="2148840"/>
          </a:xfrm>
          <a:prstGeom prst="rect">
            <a:avLst/>
          </a:prstGeom>
        </p:spPr>
      </p:pic>
    </p:spTree>
    <p:extLst>
      <p:ext uri="{BB962C8B-B14F-4D97-AF65-F5344CB8AC3E}">
        <p14:creationId xmlns:p14="http://schemas.microsoft.com/office/powerpoint/2010/main" val="262034167"/>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itle Slide">
    <p:bg bwMode="gray">
      <p:bgPr>
        <a:solidFill>
          <a:schemeClr val="accent1"/>
        </a:solidFill>
        <a:effectLst/>
      </p:bgPr>
    </p:bg>
    <p:spTree>
      <p:nvGrpSpPr>
        <p:cNvPr id="1" name=""/>
        <p:cNvGrpSpPr/>
        <p:nvPr/>
      </p:nvGrpSpPr>
      <p:grpSpPr>
        <a:xfrm>
          <a:off x="0" y="0"/>
          <a:ext cx="0" cy="0"/>
          <a:chOff x="0" y="0"/>
          <a:chExt cx="0" cy="0"/>
        </a:xfrm>
      </p:grpSpPr>
      <p:pic>
        <p:nvPicPr>
          <p:cNvPr id="16" name="Picture 15" hidden="1"/>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bwMode="black">
          <a:xfrm>
            <a:off x="459230" y="6240963"/>
            <a:ext cx="1278510" cy="274137"/>
          </a:xfrm>
          <a:prstGeom prst="rect">
            <a:avLst/>
          </a:prstGeom>
        </p:spPr>
      </p:pic>
      <p:sp>
        <p:nvSpPr>
          <p:cNvPr id="8" name="Title 1"/>
          <p:cNvSpPr>
            <a:spLocks noGrp="1"/>
          </p:cNvSpPr>
          <p:nvPr>
            <p:ph type="title" hasCustomPrompt="1"/>
          </p:nvPr>
        </p:nvSpPr>
        <p:spPr bwMode="white">
          <a:xfrm>
            <a:off x="274702" y="1679645"/>
            <a:ext cx="9143936" cy="1828786"/>
          </a:xfrm>
          <a:noFill/>
        </p:spPr>
        <p:txBody>
          <a:bodyPr lIns="146304" tIns="91440" rIns="146304" bIns="91440" anchor="t" anchorCtr="0"/>
          <a:lstStyle>
            <a:lvl1pPr>
              <a:defRPr sz="5400" spc="-100" baseline="0">
                <a:gradFill>
                  <a:gsLst>
                    <a:gs pos="100000">
                      <a:schemeClr val="tx2"/>
                    </a:gs>
                    <a:gs pos="0">
                      <a:schemeClr val="tx2"/>
                    </a:gs>
                  </a:gsLst>
                  <a:lin ang="5400000" scaled="0"/>
                </a:gradFill>
              </a:defRPr>
            </a:lvl1pPr>
          </a:lstStyle>
          <a:p>
            <a:r>
              <a:rPr lang="en-US" dirty="0"/>
              <a:t>Presentation title</a:t>
            </a:r>
          </a:p>
        </p:txBody>
      </p:sp>
      <p:sp>
        <p:nvSpPr>
          <p:cNvPr id="9" name="Text Placeholder 4"/>
          <p:cNvSpPr>
            <a:spLocks noGrp="1"/>
          </p:cNvSpPr>
          <p:nvPr>
            <p:ph type="body" sz="quarter" idx="12" hasCustomPrompt="1"/>
          </p:nvPr>
        </p:nvSpPr>
        <p:spPr bwMode="white">
          <a:xfrm>
            <a:off x="274701" y="3509753"/>
            <a:ext cx="7315137" cy="1828007"/>
          </a:xfrm>
          <a:noFill/>
        </p:spPr>
        <p:txBody>
          <a:bodyPr lIns="146304" tIns="109728" rIns="146304" bIns="109728">
            <a:noAutofit/>
          </a:bodyPr>
          <a:lstStyle>
            <a:lvl1pPr marL="0" indent="0">
              <a:spcBef>
                <a:spcPts val="0"/>
              </a:spcBef>
              <a:buNone/>
              <a:defRPr sz="3200" spc="0" baseline="0">
                <a:gradFill>
                  <a:gsLst>
                    <a:gs pos="91000">
                      <a:schemeClr val="tx1"/>
                    </a:gs>
                    <a:gs pos="0">
                      <a:schemeClr val="tx1"/>
                    </a:gs>
                  </a:gsLst>
                  <a:lin ang="5400000" scaled="0"/>
                </a:gradFill>
                <a:latin typeface="+mj-lt"/>
              </a:defRPr>
            </a:lvl1pPr>
          </a:lstStyle>
          <a:p>
            <a:pPr lvl="0"/>
            <a:r>
              <a:rPr lang="en-US" dirty="0"/>
              <a:t>Speaker Name</a:t>
            </a:r>
          </a:p>
        </p:txBody>
      </p:sp>
      <p:sp>
        <p:nvSpPr>
          <p:cNvPr id="6" name="Rectangle 5"/>
          <p:cNvSpPr/>
          <p:nvPr userDrawn="1"/>
        </p:nvSpPr>
        <p:spPr bwMode="gray">
          <a:xfrm>
            <a:off x="0" y="5897245"/>
            <a:ext cx="12435840" cy="1097280"/>
          </a:xfrm>
          <a:prstGeom prst="rect">
            <a:avLst/>
          </a:prstGeom>
          <a:solidFill>
            <a:schemeClr val="tx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398" fontAlgn="base">
              <a:lnSpc>
                <a:spcPct val="90000"/>
              </a:lnSpc>
              <a:spcBef>
                <a:spcPct val="0"/>
              </a:spcBef>
              <a:spcAft>
                <a:spcPct val="0"/>
              </a:spcAft>
            </a:pPr>
            <a:endParaRPr lang="en-US" sz="2400" dirty="0" err="1">
              <a:gradFill>
                <a:gsLst>
                  <a:gs pos="0">
                    <a:srgbClr val="FFFFFF"/>
                  </a:gs>
                  <a:gs pos="100000">
                    <a:srgbClr val="FFFFFF"/>
                  </a:gs>
                </a:gsLst>
                <a:lin ang="5400000" scaled="0"/>
              </a:gradFill>
              <a:ea typeface="Segoe UI" pitchFamily="34" charset="0"/>
              <a:cs typeface="Segoe UI" pitchFamily="34" charset="0"/>
            </a:endParaRPr>
          </a:p>
        </p:txBody>
      </p:sp>
      <p:pic>
        <p:nvPicPr>
          <p:cNvPr id="7" name="Picture 6"/>
          <p:cNvPicPr>
            <a:picLocks noChangeAspect="1"/>
          </p:cNvPicPr>
          <p:nvPr userDrawn="1"/>
        </p:nvPicPr>
        <p:blipFill>
          <a:blip r:embed="rId3"/>
          <a:stretch>
            <a:fillRect/>
          </a:stretch>
        </p:blipFill>
        <p:spPr>
          <a:xfrm>
            <a:off x="370840" y="6294142"/>
            <a:ext cx="1456418" cy="310896"/>
          </a:xfrm>
          <a:prstGeom prst="rect">
            <a:avLst/>
          </a:prstGeom>
        </p:spPr>
      </p:pic>
    </p:spTree>
    <p:extLst>
      <p:ext uri="{BB962C8B-B14F-4D97-AF65-F5344CB8AC3E}">
        <p14:creationId xmlns:p14="http://schemas.microsoft.com/office/powerpoint/2010/main" val="1783565237"/>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Title &amp; Non-bullete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6" name="Text Placeholder 5"/>
          <p:cNvSpPr>
            <a:spLocks noGrp="1"/>
          </p:cNvSpPr>
          <p:nvPr>
            <p:ph type="body" sz="quarter" idx="10"/>
          </p:nvPr>
        </p:nvSpPr>
        <p:spPr>
          <a:xfrm>
            <a:off x="274638" y="1212850"/>
            <a:ext cx="11887200" cy="2065181"/>
          </a:xfrm>
        </p:spPr>
        <p:txBody>
          <a:bodyPr/>
          <a:lstStyle>
            <a:lvl1pPr marL="0" indent="0">
              <a:buNone/>
              <a:defRPr>
                <a:gradFill>
                  <a:gsLst>
                    <a:gs pos="1250">
                      <a:schemeClr val="tx1"/>
                    </a:gs>
                    <a:gs pos="99000">
                      <a:schemeClr val="tx1"/>
                    </a:gs>
                  </a:gsLst>
                  <a:lin ang="5400000" scaled="0"/>
                </a:gradFill>
              </a:defRPr>
            </a:lvl1pPr>
            <a:lvl2pPr marL="0" indent="0">
              <a:buFontTx/>
              <a:buNone/>
              <a:defRPr sz="2400"/>
            </a:lvl2pPr>
            <a:lvl3pPr marL="228600" indent="0">
              <a:buNone/>
              <a:defRPr/>
            </a:lvl3pPr>
            <a:lvl4pPr marL="457200" indent="0">
              <a:buNone/>
              <a:defRPr/>
            </a:lvl4pPr>
            <a:lvl5pPr marL="685800" indent="0">
              <a:buNone/>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880655951"/>
      </p:ext>
    </p:extLst>
  </p:cSld>
  <p:clrMapOvr>
    <a:masterClrMapping/>
  </p:clrMapOvr>
  <p:transition>
    <p:fade/>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274638" y="1212850"/>
            <a:ext cx="11887200" cy="2092881"/>
          </a:xfrm>
        </p:spPr>
        <p:txBody>
          <a:bodyPr>
            <a:spAutoFit/>
          </a:bodyPr>
          <a:lstStyle>
            <a:lvl1pPr>
              <a:defRPr sz="4000"/>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Title 5"/>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3133594543"/>
      </p:ext>
    </p:extLst>
  </p:cSld>
  <p:clrMapOvr>
    <a:masterClrMapping/>
  </p:clrMapOvr>
  <p:transition>
    <p:fade/>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Two Column Non-bullete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4" name="Text Placeholder 3"/>
          <p:cNvSpPr>
            <a:spLocks noGrp="1"/>
          </p:cNvSpPr>
          <p:nvPr>
            <p:ph type="body" sz="quarter" idx="10"/>
          </p:nvPr>
        </p:nvSpPr>
        <p:spPr>
          <a:xfrm>
            <a:off x="274639" y="1212849"/>
            <a:ext cx="5486399" cy="1982081"/>
          </a:xfrm>
        </p:spPr>
        <p:txBody>
          <a:bodyPr wrap="square">
            <a:spAutoFit/>
          </a:bodyPr>
          <a:lstStyle>
            <a:lvl1pPr marL="0" indent="0">
              <a:spcBef>
                <a:spcPts val="1224"/>
              </a:spcBef>
              <a:buClr>
                <a:schemeClr val="tx1"/>
              </a:buClr>
              <a:buFont typeface="Wingdings" pitchFamily="2" charset="2"/>
              <a:buNone/>
              <a:defRPr sz="3200"/>
            </a:lvl1pPr>
            <a:lvl2pPr marL="0" indent="0">
              <a:buNone/>
              <a:defRPr sz="2400"/>
            </a:lvl2pPr>
            <a:lvl3pPr marL="231775" indent="0">
              <a:buNone/>
              <a:tabLst/>
              <a:defRPr sz="2000"/>
            </a:lvl3pPr>
            <a:lvl4pPr marL="460375" indent="0">
              <a:buNone/>
              <a:defRPr/>
            </a:lvl4pPr>
            <a:lvl5pPr marL="685800" indent="0">
              <a:buNone/>
              <a:tabLs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3"/>
          <p:cNvSpPr>
            <a:spLocks noGrp="1"/>
          </p:cNvSpPr>
          <p:nvPr>
            <p:ph type="body" sz="quarter" idx="11"/>
          </p:nvPr>
        </p:nvSpPr>
        <p:spPr>
          <a:xfrm>
            <a:off x="6675439" y="1212849"/>
            <a:ext cx="5486399" cy="1982081"/>
          </a:xfrm>
        </p:spPr>
        <p:txBody>
          <a:bodyPr wrap="square">
            <a:spAutoFit/>
          </a:bodyPr>
          <a:lstStyle>
            <a:lvl1pPr marL="0" indent="0">
              <a:spcBef>
                <a:spcPts val="1224"/>
              </a:spcBef>
              <a:buClr>
                <a:schemeClr val="tx1"/>
              </a:buClr>
              <a:buFont typeface="Wingdings" pitchFamily="2" charset="2"/>
              <a:buNone/>
              <a:defRPr sz="3200"/>
            </a:lvl1pPr>
            <a:lvl2pPr marL="0" indent="0">
              <a:buNone/>
              <a:defRPr sz="2400"/>
            </a:lvl2pPr>
            <a:lvl3pPr marL="231775" indent="0">
              <a:buNone/>
              <a:tabLst/>
              <a:defRPr sz="2000"/>
            </a:lvl3pPr>
            <a:lvl4pPr marL="460375" indent="0">
              <a:buNone/>
              <a:defRPr/>
            </a:lvl4pPr>
            <a:lvl5pPr marL="685800" indent="0">
              <a:buNone/>
              <a:tabLs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342383446"/>
      </p:ext>
    </p:extLst>
  </p:cSld>
  <p:clrMapOvr>
    <a:masterClrMapping/>
  </p:clrMapOvr>
  <p:transition>
    <p:fade/>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Two Column Bullet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4" name="Text Placeholder 3"/>
          <p:cNvSpPr>
            <a:spLocks noGrp="1"/>
          </p:cNvSpPr>
          <p:nvPr>
            <p:ph type="body" sz="quarter" idx="10"/>
          </p:nvPr>
        </p:nvSpPr>
        <p:spPr>
          <a:xfrm>
            <a:off x="274639" y="1212849"/>
            <a:ext cx="5486399" cy="2425279"/>
          </a:xfrm>
        </p:spPr>
        <p:txBody>
          <a:bodyPr wrap="square">
            <a:spAutoFit/>
          </a:bodyPr>
          <a:lstStyle>
            <a:lvl1pPr marL="287338" indent="-287338">
              <a:spcBef>
                <a:spcPts val="1224"/>
              </a:spcBef>
              <a:buClr>
                <a:schemeClr val="tx1"/>
              </a:buClr>
              <a:buFont typeface="Arial" pitchFamily="34" charset="0"/>
              <a:buChar char="•"/>
              <a:defRPr sz="3200"/>
            </a:lvl1pPr>
            <a:lvl2pPr marL="531166" indent="-233195">
              <a:defRPr sz="2400"/>
            </a:lvl2pPr>
            <a:lvl3pPr marL="699585" indent="-168419">
              <a:tabLst/>
              <a:defRPr sz="2000"/>
            </a:lvl3pPr>
            <a:lvl4pPr marL="880958" indent="-181374">
              <a:defRPr/>
            </a:lvl4pPr>
            <a:lvl5pPr marL="1049377" indent="-168419">
              <a:tabLs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3"/>
          <p:cNvSpPr>
            <a:spLocks noGrp="1"/>
          </p:cNvSpPr>
          <p:nvPr>
            <p:ph type="body" sz="quarter" idx="11"/>
          </p:nvPr>
        </p:nvSpPr>
        <p:spPr>
          <a:xfrm>
            <a:off x="6675439" y="1212849"/>
            <a:ext cx="5486399" cy="2425279"/>
          </a:xfrm>
        </p:spPr>
        <p:txBody>
          <a:bodyPr wrap="square">
            <a:spAutoFit/>
          </a:bodyPr>
          <a:lstStyle>
            <a:lvl1pPr marL="287338" indent="-287338">
              <a:spcBef>
                <a:spcPts val="1224"/>
              </a:spcBef>
              <a:buClr>
                <a:schemeClr val="tx1"/>
              </a:buClr>
              <a:buFont typeface="Arial" pitchFamily="34" charset="0"/>
              <a:buChar char="•"/>
              <a:defRPr sz="3200"/>
            </a:lvl1pPr>
            <a:lvl2pPr marL="531166" indent="-233195">
              <a:defRPr sz="2400"/>
            </a:lvl2pPr>
            <a:lvl3pPr marL="699585" indent="-168419">
              <a:tabLst/>
              <a:defRPr sz="2000"/>
            </a:lvl3pPr>
            <a:lvl4pPr marL="880958" indent="-181374">
              <a:defRPr/>
            </a:lvl4pPr>
            <a:lvl5pPr marL="1049377" indent="-168419">
              <a:tabLs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347077705"/>
      </p:ext>
    </p:extLst>
  </p:cSld>
  <p:clrMapOvr>
    <a:masterClrMapping/>
  </p:clrMapOvr>
  <p:transition>
    <p:fade/>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Tree>
    <p:extLst>
      <p:ext uri="{BB962C8B-B14F-4D97-AF65-F5344CB8AC3E}">
        <p14:creationId xmlns:p14="http://schemas.microsoft.com/office/powerpoint/2010/main" val="3926629171"/>
      </p:ext>
    </p:extLst>
  </p:cSld>
  <p:clrMapOvr>
    <a:masterClrMapping/>
  </p:clrMapOvr>
  <p:transition>
    <p:fade/>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Customer Evidence Slide">
    <p:bg bwMode="gray">
      <p:bgPr>
        <a:solidFill>
          <a:srgbClr val="F8F8F8"/>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gradFill>
                  <a:gsLst>
                    <a:gs pos="18584">
                      <a:schemeClr val="tx2"/>
                    </a:gs>
                    <a:gs pos="57000">
                      <a:schemeClr val="tx2"/>
                    </a:gs>
                  </a:gsLst>
                  <a:lin ang="5400000" scaled="0"/>
                </a:gradFill>
              </a:defRPr>
            </a:lvl1pPr>
          </a:lstStyle>
          <a:p>
            <a:r>
              <a:rPr lang="en-US" dirty="0"/>
              <a:t>Customer evidence slide</a:t>
            </a:r>
          </a:p>
        </p:txBody>
      </p:sp>
      <p:sp>
        <p:nvSpPr>
          <p:cNvPr id="4" name="Picture Placeholder 3"/>
          <p:cNvSpPr>
            <a:spLocks noGrp="1"/>
          </p:cNvSpPr>
          <p:nvPr>
            <p:ph type="pic" sz="quarter" idx="10"/>
          </p:nvPr>
        </p:nvSpPr>
        <p:spPr bwMode="gray">
          <a:xfrm>
            <a:off x="274638" y="1434069"/>
            <a:ext cx="5486400" cy="1827214"/>
          </a:xfrm>
          <a:blipFill>
            <a:blip r:embed="rId2"/>
            <a:stretch>
              <a:fillRect/>
            </a:stretch>
          </a:blipFill>
        </p:spPr>
        <p:txBody>
          <a:bodyPr lIns="182880" tIns="146304" rIns="182880" bIns="146304">
            <a:noAutofit/>
          </a:bodyPr>
          <a:lstStyle>
            <a:lvl1pPr marL="0" indent="0">
              <a:buNone/>
              <a:defRPr lang="en-US" sz="2400" kern="1200" spc="0" baseline="0" dirty="0">
                <a:noFill/>
                <a:latin typeface="+mn-lt"/>
                <a:ea typeface="+mn-ea"/>
                <a:cs typeface="+mn-cs"/>
              </a:defRPr>
            </a:lvl1pPr>
            <a:lvl2pPr>
              <a:defRPr lang="en-US" sz="2400" kern="1200" spc="0" baseline="0" dirty="0">
                <a:gradFill>
                  <a:gsLst>
                    <a:gs pos="1250">
                      <a:schemeClr val="tx1"/>
                    </a:gs>
                    <a:gs pos="100000">
                      <a:schemeClr val="tx1"/>
                    </a:gs>
                  </a:gsLst>
                  <a:lin ang="5400000" scaled="0"/>
                </a:gradFill>
                <a:latin typeface="+mn-lt"/>
                <a:ea typeface="+mn-ea"/>
                <a:cs typeface="+mn-cs"/>
              </a:defRPr>
            </a:lvl2pPr>
          </a:lstStyle>
          <a:p>
            <a:pPr marL="0" marR="0" lvl="0" indent="0" algn="l" defTabSz="932742" rtl="0" eaLnBrk="1" fontAlgn="auto" latinLnBrk="0" hangingPunct="1">
              <a:lnSpc>
                <a:spcPct val="90000"/>
              </a:lnSpc>
              <a:spcBef>
                <a:spcPct val="20000"/>
              </a:spcBef>
              <a:spcAft>
                <a:spcPts val="0"/>
              </a:spcAft>
              <a:buClrTx/>
              <a:buSzPct val="90000"/>
              <a:buFont typeface="Arial" pitchFamily="34" charset="0"/>
              <a:buNone/>
              <a:tabLst/>
            </a:pPr>
            <a:endParaRPr lang="en-US" dirty="0"/>
          </a:p>
        </p:txBody>
      </p:sp>
      <p:sp>
        <p:nvSpPr>
          <p:cNvPr id="5" name="Rectangle 4"/>
          <p:cNvSpPr/>
          <p:nvPr userDrawn="1"/>
        </p:nvSpPr>
        <p:spPr bwMode="auto">
          <a:xfrm>
            <a:off x="6218237" y="4868863"/>
            <a:ext cx="5945966" cy="1828800"/>
          </a:xfrm>
          <a:prstGeom prst="rect">
            <a:avLst/>
          </a:prstGeom>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182880" tIns="146304" rIns="182880" bIns="146304" numCol="1" rtlCol="0" anchor="ctr" anchorCtr="0" compatLnSpc="1">
            <a:prstTxWarp prst="textNoShape">
              <a:avLst/>
            </a:prstTxWarp>
          </a:bodyPr>
          <a:lstStyle/>
          <a:p>
            <a:pPr algn="ctr" defTabSz="932472" fontAlgn="base">
              <a:spcBef>
                <a:spcPct val="0"/>
              </a:spcBef>
              <a:spcAft>
                <a:spcPct val="0"/>
              </a:spcAft>
            </a:pPr>
            <a:endParaRPr lang="en-US" sz="2000" dirty="0">
              <a:gradFill>
                <a:gsLst>
                  <a:gs pos="5439">
                    <a:srgbClr val="F8F8F8"/>
                  </a:gs>
                  <a:gs pos="10000">
                    <a:srgbClr val="F8F8F8"/>
                  </a:gs>
                </a:gsLst>
                <a:lin ang="5400000" scaled="0"/>
              </a:gradFill>
            </a:endParaRPr>
          </a:p>
        </p:txBody>
      </p:sp>
      <p:sp>
        <p:nvSpPr>
          <p:cNvPr id="6" name="Picture Placeholder 3"/>
          <p:cNvSpPr>
            <a:spLocks noGrp="1"/>
          </p:cNvSpPr>
          <p:nvPr>
            <p:ph type="pic" sz="quarter" idx="11" hasCustomPrompt="1"/>
          </p:nvPr>
        </p:nvSpPr>
        <p:spPr bwMode="gray">
          <a:xfrm>
            <a:off x="6218237" y="1434069"/>
            <a:ext cx="5943601" cy="3433208"/>
          </a:xfrm>
          <a:blipFill>
            <a:blip r:embed="rId3"/>
            <a:stretch>
              <a:fillRect/>
            </a:stretch>
          </a:blipFill>
        </p:spPr>
        <p:txBody>
          <a:bodyPr lIns="182880" tIns="146304" rIns="182880" bIns="146304">
            <a:noAutofit/>
          </a:bodyPr>
          <a:lstStyle>
            <a:lvl1pPr marL="0" indent="0">
              <a:buNone/>
              <a:defRPr lang="en-US" sz="2400" kern="1200" spc="0" baseline="0" dirty="0">
                <a:gradFill>
                  <a:gsLst>
                    <a:gs pos="1250">
                      <a:schemeClr val="tx1"/>
                    </a:gs>
                    <a:gs pos="100000">
                      <a:schemeClr val="tx1"/>
                    </a:gs>
                  </a:gsLst>
                  <a:lin ang="5400000" scaled="0"/>
                </a:gradFill>
                <a:latin typeface="+mn-lt"/>
                <a:ea typeface="+mn-ea"/>
                <a:cs typeface="+mn-cs"/>
              </a:defRPr>
            </a:lvl1pPr>
            <a:lvl2pPr algn="ctr">
              <a:defRPr lang="en-US" sz="2400" kern="1200" spc="0" baseline="0" dirty="0">
                <a:gradFill>
                  <a:gsLst>
                    <a:gs pos="1250">
                      <a:schemeClr val="tx1"/>
                    </a:gs>
                    <a:gs pos="100000">
                      <a:schemeClr val="tx1"/>
                    </a:gs>
                  </a:gsLst>
                  <a:lin ang="5400000" scaled="0"/>
                </a:gradFill>
                <a:latin typeface="+mn-lt"/>
                <a:ea typeface="+mn-ea"/>
                <a:cs typeface="+mn-cs"/>
              </a:defRPr>
            </a:lvl2pPr>
          </a:lstStyle>
          <a:p>
            <a:pPr marL="0" marR="0" lvl="0" indent="0" algn="l" defTabSz="932742" rtl="0" eaLnBrk="1" fontAlgn="auto" latinLnBrk="0" hangingPunct="1">
              <a:lnSpc>
                <a:spcPct val="90000"/>
              </a:lnSpc>
              <a:spcBef>
                <a:spcPct val="20000"/>
              </a:spcBef>
              <a:spcAft>
                <a:spcPts val="0"/>
              </a:spcAft>
              <a:buClrTx/>
              <a:buSzPct val="90000"/>
              <a:buFont typeface="Arial" pitchFamily="34" charset="0"/>
              <a:buNone/>
              <a:tabLst/>
            </a:pPr>
            <a:r>
              <a:rPr lang="en-US" dirty="0"/>
              <a:t>Your image here</a:t>
            </a:r>
          </a:p>
        </p:txBody>
      </p:sp>
      <p:cxnSp>
        <p:nvCxnSpPr>
          <p:cNvPr id="7" name="Straight Connector 6"/>
          <p:cNvCxnSpPr/>
          <p:nvPr userDrawn="1"/>
        </p:nvCxnSpPr>
        <p:spPr>
          <a:xfrm>
            <a:off x="5989638" y="1836883"/>
            <a:ext cx="0" cy="4754828"/>
          </a:xfrm>
          <a:prstGeom prst="line">
            <a:avLst/>
          </a:prstGeom>
          <a:ln w="3175">
            <a:solidFill>
              <a:schemeClr val="tx1">
                <a:alpha val="25000"/>
              </a:schemeClr>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11" name="Text Placeholder 10"/>
          <p:cNvSpPr>
            <a:spLocks noGrp="1"/>
          </p:cNvSpPr>
          <p:nvPr>
            <p:ph type="body" sz="quarter" idx="12"/>
          </p:nvPr>
        </p:nvSpPr>
        <p:spPr>
          <a:xfrm>
            <a:off x="274638" y="3260725"/>
            <a:ext cx="5486400" cy="3436938"/>
          </a:xfrm>
        </p:spPr>
        <p:txBody>
          <a:bodyPr lIns="182880" tIns="146304" rIns="182880" bIns="146304">
            <a:noAutofit/>
          </a:bodyPr>
          <a:lstStyle>
            <a:lvl1pPr marL="0" indent="0">
              <a:buNone/>
              <a:defRPr sz="2400">
                <a:latin typeface="+mn-lt"/>
              </a:defRPr>
            </a:lvl1pPr>
          </a:lstStyle>
          <a:p>
            <a:pPr lvl="0"/>
            <a:r>
              <a:rPr lang="en-US" dirty="0"/>
              <a:t>Edit Master text styles</a:t>
            </a:r>
          </a:p>
        </p:txBody>
      </p:sp>
      <p:sp>
        <p:nvSpPr>
          <p:cNvPr id="15" name="Text Placeholder 14"/>
          <p:cNvSpPr>
            <a:spLocks noGrp="1"/>
          </p:cNvSpPr>
          <p:nvPr>
            <p:ph type="body" sz="quarter" idx="13"/>
          </p:nvPr>
        </p:nvSpPr>
        <p:spPr>
          <a:xfrm>
            <a:off x="6218238" y="4868863"/>
            <a:ext cx="5943600" cy="1827214"/>
          </a:xfrm>
        </p:spPr>
        <p:txBody>
          <a:bodyPr lIns="182880" tIns="146304" rIns="182880" bIns="146304" anchor="ctr">
            <a:noAutofit/>
          </a:bodyPr>
          <a:lstStyle>
            <a:lvl1pPr marL="0" indent="0" algn="ctr">
              <a:buNone/>
              <a:defRPr sz="3200">
                <a:gradFill>
                  <a:gsLst>
                    <a:gs pos="27434">
                      <a:srgbClr val="FFFFFF"/>
                    </a:gs>
                    <a:gs pos="54000">
                      <a:srgbClr val="FFFFFF"/>
                    </a:gs>
                  </a:gsLst>
                  <a:lin ang="5400000" scaled="0"/>
                </a:gradFill>
                <a:latin typeface="+mj-lt"/>
              </a:defRPr>
            </a:lvl1pPr>
          </a:lstStyle>
          <a:p>
            <a:pPr lvl="0"/>
            <a:r>
              <a:rPr lang="en-US" dirty="0"/>
              <a:t>Edit Master text styles</a:t>
            </a:r>
          </a:p>
        </p:txBody>
      </p:sp>
    </p:spTree>
    <p:extLst>
      <p:ext uri="{BB962C8B-B14F-4D97-AF65-F5344CB8AC3E}">
        <p14:creationId xmlns:p14="http://schemas.microsoft.com/office/powerpoint/2010/main" val="1895331106"/>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mp; Non-bulleted text">
    <p:bg>
      <p:bgPr>
        <a:solidFill>
          <a:srgbClr val="F8F8F8"/>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6" name="Text Placeholder 5"/>
          <p:cNvSpPr>
            <a:spLocks noGrp="1"/>
          </p:cNvSpPr>
          <p:nvPr>
            <p:ph type="body" sz="quarter" idx="10"/>
          </p:nvPr>
        </p:nvSpPr>
        <p:spPr>
          <a:xfrm>
            <a:off x="274638" y="1212850"/>
            <a:ext cx="11887200" cy="2025170"/>
          </a:xfrm>
        </p:spPr>
        <p:txBody>
          <a:bodyPr/>
          <a:lstStyle>
            <a:lvl1pPr marL="0" indent="0">
              <a:buNone/>
              <a:defRPr>
                <a:gradFill>
                  <a:gsLst>
                    <a:gs pos="1250">
                      <a:schemeClr val="tx1"/>
                    </a:gs>
                    <a:gs pos="99000">
                      <a:schemeClr val="tx1"/>
                    </a:gs>
                  </a:gsLst>
                  <a:lin ang="5400000" scaled="0"/>
                </a:gradFill>
              </a:defRPr>
            </a:lvl1pPr>
            <a:lvl2pPr marL="0" indent="0">
              <a:buFontTx/>
              <a:buNone/>
              <a:defRPr sz="2000"/>
            </a:lvl2pPr>
            <a:lvl3pPr marL="228600" indent="0">
              <a:buNone/>
              <a:defRPr/>
            </a:lvl3pPr>
            <a:lvl4pPr marL="457200" indent="0">
              <a:buNone/>
              <a:defRPr/>
            </a:lvl4pPr>
            <a:lvl5pPr marL="685800" indent="0">
              <a:buNone/>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531337368"/>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Demo slide">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8" y="1209973"/>
            <a:ext cx="8228299" cy="1181862"/>
          </a:xfrm>
          <a:noFill/>
        </p:spPr>
        <p:txBody>
          <a:bodyPr wrap="square" tIns="91440" bIns="91440" anchor="t" anchorCtr="0">
            <a:spAutoFit/>
          </a:bodyPr>
          <a:lstStyle>
            <a:lvl1pPr>
              <a:defRPr sz="7200" spc="-100" baseline="0">
                <a:gradFill>
                  <a:gsLst>
                    <a:gs pos="8850">
                      <a:schemeClr val="tx1"/>
                    </a:gs>
                    <a:gs pos="23894">
                      <a:schemeClr val="tx1"/>
                    </a:gs>
                  </a:gsLst>
                  <a:lin ang="5400000" scaled="0"/>
                </a:gradFill>
              </a:defRPr>
            </a:lvl1pPr>
          </a:lstStyle>
          <a:p>
            <a:r>
              <a:rPr lang="en-US" dirty="0"/>
              <a:t>Demo title</a:t>
            </a:r>
          </a:p>
        </p:txBody>
      </p:sp>
      <p:sp>
        <p:nvSpPr>
          <p:cNvPr id="5" name="Text Placeholder 4"/>
          <p:cNvSpPr>
            <a:spLocks noGrp="1"/>
          </p:cNvSpPr>
          <p:nvPr>
            <p:ph type="body" sz="quarter" idx="12" hasCustomPrompt="1"/>
          </p:nvPr>
        </p:nvSpPr>
        <p:spPr>
          <a:xfrm>
            <a:off x="274638" y="3954463"/>
            <a:ext cx="8229599" cy="738664"/>
          </a:xfrm>
          <a:noFill/>
        </p:spPr>
        <p:txBody>
          <a:bodyPr wrap="square" lIns="182880" tIns="146304" rIns="182880" bIns="146304">
            <a:spAutoFit/>
          </a:bodyPr>
          <a:lstStyle>
            <a:lvl1pPr marL="0" indent="0">
              <a:spcBef>
                <a:spcPts val="0"/>
              </a:spcBef>
              <a:buNone/>
              <a:defRPr sz="3200" spc="0" baseline="0">
                <a:gradFill>
                  <a:gsLst>
                    <a:gs pos="8850">
                      <a:schemeClr val="tx1"/>
                    </a:gs>
                    <a:gs pos="23894">
                      <a:schemeClr val="tx1"/>
                    </a:gs>
                  </a:gsLst>
                  <a:lin ang="5400000" scaled="0"/>
                </a:gradFill>
                <a:latin typeface="+mj-lt"/>
              </a:defRPr>
            </a:lvl1pPr>
          </a:lstStyle>
          <a:p>
            <a:pPr lvl="0"/>
            <a:r>
              <a:rPr lang="en-US" dirty="0"/>
              <a:t>Speaker Name</a:t>
            </a:r>
          </a:p>
        </p:txBody>
      </p:sp>
    </p:spTree>
    <p:extLst>
      <p:ext uri="{BB962C8B-B14F-4D97-AF65-F5344CB8AC3E}">
        <p14:creationId xmlns:p14="http://schemas.microsoft.com/office/powerpoint/2010/main" val="3292519190"/>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Video slide">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8" y="1209973"/>
            <a:ext cx="8229599" cy="1181862"/>
          </a:xfrm>
          <a:noFill/>
        </p:spPr>
        <p:txBody>
          <a:bodyPr wrap="square" tIns="91440" bIns="91440" anchor="t" anchorCtr="0">
            <a:spAutoFit/>
          </a:bodyPr>
          <a:lstStyle>
            <a:lvl1pPr>
              <a:defRPr sz="7200" spc="-100" baseline="0">
                <a:gradFill>
                  <a:gsLst>
                    <a:gs pos="10619">
                      <a:schemeClr val="tx1"/>
                    </a:gs>
                    <a:gs pos="26549">
                      <a:schemeClr val="tx1"/>
                    </a:gs>
                  </a:gsLst>
                  <a:lin ang="5400000" scaled="0"/>
                </a:gradFill>
              </a:defRPr>
            </a:lvl1pPr>
          </a:lstStyle>
          <a:p>
            <a:r>
              <a:rPr lang="en-US" dirty="0"/>
              <a:t>Video title</a:t>
            </a:r>
          </a:p>
        </p:txBody>
      </p:sp>
    </p:spTree>
    <p:extLst>
      <p:ext uri="{BB962C8B-B14F-4D97-AF65-F5344CB8AC3E}">
        <p14:creationId xmlns:p14="http://schemas.microsoft.com/office/powerpoint/2010/main" val="223570424"/>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Section Title Accent Color 1">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8" y="2125662"/>
            <a:ext cx="11887200" cy="1181862"/>
          </a:xfrm>
          <a:noFill/>
        </p:spPr>
        <p:txBody>
          <a:bodyPr tIns="91440" bIns="91440" anchor="t" anchorCtr="0">
            <a:spAutoFit/>
          </a:bodyPr>
          <a:lstStyle>
            <a:lvl1pPr>
              <a:defRPr sz="7200" spc="-100" baseline="0">
                <a:gradFill>
                  <a:gsLst>
                    <a:gs pos="100000">
                      <a:schemeClr val="tx1"/>
                    </a:gs>
                    <a:gs pos="0">
                      <a:schemeClr val="tx1"/>
                    </a:gs>
                  </a:gsLst>
                  <a:lin ang="5400000" scaled="0"/>
                </a:gradFill>
              </a:defRPr>
            </a:lvl1pPr>
          </a:lstStyle>
          <a:p>
            <a:r>
              <a:rPr lang="en-US" dirty="0"/>
              <a:t>Section title</a:t>
            </a:r>
          </a:p>
        </p:txBody>
      </p:sp>
    </p:spTree>
    <p:extLst>
      <p:ext uri="{BB962C8B-B14F-4D97-AF65-F5344CB8AC3E}">
        <p14:creationId xmlns:p14="http://schemas.microsoft.com/office/powerpoint/2010/main" val="1026104052"/>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Section Title Accent Color 2">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8" y="2125662"/>
            <a:ext cx="11887200" cy="1181862"/>
          </a:xfrm>
          <a:noFill/>
        </p:spPr>
        <p:txBody>
          <a:bodyPr tIns="91440" bIns="91440" anchor="t" anchorCtr="0">
            <a:spAutoFit/>
          </a:bodyPr>
          <a:lstStyle>
            <a:lvl1pPr>
              <a:defRPr sz="7200" spc="-100" baseline="0">
                <a:gradFill>
                  <a:gsLst>
                    <a:gs pos="100000">
                      <a:schemeClr val="tx1"/>
                    </a:gs>
                    <a:gs pos="0">
                      <a:schemeClr val="tx1"/>
                    </a:gs>
                  </a:gsLst>
                  <a:lin ang="5400000" scaled="0"/>
                </a:gradFill>
              </a:defRPr>
            </a:lvl1pPr>
          </a:lstStyle>
          <a:p>
            <a:r>
              <a:rPr lang="en-US" dirty="0"/>
              <a:t>Section title</a:t>
            </a:r>
          </a:p>
        </p:txBody>
      </p:sp>
    </p:spTree>
    <p:extLst>
      <p:ext uri="{BB962C8B-B14F-4D97-AF65-F5344CB8AC3E}">
        <p14:creationId xmlns:p14="http://schemas.microsoft.com/office/powerpoint/2010/main" val="1553626935"/>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50-50 Right Photo Layout">
    <p:bg>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9" y="1241426"/>
            <a:ext cx="5486399" cy="2012859"/>
          </a:xfrm>
        </p:spPr>
        <p:txBody>
          <a:bodyPr>
            <a:spAutoFit/>
          </a:bodyPr>
          <a:lstStyle>
            <a:lvl1pPr>
              <a:defRPr sz="6600" baseline="0">
                <a:gradFill>
                  <a:gsLst>
                    <a:gs pos="1250">
                      <a:schemeClr val="tx1"/>
                    </a:gs>
                    <a:gs pos="100000">
                      <a:schemeClr val="tx1"/>
                    </a:gs>
                  </a:gsLst>
                  <a:lin ang="5400000" scaled="0"/>
                </a:gradFill>
              </a:defRPr>
            </a:lvl1pPr>
          </a:lstStyle>
          <a:p>
            <a:r>
              <a:rPr lang="en-US" dirty="0"/>
              <a:t>50/50 photo layout</a:t>
            </a:r>
          </a:p>
        </p:txBody>
      </p:sp>
      <p:sp>
        <p:nvSpPr>
          <p:cNvPr id="5" name="Picture Placeholder 4"/>
          <p:cNvSpPr>
            <a:spLocks noGrp="1"/>
          </p:cNvSpPr>
          <p:nvPr>
            <p:ph type="pic" sz="quarter" idx="10"/>
          </p:nvPr>
        </p:nvSpPr>
        <p:spPr bwMode="ltGray">
          <a:xfrm>
            <a:off x="6219825" y="0"/>
            <a:ext cx="6216650" cy="6992587"/>
          </a:xfrm>
          <a:blipFill>
            <a:blip r:embed="rId2"/>
            <a:stretch>
              <a:fillRect/>
            </a:stretch>
          </a:blipFill>
        </p:spPr>
        <p:txBody>
          <a:bodyPr tIns="548640" anchor="ctr" anchorCtr="0">
            <a:noAutofit/>
          </a:bodyPr>
          <a:lstStyle>
            <a:lvl1pPr marL="0" indent="0" algn="ctr">
              <a:buNone/>
              <a:defRPr sz="1600" b="1" cap="none" baseline="0">
                <a:gradFill>
                  <a:gsLst>
                    <a:gs pos="0">
                      <a:srgbClr val="FFFFFF"/>
                    </a:gs>
                    <a:gs pos="27000">
                      <a:srgbClr val="FFFFFF"/>
                    </a:gs>
                  </a:gsLst>
                  <a:lin ang="5400000" scaled="0"/>
                </a:gradFill>
                <a:latin typeface="+mn-lt"/>
              </a:defRPr>
            </a:lvl1pPr>
          </a:lstStyle>
          <a:p>
            <a:r>
              <a:rPr lang="en-US" dirty="0"/>
              <a:t>Click icon to add picture</a:t>
            </a:r>
          </a:p>
        </p:txBody>
      </p:sp>
    </p:spTree>
    <p:extLst>
      <p:ext uri="{BB962C8B-B14F-4D97-AF65-F5344CB8AC3E}">
        <p14:creationId xmlns:p14="http://schemas.microsoft.com/office/powerpoint/2010/main" val="750853708"/>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Blank Accent Color 1">
    <p:bg>
      <p:bgPr>
        <a:solidFill>
          <a:schemeClr val="accent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623029837"/>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Blank Accent Color 2">
    <p:bg>
      <p:bgPr>
        <a:solidFill>
          <a:schemeClr val="accent2"/>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585650353"/>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Developer Code Layou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baseline="0"/>
            </a:lvl1pPr>
          </a:lstStyle>
          <a:p>
            <a:r>
              <a:rPr lang="en-US" dirty="0"/>
              <a:t>Slide for developer code</a:t>
            </a:r>
          </a:p>
        </p:txBody>
      </p:sp>
      <p:sp>
        <p:nvSpPr>
          <p:cNvPr id="3" name="Rectangle 2"/>
          <p:cNvSpPr/>
          <p:nvPr userDrawn="1"/>
        </p:nvSpPr>
        <p:spPr bwMode="hidden">
          <a:xfrm>
            <a:off x="1" y="1212849"/>
            <a:ext cx="12436475" cy="5781676"/>
          </a:xfrm>
          <a:prstGeom prst="rect">
            <a:avLst/>
          </a:prstGeom>
          <a:solidFill>
            <a:srgbClr val="FFFFF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6639" tIns="46639" rIns="46639" bIns="46639" numCol="1" spcCol="0" rtlCol="0" fromWordArt="0" anchor="ctr" anchorCtr="0" forceAA="0" compatLnSpc="1">
            <a:prstTxWarp prst="textNoShape">
              <a:avLst/>
            </a:prstTxWarp>
            <a:noAutofit/>
          </a:bodyPr>
          <a:lstStyle/>
          <a:p>
            <a:pPr algn="ctr" defTabSz="932472" fontAlgn="base">
              <a:spcBef>
                <a:spcPct val="0"/>
              </a:spcBef>
              <a:spcAft>
                <a:spcPct val="0"/>
              </a:spcAft>
            </a:pPr>
            <a:endParaRPr lang="en-US" dirty="0">
              <a:gradFill>
                <a:gsLst>
                  <a:gs pos="0">
                    <a:srgbClr val="FFFFFF"/>
                  </a:gs>
                  <a:gs pos="100000">
                    <a:srgbClr val="FFFFFF"/>
                  </a:gs>
                </a:gsLst>
                <a:lin ang="5400000" scaled="0"/>
              </a:gradFill>
              <a:ea typeface="Segoe UI" pitchFamily="34" charset="0"/>
              <a:cs typeface="Segoe UI" pitchFamily="34" charset="0"/>
            </a:endParaRPr>
          </a:p>
        </p:txBody>
      </p:sp>
      <p:sp>
        <p:nvSpPr>
          <p:cNvPr id="5" name="Text Placeholder 4"/>
          <p:cNvSpPr>
            <a:spLocks noGrp="1"/>
          </p:cNvSpPr>
          <p:nvPr>
            <p:ph type="body" sz="quarter" idx="10"/>
          </p:nvPr>
        </p:nvSpPr>
        <p:spPr>
          <a:xfrm>
            <a:off x="274638" y="1221157"/>
            <a:ext cx="11887199" cy="1995931"/>
          </a:xfrm>
        </p:spPr>
        <p:txBody>
          <a:bodyPr/>
          <a:lstStyle>
            <a:lvl1pPr marL="0" indent="0">
              <a:buNone/>
              <a:defRPr sz="3300">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1pPr>
            <a:lvl2pPr marL="346553" indent="0">
              <a:buNone/>
              <a:defRPr>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2pPr>
            <a:lvl3pPr marL="584607" indent="0">
              <a:buNone/>
              <a:defRPr>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3pPr>
            <a:lvl4pPr marL="814563" indent="0">
              <a:buNone/>
              <a:defRPr>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4pPr>
            <a:lvl5pPr marL="1050997" indent="0">
              <a:buNone/>
              <a:defRPr>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975001290"/>
      </p:ext>
    </p:extLst>
  </p:cSld>
  <p:clrMapOvr>
    <a:masterClrMapping/>
  </p:clrMapOvr>
  <p:transition>
    <p:fade/>
  </p:transition>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Closing logo slide_color">
    <p:bg>
      <p:bgRef idx="1001">
        <a:schemeClr val="bg2"/>
      </p:bgRef>
    </p:bg>
    <p:spTree>
      <p:nvGrpSpPr>
        <p:cNvPr id="1" name=""/>
        <p:cNvGrpSpPr/>
        <p:nvPr/>
      </p:nvGrpSpPr>
      <p:grpSpPr>
        <a:xfrm>
          <a:off x="0" y="0"/>
          <a:ext cx="0" cy="0"/>
          <a:chOff x="0" y="0"/>
          <a:chExt cx="0" cy="0"/>
        </a:xfrm>
      </p:grpSpPr>
      <p:sp>
        <p:nvSpPr>
          <p:cNvPr id="2" name="Text Box 3"/>
          <p:cNvSpPr txBox="1">
            <a:spLocks noChangeArrowheads="1"/>
          </p:cNvSpPr>
          <p:nvPr userDrawn="1"/>
        </p:nvSpPr>
        <p:spPr bwMode="blackWhite">
          <a:xfrm>
            <a:off x="274638" y="6294476"/>
            <a:ext cx="11887199" cy="403187"/>
          </a:xfrm>
          <a:prstGeom prst="rect">
            <a:avLst/>
          </a:prstGeom>
          <a:noFill/>
          <a:ln w="12700">
            <a:noFill/>
            <a:miter lim="800000"/>
            <a:headEnd type="none" w="sm" len="sm"/>
            <a:tailEnd type="none" w="sm" len="sm"/>
          </a:ln>
          <a:effectLst/>
        </p:spPr>
        <p:txBody>
          <a:bodyPr vert="horz" wrap="square" lIns="182880" tIns="146304" rIns="182880" bIns="146304" numCol="1" anchor="t" anchorCtr="0" compatLnSpc="1">
            <a:prstTxWarp prst="textNoShape">
              <a:avLst/>
            </a:prstTxWarp>
            <a:spAutoFit/>
          </a:bodyPr>
          <a:lstStyle/>
          <a:p>
            <a:pPr defTabSz="932290" eaLnBrk="0" hangingPunct="0"/>
            <a:r>
              <a:rPr lang="en-US" sz="700" dirty="0">
                <a:gradFill>
                  <a:gsLst>
                    <a:gs pos="0">
                      <a:schemeClr val="tx1"/>
                    </a:gs>
                    <a:gs pos="100000">
                      <a:schemeClr val="tx1"/>
                    </a:gs>
                  </a:gsLst>
                  <a:lin ang="5400000" scaled="0"/>
                </a:gradFill>
                <a:cs typeface="Segoe UI" pitchFamily="34" charset="0"/>
              </a:rPr>
              <a:t>© 2016 Microsoft Corporation. All rights reserved. </a:t>
            </a:r>
          </a:p>
        </p:txBody>
      </p:sp>
      <p:pic>
        <p:nvPicPr>
          <p:cNvPr id="5" name="Picture 4"/>
          <p:cNvPicPr>
            <a:picLocks noChangeAspect="1"/>
          </p:cNvPicPr>
          <p:nvPr userDrawn="1"/>
        </p:nvPicPr>
        <p:blipFill>
          <a:blip r:embed="rId2"/>
          <a:stretch>
            <a:fillRect/>
          </a:stretch>
        </p:blipFill>
        <p:spPr bwMode="invGray">
          <a:xfrm>
            <a:off x="464013" y="479425"/>
            <a:ext cx="1436313" cy="306604"/>
          </a:xfrm>
          <a:prstGeom prst="rect">
            <a:avLst/>
          </a:prstGeom>
        </p:spPr>
      </p:pic>
    </p:spTree>
    <p:extLst>
      <p:ext uri="{BB962C8B-B14F-4D97-AF65-F5344CB8AC3E}">
        <p14:creationId xmlns:p14="http://schemas.microsoft.com/office/powerpoint/2010/main" val="1821256246"/>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Black Notes slide Layout">
    <p:bg bwMode="black">
      <p:bgPr>
        <a:solidFill>
          <a:srgbClr val="000000"/>
        </a:solidFill>
        <a:effectLst/>
      </p:bgPr>
    </p:bg>
    <p:spTree>
      <p:nvGrpSpPr>
        <p:cNvPr id="1" name=""/>
        <p:cNvGrpSpPr/>
        <p:nvPr/>
      </p:nvGrpSpPr>
      <p:grpSpPr>
        <a:xfrm>
          <a:off x="0" y="0"/>
          <a:ext cx="0" cy="0"/>
          <a:chOff x="0" y="0"/>
          <a:chExt cx="0" cy="0"/>
        </a:xfrm>
      </p:grpSpPr>
      <p:sp>
        <p:nvSpPr>
          <p:cNvPr id="6" name="Text Placeholder 5"/>
          <p:cNvSpPr>
            <a:spLocks noGrp="1"/>
          </p:cNvSpPr>
          <p:nvPr>
            <p:ph type="body" sz="quarter" idx="10" hasCustomPrompt="1"/>
          </p:nvPr>
        </p:nvSpPr>
        <p:spPr bwMode="white">
          <a:xfrm>
            <a:off x="274638" y="1212850"/>
            <a:ext cx="11887200" cy="2443746"/>
          </a:xfrm>
          <a:prstGeom prst="rect">
            <a:avLst/>
          </a:prstGeom>
        </p:spPr>
        <p:txBody>
          <a:bodyPr/>
          <a:lstStyle>
            <a:lvl1pPr marL="290513" indent="-290513">
              <a:buClr>
                <a:schemeClr val="tx1"/>
              </a:buClr>
              <a:buSzPct val="90000"/>
              <a:buFont typeface="Arial" pitchFamily="34" charset="0"/>
              <a:buChar char="•"/>
              <a:defRPr sz="3600">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vl2pPr marL="571500" indent="-280988">
              <a:buClr>
                <a:schemeClr val="tx1"/>
              </a:buClr>
              <a:buSzPct val="90000"/>
              <a:buFont typeface="Arial" pitchFamily="34" charset="0"/>
              <a:buChar char="•"/>
              <a:defRPr sz="3200">
                <a:gradFill>
                  <a:gsLst>
                    <a:gs pos="1250">
                      <a:schemeClr val="tx1"/>
                    </a:gs>
                    <a:gs pos="100000">
                      <a:schemeClr val="tx1"/>
                    </a:gs>
                  </a:gsLst>
                  <a:lin ang="5400000" scaled="0"/>
                </a:gradFill>
                <a:latin typeface="Segoe UI" pitchFamily="34" charset="0"/>
                <a:ea typeface="Segoe UI" pitchFamily="34" charset="0"/>
                <a:cs typeface="Segoe UI" pitchFamily="34" charset="0"/>
              </a:defRPr>
            </a:lvl2pPr>
            <a:lvl3pPr marL="862013" indent="-290513">
              <a:buClr>
                <a:schemeClr val="tx1"/>
              </a:buClr>
              <a:buSzPct val="90000"/>
              <a:buFont typeface="Arial" pitchFamily="34" charset="0"/>
              <a:buChar char="•"/>
              <a:defRPr sz="2800">
                <a:gradFill>
                  <a:gsLst>
                    <a:gs pos="1250">
                      <a:schemeClr val="tx1"/>
                    </a:gs>
                    <a:gs pos="100000">
                      <a:schemeClr val="tx1"/>
                    </a:gs>
                  </a:gsLst>
                  <a:lin ang="5400000" scaled="0"/>
                </a:gradFill>
                <a:latin typeface="Segoe UI" pitchFamily="34" charset="0"/>
                <a:ea typeface="Segoe UI" pitchFamily="34" charset="0"/>
                <a:cs typeface="Segoe UI" pitchFamily="34" charset="0"/>
              </a:defRPr>
            </a:lvl3pPr>
            <a:lvl4pPr marL="1090613" indent="-228600">
              <a:buClr>
                <a:schemeClr val="tx1"/>
              </a:buClr>
              <a:buSzPct val="90000"/>
              <a:buFont typeface="Arial" pitchFamily="34" charset="0"/>
              <a:buChar char="•"/>
              <a:defRPr sz="2400">
                <a:gradFill>
                  <a:gsLst>
                    <a:gs pos="1250">
                      <a:schemeClr val="tx1"/>
                    </a:gs>
                    <a:gs pos="100000">
                      <a:schemeClr val="tx1"/>
                    </a:gs>
                  </a:gsLst>
                  <a:lin ang="5400000" scaled="0"/>
                </a:gradFill>
                <a:latin typeface="Segoe UI" pitchFamily="34" charset="0"/>
                <a:ea typeface="Segoe UI" pitchFamily="34" charset="0"/>
                <a:cs typeface="Segoe UI" pitchFamily="34" charset="0"/>
              </a:defRPr>
            </a:lvl4pPr>
            <a:lvl5pPr marL="1319213" indent="-228600">
              <a:buClr>
                <a:schemeClr val="tx1"/>
              </a:buClr>
              <a:buSzPct val="90000"/>
              <a:buFont typeface="Arial" pitchFamily="34" charset="0"/>
              <a:buChar char="•"/>
              <a:defRPr sz="2000">
                <a:gradFill>
                  <a:gsLst>
                    <a:gs pos="1250">
                      <a:schemeClr val="tx1"/>
                    </a:gs>
                    <a:gs pos="100000">
                      <a:schemeClr val="tx1"/>
                    </a:gs>
                  </a:gsLst>
                  <a:lin ang="5400000" scaled="0"/>
                </a:gradFill>
                <a:latin typeface="Segoe UI" pitchFamily="34" charset="0"/>
                <a:ea typeface="Segoe UI" pitchFamily="34" charset="0"/>
                <a:cs typeface="Segoe UI" pitchFamily="34" charset="0"/>
              </a:defRPr>
            </a:lvl5pPr>
          </a:lstStyle>
          <a:p>
            <a:pPr lvl="0"/>
            <a:r>
              <a:rPr lang="en-US" dirty="0"/>
              <a:t>Use this Layout for Speaker Notes slides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6"/>
          <p:cNvSpPr>
            <a:spLocks noGrp="1"/>
          </p:cNvSpPr>
          <p:nvPr>
            <p:ph type="body" sz="quarter" idx="11" hasCustomPrompt="1"/>
          </p:nvPr>
        </p:nvSpPr>
        <p:spPr>
          <a:xfrm>
            <a:off x="1" y="6363076"/>
            <a:ext cx="12436476" cy="631450"/>
          </a:xfrm>
          <a:prstGeom prst="rect">
            <a:avLst/>
          </a:prstGeom>
          <a:solidFill>
            <a:srgbClr val="FFFF99"/>
          </a:solidFill>
        </p:spPr>
        <p:txBody>
          <a:bodyPr wrap="square" lIns="155457" tIns="77729" rIns="155457" bIns="77729" anchor="b" anchorCtr="0">
            <a:noAutofit/>
          </a:bodyPr>
          <a:lstStyle>
            <a:lvl1pPr algn="r">
              <a:buFont typeface="Arial" pitchFamily="34" charset="0"/>
              <a:buNone/>
              <a:defRPr sz="3700" spc="-51" baseline="0">
                <a:gradFill>
                  <a:gsLst>
                    <a:gs pos="0">
                      <a:srgbClr val="000000"/>
                    </a:gs>
                    <a:gs pos="100000">
                      <a:srgbClr val="000000"/>
                    </a:gs>
                  </a:gsLst>
                  <a:lin ang="5400000" scaled="0"/>
                </a:gradFill>
                <a:effectLst/>
                <a:latin typeface="Segoe UI" pitchFamily="34" charset="0"/>
                <a:ea typeface="Segoe UI" pitchFamily="34" charset="0"/>
                <a:cs typeface="Segoe UI" pitchFamily="34" charset="0"/>
              </a:defRPr>
            </a:lvl1pPr>
          </a:lstStyle>
          <a:p>
            <a:pPr lvl="0"/>
            <a:r>
              <a:rPr lang="en-US" dirty="0"/>
              <a:t>Next:</a:t>
            </a:r>
          </a:p>
        </p:txBody>
      </p:sp>
      <p:sp>
        <p:nvSpPr>
          <p:cNvPr id="3" name="Title 2"/>
          <p:cNvSpPr>
            <a:spLocks noGrp="1"/>
          </p:cNvSpPr>
          <p:nvPr>
            <p:ph type="title"/>
          </p:nvPr>
        </p:nvSpPr>
        <p:spPr bwMode="white"/>
        <p:txBody>
          <a:bodyPr/>
          <a:lstStyle>
            <a:lvl1pPr>
              <a:defRPr>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stStyle>
          <a:p>
            <a:r>
              <a:rPr lang="en-US"/>
              <a:t>Click to edit Master title style</a:t>
            </a:r>
            <a:endParaRPr lang="en-US" dirty="0"/>
          </a:p>
        </p:txBody>
      </p:sp>
    </p:spTree>
    <p:extLst>
      <p:ext uri="{BB962C8B-B14F-4D97-AF65-F5344CB8AC3E}">
        <p14:creationId xmlns:p14="http://schemas.microsoft.com/office/powerpoint/2010/main" val="2785404017"/>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and Content 1st level color text">
    <p:bg>
      <p:bgPr>
        <a:solidFill>
          <a:srgbClr val="F8F8F8"/>
        </a:solidFill>
        <a:effectLst/>
      </p:bgPr>
    </p:bg>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274638" y="1212850"/>
            <a:ext cx="11887200" cy="2092881"/>
          </a:xfrm>
        </p:spPr>
        <p:txBody>
          <a:bodyPr>
            <a:spAutoFit/>
          </a:bodyPr>
          <a:lstStyle>
            <a:lvl1pPr>
              <a:defRPr sz="4000">
                <a:gradFill>
                  <a:gsLst>
                    <a:gs pos="1250">
                      <a:schemeClr val="tx2"/>
                    </a:gs>
                    <a:gs pos="99000">
                      <a:schemeClr val="tx2"/>
                    </a:gs>
                  </a:gsLst>
                  <a:lin ang="5400000" scaled="0"/>
                </a:gradFill>
              </a:defRPr>
            </a:lvl1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Title 5"/>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3732404365"/>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Title Slide">
    <p:bg bwMode="gray">
      <p:bgPr>
        <a:solidFill>
          <a:schemeClr val="accent1"/>
        </a:solidFill>
        <a:effectLst/>
      </p:bgPr>
    </p:bg>
    <p:spTree>
      <p:nvGrpSpPr>
        <p:cNvPr id="1" name=""/>
        <p:cNvGrpSpPr/>
        <p:nvPr/>
      </p:nvGrpSpPr>
      <p:grpSpPr>
        <a:xfrm>
          <a:off x="0" y="0"/>
          <a:ext cx="0" cy="0"/>
          <a:chOff x="0" y="0"/>
          <a:chExt cx="0" cy="0"/>
        </a:xfrm>
      </p:grpSpPr>
      <p:sp>
        <p:nvSpPr>
          <p:cNvPr id="10" name="Rectangle 9"/>
          <p:cNvSpPr/>
          <p:nvPr userDrawn="1"/>
        </p:nvSpPr>
        <p:spPr bwMode="gray">
          <a:xfrm>
            <a:off x="0" y="5758901"/>
            <a:ext cx="12435840" cy="1235624"/>
          </a:xfrm>
          <a:prstGeom prst="rect">
            <a:avLst/>
          </a:prstGeom>
          <a:solidFill>
            <a:schemeClr val="tx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398" fontAlgn="base">
              <a:lnSpc>
                <a:spcPct val="90000"/>
              </a:lnSpc>
              <a:spcBef>
                <a:spcPct val="0"/>
              </a:spcBef>
              <a:spcAft>
                <a:spcPct val="0"/>
              </a:spcAft>
            </a:pPr>
            <a:endParaRPr lang="en-US" sz="2400" dirty="0" err="1">
              <a:gradFill>
                <a:gsLst>
                  <a:gs pos="0">
                    <a:srgbClr val="FFFFFF"/>
                  </a:gs>
                  <a:gs pos="100000">
                    <a:srgbClr val="FFFFFF"/>
                  </a:gs>
                </a:gsLst>
                <a:lin ang="5400000" scaled="0"/>
              </a:gradFill>
              <a:ea typeface="Segoe UI" pitchFamily="34" charset="0"/>
              <a:cs typeface="Segoe UI" pitchFamily="34" charset="0"/>
            </a:endParaRPr>
          </a:p>
        </p:txBody>
      </p:sp>
      <p:pic>
        <p:nvPicPr>
          <p:cNvPr id="11" name="Picture 10"/>
          <p:cNvPicPr>
            <a:picLocks noChangeAspect="1"/>
          </p:cNvPicPr>
          <p:nvPr userDrawn="1"/>
        </p:nvPicPr>
        <p:blipFill>
          <a:blip r:embed="rId2"/>
          <a:stretch>
            <a:fillRect/>
          </a:stretch>
        </p:blipFill>
        <p:spPr>
          <a:xfrm>
            <a:off x="462280" y="6209084"/>
            <a:ext cx="1456418" cy="310896"/>
          </a:xfrm>
          <a:prstGeom prst="rect">
            <a:avLst/>
          </a:prstGeom>
        </p:spPr>
      </p:pic>
      <p:pic>
        <p:nvPicPr>
          <p:cNvPr id="16" name="Picture 15" hidden="1"/>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bwMode="black">
          <a:xfrm>
            <a:off x="459230" y="6240963"/>
            <a:ext cx="1278510" cy="274137"/>
          </a:xfrm>
          <a:prstGeom prst="rect">
            <a:avLst/>
          </a:prstGeom>
        </p:spPr>
      </p:pic>
      <p:sp>
        <p:nvSpPr>
          <p:cNvPr id="8" name="Title 1"/>
          <p:cNvSpPr>
            <a:spLocks noGrp="1"/>
          </p:cNvSpPr>
          <p:nvPr>
            <p:ph type="title" hasCustomPrompt="1"/>
          </p:nvPr>
        </p:nvSpPr>
        <p:spPr bwMode="white">
          <a:xfrm>
            <a:off x="274702" y="1679645"/>
            <a:ext cx="9143936" cy="1828786"/>
          </a:xfrm>
          <a:noFill/>
        </p:spPr>
        <p:txBody>
          <a:bodyPr lIns="146304" tIns="91440" rIns="146304" bIns="91440" anchor="t" anchorCtr="0"/>
          <a:lstStyle>
            <a:lvl1pPr>
              <a:defRPr sz="5400" spc="-100" baseline="0">
                <a:gradFill>
                  <a:gsLst>
                    <a:gs pos="100000">
                      <a:schemeClr val="tx2"/>
                    </a:gs>
                    <a:gs pos="0">
                      <a:schemeClr val="tx2"/>
                    </a:gs>
                  </a:gsLst>
                  <a:lin ang="5400000" scaled="0"/>
                </a:gradFill>
              </a:defRPr>
            </a:lvl1pPr>
          </a:lstStyle>
          <a:p>
            <a:r>
              <a:rPr lang="en-US" dirty="0"/>
              <a:t>Presentation title</a:t>
            </a:r>
          </a:p>
        </p:txBody>
      </p:sp>
      <p:sp>
        <p:nvSpPr>
          <p:cNvPr id="9" name="Text Placeholder 4"/>
          <p:cNvSpPr>
            <a:spLocks noGrp="1"/>
          </p:cNvSpPr>
          <p:nvPr>
            <p:ph type="body" sz="quarter" idx="12" hasCustomPrompt="1"/>
          </p:nvPr>
        </p:nvSpPr>
        <p:spPr bwMode="white">
          <a:xfrm>
            <a:off x="274701" y="3509753"/>
            <a:ext cx="7315137" cy="1828007"/>
          </a:xfrm>
          <a:noFill/>
        </p:spPr>
        <p:txBody>
          <a:bodyPr lIns="146304" tIns="109728" rIns="146304" bIns="109728">
            <a:noAutofit/>
          </a:bodyPr>
          <a:lstStyle>
            <a:lvl1pPr marL="0" indent="0">
              <a:spcBef>
                <a:spcPts val="0"/>
              </a:spcBef>
              <a:buNone/>
              <a:defRPr sz="3200" spc="0" baseline="0">
                <a:gradFill>
                  <a:gsLst>
                    <a:gs pos="91000">
                      <a:schemeClr val="tx1"/>
                    </a:gs>
                    <a:gs pos="0">
                      <a:schemeClr val="tx1"/>
                    </a:gs>
                  </a:gsLst>
                  <a:lin ang="5400000" scaled="0"/>
                </a:gradFill>
                <a:latin typeface="+mj-lt"/>
              </a:defRPr>
            </a:lvl1pPr>
          </a:lstStyle>
          <a:p>
            <a:pPr lvl="0"/>
            <a:r>
              <a:rPr lang="en-US" dirty="0"/>
              <a:t>Speaker Name</a:t>
            </a:r>
          </a:p>
        </p:txBody>
      </p:sp>
    </p:spTree>
    <p:extLst>
      <p:ext uri="{BB962C8B-B14F-4D97-AF65-F5344CB8AC3E}">
        <p14:creationId xmlns:p14="http://schemas.microsoft.com/office/powerpoint/2010/main" val="3350837733"/>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Title &amp; 2-color Non-bulleted text">
    <p:bg>
      <p:bgPr>
        <a:solidFill>
          <a:srgbClr val="F8F8F8"/>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6" name="Text Placeholder 5"/>
          <p:cNvSpPr>
            <a:spLocks noGrp="1"/>
          </p:cNvSpPr>
          <p:nvPr>
            <p:ph type="body" sz="quarter" idx="10"/>
          </p:nvPr>
        </p:nvSpPr>
        <p:spPr>
          <a:xfrm>
            <a:off x="274638" y="1212850"/>
            <a:ext cx="11887200" cy="2025170"/>
          </a:xfrm>
        </p:spPr>
        <p:txBody>
          <a:bodyPr/>
          <a:lstStyle>
            <a:lvl1pPr marL="0" indent="0">
              <a:buNone/>
              <a:defRPr>
                <a:gradFill>
                  <a:gsLst>
                    <a:gs pos="1250">
                      <a:schemeClr val="tx2"/>
                    </a:gs>
                    <a:gs pos="99000">
                      <a:schemeClr val="tx2"/>
                    </a:gs>
                  </a:gsLst>
                  <a:lin ang="5400000" scaled="0"/>
                </a:gradFill>
              </a:defRPr>
            </a:lvl1pPr>
            <a:lvl2pPr marL="0" indent="0">
              <a:buFontTx/>
              <a:buNone/>
              <a:defRPr sz="2000"/>
            </a:lvl2pPr>
            <a:lvl3pPr marL="228600" indent="0">
              <a:buNone/>
              <a:defRPr/>
            </a:lvl3pPr>
            <a:lvl4pPr marL="457200" indent="0">
              <a:buNone/>
              <a:defRPr/>
            </a:lvl4pPr>
            <a:lvl5pPr marL="685800" indent="0">
              <a:buNone/>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186959717"/>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Title &amp; Non-bulleted text">
    <p:bg>
      <p:bgPr>
        <a:solidFill>
          <a:srgbClr val="F8F8F8"/>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6" name="Text Placeholder 5"/>
          <p:cNvSpPr>
            <a:spLocks noGrp="1"/>
          </p:cNvSpPr>
          <p:nvPr>
            <p:ph type="body" sz="quarter" idx="10"/>
          </p:nvPr>
        </p:nvSpPr>
        <p:spPr>
          <a:xfrm>
            <a:off x="274638" y="1212850"/>
            <a:ext cx="11887200" cy="2025170"/>
          </a:xfrm>
        </p:spPr>
        <p:txBody>
          <a:bodyPr/>
          <a:lstStyle>
            <a:lvl1pPr marL="0" indent="0">
              <a:buNone/>
              <a:defRPr>
                <a:gradFill>
                  <a:gsLst>
                    <a:gs pos="1250">
                      <a:schemeClr val="tx1"/>
                    </a:gs>
                    <a:gs pos="99000">
                      <a:schemeClr val="tx1"/>
                    </a:gs>
                  </a:gsLst>
                  <a:lin ang="5400000" scaled="0"/>
                </a:gradFill>
              </a:defRPr>
            </a:lvl1pPr>
            <a:lvl2pPr marL="0" indent="0">
              <a:buFontTx/>
              <a:buNone/>
              <a:defRPr sz="2000"/>
            </a:lvl2pPr>
            <a:lvl3pPr marL="228600" indent="0">
              <a:buNone/>
              <a:defRPr/>
            </a:lvl3pPr>
            <a:lvl4pPr marL="457200" indent="0">
              <a:buNone/>
              <a:defRPr/>
            </a:lvl4pPr>
            <a:lvl5pPr marL="685800" indent="0">
              <a:buNone/>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418100619"/>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Title and Content 1st level color text">
    <p:bg>
      <p:bgPr>
        <a:solidFill>
          <a:srgbClr val="F8F8F8"/>
        </a:solidFill>
        <a:effectLst/>
      </p:bgPr>
    </p:bg>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274638" y="1212850"/>
            <a:ext cx="11887200" cy="2092881"/>
          </a:xfrm>
        </p:spPr>
        <p:txBody>
          <a:bodyPr>
            <a:spAutoFit/>
          </a:bodyPr>
          <a:lstStyle>
            <a:lvl1pPr>
              <a:defRPr sz="4000">
                <a:gradFill>
                  <a:gsLst>
                    <a:gs pos="1250">
                      <a:schemeClr val="tx2"/>
                    </a:gs>
                    <a:gs pos="99000">
                      <a:schemeClr val="tx2"/>
                    </a:gs>
                  </a:gsLst>
                  <a:lin ang="5400000" scaled="0"/>
                </a:gradFill>
              </a:defRPr>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Title 5"/>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1586698475"/>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Title and Content">
    <p:bg>
      <p:bgPr>
        <a:solidFill>
          <a:srgbClr val="F8F8F8"/>
        </a:solidFill>
        <a:effectLst/>
      </p:bgPr>
    </p:bg>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274638" y="1212850"/>
            <a:ext cx="11887200" cy="2092881"/>
          </a:xfrm>
        </p:spPr>
        <p:txBody>
          <a:bodyPr>
            <a:spAutoFit/>
          </a:bodyPr>
          <a:lstStyle>
            <a:lvl1pPr>
              <a:defRPr sz="4000"/>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Title 5"/>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4183401854"/>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Two Column 2-color Non-bulleted">
    <p:bg>
      <p:bgPr>
        <a:solidFill>
          <a:srgbClr val="F8F8F8"/>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4" name="Text Placeholder 3"/>
          <p:cNvSpPr>
            <a:spLocks noGrp="1"/>
          </p:cNvSpPr>
          <p:nvPr>
            <p:ph type="body" sz="quarter" idx="10"/>
          </p:nvPr>
        </p:nvSpPr>
        <p:spPr>
          <a:xfrm>
            <a:off x="274639" y="1212849"/>
            <a:ext cx="5486399" cy="1914370"/>
          </a:xfrm>
        </p:spPr>
        <p:txBody>
          <a:bodyPr wrap="square">
            <a:spAutoFit/>
          </a:bodyPr>
          <a:lstStyle>
            <a:lvl1pPr marL="0" indent="0">
              <a:spcBef>
                <a:spcPts val="1224"/>
              </a:spcBef>
              <a:buClr>
                <a:schemeClr val="tx1"/>
              </a:buClr>
              <a:buFont typeface="Wingdings" pitchFamily="2" charset="2"/>
              <a:buNone/>
              <a:defRPr sz="3200">
                <a:gradFill>
                  <a:gsLst>
                    <a:gs pos="1250">
                      <a:schemeClr val="tx2"/>
                    </a:gs>
                    <a:gs pos="99000">
                      <a:schemeClr val="tx2"/>
                    </a:gs>
                  </a:gsLst>
                  <a:lin ang="5400000" scaled="0"/>
                </a:gradFill>
              </a:defRPr>
            </a:lvl1pPr>
            <a:lvl2pPr marL="0" indent="0">
              <a:buNone/>
              <a:defRPr sz="2000"/>
            </a:lvl2pPr>
            <a:lvl3pPr marL="231775" indent="0">
              <a:buNone/>
              <a:tabLst/>
              <a:defRPr sz="2000"/>
            </a:lvl3pPr>
            <a:lvl4pPr marL="460375" indent="0">
              <a:buNone/>
              <a:defRPr/>
            </a:lvl4pPr>
            <a:lvl5pPr marL="685800" indent="0">
              <a:buNone/>
              <a:tabLs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3"/>
          <p:cNvSpPr>
            <a:spLocks noGrp="1"/>
          </p:cNvSpPr>
          <p:nvPr>
            <p:ph type="body" sz="quarter" idx="11"/>
          </p:nvPr>
        </p:nvSpPr>
        <p:spPr>
          <a:xfrm>
            <a:off x="6675439" y="1212849"/>
            <a:ext cx="5486399" cy="1914370"/>
          </a:xfrm>
        </p:spPr>
        <p:txBody>
          <a:bodyPr wrap="square">
            <a:spAutoFit/>
          </a:bodyPr>
          <a:lstStyle>
            <a:lvl1pPr marL="0" indent="0">
              <a:spcBef>
                <a:spcPts val="1224"/>
              </a:spcBef>
              <a:buClr>
                <a:schemeClr val="tx1"/>
              </a:buClr>
              <a:buFont typeface="Wingdings" pitchFamily="2" charset="2"/>
              <a:buNone/>
              <a:defRPr sz="3200">
                <a:gradFill>
                  <a:gsLst>
                    <a:gs pos="1250">
                      <a:schemeClr val="tx2"/>
                    </a:gs>
                    <a:gs pos="99000">
                      <a:schemeClr val="tx2"/>
                    </a:gs>
                  </a:gsLst>
                  <a:lin ang="5400000" scaled="0"/>
                </a:gradFill>
              </a:defRPr>
            </a:lvl1pPr>
            <a:lvl2pPr marL="0" indent="0">
              <a:buNone/>
              <a:defRPr sz="2000"/>
            </a:lvl2pPr>
            <a:lvl3pPr marL="231775" indent="0">
              <a:buNone/>
              <a:tabLst/>
              <a:defRPr sz="2000"/>
            </a:lvl3pPr>
            <a:lvl4pPr marL="460375" indent="0">
              <a:buNone/>
              <a:defRPr/>
            </a:lvl4pPr>
            <a:lvl5pPr marL="685800" indent="0">
              <a:buNone/>
              <a:tabLs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197478640"/>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Two Column Non-bulleted text">
    <p:bg>
      <p:bgPr>
        <a:solidFill>
          <a:srgbClr val="F8F8F8"/>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4" name="Text Placeholder 3"/>
          <p:cNvSpPr>
            <a:spLocks noGrp="1"/>
          </p:cNvSpPr>
          <p:nvPr>
            <p:ph type="body" sz="quarter" idx="10"/>
          </p:nvPr>
        </p:nvSpPr>
        <p:spPr>
          <a:xfrm>
            <a:off x="274639" y="1212849"/>
            <a:ext cx="5486399" cy="1914370"/>
          </a:xfrm>
        </p:spPr>
        <p:txBody>
          <a:bodyPr wrap="square">
            <a:spAutoFit/>
          </a:bodyPr>
          <a:lstStyle>
            <a:lvl1pPr marL="0" indent="0">
              <a:spcBef>
                <a:spcPts val="1224"/>
              </a:spcBef>
              <a:buClr>
                <a:schemeClr val="tx1"/>
              </a:buClr>
              <a:buFont typeface="Wingdings" pitchFamily="2" charset="2"/>
              <a:buNone/>
              <a:defRPr sz="3200"/>
            </a:lvl1pPr>
            <a:lvl2pPr marL="0" indent="0">
              <a:buNone/>
              <a:defRPr sz="2000"/>
            </a:lvl2pPr>
            <a:lvl3pPr marL="231775" indent="0">
              <a:buNone/>
              <a:tabLst/>
              <a:defRPr sz="2000"/>
            </a:lvl3pPr>
            <a:lvl4pPr marL="460375" indent="0">
              <a:buNone/>
              <a:defRPr/>
            </a:lvl4pPr>
            <a:lvl5pPr marL="685800" indent="0">
              <a:buNone/>
              <a:tabLs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3"/>
          <p:cNvSpPr>
            <a:spLocks noGrp="1"/>
          </p:cNvSpPr>
          <p:nvPr>
            <p:ph type="body" sz="quarter" idx="11"/>
          </p:nvPr>
        </p:nvSpPr>
        <p:spPr>
          <a:xfrm>
            <a:off x="6675439" y="1212849"/>
            <a:ext cx="5486399" cy="1914370"/>
          </a:xfrm>
        </p:spPr>
        <p:txBody>
          <a:bodyPr wrap="square">
            <a:spAutoFit/>
          </a:bodyPr>
          <a:lstStyle>
            <a:lvl1pPr marL="0" indent="0">
              <a:spcBef>
                <a:spcPts val="1224"/>
              </a:spcBef>
              <a:buClr>
                <a:schemeClr val="tx1"/>
              </a:buClr>
              <a:buFont typeface="Wingdings" pitchFamily="2" charset="2"/>
              <a:buNone/>
              <a:defRPr sz="3200"/>
            </a:lvl1pPr>
            <a:lvl2pPr marL="0" indent="0">
              <a:buNone/>
              <a:defRPr sz="2000"/>
            </a:lvl2pPr>
            <a:lvl3pPr marL="231775" indent="0">
              <a:buNone/>
              <a:tabLst/>
              <a:defRPr sz="2000"/>
            </a:lvl3pPr>
            <a:lvl4pPr marL="460375" indent="0">
              <a:buNone/>
              <a:defRPr/>
            </a:lvl4pPr>
            <a:lvl5pPr marL="685800" indent="0">
              <a:buNone/>
              <a:tabLs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795276842"/>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Two Column Bullet text 1st level color">
    <p:bg>
      <p:bgPr>
        <a:solidFill>
          <a:srgbClr val="F8F8F8"/>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4" name="Text Placeholder 3"/>
          <p:cNvSpPr>
            <a:spLocks noGrp="1"/>
          </p:cNvSpPr>
          <p:nvPr>
            <p:ph type="body" sz="quarter" idx="10"/>
          </p:nvPr>
        </p:nvSpPr>
        <p:spPr>
          <a:xfrm>
            <a:off x="274639" y="1212849"/>
            <a:ext cx="5486399" cy="2425279"/>
          </a:xfrm>
        </p:spPr>
        <p:txBody>
          <a:bodyPr wrap="square">
            <a:spAutoFit/>
          </a:bodyPr>
          <a:lstStyle>
            <a:lvl1pPr marL="287338" indent="-287338">
              <a:spcBef>
                <a:spcPts val="1224"/>
              </a:spcBef>
              <a:buClr>
                <a:schemeClr val="tx2"/>
              </a:buClr>
              <a:buFont typeface="Arial" pitchFamily="34" charset="0"/>
              <a:buChar char="•"/>
              <a:defRPr sz="3200">
                <a:gradFill>
                  <a:gsLst>
                    <a:gs pos="1250">
                      <a:schemeClr val="tx2"/>
                    </a:gs>
                    <a:gs pos="99000">
                      <a:schemeClr val="tx2"/>
                    </a:gs>
                  </a:gsLst>
                  <a:lin ang="5400000" scaled="0"/>
                </a:gradFill>
              </a:defRPr>
            </a:lvl1pPr>
            <a:lvl2pPr marL="531166" indent="-233195">
              <a:defRPr sz="2400"/>
            </a:lvl2pPr>
            <a:lvl3pPr marL="699585" indent="-168419">
              <a:tabLst/>
              <a:defRPr sz="2000"/>
            </a:lvl3pPr>
            <a:lvl4pPr marL="880958" indent="-181374">
              <a:defRPr/>
            </a:lvl4pPr>
            <a:lvl5pPr marL="1049377" indent="-168419">
              <a:tabLs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3"/>
          <p:cNvSpPr>
            <a:spLocks noGrp="1"/>
          </p:cNvSpPr>
          <p:nvPr>
            <p:ph type="body" sz="quarter" idx="11"/>
          </p:nvPr>
        </p:nvSpPr>
        <p:spPr>
          <a:xfrm>
            <a:off x="6675439" y="1212849"/>
            <a:ext cx="5486399" cy="2425279"/>
          </a:xfrm>
        </p:spPr>
        <p:txBody>
          <a:bodyPr wrap="square">
            <a:spAutoFit/>
          </a:bodyPr>
          <a:lstStyle>
            <a:lvl1pPr marL="287338" indent="-287338">
              <a:spcBef>
                <a:spcPts val="1224"/>
              </a:spcBef>
              <a:buClr>
                <a:schemeClr val="tx2"/>
              </a:buClr>
              <a:buFont typeface="Arial" pitchFamily="34" charset="0"/>
              <a:buChar char="•"/>
              <a:defRPr sz="3200">
                <a:gradFill>
                  <a:gsLst>
                    <a:gs pos="1250">
                      <a:schemeClr val="tx2"/>
                    </a:gs>
                    <a:gs pos="99000">
                      <a:schemeClr val="tx2"/>
                    </a:gs>
                  </a:gsLst>
                  <a:lin ang="5400000" scaled="0"/>
                </a:gradFill>
              </a:defRPr>
            </a:lvl1pPr>
            <a:lvl2pPr marL="531166" indent="-233195">
              <a:defRPr sz="2400"/>
            </a:lvl2pPr>
            <a:lvl3pPr marL="699585" indent="-168419">
              <a:tabLst/>
              <a:defRPr sz="2000"/>
            </a:lvl3pPr>
            <a:lvl4pPr marL="880958" indent="-181374">
              <a:defRPr/>
            </a:lvl4pPr>
            <a:lvl5pPr marL="1049377" indent="-168419">
              <a:tabLs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273588649"/>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Two Column Bullet text">
    <p:bg>
      <p:bgPr>
        <a:solidFill>
          <a:srgbClr val="F8F8F8"/>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4" name="Text Placeholder 3"/>
          <p:cNvSpPr>
            <a:spLocks noGrp="1"/>
          </p:cNvSpPr>
          <p:nvPr>
            <p:ph type="body" sz="quarter" idx="10"/>
          </p:nvPr>
        </p:nvSpPr>
        <p:spPr>
          <a:xfrm>
            <a:off x="274639" y="1212849"/>
            <a:ext cx="5486399" cy="2425279"/>
          </a:xfrm>
        </p:spPr>
        <p:txBody>
          <a:bodyPr wrap="square">
            <a:spAutoFit/>
          </a:bodyPr>
          <a:lstStyle>
            <a:lvl1pPr marL="287338" indent="-287338">
              <a:spcBef>
                <a:spcPts val="1224"/>
              </a:spcBef>
              <a:buClr>
                <a:schemeClr val="tx1"/>
              </a:buClr>
              <a:buFont typeface="Arial" pitchFamily="34" charset="0"/>
              <a:buChar char="•"/>
              <a:defRPr sz="3200"/>
            </a:lvl1pPr>
            <a:lvl2pPr marL="531166" indent="-233195">
              <a:defRPr sz="2400"/>
            </a:lvl2pPr>
            <a:lvl3pPr marL="699585" indent="-168419">
              <a:tabLst/>
              <a:defRPr sz="2000"/>
            </a:lvl3pPr>
            <a:lvl4pPr marL="880958" indent="-181374">
              <a:defRPr/>
            </a:lvl4pPr>
            <a:lvl5pPr marL="1049377" indent="-168419">
              <a:tabLs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3"/>
          <p:cNvSpPr>
            <a:spLocks noGrp="1"/>
          </p:cNvSpPr>
          <p:nvPr>
            <p:ph type="body" sz="quarter" idx="11"/>
          </p:nvPr>
        </p:nvSpPr>
        <p:spPr>
          <a:xfrm>
            <a:off x="6675439" y="1212849"/>
            <a:ext cx="5486399" cy="2425279"/>
          </a:xfrm>
        </p:spPr>
        <p:txBody>
          <a:bodyPr wrap="square">
            <a:spAutoFit/>
          </a:bodyPr>
          <a:lstStyle>
            <a:lvl1pPr marL="287338" indent="-287338">
              <a:spcBef>
                <a:spcPts val="1224"/>
              </a:spcBef>
              <a:buClr>
                <a:schemeClr val="tx1"/>
              </a:buClr>
              <a:buFont typeface="Arial" pitchFamily="34" charset="0"/>
              <a:buChar char="•"/>
              <a:defRPr sz="3200"/>
            </a:lvl1pPr>
            <a:lvl2pPr marL="531166" indent="-233195">
              <a:defRPr sz="2400"/>
            </a:lvl2pPr>
            <a:lvl3pPr marL="699585" indent="-168419">
              <a:tabLst/>
              <a:defRPr sz="2000"/>
            </a:lvl3pPr>
            <a:lvl4pPr marL="880958" indent="-181374">
              <a:defRPr/>
            </a:lvl4pPr>
            <a:lvl5pPr marL="1049377" indent="-168419">
              <a:tabLs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036755295"/>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Title Only">
    <p:bg>
      <p:bgPr>
        <a:solidFill>
          <a:srgbClr val="F8F8F8"/>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Tree>
    <p:extLst>
      <p:ext uri="{BB962C8B-B14F-4D97-AF65-F5344CB8AC3E}">
        <p14:creationId xmlns:p14="http://schemas.microsoft.com/office/powerpoint/2010/main" val="2009964602"/>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and Content">
    <p:bg>
      <p:bgPr>
        <a:solidFill>
          <a:srgbClr val="F8F8F8"/>
        </a:solidFill>
        <a:effectLst/>
      </p:bgPr>
    </p:bg>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274638" y="1212850"/>
            <a:ext cx="11887200" cy="2092881"/>
          </a:xfrm>
        </p:spPr>
        <p:txBody>
          <a:bodyPr>
            <a:spAutoFit/>
          </a:bodyPr>
          <a:lstStyle>
            <a:lvl1pPr>
              <a:defRPr sz="4000"/>
            </a:lvl1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Title 5"/>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1703268474"/>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Customer Evidence Slide">
    <p:bg bwMode="gray">
      <p:bgPr>
        <a:solidFill>
          <a:srgbClr val="F8F8F8"/>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gradFill>
                  <a:gsLst>
                    <a:gs pos="18584">
                      <a:schemeClr val="tx2"/>
                    </a:gs>
                    <a:gs pos="57000">
                      <a:schemeClr val="tx2"/>
                    </a:gs>
                  </a:gsLst>
                  <a:lin ang="5400000" scaled="0"/>
                </a:gradFill>
              </a:defRPr>
            </a:lvl1pPr>
          </a:lstStyle>
          <a:p>
            <a:r>
              <a:rPr lang="en-US" dirty="0"/>
              <a:t>Customer evidence slide</a:t>
            </a:r>
          </a:p>
        </p:txBody>
      </p:sp>
      <p:sp>
        <p:nvSpPr>
          <p:cNvPr id="4" name="Picture Placeholder 3"/>
          <p:cNvSpPr>
            <a:spLocks noGrp="1"/>
          </p:cNvSpPr>
          <p:nvPr>
            <p:ph type="pic" sz="quarter" idx="10"/>
          </p:nvPr>
        </p:nvSpPr>
        <p:spPr bwMode="gray">
          <a:xfrm>
            <a:off x="274638" y="1434069"/>
            <a:ext cx="5486400" cy="1827214"/>
          </a:xfrm>
          <a:blipFill>
            <a:blip r:embed="rId2"/>
            <a:stretch>
              <a:fillRect/>
            </a:stretch>
          </a:blipFill>
        </p:spPr>
        <p:txBody>
          <a:bodyPr lIns="182880" tIns="146304" rIns="182880" bIns="146304">
            <a:noAutofit/>
          </a:bodyPr>
          <a:lstStyle>
            <a:lvl1pPr marL="0" indent="0">
              <a:buNone/>
              <a:defRPr lang="en-US" sz="2400" kern="1200" spc="0" baseline="0" dirty="0">
                <a:noFill/>
                <a:latin typeface="+mn-lt"/>
                <a:ea typeface="+mn-ea"/>
                <a:cs typeface="+mn-cs"/>
              </a:defRPr>
            </a:lvl1pPr>
            <a:lvl2pPr>
              <a:defRPr lang="en-US" sz="2400" kern="1200" spc="0" baseline="0" dirty="0">
                <a:gradFill>
                  <a:gsLst>
                    <a:gs pos="1250">
                      <a:schemeClr val="tx1"/>
                    </a:gs>
                    <a:gs pos="100000">
                      <a:schemeClr val="tx1"/>
                    </a:gs>
                  </a:gsLst>
                  <a:lin ang="5400000" scaled="0"/>
                </a:gradFill>
                <a:latin typeface="+mn-lt"/>
                <a:ea typeface="+mn-ea"/>
                <a:cs typeface="+mn-cs"/>
              </a:defRPr>
            </a:lvl2pPr>
          </a:lstStyle>
          <a:p>
            <a:pPr marL="0" marR="0" lvl="0" indent="0" algn="l" defTabSz="932742" rtl="0" eaLnBrk="1" fontAlgn="auto" latinLnBrk="0" hangingPunct="1">
              <a:lnSpc>
                <a:spcPct val="90000"/>
              </a:lnSpc>
              <a:spcBef>
                <a:spcPct val="20000"/>
              </a:spcBef>
              <a:spcAft>
                <a:spcPts val="0"/>
              </a:spcAft>
              <a:buClrTx/>
              <a:buSzPct val="90000"/>
              <a:buFont typeface="Arial" pitchFamily="34" charset="0"/>
              <a:buNone/>
              <a:tabLst/>
            </a:pPr>
            <a:endParaRPr lang="en-US" dirty="0"/>
          </a:p>
        </p:txBody>
      </p:sp>
      <p:sp>
        <p:nvSpPr>
          <p:cNvPr id="5" name="Rectangle 4"/>
          <p:cNvSpPr/>
          <p:nvPr userDrawn="1"/>
        </p:nvSpPr>
        <p:spPr bwMode="auto">
          <a:xfrm>
            <a:off x="6218237" y="4868863"/>
            <a:ext cx="5945966" cy="1828800"/>
          </a:xfrm>
          <a:prstGeom prst="rect">
            <a:avLst/>
          </a:prstGeom>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182880" tIns="146304" rIns="182880" bIns="146304" numCol="1" rtlCol="0" anchor="ctr" anchorCtr="0" compatLnSpc="1">
            <a:prstTxWarp prst="textNoShape">
              <a:avLst/>
            </a:prstTxWarp>
          </a:bodyPr>
          <a:lstStyle/>
          <a:p>
            <a:pPr algn="ctr" defTabSz="932472" fontAlgn="base">
              <a:spcBef>
                <a:spcPct val="0"/>
              </a:spcBef>
              <a:spcAft>
                <a:spcPct val="0"/>
              </a:spcAft>
            </a:pPr>
            <a:endParaRPr lang="en-US" sz="2000" dirty="0">
              <a:gradFill>
                <a:gsLst>
                  <a:gs pos="5439">
                    <a:srgbClr val="F8F8F8"/>
                  </a:gs>
                  <a:gs pos="10000">
                    <a:srgbClr val="F8F8F8"/>
                  </a:gs>
                </a:gsLst>
                <a:lin ang="5400000" scaled="0"/>
              </a:gradFill>
            </a:endParaRPr>
          </a:p>
        </p:txBody>
      </p:sp>
      <p:sp>
        <p:nvSpPr>
          <p:cNvPr id="6" name="Picture Placeholder 3"/>
          <p:cNvSpPr>
            <a:spLocks noGrp="1"/>
          </p:cNvSpPr>
          <p:nvPr>
            <p:ph type="pic" sz="quarter" idx="11" hasCustomPrompt="1"/>
          </p:nvPr>
        </p:nvSpPr>
        <p:spPr bwMode="gray">
          <a:xfrm>
            <a:off x="6218237" y="1434069"/>
            <a:ext cx="5943601" cy="3433208"/>
          </a:xfrm>
          <a:blipFill>
            <a:blip r:embed="rId3"/>
            <a:stretch>
              <a:fillRect/>
            </a:stretch>
          </a:blipFill>
        </p:spPr>
        <p:txBody>
          <a:bodyPr lIns="182880" tIns="146304" rIns="182880" bIns="146304">
            <a:noAutofit/>
          </a:bodyPr>
          <a:lstStyle>
            <a:lvl1pPr marL="0" indent="0">
              <a:buNone/>
              <a:defRPr lang="en-US" sz="2400" kern="1200" spc="0" baseline="0" dirty="0">
                <a:gradFill>
                  <a:gsLst>
                    <a:gs pos="1250">
                      <a:schemeClr val="tx1"/>
                    </a:gs>
                    <a:gs pos="100000">
                      <a:schemeClr val="tx1"/>
                    </a:gs>
                  </a:gsLst>
                  <a:lin ang="5400000" scaled="0"/>
                </a:gradFill>
                <a:latin typeface="+mn-lt"/>
                <a:ea typeface="+mn-ea"/>
                <a:cs typeface="+mn-cs"/>
              </a:defRPr>
            </a:lvl1pPr>
            <a:lvl2pPr algn="ctr">
              <a:defRPr lang="en-US" sz="2400" kern="1200" spc="0" baseline="0" dirty="0">
                <a:gradFill>
                  <a:gsLst>
                    <a:gs pos="1250">
                      <a:schemeClr val="tx1"/>
                    </a:gs>
                    <a:gs pos="100000">
                      <a:schemeClr val="tx1"/>
                    </a:gs>
                  </a:gsLst>
                  <a:lin ang="5400000" scaled="0"/>
                </a:gradFill>
                <a:latin typeface="+mn-lt"/>
                <a:ea typeface="+mn-ea"/>
                <a:cs typeface="+mn-cs"/>
              </a:defRPr>
            </a:lvl2pPr>
          </a:lstStyle>
          <a:p>
            <a:pPr marL="0" marR="0" lvl="0" indent="0" algn="l" defTabSz="932742" rtl="0" eaLnBrk="1" fontAlgn="auto" latinLnBrk="0" hangingPunct="1">
              <a:lnSpc>
                <a:spcPct val="90000"/>
              </a:lnSpc>
              <a:spcBef>
                <a:spcPct val="20000"/>
              </a:spcBef>
              <a:spcAft>
                <a:spcPts val="0"/>
              </a:spcAft>
              <a:buClrTx/>
              <a:buSzPct val="90000"/>
              <a:buFont typeface="Arial" pitchFamily="34" charset="0"/>
              <a:buNone/>
              <a:tabLst/>
            </a:pPr>
            <a:r>
              <a:rPr lang="en-US" dirty="0"/>
              <a:t>Your image here</a:t>
            </a:r>
          </a:p>
        </p:txBody>
      </p:sp>
      <p:cxnSp>
        <p:nvCxnSpPr>
          <p:cNvPr id="7" name="Straight Connector 6"/>
          <p:cNvCxnSpPr/>
          <p:nvPr userDrawn="1"/>
        </p:nvCxnSpPr>
        <p:spPr>
          <a:xfrm>
            <a:off x="5989638" y="1836883"/>
            <a:ext cx="0" cy="4754828"/>
          </a:xfrm>
          <a:prstGeom prst="line">
            <a:avLst/>
          </a:prstGeom>
          <a:ln w="3175">
            <a:solidFill>
              <a:schemeClr val="tx1">
                <a:alpha val="25000"/>
              </a:schemeClr>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11" name="Text Placeholder 10"/>
          <p:cNvSpPr>
            <a:spLocks noGrp="1"/>
          </p:cNvSpPr>
          <p:nvPr>
            <p:ph type="body" sz="quarter" idx="12"/>
          </p:nvPr>
        </p:nvSpPr>
        <p:spPr>
          <a:xfrm>
            <a:off x="274638" y="3260725"/>
            <a:ext cx="5486400" cy="3436938"/>
          </a:xfrm>
        </p:spPr>
        <p:txBody>
          <a:bodyPr lIns="182880" tIns="146304" rIns="182880" bIns="146304">
            <a:noAutofit/>
          </a:bodyPr>
          <a:lstStyle>
            <a:lvl1pPr marL="0" indent="0">
              <a:buNone/>
              <a:defRPr sz="2400">
                <a:latin typeface="+mn-lt"/>
              </a:defRPr>
            </a:lvl1pPr>
          </a:lstStyle>
          <a:p>
            <a:pPr lvl="0"/>
            <a:r>
              <a:rPr lang="en-US" dirty="0"/>
              <a:t>Edit Master text styles</a:t>
            </a:r>
          </a:p>
        </p:txBody>
      </p:sp>
      <p:sp>
        <p:nvSpPr>
          <p:cNvPr id="15" name="Text Placeholder 14"/>
          <p:cNvSpPr>
            <a:spLocks noGrp="1"/>
          </p:cNvSpPr>
          <p:nvPr>
            <p:ph type="body" sz="quarter" idx="13"/>
          </p:nvPr>
        </p:nvSpPr>
        <p:spPr>
          <a:xfrm>
            <a:off x="6218238" y="4868863"/>
            <a:ext cx="5943600" cy="1827214"/>
          </a:xfrm>
        </p:spPr>
        <p:txBody>
          <a:bodyPr lIns="182880" tIns="146304" rIns="182880" bIns="146304" anchor="ctr">
            <a:noAutofit/>
          </a:bodyPr>
          <a:lstStyle>
            <a:lvl1pPr marL="0" indent="0" algn="ctr">
              <a:buNone/>
              <a:defRPr sz="3200">
                <a:gradFill>
                  <a:gsLst>
                    <a:gs pos="27434">
                      <a:srgbClr val="FFFFFF"/>
                    </a:gs>
                    <a:gs pos="54000">
                      <a:srgbClr val="FFFFFF"/>
                    </a:gs>
                  </a:gsLst>
                  <a:lin ang="5400000" scaled="0"/>
                </a:gradFill>
                <a:latin typeface="+mj-lt"/>
              </a:defRPr>
            </a:lvl1pPr>
          </a:lstStyle>
          <a:p>
            <a:pPr lvl="0"/>
            <a:r>
              <a:rPr lang="en-US" dirty="0"/>
              <a:t>Edit Master text styles</a:t>
            </a:r>
          </a:p>
        </p:txBody>
      </p:sp>
    </p:spTree>
    <p:extLst>
      <p:ext uri="{BB962C8B-B14F-4D97-AF65-F5344CB8AC3E}">
        <p14:creationId xmlns:p14="http://schemas.microsoft.com/office/powerpoint/2010/main" val="1996698542"/>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Demo slide">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8" y="1209973"/>
            <a:ext cx="8228299" cy="1181862"/>
          </a:xfrm>
          <a:noFill/>
        </p:spPr>
        <p:txBody>
          <a:bodyPr wrap="square" tIns="91440" bIns="91440" anchor="t" anchorCtr="0">
            <a:spAutoFit/>
          </a:bodyPr>
          <a:lstStyle>
            <a:lvl1pPr>
              <a:defRPr sz="7200" spc="-100" baseline="0">
                <a:gradFill>
                  <a:gsLst>
                    <a:gs pos="8850">
                      <a:schemeClr val="tx1"/>
                    </a:gs>
                    <a:gs pos="23894">
                      <a:schemeClr val="tx1"/>
                    </a:gs>
                  </a:gsLst>
                  <a:lin ang="5400000" scaled="0"/>
                </a:gradFill>
              </a:defRPr>
            </a:lvl1pPr>
          </a:lstStyle>
          <a:p>
            <a:r>
              <a:rPr lang="en-US" dirty="0"/>
              <a:t>Demo title</a:t>
            </a:r>
          </a:p>
        </p:txBody>
      </p:sp>
      <p:sp>
        <p:nvSpPr>
          <p:cNvPr id="5" name="Text Placeholder 4"/>
          <p:cNvSpPr>
            <a:spLocks noGrp="1"/>
          </p:cNvSpPr>
          <p:nvPr>
            <p:ph type="body" sz="quarter" idx="12" hasCustomPrompt="1"/>
          </p:nvPr>
        </p:nvSpPr>
        <p:spPr>
          <a:xfrm>
            <a:off x="274638" y="3954463"/>
            <a:ext cx="8229599" cy="738664"/>
          </a:xfrm>
          <a:noFill/>
        </p:spPr>
        <p:txBody>
          <a:bodyPr wrap="square" lIns="182880" tIns="146304" rIns="182880" bIns="146304">
            <a:spAutoFit/>
          </a:bodyPr>
          <a:lstStyle>
            <a:lvl1pPr marL="0" indent="0">
              <a:spcBef>
                <a:spcPts val="0"/>
              </a:spcBef>
              <a:buNone/>
              <a:defRPr sz="3200" spc="0" baseline="0">
                <a:gradFill>
                  <a:gsLst>
                    <a:gs pos="8850">
                      <a:schemeClr val="tx1"/>
                    </a:gs>
                    <a:gs pos="23894">
                      <a:schemeClr val="tx1"/>
                    </a:gs>
                  </a:gsLst>
                  <a:lin ang="5400000" scaled="0"/>
                </a:gradFill>
                <a:latin typeface="+mj-lt"/>
              </a:defRPr>
            </a:lvl1pPr>
          </a:lstStyle>
          <a:p>
            <a:pPr lvl="0"/>
            <a:r>
              <a:rPr lang="en-US" dirty="0"/>
              <a:t>Speaker Name</a:t>
            </a:r>
          </a:p>
        </p:txBody>
      </p:sp>
    </p:spTree>
    <p:extLst>
      <p:ext uri="{BB962C8B-B14F-4D97-AF65-F5344CB8AC3E}">
        <p14:creationId xmlns:p14="http://schemas.microsoft.com/office/powerpoint/2010/main" val="4088525373"/>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Video slide">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8" y="1209973"/>
            <a:ext cx="8229599" cy="1181862"/>
          </a:xfrm>
          <a:noFill/>
        </p:spPr>
        <p:txBody>
          <a:bodyPr wrap="square" tIns="91440" bIns="91440" anchor="t" anchorCtr="0">
            <a:spAutoFit/>
          </a:bodyPr>
          <a:lstStyle>
            <a:lvl1pPr>
              <a:defRPr sz="7200" spc="-100" baseline="0">
                <a:gradFill>
                  <a:gsLst>
                    <a:gs pos="10619">
                      <a:schemeClr val="tx1"/>
                    </a:gs>
                    <a:gs pos="26549">
                      <a:schemeClr val="tx1"/>
                    </a:gs>
                  </a:gsLst>
                  <a:lin ang="5400000" scaled="0"/>
                </a:gradFill>
              </a:defRPr>
            </a:lvl1pPr>
          </a:lstStyle>
          <a:p>
            <a:r>
              <a:rPr lang="en-US" dirty="0"/>
              <a:t>Video title</a:t>
            </a:r>
          </a:p>
        </p:txBody>
      </p:sp>
    </p:spTree>
    <p:extLst>
      <p:ext uri="{BB962C8B-B14F-4D97-AF65-F5344CB8AC3E}">
        <p14:creationId xmlns:p14="http://schemas.microsoft.com/office/powerpoint/2010/main" val="3674993289"/>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Section Title Accent Color 1">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8" y="2125662"/>
            <a:ext cx="11887200" cy="1181862"/>
          </a:xfrm>
          <a:noFill/>
        </p:spPr>
        <p:txBody>
          <a:bodyPr tIns="91440" bIns="91440" anchor="t" anchorCtr="0">
            <a:spAutoFit/>
          </a:bodyPr>
          <a:lstStyle>
            <a:lvl1pPr>
              <a:defRPr sz="7200" spc="-100" baseline="0">
                <a:gradFill>
                  <a:gsLst>
                    <a:gs pos="100000">
                      <a:schemeClr val="tx1"/>
                    </a:gs>
                    <a:gs pos="0">
                      <a:schemeClr val="tx1"/>
                    </a:gs>
                  </a:gsLst>
                  <a:lin ang="5400000" scaled="0"/>
                </a:gradFill>
              </a:defRPr>
            </a:lvl1pPr>
          </a:lstStyle>
          <a:p>
            <a:r>
              <a:rPr lang="en-US" dirty="0"/>
              <a:t>Section title</a:t>
            </a:r>
          </a:p>
        </p:txBody>
      </p:sp>
    </p:spTree>
    <p:extLst>
      <p:ext uri="{BB962C8B-B14F-4D97-AF65-F5344CB8AC3E}">
        <p14:creationId xmlns:p14="http://schemas.microsoft.com/office/powerpoint/2010/main" val="2221818"/>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Section Title Accent Color 2">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8" y="2125662"/>
            <a:ext cx="11887200" cy="1181862"/>
          </a:xfrm>
          <a:noFill/>
        </p:spPr>
        <p:txBody>
          <a:bodyPr tIns="91440" bIns="91440" anchor="t" anchorCtr="0">
            <a:spAutoFit/>
          </a:bodyPr>
          <a:lstStyle>
            <a:lvl1pPr>
              <a:defRPr sz="7200" spc="-100" baseline="0">
                <a:gradFill>
                  <a:gsLst>
                    <a:gs pos="100000">
                      <a:schemeClr val="tx1"/>
                    </a:gs>
                    <a:gs pos="0">
                      <a:schemeClr val="tx1"/>
                    </a:gs>
                  </a:gsLst>
                  <a:lin ang="5400000" scaled="0"/>
                </a:gradFill>
              </a:defRPr>
            </a:lvl1pPr>
          </a:lstStyle>
          <a:p>
            <a:r>
              <a:rPr lang="en-US" dirty="0"/>
              <a:t>Section title</a:t>
            </a:r>
          </a:p>
        </p:txBody>
      </p:sp>
    </p:spTree>
    <p:extLst>
      <p:ext uri="{BB962C8B-B14F-4D97-AF65-F5344CB8AC3E}">
        <p14:creationId xmlns:p14="http://schemas.microsoft.com/office/powerpoint/2010/main" val="1976505725"/>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50-50 Right Photo Layout">
    <p:bg>
      <p:bgPr>
        <a:solidFill>
          <a:srgbClr val="F8F8F8"/>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9" y="1241426"/>
            <a:ext cx="5486399" cy="2012859"/>
          </a:xfrm>
        </p:spPr>
        <p:txBody>
          <a:bodyPr>
            <a:spAutoFit/>
          </a:bodyPr>
          <a:lstStyle>
            <a:lvl1pPr>
              <a:defRPr sz="6600" baseline="0">
                <a:gradFill>
                  <a:gsLst>
                    <a:gs pos="1250">
                      <a:schemeClr val="tx1"/>
                    </a:gs>
                    <a:gs pos="100000">
                      <a:schemeClr val="tx1"/>
                    </a:gs>
                  </a:gsLst>
                  <a:lin ang="5400000" scaled="0"/>
                </a:gradFill>
              </a:defRPr>
            </a:lvl1pPr>
          </a:lstStyle>
          <a:p>
            <a:r>
              <a:rPr lang="en-US" dirty="0"/>
              <a:t>50/50 photo layout</a:t>
            </a:r>
          </a:p>
        </p:txBody>
      </p:sp>
      <p:sp>
        <p:nvSpPr>
          <p:cNvPr id="5" name="Picture Placeholder 4"/>
          <p:cNvSpPr>
            <a:spLocks noGrp="1"/>
          </p:cNvSpPr>
          <p:nvPr>
            <p:ph type="pic" sz="quarter" idx="10"/>
          </p:nvPr>
        </p:nvSpPr>
        <p:spPr bwMode="ltGray">
          <a:xfrm>
            <a:off x="6219825" y="0"/>
            <a:ext cx="6216650" cy="6992587"/>
          </a:xfrm>
          <a:blipFill>
            <a:blip r:embed="rId2"/>
            <a:stretch>
              <a:fillRect/>
            </a:stretch>
          </a:blipFill>
        </p:spPr>
        <p:txBody>
          <a:bodyPr tIns="548640" anchor="ctr" anchorCtr="0">
            <a:noAutofit/>
          </a:bodyPr>
          <a:lstStyle>
            <a:lvl1pPr marL="0" indent="0" algn="ctr">
              <a:buNone/>
              <a:defRPr sz="1600" b="1" cap="none" baseline="0">
                <a:gradFill>
                  <a:gsLst>
                    <a:gs pos="0">
                      <a:srgbClr val="FFFFFF"/>
                    </a:gs>
                    <a:gs pos="27000">
                      <a:srgbClr val="FFFFFF"/>
                    </a:gs>
                  </a:gsLst>
                  <a:lin ang="5400000" scaled="0"/>
                </a:gradFill>
                <a:latin typeface="+mn-lt"/>
              </a:defRPr>
            </a:lvl1pPr>
          </a:lstStyle>
          <a:p>
            <a:r>
              <a:rPr lang="en-US" dirty="0"/>
              <a:t>Click icon to add picture</a:t>
            </a:r>
          </a:p>
        </p:txBody>
      </p:sp>
    </p:spTree>
    <p:extLst>
      <p:ext uri="{BB962C8B-B14F-4D97-AF65-F5344CB8AC3E}">
        <p14:creationId xmlns:p14="http://schemas.microsoft.com/office/powerpoint/2010/main" val="3795005631"/>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Blank Accent Color 1">
    <p:bg>
      <p:bgRef idx="1001">
        <a:schemeClr val="bg2"/>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262860615"/>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Blank Accent Color 2">
    <p:bg>
      <p:bgPr>
        <a:solidFill>
          <a:schemeClr val="accent2"/>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099538418"/>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Developer Code Layou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baseline="0"/>
            </a:lvl1pPr>
          </a:lstStyle>
          <a:p>
            <a:r>
              <a:rPr lang="en-US" dirty="0"/>
              <a:t>Slide for developer code</a:t>
            </a:r>
          </a:p>
        </p:txBody>
      </p:sp>
      <p:sp>
        <p:nvSpPr>
          <p:cNvPr id="3" name="Rectangle 2"/>
          <p:cNvSpPr/>
          <p:nvPr userDrawn="1"/>
        </p:nvSpPr>
        <p:spPr bwMode="hidden">
          <a:xfrm>
            <a:off x="1" y="1212849"/>
            <a:ext cx="12436475" cy="5781676"/>
          </a:xfrm>
          <a:prstGeom prst="rect">
            <a:avLst/>
          </a:prstGeom>
          <a:solidFill>
            <a:srgbClr val="FFFFF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6639" tIns="46639" rIns="46639" bIns="46639" numCol="1" spcCol="0" rtlCol="0" fromWordArt="0" anchor="ctr" anchorCtr="0" forceAA="0" compatLnSpc="1">
            <a:prstTxWarp prst="textNoShape">
              <a:avLst/>
            </a:prstTxWarp>
            <a:noAutofit/>
          </a:bodyPr>
          <a:lstStyle/>
          <a:p>
            <a:pPr algn="ctr" defTabSz="932472" fontAlgn="base">
              <a:spcBef>
                <a:spcPct val="0"/>
              </a:spcBef>
              <a:spcAft>
                <a:spcPct val="0"/>
              </a:spcAft>
            </a:pPr>
            <a:endParaRPr lang="en-US" dirty="0">
              <a:gradFill>
                <a:gsLst>
                  <a:gs pos="0">
                    <a:srgbClr val="FFFFFF"/>
                  </a:gs>
                  <a:gs pos="100000">
                    <a:srgbClr val="FFFFFF"/>
                  </a:gs>
                </a:gsLst>
                <a:lin ang="5400000" scaled="0"/>
              </a:gradFill>
              <a:ea typeface="Segoe UI" pitchFamily="34" charset="0"/>
              <a:cs typeface="Segoe UI" pitchFamily="34" charset="0"/>
            </a:endParaRPr>
          </a:p>
        </p:txBody>
      </p:sp>
      <p:sp>
        <p:nvSpPr>
          <p:cNvPr id="5" name="Text Placeholder 4"/>
          <p:cNvSpPr>
            <a:spLocks noGrp="1"/>
          </p:cNvSpPr>
          <p:nvPr>
            <p:ph type="body" sz="quarter" idx="10"/>
          </p:nvPr>
        </p:nvSpPr>
        <p:spPr>
          <a:xfrm>
            <a:off x="274638" y="1221157"/>
            <a:ext cx="11887199" cy="1995931"/>
          </a:xfrm>
        </p:spPr>
        <p:txBody>
          <a:bodyPr/>
          <a:lstStyle>
            <a:lvl1pPr marL="0" indent="0">
              <a:buNone/>
              <a:defRPr sz="3300">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1pPr>
            <a:lvl2pPr marL="346553" indent="0">
              <a:buNone/>
              <a:defRPr>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2pPr>
            <a:lvl3pPr marL="584607" indent="0">
              <a:buNone/>
              <a:defRPr>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3pPr>
            <a:lvl4pPr marL="814563" indent="0">
              <a:buNone/>
              <a:defRPr>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4pPr>
            <a:lvl5pPr marL="1050997" indent="0">
              <a:buNone/>
              <a:defRPr>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684353885"/>
      </p:ext>
    </p:extLst>
  </p:cSld>
  <p:clrMapOvr>
    <a:masterClrMapping/>
  </p:clrMapOvr>
  <p:transition>
    <p:fade/>
  </p:transition>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Closing logo slide_color">
    <p:bg>
      <p:bgRef idx="1001">
        <a:schemeClr val="bg1"/>
      </p:bgRef>
    </p:bg>
    <p:spTree>
      <p:nvGrpSpPr>
        <p:cNvPr id="1" name=""/>
        <p:cNvGrpSpPr/>
        <p:nvPr/>
      </p:nvGrpSpPr>
      <p:grpSpPr>
        <a:xfrm>
          <a:off x="0" y="0"/>
          <a:ext cx="0" cy="0"/>
          <a:chOff x="0" y="0"/>
          <a:chExt cx="0" cy="0"/>
        </a:xfrm>
      </p:grpSpPr>
      <p:sp>
        <p:nvSpPr>
          <p:cNvPr id="2" name="Text Box 3"/>
          <p:cNvSpPr txBox="1">
            <a:spLocks noChangeArrowheads="1"/>
          </p:cNvSpPr>
          <p:nvPr userDrawn="1"/>
        </p:nvSpPr>
        <p:spPr bwMode="blackWhite">
          <a:xfrm>
            <a:off x="274638" y="6294476"/>
            <a:ext cx="11887199" cy="403187"/>
          </a:xfrm>
          <a:prstGeom prst="rect">
            <a:avLst/>
          </a:prstGeom>
          <a:noFill/>
          <a:ln w="12700">
            <a:noFill/>
            <a:miter lim="800000"/>
            <a:headEnd type="none" w="sm" len="sm"/>
            <a:tailEnd type="none" w="sm" len="sm"/>
          </a:ln>
          <a:effectLst/>
        </p:spPr>
        <p:txBody>
          <a:bodyPr vert="horz" wrap="square" lIns="182880" tIns="146304" rIns="182880" bIns="146304" numCol="1" anchor="t" anchorCtr="0" compatLnSpc="1">
            <a:prstTxWarp prst="textNoShape">
              <a:avLst/>
            </a:prstTxWarp>
            <a:spAutoFit/>
          </a:bodyPr>
          <a:lstStyle/>
          <a:p>
            <a:pPr defTabSz="932290" eaLnBrk="0" hangingPunct="0"/>
            <a:r>
              <a:rPr lang="en-US" sz="700" dirty="0">
                <a:gradFill>
                  <a:gsLst>
                    <a:gs pos="0">
                      <a:schemeClr val="tx1"/>
                    </a:gs>
                    <a:gs pos="100000">
                      <a:schemeClr val="tx1"/>
                    </a:gs>
                  </a:gsLst>
                  <a:lin ang="5400000" scaled="0"/>
                </a:gradFill>
                <a:cs typeface="Segoe UI" pitchFamily="34" charset="0"/>
              </a:rPr>
              <a:t>© 2016 Microsoft Corporation. All rights reserved. </a:t>
            </a:r>
          </a:p>
        </p:txBody>
      </p:sp>
      <p:pic>
        <p:nvPicPr>
          <p:cNvPr id="5" name="Picture 4"/>
          <p:cNvPicPr>
            <a:picLocks noChangeAspect="1"/>
          </p:cNvPicPr>
          <p:nvPr userDrawn="1"/>
        </p:nvPicPr>
        <p:blipFill rotWithShape="1">
          <a:blip r:embed="rId2" cstate="screen">
            <a:extLst>
              <a:ext uri="{28A0092B-C50C-407E-A947-70E740481C1C}">
                <a14:useLocalDpi xmlns:a14="http://schemas.microsoft.com/office/drawing/2010/main"/>
              </a:ext>
            </a:extLst>
          </a:blip>
          <a:srcRect b="1380"/>
          <a:stretch/>
        </p:blipFill>
        <p:spPr bwMode="invGray">
          <a:xfrm>
            <a:off x="457200" y="479425"/>
            <a:ext cx="1449939" cy="306604"/>
          </a:xfrm>
          <a:prstGeom prst="rect">
            <a:avLst/>
          </a:prstGeom>
        </p:spPr>
      </p:pic>
    </p:spTree>
    <p:extLst>
      <p:ext uri="{BB962C8B-B14F-4D97-AF65-F5344CB8AC3E}">
        <p14:creationId xmlns:p14="http://schemas.microsoft.com/office/powerpoint/2010/main" val="1478281599"/>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wo Column 2-color Non-bulleted">
    <p:bg>
      <p:bgPr>
        <a:solidFill>
          <a:srgbClr val="F8F8F8"/>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4" name="Text Placeholder 3"/>
          <p:cNvSpPr>
            <a:spLocks noGrp="1"/>
          </p:cNvSpPr>
          <p:nvPr>
            <p:ph type="body" sz="quarter" idx="10"/>
          </p:nvPr>
        </p:nvSpPr>
        <p:spPr>
          <a:xfrm>
            <a:off x="274639" y="1212849"/>
            <a:ext cx="5486399" cy="1914370"/>
          </a:xfrm>
        </p:spPr>
        <p:txBody>
          <a:bodyPr wrap="square">
            <a:spAutoFit/>
          </a:bodyPr>
          <a:lstStyle>
            <a:lvl1pPr marL="0" indent="0">
              <a:spcBef>
                <a:spcPts val="1224"/>
              </a:spcBef>
              <a:buClr>
                <a:schemeClr val="tx1"/>
              </a:buClr>
              <a:buFont typeface="Wingdings" pitchFamily="2" charset="2"/>
              <a:buNone/>
              <a:defRPr sz="3200">
                <a:gradFill>
                  <a:gsLst>
                    <a:gs pos="1250">
                      <a:schemeClr val="tx2"/>
                    </a:gs>
                    <a:gs pos="99000">
                      <a:schemeClr val="tx2"/>
                    </a:gs>
                  </a:gsLst>
                  <a:lin ang="5400000" scaled="0"/>
                </a:gradFill>
              </a:defRPr>
            </a:lvl1pPr>
            <a:lvl2pPr marL="0" indent="0">
              <a:buNone/>
              <a:defRPr sz="2000"/>
            </a:lvl2pPr>
            <a:lvl3pPr marL="231775" indent="0">
              <a:buNone/>
              <a:tabLst/>
              <a:defRPr sz="2000"/>
            </a:lvl3pPr>
            <a:lvl4pPr marL="460375" indent="0">
              <a:buNone/>
              <a:defRPr/>
            </a:lvl4pPr>
            <a:lvl5pPr marL="685800" indent="0">
              <a:buNone/>
              <a:tabLst/>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3"/>
          <p:cNvSpPr>
            <a:spLocks noGrp="1"/>
          </p:cNvSpPr>
          <p:nvPr>
            <p:ph type="body" sz="quarter" idx="11"/>
          </p:nvPr>
        </p:nvSpPr>
        <p:spPr>
          <a:xfrm>
            <a:off x="6675439" y="1212849"/>
            <a:ext cx="5486399" cy="1914370"/>
          </a:xfrm>
        </p:spPr>
        <p:txBody>
          <a:bodyPr wrap="square">
            <a:spAutoFit/>
          </a:bodyPr>
          <a:lstStyle>
            <a:lvl1pPr marL="0" indent="0">
              <a:spcBef>
                <a:spcPts val="1224"/>
              </a:spcBef>
              <a:buClr>
                <a:schemeClr val="tx1"/>
              </a:buClr>
              <a:buFont typeface="Wingdings" pitchFamily="2" charset="2"/>
              <a:buNone/>
              <a:defRPr sz="3200">
                <a:gradFill>
                  <a:gsLst>
                    <a:gs pos="1250">
                      <a:schemeClr val="tx2"/>
                    </a:gs>
                    <a:gs pos="99000">
                      <a:schemeClr val="tx2"/>
                    </a:gs>
                  </a:gsLst>
                  <a:lin ang="5400000" scaled="0"/>
                </a:gradFill>
              </a:defRPr>
            </a:lvl1pPr>
            <a:lvl2pPr marL="0" indent="0">
              <a:buNone/>
              <a:defRPr sz="2000"/>
            </a:lvl2pPr>
            <a:lvl3pPr marL="231775" indent="0">
              <a:buNone/>
              <a:tabLst/>
              <a:defRPr sz="2000"/>
            </a:lvl3pPr>
            <a:lvl4pPr marL="460375" indent="0">
              <a:buNone/>
              <a:defRPr/>
            </a:lvl4pPr>
            <a:lvl5pPr marL="685800" indent="0">
              <a:buNone/>
              <a:tabLst/>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973977870"/>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Black Notes slide Layout">
    <p:bg bwMode="black">
      <p:bgPr>
        <a:solidFill>
          <a:srgbClr val="000000"/>
        </a:solidFill>
        <a:effectLst/>
      </p:bgPr>
    </p:bg>
    <p:spTree>
      <p:nvGrpSpPr>
        <p:cNvPr id="1" name=""/>
        <p:cNvGrpSpPr/>
        <p:nvPr/>
      </p:nvGrpSpPr>
      <p:grpSpPr>
        <a:xfrm>
          <a:off x="0" y="0"/>
          <a:ext cx="0" cy="0"/>
          <a:chOff x="0" y="0"/>
          <a:chExt cx="0" cy="0"/>
        </a:xfrm>
      </p:grpSpPr>
      <p:sp>
        <p:nvSpPr>
          <p:cNvPr id="6" name="Text Placeholder 5"/>
          <p:cNvSpPr>
            <a:spLocks noGrp="1"/>
          </p:cNvSpPr>
          <p:nvPr>
            <p:ph type="body" sz="quarter" idx="10" hasCustomPrompt="1"/>
          </p:nvPr>
        </p:nvSpPr>
        <p:spPr bwMode="white">
          <a:xfrm>
            <a:off x="274638" y="1212850"/>
            <a:ext cx="11887200" cy="2443746"/>
          </a:xfrm>
          <a:prstGeom prst="rect">
            <a:avLst/>
          </a:prstGeom>
        </p:spPr>
        <p:txBody>
          <a:bodyPr/>
          <a:lstStyle>
            <a:lvl1pPr marL="290513" indent="-290513">
              <a:buClr>
                <a:schemeClr val="tx1"/>
              </a:buClr>
              <a:buSzPct val="90000"/>
              <a:buFont typeface="Arial" pitchFamily="34" charset="0"/>
              <a:buChar char="•"/>
              <a:defRPr sz="3600">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vl2pPr marL="571500" indent="-280988">
              <a:buClr>
                <a:schemeClr val="tx1"/>
              </a:buClr>
              <a:buSzPct val="90000"/>
              <a:buFont typeface="Arial" pitchFamily="34" charset="0"/>
              <a:buChar char="•"/>
              <a:defRPr sz="3200">
                <a:gradFill>
                  <a:gsLst>
                    <a:gs pos="1250">
                      <a:schemeClr val="tx1"/>
                    </a:gs>
                    <a:gs pos="100000">
                      <a:schemeClr val="tx1"/>
                    </a:gs>
                  </a:gsLst>
                  <a:lin ang="5400000" scaled="0"/>
                </a:gradFill>
                <a:latin typeface="Segoe UI" pitchFamily="34" charset="0"/>
                <a:ea typeface="Segoe UI" pitchFamily="34" charset="0"/>
                <a:cs typeface="Segoe UI" pitchFamily="34" charset="0"/>
              </a:defRPr>
            </a:lvl2pPr>
            <a:lvl3pPr marL="862013" indent="-290513">
              <a:buClr>
                <a:schemeClr val="tx1"/>
              </a:buClr>
              <a:buSzPct val="90000"/>
              <a:buFont typeface="Arial" pitchFamily="34" charset="0"/>
              <a:buChar char="•"/>
              <a:defRPr sz="2800">
                <a:gradFill>
                  <a:gsLst>
                    <a:gs pos="1250">
                      <a:schemeClr val="tx1"/>
                    </a:gs>
                    <a:gs pos="100000">
                      <a:schemeClr val="tx1"/>
                    </a:gs>
                  </a:gsLst>
                  <a:lin ang="5400000" scaled="0"/>
                </a:gradFill>
                <a:latin typeface="Segoe UI" pitchFamily="34" charset="0"/>
                <a:ea typeface="Segoe UI" pitchFamily="34" charset="0"/>
                <a:cs typeface="Segoe UI" pitchFamily="34" charset="0"/>
              </a:defRPr>
            </a:lvl3pPr>
            <a:lvl4pPr marL="1090613" indent="-228600">
              <a:buClr>
                <a:schemeClr val="tx1"/>
              </a:buClr>
              <a:buSzPct val="90000"/>
              <a:buFont typeface="Arial" pitchFamily="34" charset="0"/>
              <a:buChar char="•"/>
              <a:defRPr sz="2400">
                <a:gradFill>
                  <a:gsLst>
                    <a:gs pos="1250">
                      <a:schemeClr val="tx1"/>
                    </a:gs>
                    <a:gs pos="100000">
                      <a:schemeClr val="tx1"/>
                    </a:gs>
                  </a:gsLst>
                  <a:lin ang="5400000" scaled="0"/>
                </a:gradFill>
                <a:latin typeface="Segoe UI" pitchFamily="34" charset="0"/>
                <a:ea typeface="Segoe UI" pitchFamily="34" charset="0"/>
                <a:cs typeface="Segoe UI" pitchFamily="34" charset="0"/>
              </a:defRPr>
            </a:lvl4pPr>
            <a:lvl5pPr marL="1319213" indent="-228600">
              <a:buClr>
                <a:schemeClr val="tx1"/>
              </a:buClr>
              <a:buSzPct val="90000"/>
              <a:buFont typeface="Arial" pitchFamily="34" charset="0"/>
              <a:buChar char="•"/>
              <a:defRPr sz="2000">
                <a:gradFill>
                  <a:gsLst>
                    <a:gs pos="1250">
                      <a:schemeClr val="tx1"/>
                    </a:gs>
                    <a:gs pos="100000">
                      <a:schemeClr val="tx1"/>
                    </a:gs>
                  </a:gsLst>
                  <a:lin ang="5400000" scaled="0"/>
                </a:gradFill>
                <a:latin typeface="Segoe UI" pitchFamily="34" charset="0"/>
                <a:ea typeface="Segoe UI" pitchFamily="34" charset="0"/>
                <a:cs typeface="Segoe UI" pitchFamily="34" charset="0"/>
              </a:defRPr>
            </a:lvl5pPr>
          </a:lstStyle>
          <a:p>
            <a:pPr lvl="0"/>
            <a:r>
              <a:rPr lang="en-US" dirty="0"/>
              <a:t>Use this Layout for Speaker Notes slides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6"/>
          <p:cNvSpPr>
            <a:spLocks noGrp="1"/>
          </p:cNvSpPr>
          <p:nvPr>
            <p:ph type="body" sz="quarter" idx="11" hasCustomPrompt="1"/>
          </p:nvPr>
        </p:nvSpPr>
        <p:spPr>
          <a:xfrm>
            <a:off x="1" y="6363076"/>
            <a:ext cx="12436476" cy="631450"/>
          </a:xfrm>
          <a:prstGeom prst="rect">
            <a:avLst/>
          </a:prstGeom>
          <a:solidFill>
            <a:srgbClr val="FFFF99"/>
          </a:solidFill>
        </p:spPr>
        <p:txBody>
          <a:bodyPr wrap="square" lIns="155457" tIns="77729" rIns="155457" bIns="77729" anchor="b" anchorCtr="0">
            <a:noAutofit/>
          </a:bodyPr>
          <a:lstStyle>
            <a:lvl1pPr algn="r">
              <a:buFont typeface="Arial" pitchFamily="34" charset="0"/>
              <a:buNone/>
              <a:defRPr sz="3700" spc="-51" baseline="0">
                <a:gradFill>
                  <a:gsLst>
                    <a:gs pos="0">
                      <a:srgbClr val="000000"/>
                    </a:gs>
                    <a:gs pos="100000">
                      <a:srgbClr val="000000"/>
                    </a:gs>
                  </a:gsLst>
                  <a:lin ang="5400000" scaled="0"/>
                </a:gradFill>
                <a:effectLst/>
                <a:latin typeface="Segoe UI" pitchFamily="34" charset="0"/>
                <a:ea typeface="Segoe UI" pitchFamily="34" charset="0"/>
                <a:cs typeface="Segoe UI" pitchFamily="34" charset="0"/>
              </a:defRPr>
            </a:lvl1pPr>
          </a:lstStyle>
          <a:p>
            <a:pPr lvl="0"/>
            <a:r>
              <a:rPr lang="en-US" dirty="0"/>
              <a:t>Next:</a:t>
            </a:r>
          </a:p>
        </p:txBody>
      </p:sp>
      <p:sp>
        <p:nvSpPr>
          <p:cNvPr id="3" name="Title 2"/>
          <p:cNvSpPr>
            <a:spLocks noGrp="1"/>
          </p:cNvSpPr>
          <p:nvPr>
            <p:ph type="title"/>
          </p:nvPr>
        </p:nvSpPr>
        <p:spPr bwMode="white"/>
        <p:txBody>
          <a:bodyPr/>
          <a:lstStyle>
            <a:lvl1pPr>
              <a:defRPr>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stStyle>
          <a:p>
            <a:r>
              <a:rPr lang="en-US"/>
              <a:t>Click to edit Master title style</a:t>
            </a:r>
            <a:endParaRPr lang="en-US" dirty="0"/>
          </a:p>
        </p:txBody>
      </p:sp>
    </p:spTree>
    <p:extLst>
      <p:ext uri="{BB962C8B-B14F-4D97-AF65-F5344CB8AC3E}">
        <p14:creationId xmlns:p14="http://schemas.microsoft.com/office/powerpoint/2010/main" val="690401518"/>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2_Walkin">
    <p:bg bwMode="gray">
      <p:bgRef idx="1001">
        <a:schemeClr val="bg2"/>
      </p:bgRef>
    </p:bg>
    <p:spTree>
      <p:nvGrpSpPr>
        <p:cNvPr id="1" name=""/>
        <p:cNvGrpSpPr/>
        <p:nvPr/>
      </p:nvGrpSpPr>
      <p:grpSpPr>
        <a:xfrm>
          <a:off x="0" y="0"/>
          <a:ext cx="0" cy="0"/>
          <a:chOff x="0" y="0"/>
          <a:chExt cx="0" cy="0"/>
        </a:xfrm>
      </p:grpSpPr>
      <p:sp>
        <p:nvSpPr>
          <p:cNvPr id="2" name="Rectangle 1"/>
          <p:cNvSpPr/>
          <p:nvPr userDrawn="1"/>
        </p:nvSpPr>
        <p:spPr bwMode="auto">
          <a:xfrm>
            <a:off x="274638" y="2119164"/>
            <a:ext cx="6400800" cy="2749700"/>
          </a:xfrm>
          <a:prstGeom prst="rect">
            <a:avLst/>
          </a:prstGeom>
          <a:no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a:gradFill>
                <a:gsLst>
                  <a:gs pos="0">
                    <a:srgbClr val="FFFFFF"/>
                  </a:gs>
                  <a:gs pos="100000">
                    <a:srgbClr val="FFFFFF"/>
                  </a:gs>
                </a:gsLst>
                <a:lin ang="5400000" scaled="0"/>
              </a:gradFill>
              <a:ea typeface="Segoe UI" pitchFamily="34" charset="0"/>
              <a:cs typeface="Segoe UI" pitchFamily="34" charset="0"/>
            </a:endParaRPr>
          </a:p>
        </p:txBody>
      </p:sp>
      <p:pic>
        <p:nvPicPr>
          <p:cNvPr id="18" name="Picture 17"/>
          <p:cNvPicPr>
            <a:picLocks noChangeAspect="1"/>
          </p:cNvPicPr>
          <p:nvPr userDrawn="1"/>
        </p:nvPicPr>
        <p:blipFill>
          <a:blip r:embed="rId2"/>
          <a:stretch>
            <a:fillRect/>
          </a:stretch>
        </p:blipFill>
        <p:spPr>
          <a:xfrm>
            <a:off x="-246501" y="1965643"/>
            <a:ext cx="7899548" cy="2148840"/>
          </a:xfrm>
          <a:prstGeom prst="rect">
            <a:avLst/>
          </a:prstGeom>
        </p:spPr>
      </p:pic>
      <p:sp>
        <p:nvSpPr>
          <p:cNvPr id="6" name="Rectangle 5"/>
          <p:cNvSpPr/>
          <p:nvPr userDrawn="1"/>
        </p:nvSpPr>
        <p:spPr bwMode="gray">
          <a:xfrm>
            <a:off x="0" y="5758901"/>
            <a:ext cx="12435840" cy="1235624"/>
          </a:xfrm>
          <a:prstGeom prst="rect">
            <a:avLst/>
          </a:prstGeom>
          <a:solidFill>
            <a:schemeClr val="tx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398" fontAlgn="base">
              <a:lnSpc>
                <a:spcPct val="90000"/>
              </a:lnSpc>
              <a:spcBef>
                <a:spcPct val="0"/>
              </a:spcBef>
              <a:spcAft>
                <a:spcPct val="0"/>
              </a:spcAft>
            </a:pPr>
            <a:endParaRPr lang="en-US" sz="2400" dirty="0" err="1">
              <a:gradFill>
                <a:gsLst>
                  <a:gs pos="0">
                    <a:srgbClr val="FFFFFF"/>
                  </a:gs>
                  <a:gs pos="100000">
                    <a:srgbClr val="FFFFFF"/>
                  </a:gs>
                </a:gsLst>
                <a:lin ang="5400000" scaled="0"/>
              </a:gradFill>
              <a:ea typeface="Segoe UI" pitchFamily="34" charset="0"/>
              <a:cs typeface="Segoe UI" pitchFamily="34" charset="0"/>
            </a:endParaRPr>
          </a:p>
        </p:txBody>
      </p:sp>
      <p:pic>
        <p:nvPicPr>
          <p:cNvPr id="8" name="Picture 7"/>
          <p:cNvPicPr>
            <a:picLocks noChangeAspect="1"/>
          </p:cNvPicPr>
          <p:nvPr userDrawn="1"/>
        </p:nvPicPr>
        <p:blipFill>
          <a:blip r:embed="rId3"/>
          <a:stretch>
            <a:fillRect/>
          </a:stretch>
        </p:blipFill>
        <p:spPr>
          <a:xfrm>
            <a:off x="462280" y="6209084"/>
            <a:ext cx="1456418" cy="310896"/>
          </a:xfrm>
          <a:prstGeom prst="rect">
            <a:avLst/>
          </a:prstGeom>
        </p:spPr>
      </p:pic>
    </p:spTree>
    <p:extLst>
      <p:ext uri="{BB962C8B-B14F-4D97-AF65-F5344CB8AC3E}">
        <p14:creationId xmlns:p14="http://schemas.microsoft.com/office/powerpoint/2010/main" val="4247863485"/>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Title Slide">
    <p:bg bwMode="gray">
      <p:bgPr>
        <a:solidFill>
          <a:schemeClr val="accent1"/>
        </a:solidFill>
        <a:effectLst/>
      </p:bgPr>
    </p:bg>
    <p:spTree>
      <p:nvGrpSpPr>
        <p:cNvPr id="1" name=""/>
        <p:cNvGrpSpPr/>
        <p:nvPr/>
      </p:nvGrpSpPr>
      <p:grpSpPr>
        <a:xfrm>
          <a:off x="0" y="0"/>
          <a:ext cx="0" cy="0"/>
          <a:chOff x="0" y="0"/>
          <a:chExt cx="0" cy="0"/>
        </a:xfrm>
      </p:grpSpPr>
      <p:sp>
        <p:nvSpPr>
          <p:cNvPr id="10" name="Rectangle 9"/>
          <p:cNvSpPr/>
          <p:nvPr userDrawn="1"/>
        </p:nvSpPr>
        <p:spPr bwMode="gray">
          <a:xfrm>
            <a:off x="0" y="5758901"/>
            <a:ext cx="12435840" cy="1235624"/>
          </a:xfrm>
          <a:prstGeom prst="rect">
            <a:avLst/>
          </a:prstGeom>
          <a:solidFill>
            <a:schemeClr val="tx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398" fontAlgn="base">
              <a:lnSpc>
                <a:spcPct val="90000"/>
              </a:lnSpc>
              <a:spcBef>
                <a:spcPct val="0"/>
              </a:spcBef>
              <a:spcAft>
                <a:spcPct val="0"/>
              </a:spcAft>
            </a:pPr>
            <a:endParaRPr lang="en-US" sz="2400" dirty="0" err="1">
              <a:gradFill>
                <a:gsLst>
                  <a:gs pos="0">
                    <a:srgbClr val="FFFFFF"/>
                  </a:gs>
                  <a:gs pos="100000">
                    <a:srgbClr val="FFFFFF"/>
                  </a:gs>
                </a:gsLst>
                <a:lin ang="5400000" scaled="0"/>
              </a:gradFill>
              <a:ea typeface="Segoe UI" pitchFamily="34" charset="0"/>
              <a:cs typeface="Segoe UI" pitchFamily="34" charset="0"/>
            </a:endParaRPr>
          </a:p>
        </p:txBody>
      </p:sp>
      <p:pic>
        <p:nvPicPr>
          <p:cNvPr id="11" name="Picture 10"/>
          <p:cNvPicPr>
            <a:picLocks noChangeAspect="1"/>
          </p:cNvPicPr>
          <p:nvPr userDrawn="1"/>
        </p:nvPicPr>
        <p:blipFill>
          <a:blip r:embed="rId2"/>
          <a:stretch>
            <a:fillRect/>
          </a:stretch>
        </p:blipFill>
        <p:spPr>
          <a:xfrm>
            <a:off x="462280" y="6209084"/>
            <a:ext cx="1456418" cy="310896"/>
          </a:xfrm>
          <a:prstGeom prst="rect">
            <a:avLst/>
          </a:prstGeom>
        </p:spPr>
      </p:pic>
      <p:pic>
        <p:nvPicPr>
          <p:cNvPr id="16" name="Picture 15" hidden="1"/>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bwMode="black">
          <a:xfrm>
            <a:off x="459230" y="6240963"/>
            <a:ext cx="1278510" cy="274137"/>
          </a:xfrm>
          <a:prstGeom prst="rect">
            <a:avLst/>
          </a:prstGeom>
        </p:spPr>
      </p:pic>
      <p:sp>
        <p:nvSpPr>
          <p:cNvPr id="8" name="Title 1"/>
          <p:cNvSpPr>
            <a:spLocks noGrp="1"/>
          </p:cNvSpPr>
          <p:nvPr>
            <p:ph type="title" hasCustomPrompt="1"/>
          </p:nvPr>
        </p:nvSpPr>
        <p:spPr bwMode="white">
          <a:xfrm>
            <a:off x="274702" y="1679645"/>
            <a:ext cx="9143936" cy="1828786"/>
          </a:xfrm>
          <a:noFill/>
        </p:spPr>
        <p:txBody>
          <a:bodyPr lIns="146304" tIns="91440" rIns="146304" bIns="91440" anchor="t" anchorCtr="0"/>
          <a:lstStyle>
            <a:lvl1pPr>
              <a:defRPr sz="5400" spc="-100" baseline="0">
                <a:gradFill>
                  <a:gsLst>
                    <a:gs pos="100000">
                      <a:schemeClr val="tx2"/>
                    </a:gs>
                    <a:gs pos="0">
                      <a:schemeClr val="tx2"/>
                    </a:gs>
                  </a:gsLst>
                  <a:lin ang="5400000" scaled="0"/>
                </a:gradFill>
              </a:defRPr>
            </a:lvl1pPr>
          </a:lstStyle>
          <a:p>
            <a:r>
              <a:rPr lang="en-US" dirty="0"/>
              <a:t>Presentation title</a:t>
            </a:r>
          </a:p>
        </p:txBody>
      </p:sp>
      <p:sp>
        <p:nvSpPr>
          <p:cNvPr id="9" name="Text Placeholder 4"/>
          <p:cNvSpPr>
            <a:spLocks noGrp="1"/>
          </p:cNvSpPr>
          <p:nvPr>
            <p:ph type="body" sz="quarter" idx="12" hasCustomPrompt="1"/>
          </p:nvPr>
        </p:nvSpPr>
        <p:spPr bwMode="white">
          <a:xfrm>
            <a:off x="274701" y="3509753"/>
            <a:ext cx="7315137" cy="1828007"/>
          </a:xfrm>
          <a:noFill/>
        </p:spPr>
        <p:txBody>
          <a:bodyPr lIns="146304" tIns="109728" rIns="146304" bIns="109728">
            <a:noAutofit/>
          </a:bodyPr>
          <a:lstStyle>
            <a:lvl1pPr marL="0" indent="0">
              <a:spcBef>
                <a:spcPts val="0"/>
              </a:spcBef>
              <a:buNone/>
              <a:defRPr sz="3200" spc="0" baseline="0">
                <a:gradFill>
                  <a:gsLst>
                    <a:gs pos="91000">
                      <a:schemeClr val="tx1"/>
                    </a:gs>
                    <a:gs pos="0">
                      <a:schemeClr val="tx1"/>
                    </a:gs>
                  </a:gsLst>
                  <a:lin ang="5400000" scaled="0"/>
                </a:gradFill>
                <a:latin typeface="+mj-lt"/>
              </a:defRPr>
            </a:lvl1pPr>
          </a:lstStyle>
          <a:p>
            <a:pPr lvl="0"/>
            <a:r>
              <a:rPr lang="en-US" dirty="0"/>
              <a:t>Speaker Name</a:t>
            </a:r>
          </a:p>
        </p:txBody>
      </p:sp>
    </p:spTree>
    <p:extLst>
      <p:ext uri="{BB962C8B-B14F-4D97-AF65-F5344CB8AC3E}">
        <p14:creationId xmlns:p14="http://schemas.microsoft.com/office/powerpoint/2010/main" val="3683986483"/>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Title &amp; 2-color Non-bulleted text">
    <p:bg>
      <p:bgPr>
        <a:solidFill>
          <a:srgbClr val="F8F8F8"/>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6" name="Text Placeholder 5"/>
          <p:cNvSpPr>
            <a:spLocks noGrp="1"/>
          </p:cNvSpPr>
          <p:nvPr>
            <p:ph type="body" sz="quarter" idx="10"/>
          </p:nvPr>
        </p:nvSpPr>
        <p:spPr>
          <a:xfrm>
            <a:off x="274638" y="1212850"/>
            <a:ext cx="11887200" cy="2025170"/>
          </a:xfrm>
        </p:spPr>
        <p:txBody>
          <a:bodyPr/>
          <a:lstStyle>
            <a:lvl1pPr marL="0" indent="0">
              <a:buNone/>
              <a:defRPr>
                <a:gradFill>
                  <a:gsLst>
                    <a:gs pos="1250">
                      <a:schemeClr val="tx2"/>
                    </a:gs>
                    <a:gs pos="99000">
                      <a:schemeClr val="tx2"/>
                    </a:gs>
                  </a:gsLst>
                  <a:lin ang="5400000" scaled="0"/>
                </a:gradFill>
              </a:defRPr>
            </a:lvl1pPr>
            <a:lvl2pPr marL="0" indent="0">
              <a:buFontTx/>
              <a:buNone/>
              <a:defRPr sz="2000"/>
            </a:lvl2pPr>
            <a:lvl3pPr marL="228600" indent="0">
              <a:buNone/>
              <a:defRPr/>
            </a:lvl3pPr>
            <a:lvl4pPr marL="457200" indent="0">
              <a:buNone/>
              <a:defRPr/>
            </a:lvl4pPr>
            <a:lvl5pPr marL="685800" indent="0">
              <a:buNone/>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117115947"/>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Title &amp; Non-bulleted text">
    <p:bg>
      <p:bgPr>
        <a:solidFill>
          <a:srgbClr val="F8F8F8"/>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6" name="Text Placeholder 5"/>
          <p:cNvSpPr>
            <a:spLocks noGrp="1"/>
          </p:cNvSpPr>
          <p:nvPr>
            <p:ph type="body" sz="quarter" idx="10"/>
          </p:nvPr>
        </p:nvSpPr>
        <p:spPr>
          <a:xfrm>
            <a:off x="274638" y="1212850"/>
            <a:ext cx="11887200" cy="2025170"/>
          </a:xfrm>
        </p:spPr>
        <p:txBody>
          <a:bodyPr/>
          <a:lstStyle>
            <a:lvl1pPr marL="0" indent="0">
              <a:buNone/>
              <a:defRPr>
                <a:gradFill>
                  <a:gsLst>
                    <a:gs pos="1250">
                      <a:schemeClr val="tx1"/>
                    </a:gs>
                    <a:gs pos="99000">
                      <a:schemeClr val="tx1"/>
                    </a:gs>
                  </a:gsLst>
                  <a:lin ang="5400000" scaled="0"/>
                </a:gradFill>
              </a:defRPr>
            </a:lvl1pPr>
            <a:lvl2pPr marL="0" indent="0">
              <a:buFontTx/>
              <a:buNone/>
              <a:defRPr sz="2000"/>
            </a:lvl2pPr>
            <a:lvl3pPr marL="228600" indent="0">
              <a:buNone/>
              <a:defRPr/>
            </a:lvl3pPr>
            <a:lvl4pPr marL="457200" indent="0">
              <a:buNone/>
              <a:defRPr/>
            </a:lvl4pPr>
            <a:lvl5pPr marL="685800" indent="0">
              <a:buNone/>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142387923"/>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Title and Content 1st level color text">
    <p:bg>
      <p:bgPr>
        <a:solidFill>
          <a:srgbClr val="F8F8F8"/>
        </a:solidFill>
        <a:effectLst/>
      </p:bgPr>
    </p:bg>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274638" y="1212850"/>
            <a:ext cx="11887200" cy="2092881"/>
          </a:xfrm>
        </p:spPr>
        <p:txBody>
          <a:bodyPr>
            <a:spAutoFit/>
          </a:bodyPr>
          <a:lstStyle>
            <a:lvl1pPr>
              <a:defRPr sz="4000">
                <a:gradFill>
                  <a:gsLst>
                    <a:gs pos="1250">
                      <a:schemeClr val="tx2"/>
                    </a:gs>
                    <a:gs pos="99000">
                      <a:schemeClr val="tx2"/>
                    </a:gs>
                  </a:gsLst>
                  <a:lin ang="5400000" scaled="0"/>
                </a:gradFill>
              </a:defRPr>
            </a:lvl1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Title 5"/>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3458877424"/>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Title and Content">
    <p:bg>
      <p:bgPr>
        <a:solidFill>
          <a:srgbClr val="F8F8F8"/>
        </a:solidFill>
        <a:effectLst/>
      </p:bgPr>
    </p:bg>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274638" y="1212850"/>
            <a:ext cx="11887200" cy="2092881"/>
          </a:xfrm>
        </p:spPr>
        <p:txBody>
          <a:bodyPr>
            <a:spAutoFit/>
          </a:bodyPr>
          <a:lstStyle>
            <a:lvl1pPr>
              <a:defRPr sz="4000"/>
            </a:lvl1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Title 5"/>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3664251463"/>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Two Column 2-color Non-bulleted">
    <p:bg>
      <p:bgPr>
        <a:solidFill>
          <a:srgbClr val="F8F8F8"/>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4" name="Text Placeholder 3"/>
          <p:cNvSpPr>
            <a:spLocks noGrp="1"/>
          </p:cNvSpPr>
          <p:nvPr>
            <p:ph type="body" sz="quarter" idx="10"/>
          </p:nvPr>
        </p:nvSpPr>
        <p:spPr>
          <a:xfrm>
            <a:off x="274639" y="1212849"/>
            <a:ext cx="5486399" cy="1914370"/>
          </a:xfrm>
        </p:spPr>
        <p:txBody>
          <a:bodyPr wrap="square">
            <a:spAutoFit/>
          </a:bodyPr>
          <a:lstStyle>
            <a:lvl1pPr marL="0" indent="0">
              <a:spcBef>
                <a:spcPts val="1224"/>
              </a:spcBef>
              <a:buClr>
                <a:schemeClr val="tx1"/>
              </a:buClr>
              <a:buFont typeface="Wingdings" pitchFamily="2" charset="2"/>
              <a:buNone/>
              <a:defRPr sz="3200">
                <a:gradFill>
                  <a:gsLst>
                    <a:gs pos="1250">
                      <a:schemeClr val="tx2"/>
                    </a:gs>
                    <a:gs pos="99000">
                      <a:schemeClr val="tx2"/>
                    </a:gs>
                  </a:gsLst>
                  <a:lin ang="5400000" scaled="0"/>
                </a:gradFill>
              </a:defRPr>
            </a:lvl1pPr>
            <a:lvl2pPr marL="0" indent="0">
              <a:buNone/>
              <a:defRPr sz="2000"/>
            </a:lvl2pPr>
            <a:lvl3pPr marL="231775" indent="0">
              <a:buNone/>
              <a:tabLst/>
              <a:defRPr sz="2000"/>
            </a:lvl3pPr>
            <a:lvl4pPr marL="460375" indent="0">
              <a:buNone/>
              <a:defRPr/>
            </a:lvl4pPr>
            <a:lvl5pPr marL="685800" indent="0">
              <a:buNone/>
              <a:tabLst/>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3"/>
          <p:cNvSpPr>
            <a:spLocks noGrp="1"/>
          </p:cNvSpPr>
          <p:nvPr>
            <p:ph type="body" sz="quarter" idx="11"/>
          </p:nvPr>
        </p:nvSpPr>
        <p:spPr>
          <a:xfrm>
            <a:off x="6675439" y="1212849"/>
            <a:ext cx="5486399" cy="1914370"/>
          </a:xfrm>
        </p:spPr>
        <p:txBody>
          <a:bodyPr wrap="square">
            <a:spAutoFit/>
          </a:bodyPr>
          <a:lstStyle>
            <a:lvl1pPr marL="0" indent="0">
              <a:spcBef>
                <a:spcPts val="1224"/>
              </a:spcBef>
              <a:buClr>
                <a:schemeClr val="tx1"/>
              </a:buClr>
              <a:buFont typeface="Wingdings" pitchFamily="2" charset="2"/>
              <a:buNone/>
              <a:defRPr sz="3200">
                <a:gradFill>
                  <a:gsLst>
                    <a:gs pos="1250">
                      <a:schemeClr val="tx2"/>
                    </a:gs>
                    <a:gs pos="99000">
                      <a:schemeClr val="tx2"/>
                    </a:gs>
                  </a:gsLst>
                  <a:lin ang="5400000" scaled="0"/>
                </a:gradFill>
              </a:defRPr>
            </a:lvl1pPr>
            <a:lvl2pPr marL="0" indent="0">
              <a:buNone/>
              <a:defRPr sz="2000"/>
            </a:lvl2pPr>
            <a:lvl3pPr marL="231775" indent="0">
              <a:buNone/>
              <a:tabLst/>
              <a:defRPr sz="2000"/>
            </a:lvl3pPr>
            <a:lvl4pPr marL="460375" indent="0">
              <a:buNone/>
              <a:defRPr/>
            </a:lvl4pPr>
            <a:lvl5pPr marL="685800" indent="0">
              <a:buNone/>
              <a:tabLst/>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863959435"/>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Two Column Non-bulleted text">
    <p:bg>
      <p:bgPr>
        <a:solidFill>
          <a:srgbClr val="F8F8F8"/>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4" name="Text Placeholder 3"/>
          <p:cNvSpPr>
            <a:spLocks noGrp="1"/>
          </p:cNvSpPr>
          <p:nvPr>
            <p:ph type="body" sz="quarter" idx="10"/>
          </p:nvPr>
        </p:nvSpPr>
        <p:spPr>
          <a:xfrm>
            <a:off x="274639" y="1212849"/>
            <a:ext cx="5486399" cy="1914370"/>
          </a:xfrm>
        </p:spPr>
        <p:txBody>
          <a:bodyPr wrap="square">
            <a:spAutoFit/>
          </a:bodyPr>
          <a:lstStyle>
            <a:lvl1pPr marL="0" indent="0">
              <a:spcBef>
                <a:spcPts val="1224"/>
              </a:spcBef>
              <a:buClr>
                <a:schemeClr val="tx1"/>
              </a:buClr>
              <a:buFont typeface="Wingdings" pitchFamily="2" charset="2"/>
              <a:buNone/>
              <a:defRPr sz="3200"/>
            </a:lvl1pPr>
            <a:lvl2pPr marL="0" indent="0">
              <a:buNone/>
              <a:defRPr sz="2000"/>
            </a:lvl2pPr>
            <a:lvl3pPr marL="231775" indent="0">
              <a:buNone/>
              <a:tabLst/>
              <a:defRPr sz="2000"/>
            </a:lvl3pPr>
            <a:lvl4pPr marL="460375" indent="0">
              <a:buNone/>
              <a:defRPr/>
            </a:lvl4pPr>
            <a:lvl5pPr marL="685800" indent="0">
              <a:buNone/>
              <a:tabLst/>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3"/>
          <p:cNvSpPr>
            <a:spLocks noGrp="1"/>
          </p:cNvSpPr>
          <p:nvPr>
            <p:ph type="body" sz="quarter" idx="11"/>
          </p:nvPr>
        </p:nvSpPr>
        <p:spPr>
          <a:xfrm>
            <a:off x="6675439" y="1212849"/>
            <a:ext cx="5486399" cy="1914370"/>
          </a:xfrm>
        </p:spPr>
        <p:txBody>
          <a:bodyPr wrap="square">
            <a:spAutoFit/>
          </a:bodyPr>
          <a:lstStyle>
            <a:lvl1pPr marL="0" indent="0">
              <a:spcBef>
                <a:spcPts val="1224"/>
              </a:spcBef>
              <a:buClr>
                <a:schemeClr val="tx1"/>
              </a:buClr>
              <a:buFont typeface="Wingdings" pitchFamily="2" charset="2"/>
              <a:buNone/>
              <a:defRPr sz="3200"/>
            </a:lvl1pPr>
            <a:lvl2pPr marL="0" indent="0">
              <a:buNone/>
              <a:defRPr sz="2000"/>
            </a:lvl2pPr>
            <a:lvl3pPr marL="231775" indent="0">
              <a:buNone/>
              <a:tabLst/>
              <a:defRPr sz="2000"/>
            </a:lvl3pPr>
            <a:lvl4pPr marL="460375" indent="0">
              <a:buNone/>
              <a:defRPr/>
            </a:lvl4pPr>
            <a:lvl5pPr marL="685800" indent="0">
              <a:buNone/>
              <a:tabLst/>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28801264"/>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Two Column Bullet text 1st level color">
    <p:bg>
      <p:bgPr>
        <a:solidFill>
          <a:srgbClr val="F8F8F8"/>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4" name="Text Placeholder 3"/>
          <p:cNvSpPr>
            <a:spLocks noGrp="1"/>
          </p:cNvSpPr>
          <p:nvPr>
            <p:ph type="body" sz="quarter" idx="10"/>
          </p:nvPr>
        </p:nvSpPr>
        <p:spPr>
          <a:xfrm>
            <a:off x="274639" y="1212849"/>
            <a:ext cx="5486399" cy="2425279"/>
          </a:xfrm>
        </p:spPr>
        <p:txBody>
          <a:bodyPr wrap="square">
            <a:spAutoFit/>
          </a:bodyPr>
          <a:lstStyle>
            <a:lvl1pPr marL="287338" indent="-287338">
              <a:spcBef>
                <a:spcPts val="1224"/>
              </a:spcBef>
              <a:buClr>
                <a:schemeClr val="tx2"/>
              </a:buClr>
              <a:buFont typeface="Arial" pitchFamily="34" charset="0"/>
              <a:buChar char="•"/>
              <a:defRPr sz="3200">
                <a:gradFill>
                  <a:gsLst>
                    <a:gs pos="1250">
                      <a:schemeClr val="tx2"/>
                    </a:gs>
                    <a:gs pos="99000">
                      <a:schemeClr val="tx2"/>
                    </a:gs>
                  </a:gsLst>
                  <a:lin ang="5400000" scaled="0"/>
                </a:gradFill>
              </a:defRPr>
            </a:lvl1pPr>
            <a:lvl2pPr marL="531166" indent="-233195">
              <a:defRPr sz="2400"/>
            </a:lvl2pPr>
            <a:lvl3pPr marL="699585" indent="-168419">
              <a:tabLst/>
              <a:defRPr sz="2000"/>
            </a:lvl3pPr>
            <a:lvl4pPr marL="880958" indent="-181374">
              <a:defRPr/>
            </a:lvl4pPr>
            <a:lvl5pPr marL="1049377" indent="-168419">
              <a:tabLst/>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3"/>
          <p:cNvSpPr>
            <a:spLocks noGrp="1"/>
          </p:cNvSpPr>
          <p:nvPr>
            <p:ph type="body" sz="quarter" idx="11"/>
          </p:nvPr>
        </p:nvSpPr>
        <p:spPr>
          <a:xfrm>
            <a:off x="6675439" y="1212849"/>
            <a:ext cx="5486399" cy="2425279"/>
          </a:xfrm>
        </p:spPr>
        <p:txBody>
          <a:bodyPr wrap="square">
            <a:spAutoFit/>
          </a:bodyPr>
          <a:lstStyle>
            <a:lvl1pPr marL="287338" indent="-287338">
              <a:spcBef>
                <a:spcPts val="1224"/>
              </a:spcBef>
              <a:buClr>
                <a:schemeClr val="tx2"/>
              </a:buClr>
              <a:buFont typeface="Arial" pitchFamily="34" charset="0"/>
              <a:buChar char="•"/>
              <a:defRPr sz="3200">
                <a:gradFill>
                  <a:gsLst>
                    <a:gs pos="1250">
                      <a:schemeClr val="tx2"/>
                    </a:gs>
                    <a:gs pos="99000">
                      <a:schemeClr val="tx2"/>
                    </a:gs>
                  </a:gsLst>
                  <a:lin ang="5400000" scaled="0"/>
                </a:gradFill>
              </a:defRPr>
            </a:lvl1pPr>
            <a:lvl2pPr marL="531166" indent="-233195">
              <a:defRPr sz="2400"/>
            </a:lvl2pPr>
            <a:lvl3pPr marL="699585" indent="-168419">
              <a:tabLst/>
              <a:defRPr sz="2000"/>
            </a:lvl3pPr>
            <a:lvl4pPr marL="880958" indent="-181374">
              <a:defRPr/>
            </a:lvl4pPr>
            <a:lvl5pPr marL="1049377" indent="-168419">
              <a:tabLst/>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347358795"/>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wo Column Non-bulleted text">
    <p:bg>
      <p:bgPr>
        <a:solidFill>
          <a:srgbClr val="F8F8F8"/>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4" name="Text Placeholder 3"/>
          <p:cNvSpPr>
            <a:spLocks noGrp="1"/>
          </p:cNvSpPr>
          <p:nvPr>
            <p:ph type="body" sz="quarter" idx="10"/>
          </p:nvPr>
        </p:nvSpPr>
        <p:spPr>
          <a:xfrm>
            <a:off x="274639" y="1212849"/>
            <a:ext cx="5486399" cy="1914370"/>
          </a:xfrm>
        </p:spPr>
        <p:txBody>
          <a:bodyPr wrap="square">
            <a:spAutoFit/>
          </a:bodyPr>
          <a:lstStyle>
            <a:lvl1pPr marL="0" indent="0">
              <a:spcBef>
                <a:spcPts val="1224"/>
              </a:spcBef>
              <a:buClr>
                <a:schemeClr val="tx1"/>
              </a:buClr>
              <a:buFont typeface="Wingdings" pitchFamily="2" charset="2"/>
              <a:buNone/>
              <a:defRPr sz="3200"/>
            </a:lvl1pPr>
            <a:lvl2pPr marL="0" indent="0">
              <a:buNone/>
              <a:defRPr sz="2000"/>
            </a:lvl2pPr>
            <a:lvl3pPr marL="231775" indent="0">
              <a:buNone/>
              <a:tabLst/>
              <a:defRPr sz="2000"/>
            </a:lvl3pPr>
            <a:lvl4pPr marL="460375" indent="0">
              <a:buNone/>
              <a:defRPr/>
            </a:lvl4pPr>
            <a:lvl5pPr marL="685800" indent="0">
              <a:buNone/>
              <a:tabLst/>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3"/>
          <p:cNvSpPr>
            <a:spLocks noGrp="1"/>
          </p:cNvSpPr>
          <p:nvPr>
            <p:ph type="body" sz="quarter" idx="11"/>
          </p:nvPr>
        </p:nvSpPr>
        <p:spPr>
          <a:xfrm>
            <a:off x="6675439" y="1212849"/>
            <a:ext cx="5486399" cy="1914370"/>
          </a:xfrm>
        </p:spPr>
        <p:txBody>
          <a:bodyPr wrap="square">
            <a:spAutoFit/>
          </a:bodyPr>
          <a:lstStyle>
            <a:lvl1pPr marL="0" indent="0">
              <a:spcBef>
                <a:spcPts val="1224"/>
              </a:spcBef>
              <a:buClr>
                <a:schemeClr val="tx1"/>
              </a:buClr>
              <a:buFont typeface="Wingdings" pitchFamily="2" charset="2"/>
              <a:buNone/>
              <a:defRPr sz="3200"/>
            </a:lvl1pPr>
            <a:lvl2pPr marL="0" indent="0">
              <a:buNone/>
              <a:defRPr sz="2000"/>
            </a:lvl2pPr>
            <a:lvl3pPr marL="231775" indent="0">
              <a:buNone/>
              <a:tabLst/>
              <a:defRPr sz="2000"/>
            </a:lvl3pPr>
            <a:lvl4pPr marL="460375" indent="0">
              <a:buNone/>
              <a:defRPr/>
            </a:lvl4pPr>
            <a:lvl5pPr marL="685800" indent="0">
              <a:buNone/>
              <a:tabLst/>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47959926"/>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userDrawn="1">
  <p:cSld name="Two Column Bullet text">
    <p:bg>
      <p:bgPr>
        <a:solidFill>
          <a:srgbClr val="F8F8F8"/>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4" name="Text Placeholder 3"/>
          <p:cNvSpPr>
            <a:spLocks noGrp="1"/>
          </p:cNvSpPr>
          <p:nvPr>
            <p:ph type="body" sz="quarter" idx="10"/>
          </p:nvPr>
        </p:nvSpPr>
        <p:spPr>
          <a:xfrm>
            <a:off x="274639" y="1212849"/>
            <a:ext cx="5486399" cy="2425279"/>
          </a:xfrm>
        </p:spPr>
        <p:txBody>
          <a:bodyPr wrap="square">
            <a:spAutoFit/>
          </a:bodyPr>
          <a:lstStyle>
            <a:lvl1pPr marL="287338" indent="-287338">
              <a:spcBef>
                <a:spcPts val="1224"/>
              </a:spcBef>
              <a:buClr>
                <a:schemeClr val="tx1"/>
              </a:buClr>
              <a:buFont typeface="Arial" pitchFamily="34" charset="0"/>
              <a:buChar char="•"/>
              <a:defRPr sz="3200"/>
            </a:lvl1pPr>
            <a:lvl2pPr marL="531166" indent="-233195">
              <a:defRPr sz="2400"/>
            </a:lvl2pPr>
            <a:lvl3pPr marL="699585" indent="-168419">
              <a:tabLst/>
              <a:defRPr sz="2000"/>
            </a:lvl3pPr>
            <a:lvl4pPr marL="880958" indent="-181374">
              <a:defRPr/>
            </a:lvl4pPr>
            <a:lvl5pPr marL="1049377" indent="-168419">
              <a:tabLst/>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3"/>
          <p:cNvSpPr>
            <a:spLocks noGrp="1"/>
          </p:cNvSpPr>
          <p:nvPr>
            <p:ph type="body" sz="quarter" idx="11"/>
          </p:nvPr>
        </p:nvSpPr>
        <p:spPr>
          <a:xfrm>
            <a:off x="6675439" y="1212849"/>
            <a:ext cx="5486399" cy="2425279"/>
          </a:xfrm>
        </p:spPr>
        <p:txBody>
          <a:bodyPr wrap="square">
            <a:spAutoFit/>
          </a:bodyPr>
          <a:lstStyle>
            <a:lvl1pPr marL="287338" indent="-287338">
              <a:spcBef>
                <a:spcPts val="1224"/>
              </a:spcBef>
              <a:buClr>
                <a:schemeClr val="tx1"/>
              </a:buClr>
              <a:buFont typeface="Arial" pitchFamily="34" charset="0"/>
              <a:buChar char="•"/>
              <a:defRPr sz="3200"/>
            </a:lvl1pPr>
            <a:lvl2pPr marL="531166" indent="-233195">
              <a:defRPr sz="2400"/>
            </a:lvl2pPr>
            <a:lvl3pPr marL="699585" indent="-168419">
              <a:tabLst/>
              <a:defRPr sz="2000"/>
            </a:lvl3pPr>
            <a:lvl4pPr marL="880958" indent="-181374">
              <a:defRPr/>
            </a:lvl4pPr>
            <a:lvl5pPr marL="1049377" indent="-168419">
              <a:tabLst/>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513669977"/>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userDrawn="1">
  <p:cSld name="Title Only">
    <p:bg>
      <p:bgPr>
        <a:solidFill>
          <a:srgbClr val="F8F8F8"/>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Tree>
    <p:extLst>
      <p:ext uri="{BB962C8B-B14F-4D97-AF65-F5344CB8AC3E}">
        <p14:creationId xmlns:p14="http://schemas.microsoft.com/office/powerpoint/2010/main" val="3311184548"/>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userDrawn="1">
  <p:cSld name="Customer Evidence Slide">
    <p:bg bwMode="gray">
      <p:bgPr>
        <a:solidFill>
          <a:srgbClr val="F8F8F8"/>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gradFill>
                  <a:gsLst>
                    <a:gs pos="18584">
                      <a:schemeClr val="tx2"/>
                    </a:gs>
                    <a:gs pos="57000">
                      <a:schemeClr val="tx2"/>
                    </a:gs>
                  </a:gsLst>
                  <a:lin ang="5400000" scaled="0"/>
                </a:gradFill>
              </a:defRPr>
            </a:lvl1pPr>
          </a:lstStyle>
          <a:p>
            <a:r>
              <a:rPr lang="en-US" dirty="0"/>
              <a:t>Customer evidence slide</a:t>
            </a:r>
          </a:p>
        </p:txBody>
      </p:sp>
      <p:sp>
        <p:nvSpPr>
          <p:cNvPr id="4" name="Picture Placeholder 3"/>
          <p:cNvSpPr>
            <a:spLocks noGrp="1"/>
          </p:cNvSpPr>
          <p:nvPr>
            <p:ph type="pic" sz="quarter" idx="10"/>
          </p:nvPr>
        </p:nvSpPr>
        <p:spPr bwMode="gray">
          <a:xfrm>
            <a:off x="274638" y="1434069"/>
            <a:ext cx="5486400" cy="1827214"/>
          </a:xfrm>
          <a:blipFill>
            <a:blip r:embed="rId2"/>
            <a:stretch>
              <a:fillRect/>
            </a:stretch>
          </a:blipFill>
        </p:spPr>
        <p:txBody>
          <a:bodyPr lIns="182880" tIns="146304" rIns="182880" bIns="146304">
            <a:noAutofit/>
          </a:bodyPr>
          <a:lstStyle>
            <a:lvl1pPr marL="0" indent="0">
              <a:buNone/>
              <a:defRPr lang="en-US" sz="2400" kern="1200" spc="0" baseline="0" dirty="0">
                <a:noFill/>
                <a:latin typeface="+mn-lt"/>
                <a:ea typeface="+mn-ea"/>
                <a:cs typeface="+mn-cs"/>
              </a:defRPr>
            </a:lvl1pPr>
            <a:lvl2pPr>
              <a:defRPr lang="en-US" sz="2400" kern="1200" spc="0" baseline="0" dirty="0">
                <a:gradFill>
                  <a:gsLst>
                    <a:gs pos="1250">
                      <a:schemeClr val="tx1"/>
                    </a:gs>
                    <a:gs pos="100000">
                      <a:schemeClr val="tx1"/>
                    </a:gs>
                  </a:gsLst>
                  <a:lin ang="5400000" scaled="0"/>
                </a:gradFill>
                <a:latin typeface="+mn-lt"/>
                <a:ea typeface="+mn-ea"/>
                <a:cs typeface="+mn-cs"/>
              </a:defRPr>
            </a:lvl2pPr>
          </a:lstStyle>
          <a:p>
            <a:pPr marL="0" marR="0" lvl="0" indent="0" algn="l" defTabSz="932742" rtl="0" eaLnBrk="1" fontAlgn="auto" latinLnBrk="0" hangingPunct="1">
              <a:lnSpc>
                <a:spcPct val="90000"/>
              </a:lnSpc>
              <a:spcBef>
                <a:spcPct val="20000"/>
              </a:spcBef>
              <a:spcAft>
                <a:spcPts val="0"/>
              </a:spcAft>
              <a:buClrTx/>
              <a:buSzPct val="90000"/>
              <a:buFont typeface="Arial" pitchFamily="34" charset="0"/>
              <a:buNone/>
              <a:tabLst/>
            </a:pPr>
            <a:r>
              <a:rPr lang="en-US"/>
              <a:t>Click icon to add picture</a:t>
            </a:r>
            <a:endParaRPr lang="en-US" dirty="0"/>
          </a:p>
        </p:txBody>
      </p:sp>
      <p:sp>
        <p:nvSpPr>
          <p:cNvPr id="5" name="Rectangle 4"/>
          <p:cNvSpPr/>
          <p:nvPr userDrawn="1"/>
        </p:nvSpPr>
        <p:spPr bwMode="auto">
          <a:xfrm>
            <a:off x="6218237" y="4868863"/>
            <a:ext cx="5945966" cy="1828800"/>
          </a:xfrm>
          <a:prstGeom prst="rect">
            <a:avLst/>
          </a:prstGeom>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182880" tIns="146304" rIns="182880" bIns="146304" numCol="1" rtlCol="0" anchor="ctr" anchorCtr="0" compatLnSpc="1">
            <a:prstTxWarp prst="textNoShape">
              <a:avLst/>
            </a:prstTxWarp>
          </a:bodyPr>
          <a:lstStyle/>
          <a:p>
            <a:pPr algn="ctr" defTabSz="932472" fontAlgn="base">
              <a:spcBef>
                <a:spcPct val="0"/>
              </a:spcBef>
              <a:spcAft>
                <a:spcPct val="0"/>
              </a:spcAft>
            </a:pPr>
            <a:endParaRPr lang="en-US" sz="2000" dirty="0">
              <a:gradFill>
                <a:gsLst>
                  <a:gs pos="5439">
                    <a:srgbClr val="F8F8F8"/>
                  </a:gs>
                  <a:gs pos="10000">
                    <a:srgbClr val="F8F8F8"/>
                  </a:gs>
                </a:gsLst>
                <a:lin ang="5400000" scaled="0"/>
              </a:gradFill>
            </a:endParaRPr>
          </a:p>
        </p:txBody>
      </p:sp>
      <p:sp>
        <p:nvSpPr>
          <p:cNvPr id="6" name="Picture Placeholder 3"/>
          <p:cNvSpPr>
            <a:spLocks noGrp="1"/>
          </p:cNvSpPr>
          <p:nvPr>
            <p:ph type="pic" sz="quarter" idx="11" hasCustomPrompt="1"/>
          </p:nvPr>
        </p:nvSpPr>
        <p:spPr bwMode="gray">
          <a:xfrm>
            <a:off x="6218237" y="1434069"/>
            <a:ext cx="5943601" cy="3433208"/>
          </a:xfrm>
          <a:blipFill>
            <a:blip r:embed="rId3"/>
            <a:stretch>
              <a:fillRect/>
            </a:stretch>
          </a:blipFill>
        </p:spPr>
        <p:txBody>
          <a:bodyPr lIns="182880" tIns="146304" rIns="182880" bIns="146304">
            <a:noAutofit/>
          </a:bodyPr>
          <a:lstStyle>
            <a:lvl1pPr marL="0" indent="0">
              <a:buNone/>
              <a:defRPr lang="en-US" sz="2400" kern="1200" spc="0" baseline="0" dirty="0">
                <a:gradFill>
                  <a:gsLst>
                    <a:gs pos="1250">
                      <a:schemeClr val="tx1"/>
                    </a:gs>
                    <a:gs pos="100000">
                      <a:schemeClr val="tx1"/>
                    </a:gs>
                  </a:gsLst>
                  <a:lin ang="5400000" scaled="0"/>
                </a:gradFill>
                <a:latin typeface="+mn-lt"/>
                <a:ea typeface="+mn-ea"/>
                <a:cs typeface="+mn-cs"/>
              </a:defRPr>
            </a:lvl1pPr>
            <a:lvl2pPr algn="ctr">
              <a:defRPr lang="en-US" sz="2400" kern="1200" spc="0" baseline="0" dirty="0">
                <a:gradFill>
                  <a:gsLst>
                    <a:gs pos="1250">
                      <a:schemeClr val="tx1"/>
                    </a:gs>
                    <a:gs pos="100000">
                      <a:schemeClr val="tx1"/>
                    </a:gs>
                  </a:gsLst>
                  <a:lin ang="5400000" scaled="0"/>
                </a:gradFill>
                <a:latin typeface="+mn-lt"/>
                <a:ea typeface="+mn-ea"/>
                <a:cs typeface="+mn-cs"/>
              </a:defRPr>
            </a:lvl2pPr>
          </a:lstStyle>
          <a:p>
            <a:pPr marL="0" marR="0" lvl="0" indent="0" algn="l" defTabSz="932742" rtl="0" eaLnBrk="1" fontAlgn="auto" latinLnBrk="0" hangingPunct="1">
              <a:lnSpc>
                <a:spcPct val="90000"/>
              </a:lnSpc>
              <a:spcBef>
                <a:spcPct val="20000"/>
              </a:spcBef>
              <a:spcAft>
                <a:spcPts val="0"/>
              </a:spcAft>
              <a:buClrTx/>
              <a:buSzPct val="90000"/>
              <a:buFont typeface="Arial" pitchFamily="34" charset="0"/>
              <a:buNone/>
              <a:tabLst/>
            </a:pPr>
            <a:r>
              <a:rPr lang="en-US" dirty="0"/>
              <a:t>Your image here</a:t>
            </a:r>
          </a:p>
        </p:txBody>
      </p:sp>
      <p:cxnSp>
        <p:nvCxnSpPr>
          <p:cNvPr id="7" name="Straight Connector 6"/>
          <p:cNvCxnSpPr/>
          <p:nvPr userDrawn="1"/>
        </p:nvCxnSpPr>
        <p:spPr>
          <a:xfrm>
            <a:off x="5989638" y="1836883"/>
            <a:ext cx="0" cy="4754828"/>
          </a:xfrm>
          <a:prstGeom prst="line">
            <a:avLst/>
          </a:prstGeom>
          <a:ln w="3175">
            <a:solidFill>
              <a:schemeClr val="tx1">
                <a:alpha val="25000"/>
              </a:schemeClr>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11" name="Text Placeholder 10"/>
          <p:cNvSpPr>
            <a:spLocks noGrp="1"/>
          </p:cNvSpPr>
          <p:nvPr>
            <p:ph type="body" sz="quarter" idx="12"/>
          </p:nvPr>
        </p:nvSpPr>
        <p:spPr>
          <a:xfrm>
            <a:off x="274638" y="3260725"/>
            <a:ext cx="5486400" cy="3436938"/>
          </a:xfrm>
        </p:spPr>
        <p:txBody>
          <a:bodyPr lIns="182880" tIns="146304" rIns="182880" bIns="146304">
            <a:noAutofit/>
          </a:bodyPr>
          <a:lstStyle>
            <a:lvl1pPr marL="0" indent="0">
              <a:buNone/>
              <a:defRPr sz="2400">
                <a:latin typeface="+mn-lt"/>
              </a:defRPr>
            </a:lvl1pPr>
          </a:lstStyle>
          <a:p>
            <a:pPr lvl="0"/>
            <a:r>
              <a:rPr lang="en-US"/>
              <a:t>Edit Master text styles</a:t>
            </a:r>
          </a:p>
        </p:txBody>
      </p:sp>
      <p:sp>
        <p:nvSpPr>
          <p:cNvPr id="15" name="Text Placeholder 14"/>
          <p:cNvSpPr>
            <a:spLocks noGrp="1"/>
          </p:cNvSpPr>
          <p:nvPr>
            <p:ph type="body" sz="quarter" idx="13"/>
          </p:nvPr>
        </p:nvSpPr>
        <p:spPr>
          <a:xfrm>
            <a:off x="6218238" y="4868863"/>
            <a:ext cx="5943600" cy="1827214"/>
          </a:xfrm>
        </p:spPr>
        <p:txBody>
          <a:bodyPr lIns="182880" tIns="146304" rIns="182880" bIns="146304" anchor="ctr">
            <a:noAutofit/>
          </a:bodyPr>
          <a:lstStyle>
            <a:lvl1pPr marL="0" indent="0" algn="ctr">
              <a:buNone/>
              <a:defRPr sz="3200">
                <a:gradFill>
                  <a:gsLst>
                    <a:gs pos="27434">
                      <a:srgbClr val="FFFFFF"/>
                    </a:gs>
                    <a:gs pos="54000">
                      <a:srgbClr val="FFFFFF"/>
                    </a:gs>
                  </a:gsLst>
                  <a:lin ang="5400000" scaled="0"/>
                </a:gradFill>
                <a:latin typeface="+mj-lt"/>
              </a:defRPr>
            </a:lvl1pPr>
          </a:lstStyle>
          <a:p>
            <a:pPr lvl="0"/>
            <a:r>
              <a:rPr lang="en-US"/>
              <a:t>Edit Master text styles</a:t>
            </a:r>
          </a:p>
        </p:txBody>
      </p:sp>
    </p:spTree>
    <p:extLst>
      <p:ext uri="{BB962C8B-B14F-4D97-AF65-F5344CB8AC3E}">
        <p14:creationId xmlns:p14="http://schemas.microsoft.com/office/powerpoint/2010/main" val="2546407698"/>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userDrawn="1">
  <p:cSld name="Demo slide">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8" y="1209973"/>
            <a:ext cx="8228299" cy="1181862"/>
          </a:xfrm>
          <a:noFill/>
        </p:spPr>
        <p:txBody>
          <a:bodyPr wrap="square" tIns="91440" bIns="91440" anchor="t" anchorCtr="0">
            <a:spAutoFit/>
          </a:bodyPr>
          <a:lstStyle>
            <a:lvl1pPr>
              <a:defRPr sz="7200" spc="-100" baseline="0">
                <a:gradFill>
                  <a:gsLst>
                    <a:gs pos="8850">
                      <a:schemeClr val="tx1"/>
                    </a:gs>
                    <a:gs pos="23894">
                      <a:schemeClr val="tx1"/>
                    </a:gs>
                  </a:gsLst>
                  <a:lin ang="5400000" scaled="0"/>
                </a:gradFill>
              </a:defRPr>
            </a:lvl1pPr>
          </a:lstStyle>
          <a:p>
            <a:r>
              <a:rPr lang="en-US" dirty="0"/>
              <a:t>Demo title</a:t>
            </a:r>
          </a:p>
        </p:txBody>
      </p:sp>
      <p:sp>
        <p:nvSpPr>
          <p:cNvPr id="5" name="Text Placeholder 4"/>
          <p:cNvSpPr>
            <a:spLocks noGrp="1"/>
          </p:cNvSpPr>
          <p:nvPr>
            <p:ph type="body" sz="quarter" idx="12" hasCustomPrompt="1"/>
          </p:nvPr>
        </p:nvSpPr>
        <p:spPr>
          <a:xfrm>
            <a:off x="274638" y="3954463"/>
            <a:ext cx="8229599" cy="738664"/>
          </a:xfrm>
          <a:noFill/>
        </p:spPr>
        <p:txBody>
          <a:bodyPr wrap="square" lIns="182880" tIns="146304" rIns="182880" bIns="146304">
            <a:spAutoFit/>
          </a:bodyPr>
          <a:lstStyle>
            <a:lvl1pPr marL="0" indent="0">
              <a:spcBef>
                <a:spcPts val="0"/>
              </a:spcBef>
              <a:buNone/>
              <a:defRPr sz="3200" spc="0" baseline="0">
                <a:gradFill>
                  <a:gsLst>
                    <a:gs pos="8850">
                      <a:schemeClr val="tx1"/>
                    </a:gs>
                    <a:gs pos="23894">
                      <a:schemeClr val="tx1"/>
                    </a:gs>
                  </a:gsLst>
                  <a:lin ang="5400000" scaled="0"/>
                </a:gradFill>
                <a:latin typeface="+mj-lt"/>
              </a:defRPr>
            </a:lvl1pPr>
          </a:lstStyle>
          <a:p>
            <a:pPr lvl="0"/>
            <a:r>
              <a:rPr lang="en-US" dirty="0"/>
              <a:t>Speaker Name</a:t>
            </a:r>
          </a:p>
        </p:txBody>
      </p:sp>
    </p:spTree>
    <p:extLst>
      <p:ext uri="{BB962C8B-B14F-4D97-AF65-F5344CB8AC3E}">
        <p14:creationId xmlns:p14="http://schemas.microsoft.com/office/powerpoint/2010/main" val="2846475858"/>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userDrawn="1">
  <p:cSld name="Video slide">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8" y="1209973"/>
            <a:ext cx="8229599" cy="1181862"/>
          </a:xfrm>
          <a:noFill/>
        </p:spPr>
        <p:txBody>
          <a:bodyPr wrap="square" tIns="91440" bIns="91440" anchor="t" anchorCtr="0">
            <a:spAutoFit/>
          </a:bodyPr>
          <a:lstStyle>
            <a:lvl1pPr>
              <a:defRPr sz="7200" spc="-100" baseline="0">
                <a:gradFill>
                  <a:gsLst>
                    <a:gs pos="10619">
                      <a:schemeClr val="tx1"/>
                    </a:gs>
                    <a:gs pos="26549">
                      <a:schemeClr val="tx1"/>
                    </a:gs>
                  </a:gsLst>
                  <a:lin ang="5400000" scaled="0"/>
                </a:gradFill>
              </a:defRPr>
            </a:lvl1pPr>
          </a:lstStyle>
          <a:p>
            <a:r>
              <a:rPr lang="en-US" dirty="0"/>
              <a:t>Video title</a:t>
            </a:r>
          </a:p>
        </p:txBody>
      </p:sp>
    </p:spTree>
    <p:extLst>
      <p:ext uri="{BB962C8B-B14F-4D97-AF65-F5344CB8AC3E}">
        <p14:creationId xmlns:p14="http://schemas.microsoft.com/office/powerpoint/2010/main" val="1861865094"/>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userDrawn="1">
  <p:cSld name="Section Title Accent Color 1">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8" y="2125662"/>
            <a:ext cx="11887200" cy="1181862"/>
          </a:xfrm>
          <a:noFill/>
        </p:spPr>
        <p:txBody>
          <a:bodyPr tIns="91440" bIns="91440" anchor="t" anchorCtr="0">
            <a:spAutoFit/>
          </a:bodyPr>
          <a:lstStyle>
            <a:lvl1pPr>
              <a:defRPr sz="7200" spc="-100" baseline="0">
                <a:gradFill>
                  <a:gsLst>
                    <a:gs pos="100000">
                      <a:schemeClr val="tx1"/>
                    </a:gs>
                    <a:gs pos="0">
                      <a:schemeClr val="tx1"/>
                    </a:gs>
                  </a:gsLst>
                  <a:lin ang="5400000" scaled="0"/>
                </a:gradFill>
              </a:defRPr>
            </a:lvl1pPr>
          </a:lstStyle>
          <a:p>
            <a:r>
              <a:rPr lang="en-US" dirty="0"/>
              <a:t>Section title</a:t>
            </a:r>
          </a:p>
        </p:txBody>
      </p:sp>
    </p:spTree>
    <p:extLst>
      <p:ext uri="{BB962C8B-B14F-4D97-AF65-F5344CB8AC3E}">
        <p14:creationId xmlns:p14="http://schemas.microsoft.com/office/powerpoint/2010/main" val="1713788130"/>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userDrawn="1">
  <p:cSld name="Section Title Accent Color 2">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8" y="2125662"/>
            <a:ext cx="11887200" cy="1181862"/>
          </a:xfrm>
          <a:noFill/>
        </p:spPr>
        <p:txBody>
          <a:bodyPr tIns="91440" bIns="91440" anchor="t" anchorCtr="0">
            <a:spAutoFit/>
          </a:bodyPr>
          <a:lstStyle>
            <a:lvl1pPr>
              <a:defRPr sz="7200" spc="-100" baseline="0">
                <a:gradFill>
                  <a:gsLst>
                    <a:gs pos="100000">
                      <a:schemeClr val="tx1"/>
                    </a:gs>
                    <a:gs pos="0">
                      <a:schemeClr val="tx1"/>
                    </a:gs>
                  </a:gsLst>
                  <a:lin ang="5400000" scaled="0"/>
                </a:gradFill>
              </a:defRPr>
            </a:lvl1pPr>
          </a:lstStyle>
          <a:p>
            <a:r>
              <a:rPr lang="en-US" dirty="0"/>
              <a:t>Section title</a:t>
            </a:r>
          </a:p>
        </p:txBody>
      </p:sp>
    </p:spTree>
    <p:extLst>
      <p:ext uri="{BB962C8B-B14F-4D97-AF65-F5344CB8AC3E}">
        <p14:creationId xmlns:p14="http://schemas.microsoft.com/office/powerpoint/2010/main" val="3570230227"/>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77.xml><?xml version="1.0" encoding="utf-8"?>
<p:sldLayout xmlns:a="http://schemas.openxmlformats.org/drawingml/2006/main" xmlns:r="http://schemas.openxmlformats.org/officeDocument/2006/relationships" xmlns:p="http://schemas.openxmlformats.org/presentationml/2006/main" preserve="1" userDrawn="1">
  <p:cSld name="50-50 Right Photo Layout">
    <p:bg>
      <p:bgPr>
        <a:solidFill>
          <a:srgbClr val="F8F8F8"/>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9" y="1241426"/>
            <a:ext cx="5486399" cy="2012859"/>
          </a:xfrm>
        </p:spPr>
        <p:txBody>
          <a:bodyPr>
            <a:spAutoFit/>
          </a:bodyPr>
          <a:lstStyle>
            <a:lvl1pPr>
              <a:defRPr sz="6600" baseline="0">
                <a:gradFill>
                  <a:gsLst>
                    <a:gs pos="1250">
                      <a:schemeClr val="tx1"/>
                    </a:gs>
                    <a:gs pos="100000">
                      <a:schemeClr val="tx1"/>
                    </a:gs>
                  </a:gsLst>
                  <a:lin ang="5400000" scaled="0"/>
                </a:gradFill>
              </a:defRPr>
            </a:lvl1pPr>
          </a:lstStyle>
          <a:p>
            <a:r>
              <a:rPr lang="en-US" dirty="0"/>
              <a:t>50/50 photo layout</a:t>
            </a:r>
          </a:p>
        </p:txBody>
      </p:sp>
      <p:sp>
        <p:nvSpPr>
          <p:cNvPr id="5" name="Picture Placeholder 4"/>
          <p:cNvSpPr>
            <a:spLocks noGrp="1"/>
          </p:cNvSpPr>
          <p:nvPr>
            <p:ph type="pic" sz="quarter" idx="10"/>
          </p:nvPr>
        </p:nvSpPr>
        <p:spPr bwMode="ltGray">
          <a:xfrm>
            <a:off x="6219825" y="0"/>
            <a:ext cx="6216650" cy="6992587"/>
          </a:xfrm>
          <a:blipFill>
            <a:blip r:embed="rId2"/>
            <a:stretch>
              <a:fillRect/>
            </a:stretch>
          </a:blipFill>
        </p:spPr>
        <p:txBody>
          <a:bodyPr tIns="548640" anchor="ctr" anchorCtr="0">
            <a:noAutofit/>
          </a:bodyPr>
          <a:lstStyle>
            <a:lvl1pPr marL="0" indent="0" algn="ctr">
              <a:buNone/>
              <a:defRPr sz="1600" b="1" cap="none" baseline="0">
                <a:gradFill>
                  <a:gsLst>
                    <a:gs pos="0">
                      <a:srgbClr val="FFFFFF"/>
                    </a:gs>
                    <a:gs pos="27000">
                      <a:srgbClr val="FFFFFF"/>
                    </a:gs>
                  </a:gsLst>
                  <a:lin ang="5400000" scaled="0"/>
                </a:gradFill>
                <a:latin typeface="+mn-lt"/>
              </a:defRPr>
            </a:lvl1pPr>
          </a:lstStyle>
          <a:p>
            <a:r>
              <a:rPr lang="en-US"/>
              <a:t>Click icon to add picture</a:t>
            </a:r>
            <a:endParaRPr lang="en-US" dirty="0"/>
          </a:p>
        </p:txBody>
      </p:sp>
    </p:spTree>
    <p:extLst>
      <p:ext uri="{BB962C8B-B14F-4D97-AF65-F5344CB8AC3E}">
        <p14:creationId xmlns:p14="http://schemas.microsoft.com/office/powerpoint/2010/main" val="1186859002"/>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78.xml><?xml version="1.0" encoding="utf-8"?>
<p:sldLayout xmlns:a="http://schemas.openxmlformats.org/drawingml/2006/main" xmlns:r="http://schemas.openxmlformats.org/officeDocument/2006/relationships" xmlns:p="http://schemas.openxmlformats.org/presentationml/2006/main" preserve="1" userDrawn="1">
  <p:cSld name="Blank Accent Color 1">
    <p:bg>
      <p:bgRef idx="1001">
        <a:schemeClr val="bg2"/>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376094297"/>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79.xml><?xml version="1.0" encoding="utf-8"?>
<p:sldLayout xmlns:a="http://schemas.openxmlformats.org/drawingml/2006/main" xmlns:r="http://schemas.openxmlformats.org/officeDocument/2006/relationships" xmlns:p="http://schemas.openxmlformats.org/presentationml/2006/main" preserve="1" userDrawn="1">
  <p:cSld name="Blank Accent Color 2">
    <p:bg>
      <p:bgPr>
        <a:solidFill>
          <a:schemeClr val="accent2"/>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414439208"/>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wo Column Bullet text 1st level color">
    <p:bg>
      <p:bgPr>
        <a:solidFill>
          <a:srgbClr val="F8F8F8"/>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4" name="Text Placeholder 3"/>
          <p:cNvSpPr>
            <a:spLocks noGrp="1"/>
          </p:cNvSpPr>
          <p:nvPr>
            <p:ph type="body" sz="quarter" idx="10"/>
          </p:nvPr>
        </p:nvSpPr>
        <p:spPr>
          <a:xfrm>
            <a:off x="274639" y="1212849"/>
            <a:ext cx="5486399" cy="2425279"/>
          </a:xfrm>
        </p:spPr>
        <p:txBody>
          <a:bodyPr wrap="square">
            <a:spAutoFit/>
          </a:bodyPr>
          <a:lstStyle>
            <a:lvl1pPr marL="287338" indent="-287338">
              <a:spcBef>
                <a:spcPts val="1224"/>
              </a:spcBef>
              <a:buClr>
                <a:schemeClr val="tx2"/>
              </a:buClr>
              <a:buFont typeface="Arial" pitchFamily="34" charset="0"/>
              <a:buChar char="•"/>
              <a:defRPr sz="3200">
                <a:gradFill>
                  <a:gsLst>
                    <a:gs pos="1250">
                      <a:schemeClr val="tx2"/>
                    </a:gs>
                    <a:gs pos="99000">
                      <a:schemeClr val="tx2"/>
                    </a:gs>
                  </a:gsLst>
                  <a:lin ang="5400000" scaled="0"/>
                </a:gradFill>
              </a:defRPr>
            </a:lvl1pPr>
            <a:lvl2pPr marL="531166" indent="-233195">
              <a:defRPr sz="2400"/>
            </a:lvl2pPr>
            <a:lvl3pPr marL="699585" indent="-168419">
              <a:tabLst/>
              <a:defRPr sz="2000"/>
            </a:lvl3pPr>
            <a:lvl4pPr marL="880958" indent="-181374">
              <a:defRPr/>
            </a:lvl4pPr>
            <a:lvl5pPr marL="1049377" indent="-168419">
              <a:tabLst/>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3"/>
          <p:cNvSpPr>
            <a:spLocks noGrp="1"/>
          </p:cNvSpPr>
          <p:nvPr>
            <p:ph type="body" sz="quarter" idx="11"/>
          </p:nvPr>
        </p:nvSpPr>
        <p:spPr>
          <a:xfrm>
            <a:off x="6675439" y="1212849"/>
            <a:ext cx="5486399" cy="2425279"/>
          </a:xfrm>
        </p:spPr>
        <p:txBody>
          <a:bodyPr wrap="square">
            <a:spAutoFit/>
          </a:bodyPr>
          <a:lstStyle>
            <a:lvl1pPr marL="287338" indent="-287338">
              <a:spcBef>
                <a:spcPts val="1224"/>
              </a:spcBef>
              <a:buClr>
                <a:schemeClr val="tx2"/>
              </a:buClr>
              <a:buFont typeface="Arial" pitchFamily="34" charset="0"/>
              <a:buChar char="•"/>
              <a:defRPr sz="3200">
                <a:gradFill>
                  <a:gsLst>
                    <a:gs pos="1250">
                      <a:schemeClr val="tx2"/>
                    </a:gs>
                    <a:gs pos="99000">
                      <a:schemeClr val="tx2"/>
                    </a:gs>
                  </a:gsLst>
                  <a:lin ang="5400000" scaled="0"/>
                </a:gradFill>
              </a:defRPr>
            </a:lvl1pPr>
            <a:lvl2pPr marL="531166" indent="-233195">
              <a:defRPr sz="2400"/>
            </a:lvl2pPr>
            <a:lvl3pPr marL="699585" indent="-168419">
              <a:tabLst/>
              <a:defRPr sz="2000"/>
            </a:lvl3pPr>
            <a:lvl4pPr marL="880958" indent="-181374">
              <a:defRPr/>
            </a:lvl4pPr>
            <a:lvl5pPr marL="1049377" indent="-168419">
              <a:tabLst/>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160568471"/>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80.xml><?xml version="1.0" encoding="utf-8"?>
<p:sldLayout xmlns:a="http://schemas.openxmlformats.org/drawingml/2006/main" xmlns:r="http://schemas.openxmlformats.org/officeDocument/2006/relationships" xmlns:p="http://schemas.openxmlformats.org/presentationml/2006/main" preserve="1" userDrawn="1">
  <p:cSld name="Developer Code Layou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baseline="0"/>
            </a:lvl1pPr>
          </a:lstStyle>
          <a:p>
            <a:r>
              <a:rPr lang="en-US" dirty="0"/>
              <a:t>Slide for developer code</a:t>
            </a:r>
          </a:p>
        </p:txBody>
      </p:sp>
      <p:sp>
        <p:nvSpPr>
          <p:cNvPr id="3" name="Rectangle 2"/>
          <p:cNvSpPr/>
          <p:nvPr userDrawn="1"/>
        </p:nvSpPr>
        <p:spPr bwMode="hidden">
          <a:xfrm>
            <a:off x="1" y="1212849"/>
            <a:ext cx="12436475" cy="5781676"/>
          </a:xfrm>
          <a:prstGeom prst="rect">
            <a:avLst/>
          </a:prstGeom>
          <a:solidFill>
            <a:srgbClr val="FFFFF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6639" tIns="46639" rIns="46639" bIns="46639" numCol="1" spcCol="0" rtlCol="0" fromWordArt="0" anchor="ctr" anchorCtr="0" forceAA="0" compatLnSpc="1">
            <a:prstTxWarp prst="textNoShape">
              <a:avLst/>
            </a:prstTxWarp>
            <a:noAutofit/>
          </a:bodyPr>
          <a:lstStyle/>
          <a:p>
            <a:pPr algn="ctr" defTabSz="932472" fontAlgn="base">
              <a:spcBef>
                <a:spcPct val="0"/>
              </a:spcBef>
              <a:spcAft>
                <a:spcPct val="0"/>
              </a:spcAft>
            </a:pPr>
            <a:endParaRPr lang="en-US" dirty="0">
              <a:gradFill>
                <a:gsLst>
                  <a:gs pos="0">
                    <a:srgbClr val="FFFFFF"/>
                  </a:gs>
                  <a:gs pos="100000">
                    <a:srgbClr val="FFFFFF"/>
                  </a:gs>
                </a:gsLst>
                <a:lin ang="5400000" scaled="0"/>
              </a:gradFill>
              <a:ea typeface="Segoe UI" pitchFamily="34" charset="0"/>
              <a:cs typeface="Segoe UI" pitchFamily="34" charset="0"/>
            </a:endParaRPr>
          </a:p>
        </p:txBody>
      </p:sp>
      <p:sp>
        <p:nvSpPr>
          <p:cNvPr id="5" name="Text Placeholder 4"/>
          <p:cNvSpPr>
            <a:spLocks noGrp="1"/>
          </p:cNvSpPr>
          <p:nvPr>
            <p:ph type="body" sz="quarter" idx="10"/>
          </p:nvPr>
        </p:nvSpPr>
        <p:spPr>
          <a:xfrm>
            <a:off x="274638" y="1221157"/>
            <a:ext cx="11887199" cy="1995931"/>
          </a:xfrm>
        </p:spPr>
        <p:txBody>
          <a:bodyPr/>
          <a:lstStyle>
            <a:lvl1pPr marL="0" indent="0">
              <a:buNone/>
              <a:defRPr sz="3300">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1pPr>
            <a:lvl2pPr marL="346553" indent="0">
              <a:buNone/>
              <a:defRPr>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2pPr>
            <a:lvl3pPr marL="584607" indent="0">
              <a:buNone/>
              <a:defRPr>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3pPr>
            <a:lvl4pPr marL="814563" indent="0">
              <a:buNone/>
              <a:defRPr>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4pPr>
            <a:lvl5pPr marL="1050997" indent="0">
              <a:buNone/>
              <a:defRPr>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392209402"/>
      </p:ext>
    </p:extLst>
  </p:cSld>
  <p:clrMapOvr>
    <a:masterClrMapping/>
  </p:clrMapOvr>
  <p:transition>
    <p:fade/>
  </p:transition>
</p:sldLayout>
</file>

<file path=ppt/slideLayouts/slideLayout81.xml><?xml version="1.0" encoding="utf-8"?>
<p:sldLayout xmlns:a="http://schemas.openxmlformats.org/drawingml/2006/main" xmlns:r="http://schemas.openxmlformats.org/officeDocument/2006/relationships" xmlns:p="http://schemas.openxmlformats.org/presentationml/2006/main" preserve="1" userDrawn="1">
  <p:cSld name="Closing logo slide_color">
    <p:bg>
      <p:bgRef idx="1001">
        <a:schemeClr val="bg1"/>
      </p:bgRef>
    </p:bg>
    <p:spTree>
      <p:nvGrpSpPr>
        <p:cNvPr id="1" name=""/>
        <p:cNvGrpSpPr/>
        <p:nvPr/>
      </p:nvGrpSpPr>
      <p:grpSpPr>
        <a:xfrm>
          <a:off x="0" y="0"/>
          <a:ext cx="0" cy="0"/>
          <a:chOff x="0" y="0"/>
          <a:chExt cx="0" cy="0"/>
        </a:xfrm>
      </p:grpSpPr>
      <p:sp>
        <p:nvSpPr>
          <p:cNvPr id="2" name="Text Box 3"/>
          <p:cNvSpPr txBox="1">
            <a:spLocks noChangeArrowheads="1"/>
          </p:cNvSpPr>
          <p:nvPr userDrawn="1"/>
        </p:nvSpPr>
        <p:spPr bwMode="blackWhite">
          <a:xfrm>
            <a:off x="274638" y="6294476"/>
            <a:ext cx="11887199" cy="403187"/>
          </a:xfrm>
          <a:prstGeom prst="rect">
            <a:avLst/>
          </a:prstGeom>
          <a:noFill/>
          <a:ln w="12700">
            <a:noFill/>
            <a:miter lim="800000"/>
            <a:headEnd type="none" w="sm" len="sm"/>
            <a:tailEnd type="none" w="sm" len="sm"/>
          </a:ln>
          <a:effectLst/>
        </p:spPr>
        <p:txBody>
          <a:bodyPr vert="horz" wrap="square" lIns="182880" tIns="146304" rIns="182880" bIns="146304" numCol="1" anchor="t" anchorCtr="0" compatLnSpc="1">
            <a:prstTxWarp prst="textNoShape">
              <a:avLst/>
            </a:prstTxWarp>
            <a:spAutoFit/>
          </a:bodyPr>
          <a:lstStyle/>
          <a:p>
            <a:pPr defTabSz="932290" eaLnBrk="0" hangingPunct="0"/>
            <a:r>
              <a:rPr lang="en-US" sz="700" dirty="0">
                <a:gradFill>
                  <a:gsLst>
                    <a:gs pos="0">
                      <a:schemeClr val="tx1"/>
                    </a:gs>
                    <a:gs pos="100000">
                      <a:schemeClr val="tx1"/>
                    </a:gs>
                  </a:gsLst>
                  <a:lin ang="5400000" scaled="0"/>
                </a:gradFill>
                <a:cs typeface="Segoe UI" pitchFamily="34" charset="0"/>
              </a:rPr>
              <a:t>© 2016 Microsoft Corporation. All rights reserved. </a:t>
            </a:r>
          </a:p>
        </p:txBody>
      </p:sp>
      <p:pic>
        <p:nvPicPr>
          <p:cNvPr id="5" name="Picture 4"/>
          <p:cNvPicPr>
            <a:picLocks noChangeAspect="1"/>
          </p:cNvPicPr>
          <p:nvPr userDrawn="1"/>
        </p:nvPicPr>
        <p:blipFill rotWithShape="1">
          <a:blip r:embed="rId2" cstate="screen">
            <a:extLst>
              <a:ext uri="{28A0092B-C50C-407E-A947-70E740481C1C}">
                <a14:useLocalDpi xmlns:a14="http://schemas.microsoft.com/office/drawing/2010/main"/>
              </a:ext>
            </a:extLst>
          </a:blip>
          <a:srcRect b="1380"/>
          <a:stretch/>
        </p:blipFill>
        <p:spPr bwMode="invGray">
          <a:xfrm>
            <a:off x="457200" y="479425"/>
            <a:ext cx="1449939" cy="306604"/>
          </a:xfrm>
          <a:prstGeom prst="rect">
            <a:avLst/>
          </a:prstGeom>
        </p:spPr>
      </p:pic>
    </p:spTree>
    <p:extLst>
      <p:ext uri="{BB962C8B-B14F-4D97-AF65-F5344CB8AC3E}">
        <p14:creationId xmlns:p14="http://schemas.microsoft.com/office/powerpoint/2010/main" val="3511397047"/>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82.xml><?xml version="1.0" encoding="utf-8"?>
<p:sldLayout xmlns:a="http://schemas.openxmlformats.org/drawingml/2006/main" xmlns:r="http://schemas.openxmlformats.org/officeDocument/2006/relationships" xmlns:p="http://schemas.openxmlformats.org/presentationml/2006/main" preserve="1" userDrawn="1">
  <p:cSld name="Black Notes slide Layout">
    <p:bg bwMode="black">
      <p:bgPr>
        <a:solidFill>
          <a:srgbClr val="000000"/>
        </a:solidFill>
        <a:effectLst/>
      </p:bgPr>
    </p:bg>
    <p:spTree>
      <p:nvGrpSpPr>
        <p:cNvPr id="1" name=""/>
        <p:cNvGrpSpPr/>
        <p:nvPr/>
      </p:nvGrpSpPr>
      <p:grpSpPr>
        <a:xfrm>
          <a:off x="0" y="0"/>
          <a:ext cx="0" cy="0"/>
          <a:chOff x="0" y="0"/>
          <a:chExt cx="0" cy="0"/>
        </a:xfrm>
      </p:grpSpPr>
      <p:sp>
        <p:nvSpPr>
          <p:cNvPr id="6" name="Text Placeholder 5"/>
          <p:cNvSpPr>
            <a:spLocks noGrp="1"/>
          </p:cNvSpPr>
          <p:nvPr>
            <p:ph type="body" sz="quarter" idx="10" hasCustomPrompt="1"/>
          </p:nvPr>
        </p:nvSpPr>
        <p:spPr bwMode="white">
          <a:xfrm>
            <a:off x="274638" y="1212850"/>
            <a:ext cx="11887200" cy="2443746"/>
          </a:xfrm>
          <a:prstGeom prst="rect">
            <a:avLst/>
          </a:prstGeom>
        </p:spPr>
        <p:txBody>
          <a:bodyPr/>
          <a:lstStyle>
            <a:lvl1pPr marL="290513" indent="-290513">
              <a:buClr>
                <a:schemeClr val="tx1"/>
              </a:buClr>
              <a:buSzPct val="90000"/>
              <a:buFont typeface="Arial" pitchFamily="34" charset="0"/>
              <a:buChar char="•"/>
              <a:defRPr sz="3600">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vl2pPr marL="571500" indent="-280988">
              <a:buClr>
                <a:schemeClr val="tx1"/>
              </a:buClr>
              <a:buSzPct val="90000"/>
              <a:buFont typeface="Arial" pitchFamily="34" charset="0"/>
              <a:buChar char="•"/>
              <a:defRPr sz="3200">
                <a:gradFill>
                  <a:gsLst>
                    <a:gs pos="1250">
                      <a:schemeClr val="tx1"/>
                    </a:gs>
                    <a:gs pos="100000">
                      <a:schemeClr val="tx1"/>
                    </a:gs>
                  </a:gsLst>
                  <a:lin ang="5400000" scaled="0"/>
                </a:gradFill>
                <a:latin typeface="Segoe UI" pitchFamily="34" charset="0"/>
                <a:ea typeface="Segoe UI" pitchFamily="34" charset="0"/>
                <a:cs typeface="Segoe UI" pitchFamily="34" charset="0"/>
              </a:defRPr>
            </a:lvl2pPr>
            <a:lvl3pPr marL="862013" indent="-290513">
              <a:buClr>
                <a:schemeClr val="tx1"/>
              </a:buClr>
              <a:buSzPct val="90000"/>
              <a:buFont typeface="Arial" pitchFamily="34" charset="0"/>
              <a:buChar char="•"/>
              <a:defRPr sz="2800">
                <a:gradFill>
                  <a:gsLst>
                    <a:gs pos="1250">
                      <a:schemeClr val="tx1"/>
                    </a:gs>
                    <a:gs pos="100000">
                      <a:schemeClr val="tx1"/>
                    </a:gs>
                  </a:gsLst>
                  <a:lin ang="5400000" scaled="0"/>
                </a:gradFill>
                <a:latin typeface="Segoe UI" pitchFamily="34" charset="0"/>
                <a:ea typeface="Segoe UI" pitchFamily="34" charset="0"/>
                <a:cs typeface="Segoe UI" pitchFamily="34" charset="0"/>
              </a:defRPr>
            </a:lvl3pPr>
            <a:lvl4pPr marL="1090613" indent="-228600">
              <a:buClr>
                <a:schemeClr val="tx1"/>
              </a:buClr>
              <a:buSzPct val="90000"/>
              <a:buFont typeface="Arial" pitchFamily="34" charset="0"/>
              <a:buChar char="•"/>
              <a:defRPr sz="2400">
                <a:gradFill>
                  <a:gsLst>
                    <a:gs pos="1250">
                      <a:schemeClr val="tx1"/>
                    </a:gs>
                    <a:gs pos="100000">
                      <a:schemeClr val="tx1"/>
                    </a:gs>
                  </a:gsLst>
                  <a:lin ang="5400000" scaled="0"/>
                </a:gradFill>
                <a:latin typeface="Segoe UI" pitchFamily="34" charset="0"/>
                <a:ea typeface="Segoe UI" pitchFamily="34" charset="0"/>
                <a:cs typeface="Segoe UI" pitchFamily="34" charset="0"/>
              </a:defRPr>
            </a:lvl4pPr>
            <a:lvl5pPr marL="1319213" indent="-228600">
              <a:buClr>
                <a:schemeClr val="tx1"/>
              </a:buClr>
              <a:buSzPct val="90000"/>
              <a:buFont typeface="Arial" pitchFamily="34" charset="0"/>
              <a:buChar char="•"/>
              <a:defRPr sz="2000">
                <a:gradFill>
                  <a:gsLst>
                    <a:gs pos="1250">
                      <a:schemeClr val="tx1"/>
                    </a:gs>
                    <a:gs pos="100000">
                      <a:schemeClr val="tx1"/>
                    </a:gs>
                  </a:gsLst>
                  <a:lin ang="5400000" scaled="0"/>
                </a:gradFill>
                <a:latin typeface="Segoe UI" pitchFamily="34" charset="0"/>
                <a:ea typeface="Segoe UI" pitchFamily="34" charset="0"/>
                <a:cs typeface="Segoe UI" pitchFamily="34" charset="0"/>
              </a:defRPr>
            </a:lvl5pPr>
          </a:lstStyle>
          <a:p>
            <a:pPr lvl="0"/>
            <a:r>
              <a:rPr lang="en-US" dirty="0"/>
              <a:t>Use this Layout for Speaker Notes slides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6"/>
          <p:cNvSpPr>
            <a:spLocks noGrp="1"/>
          </p:cNvSpPr>
          <p:nvPr>
            <p:ph type="body" sz="quarter" idx="11" hasCustomPrompt="1"/>
          </p:nvPr>
        </p:nvSpPr>
        <p:spPr>
          <a:xfrm>
            <a:off x="1" y="6363076"/>
            <a:ext cx="12436476" cy="631450"/>
          </a:xfrm>
          <a:prstGeom prst="rect">
            <a:avLst/>
          </a:prstGeom>
          <a:solidFill>
            <a:srgbClr val="FFFF99"/>
          </a:solidFill>
        </p:spPr>
        <p:txBody>
          <a:bodyPr wrap="square" lIns="155457" tIns="77729" rIns="155457" bIns="77729" anchor="b" anchorCtr="0">
            <a:noAutofit/>
          </a:bodyPr>
          <a:lstStyle>
            <a:lvl1pPr algn="r">
              <a:buFont typeface="Arial" pitchFamily="34" charset="0"/>
              <a:buNone/>
              <a:defRPr sz="3700" spc="-51" baseline="0">
                <a:gradFill>
                  <a:gsLst>
                    <a:gs pos="0">
                      <a:srgbClr val="000000"/>
                    </a:gs>
                    <a:gs pos="100000">
                      <a:srgbClr val="000000"/>
                    </a:gs>
                  </a:gsLst>
                  <a:lin ang="5400000" scaled="0"/>
                </a:gradFill>
                <a:effectLst/>
                <a:latin typeface="Segoe UI" pitchFamily="34" charset="0"/>
                <a:ea typeface="Segoe UI" pitchFamily="34" charset="0"/>
                <a:cs typeface="Segoe UI" pitchFamily="34" charset="0"/>
              </a:defRPr>
            </a:lvl1pPr>
          </a:lstStyle>
          <a:p>
            <a:pPr lvl="0"/>
            <a:r>
              <a:rPr lang="en-US" dirty="0"/>
              <a:t>Next:</a:t>
            </a:r>
          </a:p>
        </p:txBody>
      </p:sp>
      <p:sp>
        <p:nvSpPr>
          <p:cNvPr id="3" name="Title 2"/>
          <p:cNvSpPr>
            <a:spLocks noGrp="1"/>
          </p:cNvSpPr>
          <p:nvPr>
            <p:ph type="title"/>
          </p:nvPr>
        </p:nvSpPr>
        <p:spPr bwMode="white"/>
        <p:txBody>
          <a:bodyPr/>
          <a:lstStyle>
            <a:lvl1pPr>
              <a:defRPr>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stStyle>
          <a:p>
            <a:r>
              <a:rPr lang="en-US"/>
              <a:t>Click to edit Master title style</a:t>
            </a:r>
            <a:endParaRPr lang="en-US" dirty="0"/>
          </a:p>
        </p:txBody>
      </p:sp>
    </p:spTree>
    <p:extLst>
      <p:ext uri="{BB962C8B-B14F-4D97-AF65-F5344CB8AC3E}">
        <p14:creationId xmlns:p14="http://schemas.microsoft.com/office/powerpoint/2010/main" val="3472700593"/>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83.xml><?xml version="1.0" encoding="utf-8"?>
<p:sldLayout xmlns:a="http://schemas.openxmlformats.org/drawingml/2006/main" xmlns:r="http://schemas.openxmlformats.org/officeDocument/2006/relationships" xmlns:p="http://schemas.openxmlformats.org/presentationml/2006/main"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163367352"/>
      </p:ext>
    </p:extLst>
  </p:cSld>
  <p:clrMapOvr>
    <a:masterClrMapping/>
  </p:clrMapOvr>
  <p:transition>
    <p:fade/>
  </p:transition>
</p:sldLayout>
</file>

<file path=ppt/slideLayouts/slideLayout84.xml><?xml version="1.0" encoding="utf-8"?>
<p:sldLayout xmlns:a="http://schemas.openxmlformats.org/drawingml/2006/main" xmlns:r="http://schemas.openxmlformats.org/officeDocument/2006/relationships" xmlns:p="http://schemas.openxmlformats.org/presentationml/2006/main" preserve="1" userDrawn="1">
  <p:cSld name="Title Slide">
    <p:bg bwMode="gray">
      <p:bgPr>
        <a:solidFill>
          <a:schemeClr val="accent1"/>
        </a:solidFill>
        <a:effectLst/>
      </p:bgPr>
    </p:bg>
    <p:spTree>
      <p:nvGrpSpPr>
        <p:cNvPr id="1" name=""/>
        <p:cNvGrpSpPr/>
        <p:nvPr/>
      </p:nvGrpSpPr>
      <p:grpSpPr>
        <a:xfrm>
          <a:off x="0" y="0"/>
          <a:ext cx="0" cy="0"/>
          <a:chOff x="0" y="0"/>
          <a:chExt cx="0" cy="0"/>
        </a:xfrm>
      </p:grpSpPr>
      <p:sp>
        <p:nvSpPr>
          <p:cNvPr id="10" name="Rectangle 9"/>
          <p:cNvSpPr/>
          <p:nvPr userDrawn="1"/>
        </p:nvSpPr>
        <p:spPr bwMode="gray">
          <a:xfrm>
            <a:off x="0" y="5758901"/>
            <a:ext cx="12435840" cy="1235624"/>
          </a:xfrm>
          <a:prstGeom prst="rect">
            <a:avLst/>
          </a:prstGeom>
          <a:solidFill>
            <a:schemeClr val="tx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398" fontAlgn="base">
              <a:lnSpc>
                <a:spcPct val="90000"/>
              </a:lnSpc>
              <a:spcBef>
                <a:spcPct val="0"/>
              </a:spcBef>
              <a:spcAft>
                <a:spcPct val="0"/>
              </a:spcAft>
            </a:pPr>
            <a:endParaRPr lang="en-US" sz="2400" dirty="0" err="1">
              <a:gradFill>
                <a:gsLst>
                  <a:gs pos="0">
                    <a:srgbClr val="FFFFFF"/>
                  </a:gs>
                  <a:gs pos="100000">
                    <a:srgbClr val="FFFFFF"/>
                  </a:gs>
                </a:gsLst>
                <a:lin ang="5400000" scaled="0"/>
              </a:gradFill>
              <a:ea typeface="Segoe UI" pitchFamily="34" charset="0"/>
              <a:cs typeface="Segoe UI" pitchFamily="34" charset="0"/>
            </a:endParaRPr>
          </a:p>
        </p:txBody>
      </p:sp>
      <p:pic>
        <p:nvPicPr>
          <p:cNvPr id="11" name="Picture 10"/>
          <p:cNvPicPr>
            <a:picLocks noChangeAspect="1"/>
          </p:cNvPicPr>
          <p:nvPr userDrawn="1"/>
        </p:nvPicPr>
        <p:blipFill>
          <a:blip r:embed="rId2"/>
          <a:stretch>
            <a:fillRect/>
          </a:stretch>
        </p:blipFill>
        <p:spPr>
          <a:xfrm>
            <a:off x="462280" y="6209084"/>
            <a:ext cx="1456418" cy="310896"/>
          </a:xfrm>
          <a:prstGeom prst="rect">
            <a:avLst/>
          </a:prstGeom>
        </p:spPr>
      </p:pic>
      <p:pic>
        <p:nvPicPr>
          <p:cNvPr id="16" name="Picture 15" hidden="1"/>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bwMode="black">
          <a:xfrm>
            <a:off x="459230" y="6240963"/>
            <a:ext cx="1278510" cy="274137"/>
          </a:xfrm>
          <a:prstGeom prst="rect">
            <a:avLst/>
          </a:prstGeom>
        </p:spPr>
      </p:pic>
      <p:sp>
        <p:nvSpPr>
          <p:cNvPr id="8" name="Title 1"/>
          <p:cNvSpPr>
            <a:spLocks noGrp="1"/>
          </p:cNvSpPr>
          <p:nvPr>
            <p:ph type="title" hasCustomPrompt="1"/>
          </p:nvPr>
        </p:nvSpPr>
        <p:spPr bwMode="white">
          <a:xfrm>
            <a:off x="274702" y="1679645"/>
            <a:ext cx="9143936" cy="1828786"/>
          </a:xfrm>
          <a:noFill/>
        </p:spPr>
        <p:txBody>
          <a:bodyPr lIns="146304" tIns="91440" rIns="146304" bIns="91440" anchor="t" anchorCtr="0"/>
          <a:lstStyle>
            <a:lvl1pPr>
              <a:defRPr sz="5400" spc="-100" baseline="0">
                <a:gradFill>
                  <a:gsLst>
                    <a:gs pos="100000">
                      <a:schemeClr val="tx2"/>
                    </a:gs>
                    <a:gs pos="0">
                      <a:schemeClr val="tx2"/>
                    </a:gs>
                  </a:gsLst>
                  <a:lin ang="5400000" scaled="0"/>
                </a:gradFill>
              </a:defRPr>
            </a:lvl1pPr>
          </a:lstStyle>
          <a:p>
            <a:r>
              <a:rPr lang="en-US" dirty="0"/>
              <a:t>Presentation title</a:t>
            </a:r>
          </a:p>
        </p:txBody>
      </p:sp>
      <p:sp>
        <p:nvSpPr>
          <p:cNvPr id="9" name="Text Placeholder 4"/>
          <p:cNvSpPr>
            <a:spLocks noGrp="1"/>
          </p:cNvSpPr>
          <p:nvPr>
            <p:ph type="body" sz="quarter" idx="12" hasCustomPrompt="1"/>
          </p:nvPr>
        </p:nvSpPr>
        <p:spPr bwMode="white">
          <a:xfrm>
            <a:off x="274701" y="3509753"/>
            <a:ext cx="7315137" cy="1828007"/>
          </a:xfrm>
          <a:noFill/>
        </p:spPr>
        <p:txBody>
          <a:bodyPr lIns="146304" tIns="109728" rIns="146304" bIns="109728">
            <a:noAutofit/>
          </a:bodyPr>
          <a:lstStyle>
            <a:lvl1pPr marL="0" indent="0">
              <a:spcBef>
                <a:spcPts val="0"/>
              </a:spcBef>
              <a:buNone/>
              <a:defRPr sz="3200" spc="0" baseline="0">
                <a:gradFill>
                  <a:gsLst>
                    <a:gs pos="91000">
                      <a:schemeClr val="tx1"/>
                    </a:gs>
                    <a:gs pos="0">
                      <a:schemeClr val="tx1"/>
                    </a:gs>
                  </a:gsLst>
                  <a:lin ang="5400000" scaled="0"/>
                </a:gradFill>
                <a:latin typeface="+mj-lt"/>
              </a:defRPr>
            </a:lvl1pPr>
          </a:lstStyle>
          <a:p>
            <a:pPr lvl="0"/>
            <a:r>
              <a:rPr lang="en-US" dirty="0"/>
              <a:t>Speaker Name</a:t>
            </a:r>
          </a:p>
        </p:txBody>
      </p:sp>
      <p:sp>
        <p:nvSpPr>
          <p:cNvPr id="3" name="Text Placeholder 2"/>
          <p:cNvSpPr>
            <a:spLocks noGrp="1"/>
          </p:cNvSpPr>
          <p:nvPr>
            <p:ph type="body" sz="quarter" idx="13" hasCustomPrompt="1"/>
          </p:nvPr>
        </p:nvSpPr>
        <p:spPr bwMode="white">
          <a:xfrm>
            <a:off x="10333038" y="296863"/>
            <a:ext cx="1828800" cy="461665"/>
          </a:xfrm>
        </p:spPr>
        <p:txBody>
          <a:bodyPr/>
          <a:lstStyle>
            <a:lvl1pPr marL="0" indent="0" algn="r">
              <a:buNone/>
              <a:defRPr sz="2000">
                <a:latin typeface="+mn-lt"/>
              </a:defRPr>
            </a:lvl1pPr>
          </a:lstStyle>
          <a:p>
            <a:pPr lvl="0"/>
            <a:r>
              <a:rPr lang="en-US" dirty="0"/>
              <a:t>Session Code</a:t>
            </a:r>
          </a:p>
        </p:txBody>
      </p:sp>
    </p:spTree>
    <p:extLst>
      <p:ext uri="{BB962C8B-B14F-4D97-AF65-F5344CB8AC3E}">
        <p14:creationId xmlns:p14="http://schemas.microsoft.com/office/powerpoint/2010/main" val="519223206"/>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5.xml><?xml version="1.0" encoding="utf-8"?>
<p:sldLayout xmlns:a="http://schemas.openxmlformats.org/drawingml/2006/main" xmlns:r="http://schemas.openxmlformats.org/officeDocument/2006/relationships" xmlns:p="http://schemas.openxmlformats.org/presentationml/2006/main" preserve="1" userDrawn="1">
  <p:cSld name="Title &amp; 2-color Non-bulleted text">
    <p:bg>
      <p:bgPr>
        <a:solidFill>
          <a:srgbClr val="F8F8F8"/>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6" name="Text Placeholder 5"/>
          <p:cNvSpPr>
            <a:spLocks noGrp="1"/>
          </p:cNvSpPr>
          <p:nvPr>
            <p:ph type="body" sz="quarter" idx="10"/>
          </p:nvPr>
        </p:nvSpPr>
        <p:spPr>
          <a:xfrm>
            <a:off x="274638" y="1212850"/>
            <a:ext cx="11887200" cy="2025170"/>
          </a:xfrm>
        </p:spPr>
        <p:txBody>
          <a:bodyPr/>
          <a:lstStyle>
            <a:lvl1pPr marL="0" indent="0">
              <a:buNone/>
              <a:defRPr>
                <a:gradFill>
                  <a:gsLst>
                    <a:gs pos="1250">
                      <a:schemeClr val="tx2"/>
                    </a:gs>
                    <a:gs pos="99000">
                      <a:schemeClr val="tx2"/>
                    </a:gs>
                  </a:gsLst>
                  <a:lin ang="5400000" scaled="0"/>
                </a:gradFill>
              </a:defRPr>
            </a:lvl1pPr>
            <a:lvl2pPr marL="0" indent="0">
              <a:buFontTx/>
              <a:buNone/>
              <a:defRPr sz="2000"/>
            </a:lvl2pPr>
            <a:lvl3pPr marL="228600" indent="0">
              <a:buNone/>
              <a:defRPr/>
            </a:lvl3pPr>
            <a:lvl4pPr marL="457200" indent="0">
              <a:buNone/>
              <a:defRPr/>
            </a:lvl4pPr>
            <a:lvl5pPr marL="685800" indent="0">
              <a:buNone/>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523910735"/>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86.xml><?xml version="1.0" encoding="utf-8"?>
<p:sldLayout xmlns:a="http://schemas.openxmlformats.org/drawingml/2006/main" xmlns:r="http://schemas.openxmlformats.org/officeDocument/2006/relationships" xmlns:p="http://schemas.openxmlformats.org/presentationml/2006/main" preserve="1" userDrawn="1">
  <p:cSld name="Title &amp; Non-bulleted text">
    <p:bg>
      <p:bgPr>
        <a:solidFill>
          <a:srgbClr val="F8F8F8"/>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6" name="Text Placeholder 5"/>
          <p:cNvSpPr>
            <a:spLocks noGrp="1"/>
          </p:cNvSpPr>
          <p:nvPr>
            <p:ph type="body" sz="quarter" idx="10"/>
          </p:nvPr>
        </p:nvSpPr>
        <p:spPr>
          <a:xfrm>
            <a:off x="274638" y="1212850"/>
            <a:ext cx="11887200" cy="2025170"/>
          </a:xfrm>
        </p:spPr>
        <p:txBody>
          <a:bodyPr/>
          <a:lstStyle>
            <a:lvl1pPr marL="0" indent="0">
              <a:buNone/>
              <a:defRPr>
                <a:gradFill>
                  <a:gsLst>
                    <a:gs pos="1250">
                      <a:schemeClr val="tx1"/>
                    </a:gs>
                    <a:gs pos="99000">
                      <a:schemeClr val="tx1"/>
                    </a:gs>
                  </a:gsLst>
                  <a:lin ang="5400000" scaled="0"/>
                </a:gradFill>
              </a:defRPr>
            </a:lvl1pPr>
            <a:lvl2pPr marL="0" indent="0">
              <a:buFontTx/>
              <a:buNone/>
              <a:defRPr sz="2000"/>
            </a:lvl2pPr>
            <a:lvl3pPr marL="228600" indent="0">
              <a:buNone/>
              <a:defRPr/>
            </a:lvl3pPr>
            <a:lvl4pPr marL="457200" indent="0">
              <a:buNone/>
              <a:defRPr/>
            </a:lvl4pPr>
            <a:lvl5pPr marL="685800" indent="0">
              <a:buNone/>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892889326"/>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87.xml><?xml version="1.0" encoding="utf-8"?>
<p:sldLayout xmlns:a="http://schemas.openxmlformats.org/drawingml/2006/main" xmlns:r="http://schemas.openxmlformats.org/officeDocument/2006/relationships" xmlns:p="http://schemas.openxmlformats.org/presentationml/2006/main" preserve="1" userDrawn="1">
  <p:cSld name="Title and Content 1st level color text">
    <p:bg>
      <p:bgPr>
        <a:solidFill>
          <a:srgbClr val="F8F8F8"/>
        </a:solidFill>
        <a:effectLst/>
      </p:bgPr>
    </p:bg>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274638" y="1212850"/>
            <a:ext cx="11887200" cy="2092881"/>
          </a:xfrm>
        </p:spPr>
        <p:txBody>
          <a:bodyPr>
            <a:spAutoFit/>
          </a:bodyPr>
          <a:lstStyle>
            <a:lvl1pPr>
              <a:defRPr sz="4000">
                <a:gradFill>
                  <a:gsLst>
                    <a:gs pos="1250">
                      <a:schemeClr val="tx2"/>
                    </a:gs>
                    <a:gs pos="99000">
                      <a:schemeClr val="tx2"/>
                    </a:gs>
                  </a:gsLst>
                  <a:lin ang="5400000" scaled="0"/>
                </a:gradFill>
              </a:defRPr>
            </a:lvl1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Title 5"/>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3436263053"/>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88.xml><?xml version="1.0" encoding="utf-8"?>
<p:sldLayout xmlns:a="http://schemas.openxmlformats.org/drawingml/2006/main" xmlns:r="http://schemas.openxmlformats.org/officeDocument/2006/relationships" xmlns:p="http://schemas.openxmlformats.org/presentationml/2006/main" preserve="1" userDrawn="1">
  <p:cSld name="Title and Content">
    <p:bg>
      <p:bgPr>
        <a:solidFill>
          <a:srgbClr val="F8F8F8"/>
        </a:solidFill>
        <a:effectLst/>
      </p:bgPr>
    </p:bg>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274638" y="1212850"/>
            <a:ext cx="11887200" cy="2092881"/>
          </a:xfrm>
        </p:spPr>
        <p:txBody>
          <a:bodyPr>
            <a:spAutoFit/>
          </a:bodyPr>
          <a:lstStyle>
            <a:lvl1pPr>
              <a:defRPr sz="4000"/>
            </a:lvl1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Title 5"/>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3112902554"/>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89.xml><?xml version="1.0" encoding="utf-8"?>
<p:sldLayout xmlns:a="http://schemas.openxmlformats.org/drawingml/2006/main" xmlns:r="http://schemas.openxmlformats.org/officeDocument/2006/relationships" xmlns:p="http://schemas.openxmlformats.org/presentationml/2006/main" preserve="1" userDrawn="1">
  <p:cSld name="Two Column 2-color Non-bulleted">
    <p:bg>
      <p:bgPr>
        <a:solidFill>
          <a:srgbClr val="F8F8F8"/>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4" name="Text Placeholder 3"/>
          <p:cNvSpPr>
            <a:spLocks noGrp="1"/>
          </p:cNvSpPr>
          <p:nvPr>
            <p:ph type="body" sz="quarter" idx="10"/>
          </p:nvPr>
        </p:nvSpPr>
        <p:spPr>
          <a:xfrm>
            <a:off x="274639" y="1212849"/>
            <a:ext cx="5486399" cy="1914370"/>
          </a:xfrm>
        </p:spPr>
        <p:txBody>
          <a:bodyPr wrap="square">
            <a:spAutoFit/>
          </a:bodyPr>
          <a:lstStyle>
            <a:lvl1pPr marL="0" indent="0">
              <a:spcBef>
                <a:spcPts val="1224"/>
              </a:spcBef>
              <a:buClr>
                <a:schemeClr val="tx1"/>
              </a:buClr>
              <a:buFont typeface="Wingdings" pitchFamily="2" charset="2"/>
              <a:buNone/>
              <a:defRPr sz="3200">
                <a:gradFill>
                  <a:gsLst>
                    <a:gs pos="1250">
                      <a:schemeClr val="tx2"/>
                    </a:gs>
                    <a:gs pos="99000">
                      <a:schemeClr val="tx2"/>
                    </a:gs>
                  </a:gsLst>
                  <a:lin ang="5400000" scaled="0"/>
                </a:gradFill>
              </a:defRPr>
            </a:lvl1pPr>
            <a:lvl2pPr marL="0" indent="0">
              <a:buNone/>
              <a:defRPr sz="2000"/>
            </a:lvl2pPr>
            <a:lvl3pPr marL="231775" indent="0">
              <a:buNone/>
              <a:tabLst/>
              <a:defRPr sz="2000"/>
            </a:lvl3pPr>
            <a:lvl4pPr marL="460375" indent="0">
              <a:buNone/>
              <a:defRPr/>
            </a:lvl4pPr>
            <a:lvl5pPr marL="685800" indent="0">
              <a:buNone/>
              <a:tabLst/>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3"/>
          <p:cNvSpPr>
            <a:spLocks noGrp="1"/>
          </p:cNvSpPr>
          <p:nvPr>
            <p:ph type="body" sz="quarter" idx="11"/>
          </p:nvPr>
        </p:nvSpPr>
        <p:spPr>
          <a:xfrm>
            <a:off x="6675439" y="1212849"/>
            <a:ext cx="5486399" cy="1914370"/>
          </a:xfrm>
        </p:spPr>
        <p:txBody>
          <a:bodyPr wrap="square">
            <a:spAutoFit/>
          </a:bodyPr>
          <a:lstStyle>
            <a:lvl1pPr marL="0" indent="0">
              <a:spcBef>
                <a:spcPts val="1224"/>
              </a:spcBef>
              <a:buClr>
                <a:schemeClr val="tx1"/>
              </a:buClr>
              <a:buFont typeface="Wingdings" pitchFamily="2" charset="2"/>
              <a:buNone/>
              <a:defRPr sz="3200">
                <a:gradFill>
                  <a:gsLst>
                    <a:gs pos="1250">
                      <a:schemeClr val="tx2"/>
                    </a:gs>
                    <a:gs pos="99000">
                      <a:schemeClr val="tx2"/>
                    </a:gs>
                  </a:gsLst>
                  <a:lin ang="5400000" scaled="0"/>
                </a:gradFill>
              </a:defRPr>
            </a:lvl1pPr>
            <a:lvl2pPr marL="0" indent="0">
              <a:buNone/>
              <a:defRPr sz="2000"/>
            </a:lvl2pPr>
            <a:lvl3pPr marL="231775" indent="0">
              <a:buNone/>
              <a:tabLst/>
              <a:defRPr sz="2000"/>
            </a:lvl3pPr>
            <a:lvl4pPr marL="460375" indent="0">
              <a:buNone/>
              <a:defRPr/>
            </a:lvl4pPr>
            <a:lvl5pPr marL="685800" indent="0">
              <a:buNone/>
              <a:tabLst/>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734744486"/>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wo Column Bullet text">
    <p:bg>
      <p:bgPr>
        <a:solidFill>
          <a:srgbClr val="F8F8F8"/>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4" name="Text Placeholder 3"/>
          <p:cNvSpPr>
            <a:spLocks noGrp="1"/>
          </p:cNvSpPr>
          <p:nvPr>
            <p:ph type="body" sz="quarter" idx="10"/>
          </p:nvPr>
        </p:nvSpPr>
        <p:spPr>
          <a:xfrm>
            <a:off x="274639" y="1212849"/>
            <a:ext cx="5486399" cy="2425279"/>
          </a:xfrm>
        </p:spPr>
        <p:txBody>
          <a:bodyPr wrap="square">
            <a:spAutoFit/>
          </a:bodyPr>
          <a:lstStyle>
            <a:lvl1pPr marL="287338" indent="-287338">
              <a:spcBef>
                <a:spcPts val="1224"/>
              </a:spcBef>
              <a:buClr>
                <a:schemeClr val="tx1"/>
              </a:buClr>
              <a:buFont typeface="Arial" pitchFamily="34" charset="0"/>
              <a:buChar char="•"/>
              <a:defRPr sz="3200"/>
            </a:lvl1pPr>
            <a:lvl2pPr marL="531166" indent="-233195">
              <a:defRPr sz="2400"/>
            </a:lvl2pPr>
            <a:lvl3pPr marL="699585" indent="-168419">
              <a:tabLst/>
              <a:defRPr sz="2000"/>
            </a:lvl3pPr>
            <a:lvl4pPr marL="880958" indent="-181374">
              <a:defRPr/>
            </a:lvl4pPr>
            <a:lvl5pPr marL="1049377" indent="-168419">
              <a:tabLst/>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3"/>
          <p:cNvSpPr>
            <a:spLocks noGrp="1"/>
          </p:cNvSpPr>
          <p:nvPr>
            <p:ph type="body" sz="quarter" idx="11"/>
          </p:nvPr>
        </p:nvSpPr>
        <p:spPr>
          <a:xfrm>
            <a:off x="6675439" y="1212849"/>
            <a:ext cx="5486399" cy="2425279"/>
          </a:xfrm>
        </p:spPr>
        <p:txBody>
          <a:bodyPr wrap="square">
            <a:spAutoFit/>
          </a:bodyPr>
          <a:lstStyle>
            <a:lvl1pPr marL="287338" indent="-287338">
              <a:spcBef>
                <a:spcPts val="1224"/>
              </a:spcBef>
              <a:buClr>
                <a:schemeClr val="tx1"/>
              </a:buClr>
              <a:buFont typeface="Arial" pitchFamily="34" charset="0"/>
              <a:buChar char="•"/>
              <a:defRPr sz="3200"/>
            </a:lvl1pPr>
            <a:lvl2pPr marL="531166" indent="-233195">
              <a:defRPr sz="2400"/>
            </a:lvl2pPr>
            <a:lvl3pPr marL="699585" indent="-168419">
              <a:tabLst/>
              <a:defRPr sz="2000"/>
            </a:lvl3pPr>
            <a:lvl4pPr marL="880958" indent="-181374">
              <a:defRPr/>
            </a:lvl4pPr>
            <a:lvl5pPr marL="1049377" indent="-168419">
              <a:tabLst/>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4179946700"/>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90.xml><?xml version="1.0" encoding="utf-8"?>
<p:sldLayout xmlns:a="http://schemas.openxmlformats.org/drawingml/2006/main" xmlns:r="http://schemas.openxmlformats.org/officeDocument/2006/relationships" xmlns:p="http://schemas.openxmlformats.org/presentationml/2006/main" preserve="1" userDrawn="1">
  <p:cSld name="Two Column Non-bulleted text">
    <p:bg>
      <p:bgPr>
        <a:solidFill>
          <a:srgbClr val="F8F8F8"/>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4" name="Text Placeholder 3"/>
          <p:cNvSpPr>
            <a:spLocks noGrp="1"/>
          </p:cNvSpPr>
          <p:nvPr>
            <p:ph type="body" sz="quarter" idx="10"/>
          </p:nvPr>
        </p:nvSpPr>
        <p:spPr>
          <a:xfrm>
            <a:off x="274639" y="1212849"/>
            <a:ext cx="5486399" cy="1914370"/>
          </a:xfrm>
        </p:spPr>
        <p:txBody>
          <a:bodyPr wrap="square">
            <a:spAutoFit/>
          </a:bodyPr>
          <a:lstStyle>
            <a:lvl1pPr marL="0" indent="0">
              <a:spcBef>
                <a:spcPts val="1224"/>
              </a:spcBef>
              <a:buClr>
                <a:schemeClr val="tx1"/>
              </a:buClr>
              <a:buFont typeface="Wingdings" pitchFamily="2" charset="2"/>
              <a:buNone/>
              <a:defRPr sz="3200"/>
            </a:lvl1pPr>
            <a:lvl2pPr marL="0" indent="0">
              <a:buNone/>
              <a:defRPr sz="2000"/>
            </a:lvl2pPr>
            <a:lvl3pPr marL="231775" indent="0">
              <a:buNone/>
              <a:tabLst/>
              <a:defRPr sz="2000"/>
            </a:lvl3pPr>
            <a:lvl4pPr marL="460375" indent="0">
              <a:buNone/>
              <a:defRPr/>
            </a:lvl4pPr>
            <a:lvl5pPr marL="685800" indent="0">
              <a:buNone/>
              <a:tabLst/>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3"/>
          <p:cNvSpPr>
            <a:spLocks noGrp="1"/>
          </p:cNvSpPr>
          <p:nvPr>
            <p:ph type="body" sz="quarter" idx="11"/>
          </p:nvPr>
        </p:nvSpPr>
        <p:spPr>
          <a:xfrm>
            <a:off x="6675439" y="1212849"/>
            <a:ext cx="5486399" cy="1914370"/>
          </a:xfrm>
        </p:spPr>
        <p:txBody>
          <a:bodyPr wrap="square">
            <a:spAutoFit/>
          </a:bodyPr>
          <a:lstStyle>
            <a:lvl1pPr marL="0" indent="0">
              <a:spcBef>
                <a:spcPts val="1224"/>
              </a:spcBef>
              <a:buClr>
                <a:schemeClr val="tx1"/>
              </a:buClr>
              <a:buFont typeface="Wingdings" pitchFamily="2" charset="2"/>
              <a:buNone/>
              <a:defRPr sz="3200"/>
            </a:lvl1pPr>
            <a:lvl2pPr marL="0" indent="0">
              <a:buNone/>
              <a:defRPr sz="2000"/>
            </a:lvl2pPr>
            <a:lvl3pPr marL="231775" indent="0">
              <a:buNone/>
              <a:tabLst/>
              <a:defRPr sz="2000"/>
            </a:lvl3pPr>
            <a:lvl4pPr marL="460375" indent="0">
              <a:buNone/>
              <a:defRPr/>
            </a:lvl4pPr>
            <a:lvl5pPr marL="685800" indent="0">
              <a:buNone/>
              <a:tabLst/>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160575150"/>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91.xml><?xml version="1.0" encoding="utf-8"?>
<p:sldLayout xmlns:a="http://schemas.openxmlformats.org/drawingml/2006/main" xmlns:r="http://schemas.openxmlformats.org/officeDocument/2006/relationships" xmlns:p="http://schemas.openxmlformats.org/presentationml/2006/main" preserve="1" userDrawn="1">
  <p:cSld name="Two Column Bullet text 1st level color">
    <p:bg>
      <p:bgPr>
        <a:solidFill>
          <a:srgbClr val="F8F8F8"/>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4" name="Text Placeholder 3"/>
          <p:cNvSpPr>
            <a:spLocks noGrp="1"/>
          </p:cNvSpPr>
          <p:nvPr>
            <p:ph type="body" sz="quarter" idx="10"/>
          </p:nvPr>
        </p:nvSpPr>
        <p:spPr>
          <a:xfrm>
            <a:off x="274639" y="1212849"/>
            <a:ext cx="5486399" cy="2425279"/>
          </a:xfrm>
        </p:spPr>
        <p:txBody>
          <a:bodyPr wrap="square">
            <a:spAutoFit/>
          </a:bodyPr>
          <a:lstStyle>
            <a:lvl1pPr marL="287338" indent="-287338">
              <a:spcBef>
                <a:spcPts val="1224"/>
              </a:spcBef>
              <a:buClr>
                <a:schemeClr val="tx2"/>
              </a:buClr>
              <a:buFont typeface="Arial" pitchFamily="34" charset="0"/>
              <a:buChar char="•"/>
              <a:defRPr sz="3200">
                <a:gradFill>
                  <a:gsLst>
                    <a:gs pos="1250">
                      <a:schemeClr val="tx2"/>
                    </a:gs>
                    <a:gs pos="99000">
                      <a:schemeClr val="tx2"/>
                    </a:gs>
                  </a:gsLst>
                  <a:lin ang="5400000" scaled="0"/>
                </a:gradFill>
              </a:defRPr>
            </a:lvl1pPr>
            <a:lvl2pPr marL="531166" indent="-233195">
              <a:defRPr sz="2400"/>
            </a:lvl2pPr>
            <a:lvl3pPr marL="699585" indent="-168419">
              <a:tabLst/>
              <a:defRPr sz="2000"/>
            </a:lvl3pPr>
            <a:lvl4pPr marL="880958" indent="-181374">
              <a:defRPr/>
            </a:lvl4pPr>
            <a:lvl5pPr marL="1049377" indent="-168419">
              <a:tabLst/>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3"/>
          <p:cNvSpPr>
            <a:spLocks noGrp="1"/>
          </p:cNvSpPr>
          <p:nvPr>
            <p:ph type="body" sz="quarter" idx="11"/>
          </p:nvPr>
        </p:nvSpPr>
        <p:spPr>
          <a:xfrm>
            <a:off x="6675439" y="1212849"/>
            <a:ext cx="5486399" cy="2425279"/>
          </a:xfrm>
        </p:spPr>
        <p:txBody>
          <a:bodyPr wrap="square">
            <a:spAutoFit/>
          </a:bodyPr>
          <a:lstStyle>
            <a:lvl1pPr marL="287338" indent="-287338">
              <a:spcBef>
                <a:spcPts val="1224"/>
              </a:spcBef>
              <a:buClr>
                <a:schemeClr val="tx2"/>
              </a:buClr>
              <a:buFont typeface="Arial" pitchFamily="34" charset="0"/>
              <a:buChar char="•"/>
              <a:defRPr sz="3200">
                <a:gradFill>
                  <a:gsLst>
                    <a:gs pos="1250">
                      <a:schemeClr val="tx2"/>
                    </a:gs>
                    <a:gs pos="99000">
                      <a:schemeClr val="tx2"/>
                    </a:gs>
                  </a:gsLst>
                  <a:lin ang="5400000" scaled="0"/>
                </a:gradFill>
              </a:defRPr>
            </a:lvl1pPr>
            <a:lvl2pPr marL="531166" indent="-233195">
              <a:defRPr sz="2400"/>
            </a:lvl2pPr>
            <a:lvl3pPr marL="699585" indent="-168419">
              <a:tabLst/>
              <a:defRPr sz="2000"/>
            </a:lvl3pPr>
            <a:lvl4pPr marL="880958" indent="-181374">
              <a:defRPr/>
            </a:lvl4pPr>
            <a:lvl5pPr marL="1049377" indent="-168419">
              <a:tabLst/>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844699538"/>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92.xml><?xml version="1.0" encoding="utf-8"?>
<p:sldLayout xmlns:a="http://schemas.openxmlformats.org/drawingml/2006/main" xmlns:r="http://schemas.openxmlformats.org/officeDocument/2006/relationships" xmlns:p="http://schemas.openxmlformats.org/presentationml/2006/main" preserve="1" userDrawn="1">
  <p:cSld name="Two Column Bullet text">
    <p:bg>
      <p:bgPr>
        <a:solidFill>
          <a:srgbClr val="F8F8F8"/>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4" name="Text Placeholder 3"/>
          <p:cNvSpPr>
            <a:spLocks noGrp="1"/>
          </p:cNvSpPr>
          <p:nvPr>
            <p:ph type="body" sz="quarter" idx="10"/>
          </p:nvPr>
        </p:nvSpPr>
        <p:spPr>
          <a:xfrm>
            <a:off x="274639" y="1212849"/>
            <a:ext cx="5486399" cy="2425279"/>
          </a:xfrm>
        </p:spPr>
        <p:txBody>
          <a:bodyPr wrap="square">
            <a:spAutoFit/>
          </a:bodyPr>
          <a:lstStyle>
            <a:lvl1pPr marL="287338" indent="-287338">
              <a:spcBef>
                <a:spcPts val="1224"/>
              </a:spcBef>
              <a:buClr>
                <a:schemeClr val="tx1"/>
              </a:buClr>
              <a:buFont typeface="Arial" pitchFamily="34" charset="0"/>
              <a:buChar char="•"/>
              <a:defRPr sz="3200"/>
            </a:lvl1pPr>
            <a:lvl2pPr marL="531166" indent="-233195">
              <a:defRPr sz="2400"/>
            </a:lvl2pPr>
            <a:lvl3pPr marL="699585" indent="-168419">
              <a:tabLst/>
              <a:defRPr sz="2000"/>
            </a:lvl3pPr>
            <a:lvl4pPr marL="880958" indent="-181374">
              <a:defRPr/>
            </a:lvl4pPr>
            <a:lvl5pPr marL="1049377" indent="-168419">
              <a:tabLst/>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3"/>
          <p:cNvSpPr>
            <a:spLocks noGrp="1"/>
          </p:cNvSpPr>
          <p:nvPr>
            <p:ph type="body" sz="quarter" idx="11"/>
          </p:nvPr>
        </p:nvSpPr>
        <p:spPr>
          <a:xfrm>
            <a:off x="6675439" y="1212849"/>
            <a:ext cx="5486399" cy="2425279"/>
          </a:xfrm>
        </p:spPr>
        <p:txBody>
          <a:bodyPr wrap="square">
            <a:spAutoFit/>
          </a:bodyPr>
          <a:lstStyle>
            <a:lvl1pPr marL="287338" indent="-287338">
              <a:spcBef>
                <a:spcPts val="1224"/>
              </a:spcBef>
              <a:buClr>
                <a:schemeClr val="tx1"/>
              </a:buClr>
              <a:buFont typeface="Arial" pitchFamily="34" charset="0"/>
              <a:buChar char="•"/>
              <a:defRPr sz="3200"/>
            </a:lvl1pPr>
            <a:lvl2pPr marL="531166" indent="-233195">
              <a:defRPr sz="2400"/>
            </a:lvl2pPr>
            <a:lvl3pPr marL="699585" indent="-168419">
              <a:tabLst/>
              <a:defRPr sz="2000"/>
            </a:lvl3pPr>
            <a:lvl4pPr marL="880958" indent="-181374">
              <a:defRPr/>
            </a:lvl4pPr>
            <a:lvl5pPr marL="1049377" indent="-168419">
              <a:tabLst/>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826156310"/>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93.xml><?xml version="1.0" encoding="utf-8"?>
<p:sldLayout xmlns:a="http://schemas.openxmlformats.org/drawingml/2006/main" xmlns:r="http://schemas.openxmlformats.org/officeDocument/2006/relationships" xmlns:p="http://schemas.openxmlformats.org/presentationml/2006/main" preserve="1" userDrawn="1">
  <p:cSld name="Title Only">
    <p:bg>
      <p:bgPr>
        <a:solidFill>
          <a:srgbClr val="F8F8F8"/>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Tree>
    <p:extLst>
      <p:ext uri="{BB962C8B-B14F-4D97-AF65-F5344CB8AC3E}">
        <p14:creationId xmlns:p14="http://schemas.microsoft.com/office/powerpoint/2010/main" val="3077650718"/>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94.xml><?xml version="1.0" encoding="utf-8"?>
<p:sldLayout xmlns:a="http://schemas.openxmlformats.org/drawingml/2006/main" xmlns:r="http://schemas.openxmlformats.org/officeDocument/2006/relationships" xmlns:p="http://schemas.openxmlformats.org/presentationml/2006/main" preserve="1" userDrawn="1">
  <p:cSld name="Customer Evidence Slide">
    <p:bg bwMode="gray">
      <p:bgPr>
        <a:solidFill>
          <a:srgbClr val="F8F8F8"/>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gradFill>
                  <a:gsLst>
                    <a:gs pos="18584">
                      <a:schemeClr val="tx2"/>
                    </a:gs>
                    <a:gs pos="57000">
                      <a:schemeClr val="tx2"/>
                    </a:gs>
                  </a:gsLst>
                  <a:lin ang="5400000" scaled="0"/>
                </a:gradFill>
              </a:defRPr>
            </a:lvl1pPr>
          </a:lstStyle>
          <a:p>
            <a:r>
              <a:rPr lang="en-US" dirty="0"/>
              <a:t>Customer evidence slide</a:t>
            </a:r>
          </a:p>
        </p:txBody>
      </p:sp>
      <p:sp>
        <p:nvSpPr>
          <p:cNvPr id="4" name="Picture Placeholder 3"/>
          <p:cNvSpPr>
            <a:spLocks noGrp="1"/>
          </p:cNvSpPr>
          <p:nvPr>
            <p:ph type="pic" sz="quarter" idx="10"/>
          </p:nvPr>
        </p:nvSpPr>
        <p:spPr bwMode="gray">
          <a:xfrm>
            <a:off x="274638" y="1434069"/>
            <a:ext cx="5486400" cy="1827214"/>
          </a:xfrm>
          <a:blipFill>
            <a:blip r:embed="rId2"/>
            <a:stretch>
              <a:fillRect/>
            </a:stretch>
          </a:blipFill>
        </p:spPr>
        <p:txBody>
          <a:bodyPr lIns="182880" tIns="146304" rIns="182880" bIns="146304">
            <a:noAutofit/>
          </a:bodyPr>
          <a:lstStyle>
            <a:lvl1pPr marL="0" indent="0">
              <a:buNone/>
              <a:defRPr lang="en-US" sz="2400" kern="1200" spc="0" baseline="0" dirty="0">
                <a:noFill/>
                <a:latin typeface="+mn-lt"/>
                <a:ea typeface="+mn-ea"/>
                <a:cs typeface="+mn-cs"/>
              </a:defRPr>
            </a:lvl1pPr>
            <a:lvl2pPr>
              <a:defRPr lang="en-US" sz="2400" kern="1200" spc="0" baseline="0" dirty="0">
                <a:gradFill>
                  <a:gsLst>
                    <a:gs pos="1250">
                      <a:schemeClr val="tx1"/>
                    </a:gs>
                    <a:gs pos="100000">
                      <a:schemeClr val="tx1"/>
                    </a:gs>
                  </a:gsLst>
                  <a:lin ang="5400000" scaled="0"/>
                </a:gradFill>
                <a:latin typeface="+mn-lt"/>
                <a:ea typeface="+mn-ea"/>
                <a:cs typeface="+mn-cs"/>
              </a:defRPr>
            </a:lvl2pPr>
          </a:lstStyle>
          <a:p>
            <a:pPr marL="0" marR="0" lvl="0" indent="0" algn="l" defTabSz="932742" rtl="0" eaLnBrk="1" fontAlgn="auto" latinLnBrk="0" hangingPunct="1">
              <a:lnSpc>
                <a:spcPct val="90000"/>
              </a:lnSpc>
              <a:spcBef>
                <a:spcPct val="20000"/>
              </a:spcBef>
              <a:spcAft>
                <a:spcPts val="0"/>
              </a:spcAft>
              <a:buClrTx/>
              <a:buSzPct val="90000"/>
              <a:buFont typeface="Arial" pitchFamily="34" charset="0"/>
              <a:buNone/>
              <a:tabLst/>
            </a:pPr>
            <a:r>
              <a:rPr lang="en-US"/>
              <a:t>Click icon to add picture</a:t>
            </a:r>
            <a:endParaRPr lang="en-US" dirty="0"/>
          </a:p>
        </p:txBody>
      </p:sp>
      <p:sp>
        <p:nvSpPr>
          <p:cNvPr id="5" name="Rectangle 4"/>
          <p:cNvSpPr/>
          <p:nvPr userDrawn="1"/>
        </p:nvSpPr>
        <p:spPr bwMode="auto">
          <a:xfrm>
            <a:off x="6218237" y="4868863"/>
            <a:ext cx="5945966" cy="1828800"/>
          </a:xfrm>
          <a:prstGeom prst="rect">
            <a:avLst/>
          </a:prstGeom>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182880" tIns="146304" rIns="182880" bIns="146304" numCol="1" rtlCol="0" anchor="ctr" anchorCtr="0" compatLnSpc="1">
            <a:prstTxWarp prst="textNoShape">
              <a:avLst/>
            </a:prstTxWarp>
          </a:bodyPr>
          <a:lstStyle/>
          <a:p>
            <a:pPr algn="ctr" defTabSz="932472" fontAlgn="base">
              <a:spcBef>
                <a:spcPct val="0"/>
              </a:spcBef>
              <a:spcAft>
                <a:spcPct val="0"/>
              </a:spcAft>
            </a:pPr>
            <a:endParaRPr lang="en-US" sz="2000" dirty="0">
              <a:gradFill>
                <a:gsLst>
                  <a:gs pos="5439">
                    <a:srgbClr val="F8F8F8"/>
                  </a:gs>
                  <a:gs pos="10000">
                    <a:srgbClr val="F8F8F8"/>
                  </a:gs>
                </a:gsLst>
                <a:lin ang="5400000" scaled="0"/>
              </a:gradFill>
            </a:endParaRPr>
          </a:p>
        </p:txBody>
      </p:sp>
      <p:sp>
        <p:nvSpPr>
          <p:cNvPr id="6" name="Picture Placeholder 3"/>
          <p:cNvSpPr>
            <a:spLocks noGrp="1"/>
          </p:cNvSpPr>
          <p:nvPr>
            <p:ph type="pic" sz="quarter" idx="11" hasCustomPrompt="1"/>
          </p:nvPr>
        </p:nvSpPr>
        <p:spPr bwMode="gray">
          <a:xfrm>
            <a:off x="6218237" y="1434069"/>
            <a:ext cx="5943601" cy="3433208"/>
          </a:xfrm>
          <a:blipFill>
            <a:blip r:embed="rId3"/>
            <a:stretch>
              <a:fillRect/>
            </a:stretch>
          </a:blipFill>
        </p:spPr>
        <p:txBody>
          <a:bodyPr lIns="182880" tIns="146304" rIns="182880" bIns="146304">
            <a:noAutofit/>
          </a:bodyPr>
          <a:lstStyle>
            <a:lvl1pPr marL="0" indent="0">
              <a:buNone/>
              <a:defRPr lang="en-US" sz="2400" kern="1200" spc="0" baseline="0" dirty="0">
                <a:gradFill>
                  <a:gsLst>
                    <a:gs pos="1250">
                      <a:schemeClr val="tx1"/>
                    </a:gs>
                    <a:gs pos="100000">
                      <a:schemeClr val="tx1"/>
                    </a:gs>
                  </a:gsLst>
                  <a:lin ang="5400000" scaled="0"/>
                </a:gradFill>
                <a:latin typeface="+mn-lt"/>
                <a:ea typeface="+mn-ea"/>
                <a:cs typeface="+mn-cs"/>
              </a:defRPr>
            </a:lvl1pPr>
            <a:lvl2pPr algn="ctr">
              <a:defRPr lang="en-US" sz="2400" kern="1200" spc="0" baseline="0" dirty="0">
                <a:gradFill>
                  <a:gsLst>
                    <a:gs pos="1250">
                      <a:schemeClr val="tx1"/>
                    </a:gs>
                    <a:gs pos="100000">
                      <a:schemeClr val="tx1"/>
                    </a:gs>
                  </a:gsLst>
                  <a:lin ang="5400000" scaled="0"/>
                </a:gradFill>
                <a:latin typeface="+mn-lt"/>
                <a:ea typeface="+mn-ea"/>
                <a:cs typeface="+mn-cs"/>
              </a:defRPr>
            </a:lvl2pPr>
          </a:lstStyle>
          <a:p>
            <a:pPr marL="0" marR="0" lvl="0" indent="0" algn="l" defTabSz="932742" rtl="0" eaLnBrk="1" fontAlgn="auto" latinLnBrk="0" hangingPunct="1">
              <a:lnSpc>
                <a:spcPct val="90000"/>
              </a:lnSpc>
              <a:spcBef>
                <a:spcPct val="20000"/>
              </a:spcBef>
              <a:spcAft>
                <a:spcPts val="0"/>
              </a:spcAft>
              <a:buClrTx/>
              <a:buSzPct val="90000"/>
              <a:buFont typeface="Arial" pitchFamily="34" charset="0"/>
              <a:buNone/>
              <a:tabLst/>
            </a:pPr>
            <a:r>
              <a:rPr lang="en-US" dirty="0"/>
              <a:t>Your image here</a:t>
            </a:r>
          </a:p>
        </p:txBody>
      </p:sp>
      <p:cxnSp>
        <p:nvCxnSpPr>
          <p:cNvPr id="7" name="Straight Connector 6"/>
          <p:cNvCxnSpPr/>
          <p:nvPr userDrawn="1"/>
        </p:nvCxnSpPr>
        <p:spPr>
          <a:xfrm>
            <a:off x="5989638" y="1836883"/>
            <a:ext cx="0" cy="4754828"/>
          </a:xfrm>
          <a:prstGeom prst="line">
            <a:avLst/>
          </a:prstGeom>
          <a:ln w="3175">
            <a:solidFill>
              <a:schemeClr val="tx1">
                <a:alpha val="25000"/>
              </a:schemeClr>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11" name="Text Placeholder 10"/>
          <p:cNvSpPr>
            <a:spLocks noGrp="1"/>
          </p:cNvSpPr>
          <p:nvPr>
            <p:ph type="body" sz="quarter" idx="12"/>
          </p:nvPr>
        </p:nvSpPr>
        <p:spPr>
          <a:xfrm>
            <a:off x="274638" y="3260725"/>
            <a:ext cx="5486400" cy="3436938"/>
          </a:xfrm>
        </p:spPr>
        <p:txBody>
          <a:bodyPr lIns="182880" tIns="146304" rIns="182880" bIns="146304">
            <a:noAutofit/>
          </a:bodyPr>
          <a:lstStyle>
            <a:lvl1pPr marL="0" indent="0">
              <a:buNone/>
              <a:defRPr sz="2400">
                <a:latin typeface="+mn-lt"/>
              </a:defRPr>
            </a:lvl1pPr>
          </a:lstStyle>
          <a:p>
            <a:pPr lvl="0"/>
            <a:r>
              <a:rPr lang="en-US"/>
              <a:t>Edit Master text styles</a:t>
            </a:r>
          </a:p>
        </p:txBody>
      </p:sp>
      <p:sp>
        <p:nvSpPr>
          <p:cNvPr id="15" name="Text Placeholder 14"/>
          <p:cNvSpPr>
            <a:spLocks noGrp="1"/>
          </p:cNvSpPr>
          <p:nvPr>
            <p:ph type="body" sz="quarter" idx="13"/>
          </p:nvPr>
        </p:nvSpPr>
        <p:spPr>
          <a:xfrm>
            <a:off x="6218238" y="4868863"/>
            <a:ext cx="5943600" cy="1827214"/>
          </a:xfrm>
        </p:spPr>
        <p:txBody>
          <a:bodyPr lIns="182880" tIns="146304" rIns="182880" bIns="146304" anchor="ctr">
            <a:noAutofit/>
          </a:bodyPr>
          <a:lstStyle>
            <a:lvl1pPr marL="0" indent="0" algn="ctr">
              <a:buNone/>
              <a:defRPr sz="3200">
                <a:gradFill>
                  <a:gsLst>
                    <a:gs pos="27434">
                      <a:srgbClr val="FFFFFF"/>
                    </a:gs>
                    <a:gs pos="54000">
                      <a:srgbClr val="FFFFFF"/>
                    </a:gs>
                  </a:gsLst>
                  <a:lin ang="5400000" scaled="0"/>
                </a:gradFill>
                <a:latin typeface="+mj-lt"/>
              </a:defRPr>
            </a:lvl1pPr>
          </a:lstStyle>
          <a:p>
            <a:pPr lvl="0"/>
            <a:r>
              <a:rPr lang="en-US"/>
              <a:t>Edit Master text styles</a:t>
            </a:r>
          </a:p>
        </p:txBody>
      </p:sp>
    </p:spTree>
    <p:extLst>
      <p:ext uri="{BB962C8B-B14F-4D97-AF65-F5344CB8AC3E}">
        <p14:creationId xmlns:p14="http://schemas.microsoft.com/office/powerpoint/2010/main" val="1826227619"/>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95.xml><?xml version="1.0" encoding="utf-8"?>
<p:sldLayout xmlns:a="http://schemas.openxmlformats.org/drawingml/2006/main" xmlns:r="http://schemas.openxmlformats.org/officeDocument/2006/relationships" xmlns:p="http://schemas.openxmlformats.org/presentationml/2006/main" preserve="1" userDrawn="1">
  <p:cSld name="Demo slide">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8" y="1209973"/>
            <a:ext cx="8228299" cy="1181862"/>
          </a:xfrm>
          <a:noFill/>
        </p:spPr>
        <p:txBody>
          <a:bodyPr wrap="square" tIns="91440" bIns="91440" anchor="t" anchorCtr="0">
            <a:spAutoFit/>
          </a:bodyPr>
          <a:lstStyle>
            <a:lvl1pPr>
              <a:defRPr sz="7200" spc="-100" baseline="0">
                <a:gradFill>
                  <a:gsLst>
                    <a:gs pos="8850">
                      <a:schemeClr val="tx1"/>
                    </a:gs>
                    <a:gs pos="23894">
                      <a:schemeClr val="tx1"/>
                    </a:gs>
                  </a:gsLst>
                  <a:lin ang="5400000" scaled="0"/>
                </a:gradFill>
              </a:defRPr>
            </a:lvl1pPr>
          </a:lstStyle>
          <a:p>
            <a:r>
              <a:rPr lang="en-US" dirty="0"/>
              <a:t>Demo title</a:t>
            </a:r>
          </a:p>
        </p:txBody>
      </p:sp>
      <p:sp>
        <p:nvSpPr>
          <p:cNvPr id="5" name="Text Placeholder 4"/>
          <p:cNvSpPr>
            <a:spLocks noGrp="1"/>
          </p:cNvSpPr>
          <p:nvPr>
            <p:ph type="body" sz="quarter" idx="12" hasCustomPrompt="1"/>
          </p:nvPr>
        </p:nvSpPr>
        <p:spPr>
          <a:xfrm>
            <a:off x="274638" y="3954463"/>
            <a:ext cx="8229599" cy="738664"/>
          </a:xfrm>
          <a:noFill/>
        </p:spPr>
        <p:txBody>
          <a:bodyPr wrap="square" lIns="182880" tIns="146304" rIns="182880" bIns="146304">
            <a:spAutoFit/>
          </a:bodyPr>
          <a:lstStyle>
            <a:lvl1pPr marL="0" indent="0">
              <a:spcBef>
                <a:spcPts val="0"/>
              </a:spcBef>
              <a:buNone/>
              <a:defRPr sz="3200" spc="0" baseline="0">
                <a:gradFill>
                  <a:gsLst>
                    <a:gs pos="8850">
                      <a:schemeClr val="tx1"/>
                    </a:gs>
                    <a:gs pos="23894">
                      <a:schemeClr val="tx1"/>
                    </a:gs>
                  </a:gsLst>
                  <a:lin ang="5400000" scaled="0"/>
                </a:gradFill>
                <a:latin typeface="+mj-lt"/>
              </a:defRPr>
            </a:lvl1pPr>
          </a:lstStyle>
          <a:p>
            <a:pPr lvl="0"/>
            <a:r>
              <a:rPr lang="en-US" dirty="0"/>
              <a:t>Speaker Name</a:t>
            </a:r>
          </a:p>
        </p:txBody>
      </p:sp>
    </p:spTree>
    <p:extLst>
      <p:ext uri="{BB962C8B-B14F-4D97-AF65-F5344CB8AC3E}">
        <p14:creationId xmlns:p14="http://schemas.microsoft.com/office/powerpoint/2010/main" val="2717362657"/>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Layout>
</file>

<file path=ppt/slideLayouts/slideLayout96.xml><?xml version="1.0" encoding="utf-8"?>
<p:sldLayout xmlns:a="http://schemas.openxmlformats.org/drawingml/2006/main" xmlns:r="http://schemas.openxmlformats.org/officeDocument/2006/relationships" xmlns:p="http://schemas.openxmlformats.org/presentationml/2006/main" preserve="1" userDrawn="1">
  <p:cSld name="Video slide">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8" y="1209973"/>
            <a:ext cx="8229599" cy="1181862"/>
          </a:xfrm>
          <a:noFill/>
        </p:spPr>
        <p:txBody>
          <a:bodyPr wrap="square" tIns="91440" bIns="91440" anchor="t" anchorCtr="0">
            <a:spAutoFit/>
          </a:bodyPr>
          <a:lstStyle>
            <a:lvl1pPr>
              <a:defRPr sz="7200" spc="-100" baseline="0">
                <a:gradFill>
                  <a:gsLst>
                    <a:gs pos="10619">
                      <a:schemeClr val="tx1"/>
                    </a:gs>
                    <a:gs pos="26549">
                      <a:schemeClr val="tx1"/>
                    </a:gs>
                  </a:gsLst>
                  <a:lin ang="5400000" scaled="0"/>
                </a:gradFill>
              </a:defRPr>
            </a:lvl1pPr>
          </a:lstStyle>
          <a:p>
            <a:r>
              <a:rPr lang="en-US" dirty="0"/>
              <a:t>Video title</a:t>
            </a:r>
          </a:p>
        </p:txBody>
      </p:sp>
    </p:spTree>
    <p:extLst>
      <p:ext uri="{BB962C8B-B14F-4D97-AF65-F5344CB8AC3E}">
        <p14:creationId xmlns:p14="http://schemas.microsoft.com/office/powerpoint/2010/main" val="2216132433"/>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Layout>
</file>

<file path=ppt/slideLayouts/slideLayout97.xml><?xml version="1.0" encoding="utf-8"?>
<p:sldLayout xmlns:a="http://schemas.openxmlformats.org/drawingml/2006/main" xmlns:r="http://schemas.openxmlformats.org/officeDocument/2006/relationships" xmlns:p="http://schemas.openxmlformats.org/presentationml/2006/main" preserve="1" userDrawn="1">
  <p:cSld name="Section Title Accent Color 1">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8" y="2125662"/>
            <a:ext cx="11887200" cy="1181862"/>
          </a:xfrm>
          <a:noFill/>
        </p:spPr>
        <p:txBody>
          <a:bodyPr tIns="91440" bIns="91440" anchor="t" anchorCtr="0">
            <a:spAutoFit/>
          </a:bodyPr>
          <a:lstStyle>
            <a:lvl1pPr>
              <a:defRPr sz="7200" spc="-100" baseline="0">
                <a:gradFill>
                  <a:gsLst>
                    <a:gs pos="100000">
                      <a:schemeClr val="tx1"/>
                    </a:gs>
                    <a:gs pos="0">
                      <a:schemeClr val="tx1"/>
                    </a:gs>
                  </a:gsLst>
                  <a:lin ang="5400000" scaled="0"/>
                </a:gradFill>
              </a:defRPr>
            </a:lvl1pPr>
          </a:lstStyle>
          <a:p>
            <a:r>
              <a:rPr lang="en-US" dirty="0"/>
              <a:t>Section title</a:t>
            </a:r>
          </a:p>
        </p:txBody>
      </p:sp>
    </p:spTree>
    <p:extLst>
      <p:ext uri="{BB962C8B-B14F-4D97-AF65-F5344CB8AC3E}">
        <p14:creationId xmlns:p14="http://schemas.microsoft.com/office/powerpoint/2010/main" val="2809717906"/>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98.xml><?xml version="1.0" encoding="utf-8"?>
<p:sldLayout xmlns:a="http://schemas.openxmlformats.org/drawingml/2006/main" xmlns:r="http://schemas.openxmlformats.org/officeDocument/2006/relationships" xmlns:p="http://schemas.openxmlformats.org/presentationml/2006/main" preserve="1" userDrawn="1">
  <p:cSld name="Section Title Accent Color 2">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8" y="2125662"/>
            <a:ext cx="11887200" cy="1181862"/>
          </a:xfrm>
          <a:noFill/>
        </p:spPr>
        <p:txBody>
          <a:bodyPr tIns="91440" bIns="91440" anchor="t" anchorCtr="0">
            <a:spAutoFit/>
          </a:bodyPr>
          <a:lstStyle>
            <a:lvl1pPr>
              <a:defRPr sz="7200" spc="-100" baseline="0">
                <a:gradFill>
                  <a:gsLst>
                    <a:gs pos="100000">
                      <a:schemeClr val="tx1"/>
                    </a:gs>
                    <a:gs pos="0">
                      <a:schemeClr val="tx1"/>
                    </a:gs>
                  </a:gsLst>
                  <a:lin ang="5400000" scaled="0"/>
                </a:gradFill>
              </a:defRPr>
            </a:lvl1pPr>
          </a:lstStyle>
          <a:p>
            <a:r>
              <a:rPr lang="en-US" dirty="0"/>
              <a:t>Section title</a:t>
            </a:r>
          </a:p>
        </p:txBody>
      </p:sp>
    </p:spTree>
    <p:extLst>
      <p:ext uri="{BB962C8B-B14F-4D97-AF65-F5344CB8AC3E}">
        <p14:creationId xmlns:p14="http://schemas.microsoft.com/office/powerpoint/2010/main" val="2693302295"/>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99.xml><?xml version="1.0" encoding="utf-8"?>
<p:sldLayout xmlns:a="http://schemas.openxmlformats.org/drawingml/2006/main" xmlns:r="http://schemas.openxmlformats.org/officeDocument/2006/relationships" xmlns:p="http://schemas.openxmlformats.org/presentationml/2006/main" preserve="1" userDrawn="1">
  <p:cSld name="50-50 Right Photo Layout">
    <p:bg>
      <p:bgPr>
        <a:solidFill>
          <a:srgbClr val="F8F8F8"/>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9" y="1241426"/>
            <a:ext cx="5486399" cy="2012859"/>
          </a:xfrm>
        </p:spPr>
        <p:txBody>
          <a:bodyPr>
            <a:spAutoFit/>
          </a:bodyPr>
          <a:lstStyle>
            <a:lvl1pPr>
              <a:defRPr sz="6600" baseline="0">
                <a:gradFill>
                  <a:gsLst>
                    <a:gs pos="1250">
                      <a:schemeClr val="tx1"/>
                    </a:gs>
                    <a:gs pos="100000">
                      <a:schemeClr val="tx1"/>
                    </a:gs>
                  </a:gsLst>
                  <a:lin ang="5400000" scaled="0"/>
                </a:gradFill>
              </a:defRPr>
            </a:lvl1pPr>
          </a:lstStyle>
          <a:p>
            <a:r>
              <a:rPr lang="en-US" dirty="0"/>
              <a:t>50/50 photo layout</a:t>
            </a:r>
          </a:p>
        </p:txBody>
      </p:sp>
      <p:sp>
        <p:nvSpPr>
          <p:cNvPr id="5" name="Picture Placeholder 4"/>
          <p:cNvSpPr>
            <a:spLocks noGrp="1"/>
          </p:cNvSpPr>
          <p:nvPr>
            <p:ph type="pic" sz="quarter" idx="10"/>
          </p:nvPr>
        </p:nvSpPr>
        <p:spPr bwMode="ltGray">
          <a:xfrm>
            <a:off x="6219825" y="0"/>
            <a:ext cx="6216650" cy="6992587"/>
          </a:xfrm>
          <a:blipFill>
            <a:blip r:embed="rId2"/>
            <a:stretch>
              <a:fillRect/>
            </a:stretch>
          </a:blipFill>
        </p:spPr>
        <p:txBody>
          <a:bodyPr tIns="548640" anchor="ctr" anchorCtr="0">
            <a:noAutofit/>
          </a:bodyPr>
          <a:lstStyle>
            <a:lvl1pPr marL="0" indent="0" algn="ctr">
              <a:buNone/>
              <a:defRPr sz="1600" b="1" cap="none" baseline="0">
                <a:gradFill>
                  <a:gsLst>
                    <a:gs pos="0">
                      <a:srgbClr val="FFFFFF"/>
                    </a:gs>
                    <a:gs pos="27000">
                      <a:srgbClr val="FFFFFF"/>
                    </a:gs>
                  </a:gsLst>
                  <a:lin ang="5400000" scaled="0"/>
                </a:gradFill>
                <a:latin typeface="+mn-lt"/>
              </a:defRPr>
            </a:lvl1pPr>
          </a:lstStyle>
          <a:p>
            <a:r>
              <a:rPr lang="en-US"/>
              <a:t>Click icon to add picture</a:t>
            </a:r>
            <a:endParaRPr lang="en-US" dirty="0"/>
          </a:p>
        </p:txBody>
      </p:sp>
    </p:spTree>
    <p:extLst>
      <p:ext uri="{BB962C8B-B14F-4D97-AF65-F5344CB8AC3E}">
        <p14:creationId xmlns:p14="http://schemas.microsoft.com/office/powerpoint/2010/main" val="2866367964"/>
      </p:ext>
    </p:extLst>
  </p:cSld>
  <p:clrMapOvr>
    <a:overrideClrMapping bg1="lt1" tx1="dk1" bg2="lt2" tx2="dk2" accent1="accent1" accent2="accent2" accent3="accent3" accent4="accent4" accent5="accent5" accent6="accent6" hlink="hlink" folHlink="folHlink"/>
  </p:clrMapOvr>
  <p:transition>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9.xml"/><Relationship Id="rId13" Type="http://schemas.openxmlformats.org/officeDocument/2006/relationships/slideLayout" Target="../slideLayouts/slideLayout34.xml"/><Relationship Id="rId18" Type="http://schemas.openxmlformats.org/officeDocument/2006/relationships/slideLayout" Target="../slideLayouts/slideLayout39.xml"/><Relationship Id="rId3" Type="http://schemas.openxmlformats.org/officeDocument/2006/relationships/slideLayout" Target="../slideLayouts/slideLayout24.xml"/><Relationship Id="rId7" Type="http://schemas.openxmlformats.org/officeDocument/2006/relationships/slideLayout" Target="../slideLayouts/slideLayout28.xml"/><Relationship Id="rId12" Type="http://schemas.openxmlformats.org/officeDocument/2006/relationships/slideLayout" Target="../slideLayouts/slideLayout33.xml"/><Relationship Id="rId17" Type="http://schemas.openxmlformats.org/officeDocument/2006/relationships/slideLayout" Target="../slideLayouts/slideLayout38.xml"/><Relationship Id="rId2" Type="http://schemas.openxmlformats.org/officeDocument/2006/relationships/slideLayout" Target="../slideLayouts/slideLayout23.xml"/><Relationship Id="rId16" Type="http://schemas.openxmlformats.org/officeDocument/2006/relationships/slideLayout" Target="../slideLayouts/slideLayout37.xml"/><Relationship Id="rId1" Type="http://schemas.openxmlformats.org/officeDocument/2006/relationships/slideLayout" Target="../slideLayouts/slideLayout22.xml"/><Relationship Id="rId6" Type="http://schemas.openxmlformats.org/officeDocument/2006/relationships/slideLayout" Target="../slideLayouts/slideLayout27.xml"/><Relationship Id="rId11" Type="http://schemas.openxmlformats.org/officeDocument/2006/relationships/slideLayout" Target="../slideLayouts/slideLayout32.xml"/><Relationship Id="rId5" Type="http://schemas.openxmlformats.org/officeDocument/2006/relationships/slideLayout" Target="../slideLayouts/slideLayout26.xml"/><Relationship Id="rId15" Type="http://schemas.openxmlformats.org/officeDocument/2006/relationships/slideLayout" Target="../slideLayouts/slideLayout36.xml"/><Relationship Id="rId10" Type="http://schemas.openxmlformats.org/officeDocument/2006/relationships/slideLayout" Target="../slideLayouts/slideLayout31.xml"/><Relationship Id="rId19" Type="http://schemas.openxmlformats.org/officeDocument/2006/relationships/theme" Target="../theme/theme2.xml"/><Relationship Id="rId4" Type="http://schemas.openxmlformats.org/officeDocument/2006/relationships/slideLayout" Target="../slideLayouts/slideLayout25.xml"/><Relationship Id="rId9" Type="http://schemas.openxmlformats.org/officeDocument/2006/relationships/slideLayout" Target="../slideLayouts/slideLayout30.xml"/><Relationship Id="rId14" Type="http://schemas.openxmlformats.org/officeDocument/2006/relationships/slideLayout" Target="../slideLayouts/slideLayout35.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47.xml"/><Relationship Id="rId13" Type="http://schemas.openxmlformats.org/officeDocument/2006/relationships/slideLayout" Target="../slideLayouts/slideLayout52.xml"/><Relationship Id="rId18" Type="http://schemas.openxmlformats.org/officeDocument/2006/relationships/slideLayout" Target="../slideLayouts/slideLayout57.xml"/><Relationship Id="rId3" Type="http://schemas.openxmlformats.org/officeDocument/2006/relationships/slideLayout" Target="../slideLayouts/slideLayout42.xml"/><Relationship Id="rId21" Type="http://schemas.openxmlformats.org/officeDocument/2006/relationships/slideLayout" Target="../slideLayouts/slideLayout60.xml"/><Relationship Id="rId7" Type="http://schemas.openxmlformats.org/officeDocument/2006/relationships/slideLayout" Target="../slideLayouts/slideLayout46.xml"/><Relationship Id="rId12" Type="http://schemas.openxmlformats.org/officeDocument/2006/relationships/slideLayout" Target="../slideLayouts/slideLayout51.xml"/><Relationship Id="rId17" Type="http://schemas.openxmlformats.org/officeDocument/2006/relationships/slideLayout" Target="../slideLayouts/slideLayout56.xml"/><Relationship Id="rId2" Type="http://schemas.openxmlformats.org/officeDocument/2006/relationships/slideLayout" Target="../slideLayouts/slideLayout41.xml"/><Relationship Id="rId16" Type="http://schemas.openxmlformats.org/officeDocument/2006/relationships/slideLayout" Target="../slideLayouts/slideLayout55.xml"/><Relationship Id="rId20" Type="http://schemas.openxmlformats.org/officeDocument/2006/relationships/slideLayout" Target="../slideLayouts/slideLayout59.xml"/><Relationship Id="rId1" Type="http://schemas.openxmlformats.org/officeDocument/2006/relationships/slideLayout" Target="../slideLayouts/slideLayout40.xml"/><Relationship Id="rId6" Type="http://schemas.openxmlformats.org/officeDocument/2006/relationships/slideLayout" Target="../slideLayouts/slideLayout45.xml"/><Relationship Id="rId11" Type="http://schemas.openxmlformats.org/officeDocument/2006/relationships/slideLayout" Target="../slideLayouts/slideLayout50.xml"/><Relationship Id="rId5" Type="http://schemas.openxmlformats.org/officeDocument/2006/relationships/slideLayout" Target="../slideLayouts/slideLayout44.xml"/><Relationship Id="rId15" Type="http://schemas.openxmlformats.org/officeDocument/2006/relationships/slideLayout" Target="../slideLayouts/slideLayout54.xml"/><Relationship Id="rId10" Type="http://schemas.openxmlformats.org/officeDocument/2006/relationships/slideLayout" Target="../slideLayouts/slideLayout49.xml"/><Relationship Id="rId19" Type="http://schemas.openxmlformats.org/officeDocument/2006/relationships/slideLayout" Target="../slideLayouts/slideLayout58.xml"/><Relationship Id="rId4" Type="http://schemas.openxmlformats.org/officeDocument/2006/relationships/slideLayout" Target="../slideLayouts/slideLayout43.xml"/><Relationship Id="rId9" Type="http://schemas.openxmlformats.org/officeDocument/2006/relationships/slideLayout" Target="../slideLayouts/slideLayout48.xml"/><Relationship Id="rId14" Type="http://schemas.openxmlformats.org/officeDocument/2006/relationships/slideLayout" Target="../slideLayouts/slideLayout53.xml"/><Relationship Id="rId22"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68.xml"/><Relationship Id="rId13" Type="http://schemas.openxmlformats.org/officeDocument/2006/relationships/slideLayout" Target="../slideLayouts/slideLayout73.xml"/><Relationship Id="rId18" Type="http://schemas.openxmlformats.org/officeDocument/2006/relationships/slideLayout" Target="../slideLayouts/slideLayout78.xml"/><Relationship Id="rId3" Type="http://schemas.openxmlformats.org/officeDocument/2006/relationships/slideLayout" Target="../slideLayouts/slideLayout63.xml"/><Relationship Id="rId21" Type="http://schemas.openxmlformats.org/officeDocument/2006/relationships/slideLayout" Target="../slideLayouts/slideLayout81.xml"/><Relationship Id="rId7" Type="http://schemas.openxmlformats.org/officeDocument/2006/relationships/slideLayout" Target="../slideLayouts/slideLayout67.xml"/><Relationship Id="rId12" Type="http://schemas.openxmlformats.org/officeDocument/2006/relationships/slideLayout" Target="../slideLayouts/slideLayout72.xml"/><Relationship Id="rId17" Type="http://schemas.openxmlformats.org/officeDocument/2006/relationships/slideLayout" Target="../slideLayouts/slideLayout77.xml"/><Relationship Id="rId2" Type="http://schemas.openxmlformats.org/officeDocument/2006/relationships/slideLayout" Target="../slideLayouts/slideLayout62.xml"/><Relationship Id="rId16" Type="http://schemas.openxmlformats.org/officeDocument/2006/relationships/slideLayout" Target="../slideLayouts/slideLayout76.xml"/><Relationship Id="rId20" Type="http://schemas.openxmlformats.org/officeDocument/2006/relationships/slideLayout" Target="../slideLayouts/slideLayout80.xml"/><Relationship Id="rId1" Type="http://schemas.openxmlformats.org/officeDocument/2006/relationships/slideLayout" Target="../slideLayouts/slideLayout61.xml"/><Relationship Id="rId6" Type="http://schemas.openxmlformats.org/officeDocument/2006/relationships/slideLayout" Target="../slideLayouts/slideLayout66.xml"/><Relationship Id="rId11" Type="http://schemas.openxmlformats.org/officeDocument/2006/relationships/slideLayout" Target="../slideLayouts/slideLayout71.xml"/><Relationship Id="rId24" Type="http://schemas.openxmlformats.org/officeDocument/2006/relationships/theme" Target="../theme/theme4.xml"/><Relationship Id="rId5" Type="http://schemas.openxmlformats.org/officeDocument/2006/relationships/slideLayout" Target="../slideLayouts/slideLayout65.xml"/><Relationship Id="rId15" Type="http://schemas.openxmlformats.org/officeDocument/2006/relationships/slideLayout" Target="../slideLayouts/slideLayout75.xml"/><Relationship Id="rId23" Type="http://schemas.openxmlformats.org/officeDocument/2006/relationships/slideLayout" Target="../slideLayouts/slideLayout83.xml"/><Relationship Id="rId10" Type="http://schemas.openxmlformats.org/officeDocument/2006/relationships/slideLayout" Target="../slideLayouts/slideLayout70.xml"/><Relationship Id="rId19" Type="http://schemas.openxmlformats.org/officeDocument/2006/relationships/slideLayout" Target="../slideLayouts/slideLayout79.xml"/><Relationship Id="rId4" Type="http://schemas.openxmlformats.org/officeDocument/2006/relationships/slideLayout" Target="../slideLayouts/slideLayout64.xml"/><Relationship Id="rId9" Type="http://schemas.openxmlformats.org/officeDocument/2006/relationships/slideLayout" Target="../slideLayouts/slideLayout69.xml"/><Relationship Id="rId14" Type="http://schemas.openxmlformats.org/officeDocument/2006/relationships/slideLayout" Target="../slideLayouts/slideLayout74.xml"/><Relationship Id="rId22" Type="http://schemas.openxmlformats.org/officeDocument/2006/relationships/slideLayout" Target="../slideLayouts/slideLayout8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91.xml"/><Relationship Id="rId13" Type="http://schemas.openxmlformats.org/officeDocument/2006/relationships/slideLayout" Target="../slideLayouts/slideLayout96.xml"/><Relationship Id="rId18" Type="http://schemas.openxmlformats.org/officeDocument/2006/relationships/slideLayout" Target="../slideLayouts/slideLayout101.xml"/><Relationship Id="rId3" Type="http://schemas.openxmlformats.org/officeDocument/2006/relationships/slideLayout" Target="../slideLayouts/slideLayout86.xml"/><Relationship Id="rId21" Type="http://schemas.openxmlformats.org/officeDocument/2006/relationships/slideLayout" Target="../slideLayouts/slideLayout104.xml"/><Relationship Id="rId7" Type="http://schemas.openxmlformats.org/officeDocument/2006/relationships/slideLayout" Target="../slideLayouts/slideLayout90.xml"/><Relationship Id="rId12" Type="http://schemas.openxmlformats.org/officeDocument/2006/relationships/slideLayout" Target="../slideLayouts/slideLayout95.xml"/><Relationship Id="rId17" Type="http://schemas.openxmlformats.org/officeDocument/2006/relationships/slideLayout" Target="../slideLayouts/slideLayout100.xml"/><Relationship Id="rId2" Type="http://schemas.openxmlformats.org/officeDocument/2006/relationships/slideLayout" Target="../slideLayouts/slideLayout85.xml"/><Relationship Id="rId16" Type="http://schemas.openxmlformats.org/officeDocument/2006/relationships/slideLayout" Target="../slideLayouts/slideLayout99.xml"/><Relationship Id="rId20" Type="http://schemas.openxmlformats.org/officeDocument/2006/relationships/slideLayout" Target="../slideLayouts/slideLayout103.xml"/><Relationship Id="rId1" Type="http://schemas.openxmlformats.org/officeDocument/2006/relationships/slideLayout" Target="../slideLayouts/slideLayout84.xml"/><Relationship Id="rId6" Type="http://schemas.openxmlformats.org/officeDocument/2006/relationships/slideLayout" Target="../slideLayouts/slideLayout89.xml"/><Relationship Id="rId11" Type="http://schemas.openxmlformats.org/officeDocument/2006/relationships/slideLayout" Target="../slideLayouts/slideLayout94.xml"/><Relationship Id="rId5" Type="http://schemas.openxmlformats.org/officeDocument/2006/relationships/slideLayout" Target="../slideLayouts/slideLayout88.xml"/><Relationship Id="rId15" Type="http://schemas.openxmlformats.org/officeDocument/2006/relationships/slideLayout" Target="../slideLayouts/slideLayout98.xml"/><Relationship Id="rId23" Type="http://schemas.openxmlformats.org/officeDocument/2006/relationships/theme" Target="../theme/theme5.xml"/><Relationship Id="rId10" Type="http://schemas.openxmlformats.org/officeDocument/2006/relationships/slideLayout" Target="../slideLayouts/slideLayout93.xml"/><Relationship Id="rId19" Type="http://schemas.openxmlformats.org/officeDocument/2006/relationships/slideLayout" Target="../slideLayouts/slideLayout102.xml"/><Relationship Id="rId4" Type="http://schemas.openxmlformats.org/officeDocument/2006/relationships/slideLayout" Target="../slideLayouts/slideLayout87.xml"/><Relationship Id="rId9" Type="http://schemas.openxmlformats.org/officeDocument/2006/relationships/slideLayout" Target="../slideLayouts/slideLayout92.xml"/><Relationship Id="rId14" Type="http://schemas.openxmlformats.org/officeDocument/2006/relationships/slideLayout" Target="../slideLayouts/slideLayout97.xml"/><Relationship Id="rId22" Type="http://schemas.openxmlformats.org/officeDocument/2006/relationships/slideLayout" Target="../slideLayouts/slideLayout105.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rgbClr val="F8F8F8"/>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74639" y="295274"/>
            <a:ext cx="11889564" cy="917575"/>
          </a:xfrm>
          <a:prstGeom prst="rect">
            <a:avLst/>
          </a:prstGeom>
        </p:spPr>
        <p:txBody>
          <a:bodyPr vert="horz" wrap="square" lIns="146304" tIns="91440" rIns="146304" bIns="91440" rtlCol="0" anchor="t">
            <a:noAutofit/>
          </a:bodyPr>
          <a:lstStyle/>
          <a:p>
            <a:r>
              <a:rPr lang="en-US"/>
              <a:t>Click to edit Master title style</a:t>
            </a:r>
            <a:endParaRPr lang="en-US" dirty="0"/>
          </a:p>
        </p:txBody>
      </p:sp>
      <p:sp>
        <p:nvSpPr>
          <p:cNvPr id="4" name="Text Placeholder 3"/>
          <p:cNvSpPr>
            <a:spLocks noGrp="1"/>
          </p:cNvSpPr>
          <p:nvPr>
            <p:ph type="body" idx="1"/>
          </p:nvPr>
        </p:nvSpPr>
        <p:spPr>
          <a:xfrm>
            <a:off x="274640" y="1212851"/>
            <a:ext cx="11887198" cy="2092881"/>
          </a:xfrm>
          <a:prstGeom prst="rect">
            <a:avLst/>
          </a:prstGeom>
        </p:spPr>
        <p:txBody>
          <a:bodyPr vert="horz" wrap="square" lIns="146304" tIns="91440" rIns="146304" bIns="91440" rtlCol="0">
            <a:sp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grpSp>
        <p:nvGrpSpPr>
          <p:cNvPr id="3" name="Group 2"/>
          <p:cNvGrpSpPr/>
          <p:nvPr userDrawn="1"/>
        </p:nvGrpSpPr>
        <p:grpSpPr>
          <a:xfrm>
            <a:off x="12618967" y="0"/>
            <a:ext cx="952401" cy="5766967"/>
            <a:chOff x="12618967" y="0"/>
            <a:chExt cx="952401" cy="5766967"/>
          </a:xfrm>
        </p:grpSpPr>
        <p:grpSp>
          <p:nvGrpSpPr>
            <p:cNvPr id="26" name="Group 25"/>
            <p:cNvGrpSpPr/>
            <p:nvPr userDrawn="1"/>
          </p:nvGrpSpPr>
          <p:grpSpPr>
            <a:xfrm rot="5400000">
              <a:off x="11584220" y="1040742"/>
              <a:ext cx="2698730" cy="629236"/>
              <a:chOff x="1584344" y="4543426"/>
              <a:chExt cx="2698730" cy="629236"/>
            </a:xfrm>
          </p:grpSpPr>
          <p:sp>
            <p:nvSpPr>
              <p:cNvPr id="37" name="Rectangle 36"/>
              <p:cNvSpPr/>
              <p:nvPr userDrawn="1"/>
            </p:nvSpPr>
            <p:spPr bwMode="auto">
              <a:xfrm>
                <a:off x="1586734" y="4543428"/>
                <a:ext cx="869930" cy="289766"/>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0" bIns="0" numCol="1" spcCol="0" rtlCol="0" fromWordArt="0" anchor="t" anchorCtr="0" forceAA="0" compatLnSpc="1">
                <a:prstTxWarp prst="textNoShape">
                  <a:avLst/>
                </a:prstTxWarp>
                <a:noAutofit/>
              </a:bodyPr>
              <a:lstStyle/>
              <a:p>
                <a:pPr algn="l" defTabSz="932472" fontAlgn="base">
                  <a:lnSpc>
                    <a:spcPct val="100000"/>
                  </a:lnSpc>
                  <a:spcBef>
                    <a:spcPct val="0"/>
                  </a:spcBef>
                  <a:spcAft>
                    <a:spcPct val="0"/>
                  </a:spcAft>
                </a:pPr>
                <a:r>
                  <a:rPr lang="en-US" sz="500" b="1" kern="1200" baseline="0" dirty="0" err="1">
                    <a:gradFill>
                      <a:gsLst>
                        <a:gs pos="0">
                          <a:srgbClr val="FFFFFF"/>
                        </a:gs>
                        <a:gs pos="100000">
                          <a:srgbClr val="FFFFFF"/>
                        </a:gs>
                      </a:gsLst>
                      <a:lin ang="5400000" scaled="0"/>
                    </a:gradFill>
                    <a:latin typeface="+mn-lt"/>
                    <a:ea typeface="Segoe UI" pitchFamily="34" charset="0"/>
                    <a:cs typeface="Segoe UI" pitchFamily="34" charset="0"/>
                  </a:rPr>
                  <a:t>Oragen</a:t>
                </a:r>
                <a:endParaRPr lang="en-US" sz="500" b="1" kern="1200" baseline="0" dirty="0">
                  <a:gradFill>
                    <a:gsLst>
                      <a:gs pos="0">
                        <a:srgbClr val="FFFFFF"/>
                      </a:gs>
                      <a:gs pos="100000">
                        <a:srgbClr val="FFFFFF"/>
                      </a:gs>
                    </a:gsLst>
                    <a:lin ang="5400000" scaled="0"/>
                  </a:gradFill>
                  <a:latin typeface="+mn-lt"/>
                  <a:ea typeface="Segoe UI" pitchFamily="34" charset="0"/>
                  <a:cs typeface="Segoe UI" pitchFamily="34" charset="0"/>
                </a:endParaRPr>
              </a:p>
              <a:p>
                <a:pPr algn="l" defTabSz="932472" fontAlgn="base">
                  <a:lnSpc>
                    <a:spcPct val="100000"/>
                  </a:lnSpc>
                  <a:spcBef>
                    <a:spcPct val="0"/>
                  </a:spcBef>
                  <a:spcAft>
                    <a:spcPct val="0"/>
                  </a:spcAft>
                </a:pPr>
                <a:r>
                  <a:rPr lang="en-US" sz="500" dirty="0">
                    <a:gradFill>
                      <a:gsLst>
                        <a:gs pos="0">
                          <a:srgbClr val="FFFFFF"/>
                        </a:gs>
                        <a:gs pos="100000">
                          <a:srgbClr val="FFFFFF"/>
                        </a:gs>
                      </a:gsLst>
                      <a:lin ang="5400000" scaled="0"/>
                    </a:gradFill>
                    <a:ea typeface="Segoe UI" pitchFamily="34" charset="0"/>
                    <a:cs typeface="Segoe UI" pitchFamily="34" charset="0"/>
                  </a:rPr>
                  <a:t>R:</a:t>
                </a:r>
                <a:r>
                  <a:rPr lang="en-US" sz="500" baseline="0" dirty="0">
                    <a:gradFill>
                      <a:gsLst>
                        <a:gs pos="0">
                          <a:srgbClr val="FFFFFF"/>
                        </a:gs>
                        <a:gs pos="100000">
                          <a:srgbClr val="FFFFFF"/>
                        </a:gs>
                      </a:gsLst>
                      <a:lin ang="5400000" scaled="0"/>
                    </a:gradFill>
                    <a:ea typeface="Segoe UI" pitchFamily="34" charset="0"/>
                    <a:cs typeface="Segoe UI" pitchFamily="34" charset="0"/>
                  </a:rPr>
                  <a:t>216 G:59 B:1</a:t>
                </a:r>
                <a:endParaRPr lang="en-US" sz="500" dirty="0">
                  <a:gradFill>
                    <a:gsLst>
                      <a:gs pos="0">
                        <a:srgbClr val="FFFFFF"/>
                      </a:gs>
                      <a:gs pos="100000">
                        <a:srgbClr val="FFFFFF"/>
                      </a:gs>
                    </a:gsLst>
                    <a:lin ang="5400000" scaled="0"/>
                  </a:gradFill>
                  <a:ea typeface="Segoe UI" pitchFamily="34" charset="0"/>
                  <a:cs typeface="Segoe UI" pitchFamily="34" charset="0"/>
                </a:endParaRPr>
              </a:p>
            </p:txBody>
          </p:sp>
          <p:sp>
            <p:nvSpPr>
              <p:cNvPr id="41" name="Rectangle 40"/>
              <p:cNvSpPr/>
              <p:nvPr userDrawn="1"/>
            </p:nvSpPr>
            <p:spPr bwMode="auto">
              <a:xfrm>
                <a:off x="2505456" y="4543427"/>
                <a:ext cx="869930" cy="289766"/>
              </a:xfrm>
              <a:prstGeom prst="rect">
                <a:avLst/>
              </a:prstGeom>
              <a:solidFill>
                <a:schemeClr val="accent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0" bIns="0" numCol="1" spcCol="0" rtlCol="0" fromWordArt="0" anchor="t" anchorCtr="0" forceAA="0" compatLnSpc="1">
                <a:prstTxWarp prst="textNoShape">
                  <a:avLst/>
                </a:prstTxWarp>
                <a:noAutofit/>
              </a:bodyPr>
              <a:lstStyle/>
              <a:p>
                <a:pPr algn="l" defTabSz="932472" fontAlgn="base">
                  <a:lnSpc>
                    <a:spcPct val="100000"/>
                  </a:lnSpc>
                  <a:spcBef>
                    <a:spcPct val="0"/>
                  </a:spcBef>
                  <a:spcAft>
                    <a:spcPct val="0"/>
                  </a:spcAft>
                </a:pPr>
                <a:r>
                  <a:rPr lang="en-US" sz="500" b="1" kern="1200" baseline="0" dirty="0">
                    <a:gradFill>
                      <a:gsLst>
                        <a:gs pos="0">
                          <a:srgbClr val="FFFFFF"/>
                        </a:gs>
                        <a:gs pos="100000">
                          <a:srgbClr val="FFFFFF"/>
                        </a:gs>
                      </a:gsLst>
                      <a:lin ang="5400000" scaled="0"/>
                    </a:gradFill>
                    <a:latin typeface="+mn-lt"/>
                    <a:ea typeface="Segoe UI" pitchFamily="34" charset="0"/>
                    <a:cs typeface="Segoe UI" pitchFamily="34" charset="0"/>
                  </a:rPr>
                  <a:t>Blue</a:t>
                </a:r>
              </a:p>
              <a:p>
                <a:pPr marL="0" algn="l" defTabSz="932472" rtl="0" eaLnBrk="1" fontAlgn="base" latinLnBrk="0" hangingPunct="1">
                  <a:lnSpc>
                    <a:spcPct val="100000"/>
                  </a:lnSpc>
                  <a:spcBef>
                    <a:spcPct val="0"/>
                  </a:spcBef>
                  <a:spcAft>
                    <a:spcPct val="0"/>
                  </a:spcAft>
                </a:pPr>
                <a:r>
                  <a:rPr lang="en-US" sz="500" kern="1200" dirty="0">
                    <a:gradFill>
                      <a:gsLst>
                        <a:gs pos="2092">
                          <a:srgbClr val="F8F8F8"/>
                        </a:gs>
                        <a:gs pos="10042">
                          <a:srgbClr val="F8F8F8"/>
                        </a:gs>
                      </a:gsLst>
                      <a:lin ang="5400000" scaled="0"/>
                    </a:gradFill>
                    <a:latin typeface="+mn-lt"/>
                    <a:ea typeface="Segoe UI" pitchFamily="34" charset="0"/>
                    <a:cs typeface="Segoe UI" pitchFamily="34" charset="0"/>
                  </a:rPr>
                  <a:t>R:0 G:120 B:215</a:t>
                </a:r>
              </a:p>
            </p:txBody>
          </p:sp>
          <p:sp>
            <p:nvSpPr>
              <p:cNvPr id="42" name="Rectangle 41"/>
              <p:cNvSpPr/>
              <p:nvPr userDrawn="1"/>
            </p:nvSpPr>
            <p:spPr bwMode="auto">
              <a:xfrm>
                <a:off x="3413144" y="4543426"/>
                <a:ext cx="869930" cy="289766"/>
              </a:xfrm>
              <a:prstGeom prst="rect">
                <a:avLst/>
              </a:prstGeom>
              <a:solidFill>
                <a:schemeClr val="accent3"/>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0" bIns="0" numCol="1" spcCol="0" rtlCol="0" fromWordArt="0" anchor="t" anchorCtr="0" forceAA="0" compatLnSpc="1">
                <a:prstTxWarp prst="textNoShape">
                  <a:avLst/>
                </a:prstTxWarp>
                <a:noAutofit/>
              </a:bodyPr>
              <a:lstStyle/>
              <a:p>
                <a:pPr marL="0" algn="l" defTabSz="932472" rtl="0" eaLnBrk="1" fontAlgn="base" latinLnBrk="0" hangingPunct="1">
                  <a:lnSpc>
                    <a:spcPct val="100000"/>
                  </a:lnSpc>
                  <a:spcBef>
                    <a:spcPct val="0"/>
                  </a:spcBef>
                  <a:spcAft>
                    <a:spcPct val="0"/>
                  </a:spcAft>
                </a:pPr>
                <a:r>
                  <a:rPr lang="en-US" sz="500" b="1" kern="1200" baseline="0" dirty="0">
                    <a:gradFill>
                      <a:gsLst>
                        <a:gs pos="0">
                          <a:srgbClr val="FFFFFF"/>
                        </a:gs>
                        <a:gs pos="100000">
                          <a:srgbClr val="FFFFFF"/>
                        </a:gs>
                      </a:gsLst>
                      <a:lin ang="5400000" scaled="0"/>
                    </a:gradFill>
                    <a:latin typeface="+mn-lt"/>
                    <a:ea typeface="Segoe UI" pitchFamily="34" charset="0"/>
                    <a:cs typeface="Segoe UI" pitchFamily="34" charset="0"/>
                  </a:rPr>
                  <a:t>Dark Gray</a:t>
                </a:r>
              </a:p>
              <a:p>
                <a:pPr marL="0" algn="l" defTabSz="932472" rtl="0" eaLnBrk="1" fontAlgn="base" latinLnBrk="0" hangingPunct="1">
                  <a:lnSpc>
                    <a:spcPct val="100000"/>
                  </a:lnSpc>
                  <a:spcBef>
                    <a:spcPct val="0"/>
                  </a:spcBef>
                  <a:spcAft>
                    <a:spcPct val="0"/>
                  </a:spcAft>
                </a:pPr>
                <a:r>
                  <a:rPr lang="en-US" sz="500" kern="1200" dirty="0">
                    <a:gradFill>
                      <a:gsLst>
                        <a:gs pos="2092">
                          <a:srgbClr val="F8F8F8"/>
                        </a:gs>
                        <a:gs pos="10042">
                          <a:srgbClr val="F8F8F8"/>
                        </a:gs>
                      </a:gsLst>
                      <a:lin ang="5400000" scaled="0"/>
                    </a:gradFill>
                    <a:latin typeface="+mn-lt"/>
                    <a:ea typeface="Segoe UI" pitchFamily="34" charset="0"/>
                    <a:cs typeface="Segoe UI" pitchFamily="34" charset="0"/>
                  </a:rPr>
                  <a:t>R:80 G:80 B:80</a:t>
                </a:r>
              </a:p>
            </p:txBody>
          </p:sp>
          <p:sp>
            <p:nvSpPr>
              <p:cNvPr id="43" name="Rectangle 42"/>
              <p:cNvSpPr/>
              <p:nvPr userDrawn="1"/>
            </p:nvSpPr>
            <p:spPr bwMode="auto">
              <a:xfrm>
                <a:off x="2498744" y="4882896"/>
                <a:ext cx="869930" cy="289766"/>
              </a:xfrm>
              <a:prstGeom prst="rect">
                <a:avLst/>
              </a:prstGeom>
              <a:solidFill>
                <a:schemeClr val="accent5"/>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0" bIns="0" numCol="1" spcCol="0" rtlCol="0" fromWordArt="0" anchor="t" anchorCtr="0" forceAA="0" compatLnSpc="1">
                <a:prstTxWarp prst="textNoShape">
                  <a:avLst/>
                </a:prstTxWarp>
                <a:noAutofit/>
              </a:bodyPr>
              <a:lstStyle/>
              <a:p>
                <a:pPr marL="0" algn="l" defTabSz="932472" rtl="0" eaLnBrk="1" fontAlgn="base" latinLnBrk="0" hangingPunct="1">
                  <a:lnSpc>
                    <a:spcPct val="100000"/>
                  </a:lnSpc>
                  <a:spcBef>
                    <a:spcPct val="0"/>
                  </a:spcBef>
                  <a:spcAft>
                    <a:spcPct val="0"/>
                  </a:spcAft>
                </a:pPr>
                <a:r>
                  <a:rPr lang="en-US" sz="500" b="1" kern="1200" baseline="0" dirty="0">
                    <a:gradFill>
                      <a:gsLst>
                        <a:gs pos="37168">
                          <a:srgbClr val="292929"/>
                        </a:gs>
                        <a:gs pos="72000">
                          <a:srgbClr val="292929"/>
                        </a:gs>
                      </a:gsLst>
                      <a:lin ang="5400000" scaled="0"/>
                    </a:gradFill>
                    <a:latin typeface="+mn-lt"/>
                    <a:ea typeface="Segoe UI" pitchFamily="34" charset="0"/>
                    <a:cs typeface="Segoe UI" pitchFamily="34" charset="0"/>
                  </a:rPr>
                  <a:t>Yellow</a:t>
                </a:r>
              </a:p>
              <a:p>
                <a:pPr marL="0" algn="l" defTabSz="932472" rtl="0" eaLnBrk="1" fontAlgn="base" latinLnBrk="0" hangingPunct="1">
                  <a:lnSpc>
                    <a:spcPct val="100000"/>
                  </a:lnSpc>
                  <a:spcBef>
                    <a:spcPct val="0"/>
                  </a:spcBef>
                  <a:spcAft>
                    <a:spcPct val="0"/>
                  </a:spcAft>
                </a:pPr>
                <a:r>
                  <a:rPr lang="en-US" sz="500" kern="1200" dirty="0">
                    <a:gradFill>
                      <a:gsLst>
                        <a:gs pos="37168">
                          <a:srgbClr val="292929"/>
                        </a:gs>
                        <a:gs pos="72000">
                          <a:srgbClr val="292929"/>
                        </a:gs>
                      </a:gsLst>
                      <a:lin ang="5400000" scaled="0"/>
                    </a:gradFill>
                    <a:latin typeface="+mn-lt"/>
                    <a:ea typeface="Segoe UI" pitchFamily="34" charset="0"/>
                    <a:cs typeface="Segoe UI" pitchFamily="34" charset="0"/>
                  </a:rPr>
                  <a:t>R:255 G:185 B:0</a:t>
                </a:r>
              </a:p>
            </p:txBody>
          </p:sp>
          <p:sp>
            <p:nvSpPr>
              <p:cNvPr id="44" name="Rectangle 43"/>
              <p:cNvSpPr/>
              <p:nvPr userDrawn="1"/>
            </p:nvSpPr>
            <p:spPr bwMode="auto">
              <a:xfrm>
                <a:off x="3413144" y="4882895"/>
                <a:ext cx="869930" cy="289766"/>
              </a:xfrm>
              <a:prstGeom prst="rect">
                <a:avLst/>
              </a:prstGeom>
              <a:solidFill>
                <a:schemeClr val="accent6"/>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0" bIns="0" numCol="1" spcCol="0" rtlCol="0" fromWordArt="0" anchor="t" anchorCtr="0" forceAA="0" compatLnSpc="1">
                <a:prstTxWarp prst="textNoShape">
                  <a:avLst/>
                </a:prstTxWarp>
                <a:noAutofit/>
              </a:bodyPr>
              <a:lstStyle/>
              <a:p>
                <a:pPr marL="0" algn="l" defTabSz="932472" rtl="0" eaLnBrk="1" fontAlgn="base" latinLnBrk="0" hangingPunct="1">
                  <a:lnSpc>
                    <a:spcPct val="100000"/>
                  </a:lnSpc>
                  <a:spcBef>
                    <a:spcPct val="0"/>
                  </a:spcBef>
                  <a:spcAft>
                    <a:spcPct val="0"/>
                  </a:spcAft>
                </a:pPr>
                <a:r>
                  <a:rPr lang="en-US" sz="500" b="1" kern="1200" baseline="0" dirty="0">
                    <a:gradFill>
                      <a:gsLst>
                        <a:gs pos="37168">
                          <a:srgbClr val="292929"/>
                        </a:gs>
                        <a:gs pos="72000">
                          <a:srgbClr val="292929"/>
                        </a:gs>
                      </a:gsLst>
                      <a:lin ang="5400000" scaled="0"/>
                    </a:gradFill>
                    <a:latin typeface="+mn-lt"/>
                    <a:ea typeface="Segoe UI" pitchFamily="34" charset="0"/>
                    <a:cs typeface="Segoe UI" pitchFamily="34" charset="0"/>
                  </a:rPr>
                  <a:t>Light Orange</a:t>
                </a:r>
              </a:p>
              <a:p>
                <a:pPr marL="0" algn="l" defTabSz="932472" rtl="0" eaLnBrk="1" fontAlgn="base" latinLnBrk="0" hangingPunct="1">
                  <a:lnSpc>
                    <a:spcPct val="100000"/>
                  </a:lnSpc>
                  <a:spcBef>
                    <a:spcPct val="0"/>
                  </a:spcBef>
                  <a:spcAft>
                    <a:spcPct val="0"/>
                  </a:spcAft>
                </a:pPr>
                <a:r>
                  <a:rPr lang="en-US" sz="500" kern="1200" dirty="0">
                    <a:gradFill>
                      <a:gsLst>
                        <a:gs pos="37168">
                          <a:srgbClr val="292929"/>
                        </a:gs>
                        <a:gs pos="72000">
                          <a:srgbClr val="292929"/>
                        </a:gs>
                      </a:gsLst>
                      <a:lin ang="5400000" scaled="0"/>
                    </a:gradFill>
                    <a:latin typeface="+mn-lt"/>
                    <a:ea typeface="Segoe UI" pitchFamily="34" charset="0"/>
                    <a:cs typeface="Segoe UI" pitchFamily="34" charset="0"/>
                  </a:rPr>
                  <a:t>R:255 G:140 B:0</a:t>
                </a:r>
              </a:p>
            </p:txBody>
          </p:sp>
          <p:sp>
            <p:nvSpPr>
              <p:cNvPr id="45" name="Rectangle 44"/>
              <p:cNvSpPr/>
              <p:nvPr userDrawn="1"/>
            </p:nvSpPr>
            <p:spPr bwMode="auto">
              <a:xfrm>
                <a:off x="1584344" y="4882896"/>
                <a:ext cx="869930" cy="289766"/>
              </a:xfrm>
              <a:prstGeom prst="rect">
                <a:avLst/>
              </a:prstGeom>
              <a:solidFill>
                <a:schemeClr val="accent4"/>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0" bIns="0" numCol="1" spcCol="0" rtlCol="0" fromWordArt="0" anchor="t" anchorCtr="0" forceAA="0" compatLnSpc="1">
                <a:prstTxWarp prst="textNoShape">
                  <a:avLst/>
                </a:prstTxWarp>
                <a:noAutofit/>
              </a:bodyPr>
              <a:lstStyle/>
              <a:p>
                <a:pPr marL="0" algn="l" defTabSz="932472" rtl="0" eaLnBrk="1" fontAlgn="base" latinLnBrk="0" hangingPunct="1">
                  <a:lnSpc>
                    <a:spcPct val="100000"/>
                  </a:lnSpc>
                  <a:spcBef>
                    <a:spcPct val="0"/>
                  </a:spcBef>
                  <a:spcAft>
                    <a:spcPct val="0"/>
                  </a:spcAft>
                </a:pPr>
                <a:r>
                  <a:rPr lang="en-US" sz="500" b="1" kern="1200" baseline="0" dirty="0">
                    <a:gradFill>
                      <a:gsLst>
                        <a:gs pos="37168">
                          <a:srgbClr val="292929"/>
                        </a:gs>
                        <a:gs pos="72000">
                          <a:srgbClr val="292929"/>
                        </a:gs>
                      </a:gsLst>
                      <a:lin ang="5400000" scaled="0"/>
                    </a:gradFill>
                    <a:latin typeface="+mn-lt"/>
                    <a:ea typeface="Segoe UI" pitchFamily="34" charset="0"/>
                    <a:cs typeface="Segoe UI" pitchFamily="34" charset="0"/>
                  </a:rPr>
                  <a:t>Light Gray</a:t>
                </a:r>
              </a:p>
              <a:p>
                <a:pPr algn="l" defTabSz="932472" fontAlgn="base">
                  <a:lnSpc>
                    <a:spcPct val="100000"/>
                  </a:lnSpc>
                  <a:spcBef>
                    <a:spcPct val="0"/>
                  </a:spcBef>
                  <a:spcAft>
                    <a:spcPct val="0"/>
                  </a:spcAft>
                </a:pPr>
                <a:r>
                  <a:rPr lang="en-US" sz="500" dirty="0">
                    <a:gradFill>
                      <a:gsLst>
                        <a:gs pos="37168">
                          <a:srgbClr val="292929"/>
                        </a:gs>
                        <a:gs pos="72000">
                          <a:srgbClr val="292929"/>
                        </a:gs>
                      </a:gsLst>
                      <a:lin ang="5400000" scaled="0"/>
                    </a:gradFill>
                    <a:ea typeface="Segoe UI" pitchFamily="34" charset="0"/>
                    <a:cs typeface="Segoe UI" pitchFamily="34" charset="0"/>
                  </a:rPr>
                  <a:t>R:</a:t>
                </a:r>
                <a:r>
                  <a:rPr lang="en-US" sz="500" baseline="0" dirty="0">
                    <a:gradFill>
                      <a:gsLst>
                        <a:gs pos="37168">
                          <a:srgbClr val="292929"/>
                        </a:gs>
                        <a:gs pos="72000">
                          <a:srgbClr val="292929"/>
                        </a:gs>
                      </a:gsLst>
                      <a:lin ang="5400000" scaled="0"/>
                    </a:gradFill>
                    <a:ea typeface="Segoe UI" pitchFamily="34" charset="0"/>
                    <a:cs typeface="Segoe UI" pitchFamily="34" charset="0"/>
                  </a:rPr>
                  <a:t>210 G:210 B:210</a:t>
                </a:r>
                <a:endParaRPr lang="en-US" sz="500" dirty="0">
                  <a:gradFill>
                    <a:gsLst>
                      <a:gs pos="37168">
                        <a:srgbClr val="292929"/>
                      </a:gs>
                      <a:gs pos="72000">
                        <a:srgbClr val="292929"/>
                      </a:gs>
                    </a:gsLst>
                    <a:lin ang="5400000" scaled="0"/>
                  </a:gradFill>
                  <a:ea typeface="Segoe UI" pitchFamily="34" charset="0"/>
                  <a:cs typeface="Segoe UI" pitchFamily="34" charset="0"/>
                </a:endParaRPr>
              </a:p>
            </p:txBody>
          </p:sp>
        </p:grpSp>
        <p:sp>
          <p:nvSpPr>
            <p:cNvPr id="28" name="TextBox 27"/>
            <p:cNvSpPr txBox="1"/>
            <p:nvPr userDrawn="1"/>
          </p:nvSpPr>
          <p:spPr>
            <a:xfrm rot="5400000">
              <a:off x="12988035" y="260168"/>
              <a:ext cx="843501" cy="323165"/>
            </a:xfrm>
            <a:prstGeom prst="rect">
              <a:avLst/>
            </a:prstGeom>
            <a:noFill/>
          </p:spPr>
          <p:txBody>
            <a:bodyPr wrap="none" lIns="0" tIns="91440" rIns="182880" bIns="91440" rtlCol="0">
              <a:spAutoFit/>
            </a:bodyPr>
            <a:lstStyle/>
            <a:p>
              <a:pPr marL="0" algn="l" defTabSz="932742" rtl="0" eaLnBrk="1" latinLnBrk="0" hangingPunct="1">
                <a:lnSpc>
                  <a:spcPct val="90000"/>
                </a:lnSpc>
                <a:spcAft>
                  <a:spcPts val="600"/>
                </a:spcAft>
              </a:pPr>
              <a:r>
                <a:rPr lang="en-US" sz="1000" kern="1200" dirty="0">
                  <a:gradFill>
                    <a:gsLst>
                      <a:gs pos="82301">
                        <a:srgbClr val="292929"/>
                      </a:gs>
                      <a:gs pos="62000">
                        <a:srgbClr val="292929"/>
                      </a:gs>
                    </a:gsLst>
                    <a:lin ang="5400000" scaled="0"/>
                  </a:gradFill>
                  <a:latin typeface="+mn-lt"/>
                  <a:ea typeface="+mn-ea"/>
                  <a:cs typeface="+mn-cs"/>
                </a:rPr>
                <a:t>Main colors</a:t>
              </a:r>
            </a:p>
          </p:txBody>
        </p:sp>
        <p:sp>
          <p:nvSpPr>
            <p:cNvPr id="32" name="TextBox 31"/>
            <p:cNvSpPr txBox="1"/>
            <p:nvPr userDrawn="1"/>
          </p:nvSpPr>
          <p:spPr>
            <a:xfrm rot="5400000">
              <a:off x="11742070" y="4230580"/>
              <a:ext cx="2656496" cy="323165"/>
            </a:xfrm>
            <a:prstGeom prst="rect">
              <a:avLst/>
            </a:prstGeom>
            <a:noFill/>
          </p:spPr>
          <p:txBody>
            <a:bodyPr wrap="none" lIns="0" tIns="91440" rIns="182880" bIns="91440" rtlCol="0">
              <a:spAutoFit/>
            </a:bodyPr>
            <a:lstStyle/>
            <a:p>
              <a:pPr marL="0" algn="l" defTabSz="932742" rtl="0" eaLnBrk="1" latinLnBrk="0" hangingPunct="1">
                <a:lnSpc>
                  <a:spcPct val="90000"/>
                </a:lnSpc>
                <a:spcAft>
                  <a:spcPts val="600"/>
                </a:spcAft>
              </a:pPr>
              <a:r>
                <a:rPr lang="en-US" sz="1000" kern="1200" dirty="0">
                  <a:gradFill>
                    <a:gsLst>
                      <a:gs pos="82301">
                        <a:srgbClr val="292929"/>
                      </a:gs>
                      <a:gs pos="62000">
                        <a:srgbClr val="292929"/>
                      </a:gs>
                    </a:gsLst>
                    <a:lin ang="5400000" scaled="0"/>
                  </a:gradFill>
                  <a:latin typeface="+mn-lt"/>
                  <a:ea typeface="+mn-ea"/>
                  <a:cs typeface="+mn-cs"/>
                </a:rPr>
                <a:t>Secondary colors (use only when necessary)</a:t>
              </a:r>
            </a:p>
          </p:txBody>
        </p:sp>
        <p:sp>
          <p:nvSpPr>
            <p:cNvPr id="22" name="Rectangle 21"/>
            <p:cNvSpPr/>
            <p:nvPr userDrawn="1"/>
          </p:nvSpPr>
          <p:spPr bwMode="auto">
            <a:xfrm rot="5400000">
              <a:off x="12328888" y="5187119"/>
              <a:ext cx="869930" cy="289766"/>
            </a:xfrm>
            <a:prstGeom prst="rect">
              <a:avLst/>
            </a:prstGeom>
            <a:solidFill>
              <a:srgbClr val="A8000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0" bIns="0" numCol="1" spcCol="0" rtlCol="0" fromWordArt="0" anchor="t" anchorCtr="0" forceAA="0" compatLnSpc="1">
              <a:prstTxWarp prst="textNoShape">
                <a:avLst/>
              </a:prstTxWarp>
              <a:noAutofit/>
            </a:bodyPr>
            <a:lstStyle/>
            <a:p>
              <a:pPr marL="0" algn="l" defTabSz="932472" rtl="0" eaLnBrk="1" fontAlgn="base" latinLnBrk="0" hangingPunct="1">
                <a:lnSpc>
                  <a:spcPct val="100000"/>
                </a:lnSpc>
                <a:spcBef>
                  <a:spcPct val="0"/>
                </a:spcBef>
                <a:spcAft>
                  <a:spcPct val="0"/>
                </a:spcAft>
              </a:pPr>
              <a:r>
                <a:rPr lang="en-US" sz="500" b="1" kern="1200" baseline="0" dirty="0">
                  <a:gradFill>
                    <a:gsLst>
                      <a:gs pos="0">
                        <a:srgbClr val="FFFFFF"/>
                      </a:gs>
                      <a:gs pos="100000">
                        <a:srgbClr val="FFFFFF"/>
                      </a:gs>
                    </a:gsLst>
                    <a:lin ang="5400000" scaled="0"/>
                  </a:gradFill>
                  <a:latin typeface="+mn-lt"/>
                  <a:ea typeface="Segoe UI" pitchFamily="34" charset="0"/>
                  <a:cs typeface="Segoe UI" pitchFamily="34" charset="0"/>
                </a:rPr>
                <a:t>Dark Red</a:t>
              </a:r>
            </a:p>
            <a:p>
              <a:pPr algn="l" defTabSz="932472" fontAlgn="base">
                <a:lnSpc>
                  <a:spcPct val="100000"/>
                </a:lnSpc>
                <a:spcBef>
                  <a:spcPct val="0"/>
                </a:spcBef>
                <a:spcAft>
                  <a:spcPct val="0"/>
                </a:spcAft>
              </a:pPr>
              <a:r>
                <a:rPr lang="en-US" sz="500" dirty="0">
                  <a:gradFill>
                    <a:gsLst>
                      <a:gs pos="2092">
                        <a:srgbClr val="F8F8F8"/>
                      </a:gs>
                      <a:gs pos="10042">
                        <a:srgbClr val="F8F8F8"/>
                      </a:gs>
                    </a:gsLst>
                    <a:lin ang="5400000" scaled="0"/>
                  </a:gradFill>
                  <a:ea typeface="Segoe UI" pitchFamily="34" charset="0"/>
                  <a:cs typeface="Segoe UI" pitchFamily="34" charset="0"/>
                </a:rPr>
                <a:t>R:</a:t>
              </a:r>
              <a:r>
                <a:rPr lang="en-US" sz="500" baseline="0" dirty="0">
                  <a:gradFill>
                    <a:gsLst>
                      <a:gs pos="2092">
                        <a:srgbClr val="F8F8F8"/>
                      </a:gs>
                      <a:gs pos="10042">
                        <a:srgbClr val="F8F8F8"/>
                      </a:gs>
                    </a:gsLst>
                    <a:lin ang="5400000" scaled="0"/>
                  </a:gradFill>
                  <a:ea typeface="Segoe UI" pitchFamily="34" charset="0"/>
                  <a:cs typeface="Segoe UI" pitchFamily="34" charset="0"/>
                </a:rPr>
                <a:t>168 G:0 B:0</a:t>
              </a:r>
              <a:endParaRPr lang="en-US" sz="500" dirty="0">
                <a:gradFill>
                  <a:gsLst>
                    <a:gs pos="2092">
                      <a:srgbClr val="F8F8F8"/>
                    </a:gs>
                    <a:gs pos="10042">
                      <a:srgbClr val="F8F8F8"/>
                    </a:gs>
                  </a:gsLst>
                  <a:lin ang="5400000" scaled="0"/>
                </a:gradFill>
                <a:ea typeface="Segoe UI" pitchFamily="34" charset="0"/>
                <a:cs typeface="Segoe UI" pitchFamily="34" charset="0"/>
              </a:endParaRPr>
            </a:p>
          </p:txBody>
        </p:sp>
        <p:sp>
          <p:nvSpPr>
            <p:cNvPr id="23" name="Rectangle 22"/>
            <p:cNvSpPr/>
            <p:nvPr userDrawn="1"/>
          </p:nvSpPr>
          <p:spPr bwMode="auto">
            <a:xfrm rot="5400000">
              <a:off x="12328888" y="3353997"/>
              <a:ext cx="869930" cy="289766"/>
            </a:xfrm>
            <a:prstGeom prst="rect">
              <a:avLst/>
            </a:prstGeom>
            <a:solidFill>
              <a:srgbClr val="00BCF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0" bIns="0" numCol="1" spcCol="0" rtlCol="0" fromWordArt="0" anchor="t" anchorCtr="0" forceAA="0" compatLnSpc="1">
              <a:prstTxWarp prst="textNoShape">
                <a:avLst/>
              </a:prstTxWarp>
              <a:noAutofit/>
            </a:bodyPr>
            <a:lstStyle/>
            <a:p>
              <a:pPr marL="0" algn="l" defTabSz="932472" rtl="0" eaLnBrk="1" fontAlgn="base" latinLnBrk="0" hangingPunct="1">
                <a:lnSpc>
                  <a:spcPct val="100000"/>
                </a:lnSpc>
                <a:spcBef>
                  <a:spcPct val="0"/>
                </a:spcBef>
                <a:spcAft>
                  <a:spcPct val="0"/>
                </a:spcAft>
              </a:pPr>
              <a:r>
                <a:rPr lang="en-US" sz="500" b="1" kern="1200" baseline="0" dirty="0">
                  <a:gradFill>
                    <a:gsLst>
                      <a:gs pos="0">
                        <a:srgbClr val="FFFFFF"/>
                      </a:gs>
                      <a:gs pos="100000">
                        <a:srgbClr val="FFFFFF"/>
                      </a:gs>
                    </a:gsLst>
                    <a:lin ang="5400000" scaled="0"/>
                  </a:gradFill>
                  <a:latin typeface="+mn-lt"/>
                  <a:ea typeface="Segoe UI" pitchFamily="34" charset="0"/>
                  <a:cs typeface="Segoe UI" pitchFamily="34" charset="0"/>
                </a:rPr>
                <a:t>Light Blue</a:t>
              </a:r>
            </a:p>
            <a:p>
              <a:pPr algn="l" defTabSz="932472" fontAlgn="base">
                <a:lnSpc>
                  <a:spcPct val="100000"/>
                </a:lnSpc>
                <a:spcBef>
                  <a:spcPct val="0"/>
                </a:spcBef>
                <a:spcAft>
                  <a:spcPct val="0"/>
                </a:spcAft>
              </a:pPr>
              <a:r>
                <a:rPr lang="en-US" sz="500" dirty="0">
                  <a:gradFill>
                    <a:gsLst>
                      <a:gs pos="2092">
                        <a:srgbClr val="F8F8F8"/>
                      </a:gs>
                      <a:gs pos="10042">
                        <a:srgbClr val="F8F8F8"/>
                      </a:gs>
                    </a:gsLst>
                    <a:lin ang="5400000" scaled="0"/>
                  </a:gradFill>
                  <a:ea typeface="Segoe UI" pitchFamily="34" charset="0"/>
                  <a:cs typeface="Segoe UI" pitchFamily="34" charset="0"/>
                </a:rPr>
                <a:t>R:16</a:t>
              </a:r>
              <a:r>
                <a:rPr lang="en-US" sz="500" baseline="0" dirty="0">
                  <a:gradFill>
                    <a:gsLst>
                      <a:gs pos="2092">
                        <a:srgbClr val="F8F8F8"/>
                      </a:gs>
                      <a:gs pos="10042">
                        <a:srgbClr val="F8F8F8"/>
                      </a:gs>
                    </a:gsLst>
                    <a:lin ang="5400000" scaled="0"/>
                  </a:gradFill>
                  <a:ea typeface="Segoe UI" pitchFamily="34" charset="0"/>
                  <a:cs typeface="Segoe UI" pitchFamily="34" charset="0"/>
                </a:rPr>
                <a:t> G:124 B:16</a:t>
              </a:r>
              <a:endParaRPr lang="en-US" sz="500" dirty="0">
                <a:gradFill>
                  <a:gsLst>
                    <a:gs pos="2092">
                      <a:srgbClr val="F8F8F8"/>
                    </a:gs>
                    <a:gs pos="10042">
                      <a:srgbClr val="F8F8F8"/>
                    </a:gs>
                  </a:gsLst>
                  <a:lin ang="5400000" scaled="0"/>
                </a:gradFill>
                <a:ea typeface="Segoe UI" pitchFamily="34" charset="0"/>
                <a:cs typeface="Segoe UI" pitchFamily="34" charset="0"/>
              </a:endParaRPr>
            </a:p>
          </p:txBody>
        </p:sp>
        <p:sp>
          <p:nvSpPr>
            <p:cNvPr id="24" name="Rectangle 23"/>
            <p:cNvSpPr/>
            <p:nvPr userDrawn="1"/>
          </p:nvSpPr>
          <p:spPr bwMode="auto">
            <a:xfrm rot="5400000">
              <a:off x="12328888" y="4272719"/>
              <a:ext cx="869930" cy="289766"/>
            </a:xfrm>
            <a:prstGeom prst="rect">
              <a:avLst/>
            </a:prstGeom>
            <a:solidFill>
              <a:srgbClr val="00205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0" bIns="0" numCol="1" spcCol="0" rtlCol="0" fromWordArt="0" anchor="t" anchorCtr="0" forceAA="0" compatLnSpc="1">
              <a:prstTxWarp prst="textNoShape">
                <a:avLst/>
              </a:prstTxWarp>
              <a:noAutofit/>
            </a:bodyPr>
            <a:lstStyle/>
            <a:p>
              <a:pPr marL="0" algn="l" defTabSz="932472" rtl="0" eaLnBrk="1" fontAlgn="base" latinLnBrk="0" hangingPunct="1">
                <a:lnSpc>
                  <a:spcPct val="100000"/>
                </a:lnSpc>
                <a:spcBef>
                  <a:spcPct val="0"/>
                </a:spcBef>
                <a:spcAft>
                  <a:spcPct val="0"/>
                </a:spcAft>
              </a:pPr>
              <a:r>
                <a:rPr lang="en-US" sz="500" b="1" kern="1200" baseline="0" dirty="0">
                  <a:gradFill>
                    <a:gsLst>
                      <a:gs pos="0">
                        <a:srgbClr val="FFFFFF"/>
                      </a:gs>
                      <a:gs pos="100000">
                        <a:srgbClr val="FFFFFF"/>
                      </a:gs>
                    </a:gsLst>
                    <a:lin ang="5400000" scaled="0"/>
                  </a:gradFill>
                  <a:latin typeface="+mn-lt"/>
                  <a:ea typeface="Segoe UI" pitchFamily="34" charset="0"/>
                  <a:cs typeface="Segoe UI" pitchFamily="34" charset="0"/>
                </a:rPr>
                <a:t>Dark Blue</a:t>
              </a:r>
            </a:p>
            <a:p>
              <a:pPr algn="l" defTabSz="932472" fontAlgn="base">
                <a:lnSpc>
                  <a:spcPct val="100000"/>
                </a:lnSpc>
                <a:spcBef>
                  <a:spcPct val="0"/>
                </a:spcBef>
                <a:spcAft>
                  <a:spcPct val="0"/>
                </a:spcAft>
              </a:pPr>
              <a:r>
                <a:rPr lang="en-US" sz="500" dirty="0">
                  <a:gradFill>
                    <a:gsLst>
                      <a:gs pos="2092">
                        <a:srgbClr val="F8F8F8"/>
                      </a:gs>
                      <a:gs pos="10042">
                        <a:srgbClr val="F8F8F8"/>
                      </a:gs>
                    </a:gsLst>
                    <a:lin ang="5400000" scaled="0"/>
                  </a:gradFill>
                  <a:ea typeface="Segoe UI" pitchFamily="34" charset="0"/>
                  <a:cs typeface="Segoe UI" pitchFamily="34" charset="0"/>
                </a:rPr>
                <a:t>R0 G32 B80</a:t>
              </a:r>
            </a:p>
          </p:txBody>
        </p:sp>
      </p:grpSp>
    </p:spTree>
    <p:extLst>
      <p:ext uri="{BB962C8B-B14F-4D97-AF65-F5344CB8AC3E}">
        <p14:creationId xmlns:p14="http://schemas.microsoft.com/office/powerpoint/2010/main" val="3588427678"/>
      </p:ext>
    </p:extLst>
  </p:cSld>
  <p:clrMap bg1="lt1" tx1="dk1" bg2="lt2" tx2="dk2" accent1="accent1" accent2="accent2" accent3="accent3" accent4="accent4" accent5="accent5" accent6="accent6" hlink="hlink" folHlink="folHlink"/>
  <p:sldLayoutIdLst>
    <p:sldLayoutId id="2147484300" r:id="rId1"/>
    <p:sldLayoutId id="2147484295" r:id="rId2"/>
    <p:sldLayoutId id="2147484240" r:id="rId3"/>
    <p:sldLayoutId id="2147484296" r:id="rId4"/>
    <p:sldLayoutId id="2147484241" r:id="rId5"/>
    <p:sldLayoutId id="2147484297" r:id="rId6"/>
    <p:sldLayoutId id="2147484244" r:id="rId7"/>
    <p:sldLayoutId id="2147484298" r:id="rId8"/>
    <p:sldLayoutId id="2147484245" r:id="rId9"/>
    <p:sldLayoutId id="2147484247" r:id="rId10"/>
    <p:sldLayoutId id="2147484331" r:id="rId11"/>
    <p:sldLayoutId id="2147484249" r:id="rId12"/>
    <p:sldLayoutId id="2147484301" r:id="rId13"/>
    <p:sldLayoutId id="2147484251" r:id="rId14"/>
    <p:sldLayoutId id="2147484252" r:id="rId15"/>
    <p:sldLayoutId id="2147484254" r:id="rId16"/>
    <p:sldLayoutId id="2147484257" r:id="rId17"/>
    <p:sldLayoutId id="2147484258" r:id="rId18"/>
    <p:sldLayoutId id="2147484260" r:id="rId19"/>
    <p:sldLayoutId id="2147484299" r:id="rId20"/>
    <p:sldLayoutId id="2147484263" r:id="rId21"/>
  </p:sldLayoutIdLst>
  <p:transition>
    <p:fade/>
  </p:transition>
  <p:txStyles>
    <p:titleStyle>
      <a:lvl1pPr algn="l" defTabSz="932742" rtl="0" eaLnBrk="1" latinLnBrk="0" hangingPunct="1">
        <a:lnSpc>
          <a:spcPct val="90000"/>
        </a:lnSpc>
        <a:spcBef>
          <a:spcPct val="0"/>
        </a:spcBef>
        <a:buNone/>
        <a:defRPr lang="en-US" sz="4800" b="0" kern="1200" cap="none" spc="-102" baseline="0" dirty="0" smtClean="0">
          <a:ln w="3175">
            <a:noFill/>
          </a:ln>
          <a:gradFill>
            <a:gsLst>
              <a:gs pos="1250">
                <a:schemeClr val="tx1"/>
              </a:gs>
              <a:gs pos="100000">
                <a:schemeClr val="tx1"/>
              </a:gs>
            </a:gsLst>
            <a:lin ang="5400000" scaled="0"/>
          </a:gradFill>
          <a:effectLst/>
          <a:latin typeface="+mj-lt"/>
          <a:ea typeface="+mn-ea"/>
          <a:cs typeface="Segoe UI" pitchFamily="34" charset="0"/>
        </a:defRPr>
      </a:lvl1pPr>
    </p:titleStyle>
    <p:bodyStyle>
      <a:lvl1pPr marL="342900" marR="0" indent="-342900" algn="l" defTabSz="932742" rtl="0" eaLnBrk="1" fontAlgn="auto" latinLnBrk="0" hangingPunct="1">
        <a:lnSpc>
          <a:spcPct val="90000"/>
        </a:lnSpc>
        <a:spcBef>
          <a:spcPct val="20000"/>
        </a:spcBef>
        <a:spcAft>
          <a:spcPts val="0"/>
        </a:spcAft>
        <a:buClrTx/>
        <a:buSzPct val="90000"/>
        <a:buFont typeface="Arial" pitchFamily="34" charset="0"/>
        <a:buChar char="•"/>
        <a:tabLst/>
        <a:defRPr sz="4000" kern="1200" spc="0" baseline="0">
          <a:gradFill>
            <a:gsLst>
              <a:gs pos="1250">
                <a:schemeClr val="tx1"/>
              </a:gs>
              <a:gs pos="100000">
                <a:schemeClr val="tx1"/>
              </a:gs>
            </a:gsLst>
            <a:lin ang="5400000" scaled="0"/>
          </a:gradFill>
          <a:latin typeface="+mj-lt"/>
          <a:ea typeface="+mn-ea"/>
          <a:cs typeface="+mn-cs"/>
        </a:defRPr>
      </a:lvl1pPr>
      <a:lvl2pPr marL="584200" marR="0" indent="-241300" algn="l" defTabSz="932742" rtl="0" eaLnBrk="1" fontAlgn="auto" latinLnBrk="0" hangingPunct="1">
        <a:lnSpc>
          <a:spcPct val="90000"/>
        </a:lnSpc>
        <a:spcBef>
          <a:spcPct val="20000"/>
        </a:spcBef>
        <a:spcAft>
          <a:spcPts val="0"/>
        </a:spcAft>
        <a:buClrTx/>
        <a:buSzPct val="90000"/>
        <a:buFont typeface="Arial" pitchFamily="34" charset="0"/>
        <a:buChar char="•"/>
        <a:tabLst/>
        <a:defRPr sz="2400" kern="1200" spc="0" baseline="0">
          <a:gradFill>
            <a:gsLst>
              <a:gs pos="1250">
                <a:schemeClr val="tx1"/>
              </a:gs>
              <a:gs pos="100000">
                <a:schemeClr val="tx1"/>
              </a:gs>
            </a:gsLst>
            <a:lin ang="5400000" scaled="0"/>
          </a:gradFill>
          <a:latin typeface="+mn-lt"/>
          <a:ea typeface="+mn-ea"/>
          <a:cs typeface="+mn-cs"/>
        </a:defRPr>
      </a:lvl2pPr>
      <a:lvl3pPr marL="800100" marR="0" indent="-228600" algn="l" defTabSz="932742" rtl="0" eaLnBrk="1" fontAlgn="auto" latinLnBrk="0" hangingPunct="1">
        <a:lnSpc>
          <a:spcPct val="90000"/>
        </a:lnSpc>
        <a:spcBef>
          <a:spcPct val="20000"/>
        </a:spcBef>
        <a:spcAft>
          <a:spcPts val="0"/>
        </a:spcAft>
        <a:buClrTx/>
        <a:buSzPct val="90000"/>
        <a:buFont typeface="Arial" pitchFamily="34" charset="0"/>
        <a:buChar char="•"/>
        <a:tabLst/>
        <a:defRPr sz="2000" kern="1200" spc="0" baseline="0">
          <a:gradFill>
            <a:gsLst>
              <a:gs pos="1250">
                <a:schemeClr val="tx1"/>
              </a:gs>
              <a:gs pos="100000">
                <a:schemeClr val="tx1"/>
              </a:gs>
            </a:gsLst>
            <a:lin ang="5400000" scaled="0"/>
          </a:gradFill>
          <a:latin typeface="+mn-lt"/>
          <a:ea typeface="+mn-ea"/>
          <a:cs typeface="+mn-cs"/>
        </a:defRPr>
      </a:lvl3pPr>
      <a:lvl4pPr marL="1028700" marR="0" indent="-228600" algn="l" defTabSz="932742" rtl="0" eaLnBrk="1" fontAlgn="auto" latinLnBrk="0" hangingPunct="1">
        <a:lnSpc>
          <a:spcPct val="90000"/>
        </a:lnSpc>
        <a:spcBef>
          <a:spcPct val="20000"/>
        </a:spcBef>
        <a:spcAft>
          <a:spcPts val="0"/>
        </a:spcAft>
        <a:buClrTx/>
        <a:buSzPct val="90000"/>
        <a:buFont typeface="Arial" pitchFamily="34" charset="0"/>
        <a:buChar char="•"/>
        <a:tabLst/>
        <a:defRPr sz="1800" kern="1200" spc="0" baseline="0">
          <a:gradFill>
            <a:gsLst>
              <a:gs pos="1250">
                <a:schemeClr val="tx1"/>
              </a:gs>
              <a:gs pos="100000">
                <a:schemeClr val="tx1"/>
              </a:gs>
            </a:gsLst>
            <a:lin ang="5400000" scaled="0"/>
          </a:gradFill>
          <a:latin typeface="+mn-lt"/>
          <a:ea typeface="+mn-ea"/>
          <a:cs typeface="+mn-cs"/>
        </a:defRPr>
      </a:lvl4pPr>
      <a:lvl5pPr marL="1257300" marR="0" indent="-228600" algn="l" defTabSz="932742" rtl="0" eaLnBrk="1" fontAlgn="auto" latinLnBrk="0" hangingPunct="1">
        <a:lnSpc>
          <a:spcPct val="90000"/>
        </a:lnSpc>
        <a:spcBef>
          <a:spcPct val="20000"/>
        </a:spcBef>
        <a:spcAft>
          <a:spcPts val="0"/>
        </a:spcAft>
        <a:buClrTx/>
        <a:buSzPct val="90000"/>
        <a:buFont typeface="Arial" pitchFamily="34" charset="0"/>
        <a:buChar char="•"/>
        <a:tabLst/>
        <a:defRPr sz="1800" kern="1200" spc="0" baseline="0">
          <a:gradFill>
            <a:gsLst>
              <a:gs pos="1250">
                <a:schemeClr val="tx1"/>
              </a:gs>
              <a:gs pos="100000">
                <a:schemeClr val="tx1"/>
              </a:gs>
            </a:gsLst>
            <a:lin ang="5400000" scaled="0"/>
          </a:gra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187">
          <p15:clr>
            <a:srgbClr val="5ACBF0"/>
          </p15:clr>
        </p15:guide>
        <p15:guide id="2" pos="173" userDrawn="1">
          <p15:clr>
            <a:srgbClr val="5ACBF0"/>
          </p15:clr>
        </p15:guide>
        <p15:guide id="3" pos="749">
          <p15:clr>
            <a:srgbClr val="5ACBF0"/>
          </p15:clr>
        </p15:guide>
        <p15:guide id="4" pos="1325">
          <p15:clr>
            <a:srgbClr val="5ACBF0"/>
          </p15:clr>
        </p15:guide>
        <p15:guide id="5" pos="1901">
          <p15:clr>
            <a:srgbClr val="5ACBF0"/>
          </p15:clr>
        </p15:guide>
        <p15:guide id="6" pos="2477">
          <p15:clr>
            <a:srgbClr val="5ACBF0"/>
          </p15:clr>
        </p15:guide>
        <p15:guide id="7" pos="3053">
          <p15:clr>
            <a:srgbClr val="5ACBF0"/>
          </p15:clr>
        </p15:guide>
        <p15:guide id="8" pos="3629">
          <p15:clr>
            <a:srgbClr val="5ACBF0"/>
          </p15:clr>
        </p15:guide>
        <p15:guide id="9" pos="4205">
          <p15:clr>
            <a:srgbClr val="5ACBF0"/>
          </p15:clr>
        </p15:guide>
        <p15:guide id="10" pos="4781">
          <p15:clr>
            <a:srgbClr val="5ACBF0"/>
          </p15:clr>
        </p15:guide>
        <p15:guide id="11" pos="5357">
          <p15:clr>
            <a:srgbClr val="5ACBF0"/>
          </p15:clr>
        </p15:guide>
        <p15:guide id="12" pos="5933">
          <p15:clr>
            <a:srgbClr val="5ACBF0"/>
          </p15:clr>
        </p15:guide>
        <p15:guide id="13" pos="6509">
          <p15:clr>
            <a:srgbClr val="5ACBF0"/>
          </p15:clr>
        </p15:guide>
        <p15:guide id="14" pos="7085">
          <p15:clr>
            <a:srgbClr val="5ACBF0"/>
          </p15:clr>
        </p15:guide>
        <p15:guide id="15" pos="7661">
          <p15:clr>
            <a:srgbClr val="5ACBF0"/>
          </p15:clr>
        </p15:guide>
        <p15:guide id="16" pos="288" userDrawn="1">
          <p15:clr>
            <a:srgbClr val="C35EA4"/>
          </p15:clr>
        </p15:guide>
        <p15:guide id="17" pos="7546" userDrawn="1">
          <p15:clr>
            <a:srgbClr val="C35EA4"/>
          </p15:clr>
        </p15:guide>
        <p15:guide id="18" orient="horz" pos="763">
          <p15:clr>
            <a:srgbClr val="5ACBF0"/>
          </p15:clr>
        </p15:guide>
        <p15:guide id="19" orient="horz" pos="1339">
          <p15:clr>
            <a:srgbClr val="5ACBF0"/>
          </p15:clr>
        </p15:guide>
        <p15:guide id="20" orient="horz" pos="1915">
          <p15:clr>
            <a:srgbClr val="5ACBF0"/>
          </p15:clr>
        </p15:guide>
        <p15:guide id="21" orient="horz" pos="2491">
          <p15:clr>
            <a:srgbClr val="5ACBF0"/>
          </p15:clr>
        </p15:guide>
        <p15:guide id="22" orient="horz" pos="3067">
          <p15:clr>
            <a:srgbClr val="5ACBF0"/>
          </p15:clr>
        </p15:guide>
        <p15:guide id="23" orient="horz" pos="3643">
          <p15:clr>
            <a:srgbClr val="5ACBF0"/>
          </p15:clr>
        </p15:guide>
        <p15:guide id="24" orient="horz" pos="4219" userDrawn="1">
          <p15:clr>
            <a:srgbClr val="5ACBF0"/>
          </p15:clr>
        </p15:guide>
        <p15:guide id="25" orient="horz" pos="302" userDrawn="1">
          <p15:clr>
            <a:srgbClr val="C35EA4"/>
          </p15:clr>
        </p15:guide>
        <p15:guide id="26" orient="horz" pos="4104" userDrawn="1">
          <p15:clr>
            <a:srgbClr val="C35EA4"/>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bwMode="ltGray">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74639" y="295274"/>
            <a:ext cx="11889564" cy="917575"/>
          </a:xfrm>
          <a:prstGeom prst="rect">
            <a:avLst/>
          </a:prstGeom>
        </p:spPr>
        <p:txBody>
          <a:bodyPr vert="horz" wrap="square" lIns="146304" tIns="91440" rIns="146304" bIns="91440" rtlCol="0" anchor="t">
            <a:noAutofit/>
          </a:bodyPr>
          <a:lstStyle/>
          <a:p>
            <a:r>
              <a:rPr lang="en-US" dirty="0"/>
              <a:t>Click to edit Master title style</a:t>
            </a:r>
          </a:p>
        </p:txBody>
      </p:sp>
      <p:sp>
        <p:nvSpPr>
          <p:cNvPr id="4" name="Text Placeholder 3"/>
          <p:cNvSpPr>
            <a:spLocks noGrp="1"/>
          </p:cNvSpPr>
          <p:nvPr>
            <p:ph type="body" idx="1"/>
          </p:nvPr>
        </p:nvSpPr>
        <p:spPr>
          <a:xfrm>
            <a:off x="274640" y="1212851"/>
            <a:ext cx="11887198" cy="2092881"/>
          </a:xfrm>
          <a:prstGeom prst="rect">
            <a:avLst/>
          </a:prstGeom>
        </p:spPr>
        <p:txBody>
          <a:bodyPr vert="horz" wrap="square" lIns="146304" tIns="91440" rIns="146304" bIns="91440" rtlCol="0">
            <a:spAutoFit/>
          </a:bodyPr>
          <a:lstStyle/>
          <a:p>
            <a:pPr marL="342900" marR="0" lvl="0" indent="-342900" algn="l" defTabSz="932742" rtl="0" eaLnBrk="1" fontAlgn="auto" latinLnBrk="0" hangingPunct="1">
              <a:lnSpc>
                <a:spcPct val="90000"/>
              </a:lnSpc>
              <a:spcBef>
                <a:spcPct val="20000"/>
              </a:spcBef>
              <a:spcAft>
                <a:spcPts val="0"/>
              </a:spcAft>
              <a:buClrTx/>
              <a:buSzPct val="90000"/>
              <a:buFont typeface="Arial" pitchFamily="34" charset="0"/>
              <a:buChar char="•"/>
              <a:tabLst/>
            </a:pPr>
            <a:r>
              <a:rPr lang="en-US" dirty="0"/>
              <a:t>Click to edit Master text styles</a:t>
            </a:r>
          </a:p>
          <a:p>
            <a:pPr marL="584200" marR="0" lvl="1" indent="-241300" algn="l" defTabSz="932742" rtl="0" eaLnBrk="1" fontAlgn="auto" latinLnBrk="0" hangingPunct="1">
              <a:lnSpc>
                <a:spcPct val="90000"/>
              </a:lnSpc>
              <a:spcBef>
                <a:spcPct val="20000"/>
              </a:spcBef>
              <a:spcAft>
                <a:spcPts val="0"/>
              </a:spcAft>
              <a:buClrTx/>
              <a:buSzPct val="90000"/>
              <a:buFont typeface="Arial" pitchFamily="34" charset="0"/>
              <a:buChar char="•"/>
              <a:tabLst/>
            </a:pPr>
            <a:r>
              <a:rPr lang="en-US" dirty="0"/>
              <a:t>Second level</a:t>
            </a:r>
          </a:p>
          <a:p>
            <a:pPr lvl="2"/>
            <a:r>
              <a:rPr lang="en-US" dirty="0"/>
              <a:t>Third level</a:t>
            </a:r>
          </a:p>
          <a:p>
            <a:pPr lvl="3"/>
            <a:r>
              <a:rPr lang="en-US" dirty="0"/>
              <a:t>Fourth level</a:t>
            </a:r>
          </a:p>
          <a:p>
            <a:pPr lvl="4"/>
            <a:r>
              <a:rPr lang="en-US" dirty="0"/>
              <a:t>Fifth level</a:t>
            </a:r>
          </a:p>
        </p:txBody>
      </p:sp>
      <p:grpSp>
        <p:nvGrpSpPr>
          <p:cNvPr id="3" name="Group 2"/>
          <p:cNvGrpSpPr/>
          <p:nvPr userDrawn="1"/>
        </p:nvGrpSpPr>
        <p:grpSpPr>
          <a:xfrm>
            <a:off x="12618967" y="0"/>
            <a:ext cx="952401" cy="5766967"/>
            <a:chOff x="12618967" y="0"/>
            <a:chExt cx="952401" cy="5766967"/>
          </a:xfrm>
        </p:grpSpPr>
        <p:grpSp>
          <p:nvGrpSpPr>
            <p:cNvPr id="19" name="Group 18"/>
            <p:cNvGrpSpPr/>
            <p:nvPr userDrawn="1"/>
          </p:nvGrpSpPr>
          <p:grpSpPr>
            <a:xfrm rot="5400000">
              <a:off x="11584220" y="1040742"/>
              <a:ext cx="2698730" cy="629236"/>
              <a:chOff x="1584344" y="4543426"/>
              <a:chExt cx="2698730" cy="629236"/>
            </a:xfrm>
          </p:grpSpPr>
          <p:sp>
            <p:nvSpPr>
              <p:cNvPr id="25" name="Rectangle 24"/>
              <p:cNvSpPr/>
              <p:nvPr userDrawn="1"/>
            </p:nvSpPr>
            <p:spPr bwMode="auto">
              <a:xfrm>
                <a:off x="1586734" y="4543428"/>
                <a:ext cx="869930" cy="289766"/>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0" bIns="0" numCol="1" spcCol="0" rtlCol="0" fromWordArt="0" anchor="t" anchorCtr="0" forceAA="0" compatLnSpc="1">
                <a:prstTxWarp prst="textNoShape">
                  <a:avLst/>
                </a:prstTxWarp>
                <a:noAutofit/>
              </a:bodyPr>
              <a:lstStyle/>
              <a:p>
                <a:pPr algn="l" defTabSz="932472" fontAlgn="base">
                  <a:lnSpc>
                    <a:spcPct val="100000"/>
                  </a:lnSpc>
                  <a:spcBef>
                    <a:spcPct val="0"/>
                  </a:spcBef>
                  <a:spcAft>
                    <a:spcPct val="0"/>
                  </a:spcAft>
                </a:pPr>
                <a:r>
                  <a:rPr lang="en-US" sz="500" b="1" kern="1200" baseline="0" dirty="0" err="1">
                    <a:gradFill>
                      <a:gsLst>
                        <a:gs pos="0">
                          <a:srgbClr val="FFFFFF"/>
                        </a:gs>
                        <a:gs pos="100000">
                          <a:srgbClr val="FFFFFF"/>
                        </a:gs>
                      </a:gsLst>
                      <a:lin ang="5400000" scaled="0"/>
                    </a:gradFill>
                    <a:latin typeface="+mn-lt"/>
                    <a:ea typeface="Segoe UI" pitchFamily="34" charset="0"/>
                    <a:cs typeface="Segoe UI" pitchFamily="34" charset="0"/>
                  </a:rPr>
                  <a:t>Oragen</a:t>
                </a:r>
                <a:endParaRPr lang="en-US" sz="500" b="1" kern="1200" baseline="0" dirty="0">
                  <a:gradFill>
                    <a:gsLst>
                      <a:gs pos="0">
                        <a:srgbClr val="FFFFFF"/>
                      </a:gs>
                      <a:gs pos="100000">
                        <a:srgbClr val="FFFFFF"/>
                      </a:gs>
                    </a:gsLst>
                    <a:lin ang="5400000" scaled="0"/>
                  </a:gradFill>
                  <a:latin typeface="+mn-lt"/>
                  <a:ea typeface="Segoe UI" pitchFamily="34" charset="0"/>
                  <a:cs typeface="Segoe UI" pitchFamily="34" charset="0"/>
                </a:endParaRPr>
              </a:p>
              <a:p>
                <a:pPr algn="l" defTabSz="932472" fontAlgn="base">
                  <a:lnSpc>
                    <a:spcPct val="100000"/>
                  </a:lnSpc>
                  <a:spcBef>
                    <a:spcPct val="0"/>
                  </a:spcBef>
                  <a:spcAft>
                    <a:spcPct val="0"/>
                  </a:spcAft>
                </a:pPr>
                <a:r>
                  <a:rPr lang="en-US" sz="500" dirty="0">
                    <a:gradFill>
                      <a:gsLst>
                        <a:gs pos="0">
                          <a:srgbClr val="FFFFFF"/>
                        </a:gs>
                        <a:gs pos="100000">
                          <a:srgbClr val="FFFFFF"/>
                        </a:gs>
                      </a:gsLst>
                      <a:lin ang="5400000" scaled="0"/>
                    </a:gradFill>
                    <a:ea typeface="Segoe UI" pitchFamily="34" charset="0"/>
                    <a:cs typeface="Segoe UI" pitchFamily="34" charset="0"/>
                  </a:rPr>
                  <a:t>R:</a:t>
                </a:r>
                <a:r>
                  <a:rPr lang="en-US" sz="500" baseline="0" dirty="0">
                    <a:gradFill>
                      <a:gsLst>
                        <a:gs pos="0">
                          <a:srgbClr val="FFFFFF"/>
                        </a:gs>
                        <a:gs pos="100000">
                          <a:srgbClr val="FFFFFF"/>
                        </a:gs>
                      </a:gsLst>
                      <a:lin ang="5400000" scaled="0"/>
                    </a:gradFill>
                    <a:ea typeface="Segoe UI" pitchFamily="34" charset="0"/>
                    <a:cs typeface="Segoe UI" pitchFamily="34" charset="0"/>
                  </a:rPr>
                  <a:t>216 G:59 B:1</a:t>
                </a:r>
                <a:endParaRPr lang="en-US" sz="500" dirty="0">
                  <a:gradFill>
                    <a:gsLst>
                      <a:gs pos="0">
                        <a:srgbClr val="FFFFFF"/>
                      </a:gs>
                      <a:gs pos="100000">
                        <a:srgbClr val="FFFFFF"/>
                      </a:gs>
                    </a:gsLst>
                    <a:lin ang="5400000" scaled="0"/>
                  </a:gradFill>
                  <a:ea typeface="Segoe UI" pitchFamily="34" charset="0"/>
                  <a:cs typeface="Segoe UI" pitchFamily="34" charset="0"/>
                </a:endParaRPr>
              </a:p>
            </p:txBody>
          </p:sp>
          <p:sp>
            <p:nvSpPr>
              <p:cNvPr id="26" name="Rectangle 25"/>
              <p:cNvSpPr/>
              <p:nvPr userDrawn="1"/>
            </p:nvSpPr>
            <p:spPr bwMode="auto">
              <a:xfrm>
                <a:off x="2505456" y="4543427"/>
                <a:ext cx="869930" cy="289766"/>
              </a:xfrm>
              <a:prstGeom prst="rect">
                <a:avLst/>
              </a:prstGeom>
              <a:solidFill>
                <a:schemeClr val="accent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0" bIns="0" numCol="1" spcCol="0" rtlCol="0" fromWordArt="0" anchor="t" anchorCtr="0" forceAA="0" compatLnSpc="1">
                <a:prstTxWarp prst="textNoShape">
                  <a:avLst/>
                </a:prstTxWarp>
                <a:noAutofit/>
              </a:bodyPr>
              <a:lstStyle/>
              <a:p>
                <a:pPr algn="l" defTabSz="932472" fontAlgn="base">
                  <a:lnSpc>
                    <a:spcPct val="100000"/>
                  </a:lnSpc>
                  <a:spcBef>
                    <a:spcPct val="0"/>
                  </a:spcBef>
                  <a:spcAft>
                    <a:spcPct val="0"/>
                  </a:spcAft>
                </a:pPr>
                <a:r>
                  <a:rPr lang="en-US" sz="500" b="1" kern="1200" baseline="0" dirty="0">
                    <a:gradFill>
                      <a:gsLst>
                        <a:gs pos="0">
                          <a:srgbClr val="FFFFFF"/>
                        </a:gs>
                        <a:gs pos="100000">
                          <a:srgbClr val="FFFFFF"/>
                        </a:gs>
                      </a:gsLst>
                      <a:lin ang="5400000" scaled="0"/>
                    </a:gradFill>
                    <a:latin typeface="+mn-lt"/>
                    <a:ea typeface="Segoe UI" pitchFamily="34" charset="0"/>
                    <a:cs typeface="Segoe UI" pitchFamily="34" charset="0"/>
                  </a:rPr>
                  <a:t>Blue</a:t>
                </a:r>
              </a:p>
              <a:p>
                <a:pPr marL="0" algn="l" defTabSz="932472" rtl="0" eaLnBrk="1" fontAlgn="base" latinLnBrk="0" hangingPunct="1">
                  <a:lnSpc>
                    <a:spcPct val="100000"/>
                  </a:lnSpc>
                  <a:spcBef>
                    <a:spcPct val="0"/>
                  </a:spcBef>
                  <a:spcAft>
                    <a:spcPct val="0"/>
                  </a:spcAft>
                </a:pPr>
                <a:r>
                  <a:rPr lang="en-US" sz="500" kern="1200" dirty="0">
                    <a:gradFill>
                      <a:gsLst>
                        <a:gs pos="2092">
                          <a:srgbClr val="F8F8F8"/>
                        </a:gs>
                        <a:gs pos="10042">
                          <a:srgbClr val="F8F8F8"/>
                        </a:gs>
                      </a:gsLst>
                      <a:lin ang="5400000" scaled="0"/>
                    </a:gradFill>
                    <a:latin typeface="+mn-lt"/>
                    <a:ea typeface="Segoe UI" pitchFamily="34" charset="0"/>
                    <a:cs typeface="Segoe UI" pitchFamily="34" charset="0"/>
                  </a:rPr>
                  <a:t>R:0 G:120 B:215</a:t>
                </a:r>
              </a:p>
            </p:txBody>
          </p:sp>
          <p:sp>
            <p:nvSpPr>
              <p:cNvPr id="27" name="Rectangle 26"/>
              <p:cNvSpPr/>
              <p:nvPr userDrawn="1"/>
            </p:nvSpPr>
            <p:spPr bwMode="auto">
              <a:xfrm>
                <a:off x="3413144" y="4543426"/>
                <a:ext cx="869930" cy="289766"/>
              </a:xfrm>
              <a:prstGeom prst="rect">
                <a:avLst/>
              </a:prstGeom>
              <a:solidFill>
                <a:schemeClr val="accent3"/>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0" bIns="0" numCol="1" spcCol="0" rtlCol="0" fromWordArt="0" anchor="t" anchorCtr="0" forceAA="0" compatLnSpc="1">
                <a:prstTxWarp prst="textNoShape">
                  <a:avLst/>
                </a:prstTxWarp>
                <a:noAutofit/>
              </a:bodyPr>
              <a:lstStyle/>
              <a:p>
                <a:pPr marL="0" algn="l" defTabSz="932472" rtl="0" eaLnBrk="1" fontAlgn="base" latinLnBrk="0" hangingPunct="1">
                  <a:lnSpc>
                    <a:spcPct val="100000"/>
                  </a:lnSpc>
                  <a:spcBef>
                    <a:spcPct val="0"/>
                  </a:spcBef>
                  <a:spcAft>
                    <a:spcPct val="0"/>
                  </a:spcAft>
                </a:pPr>
                <a:r>
                  <a:rPr lang="en-US" sz="500" b="1" kern="1200" baseline="0" dirty="0">
                    <a:gradFill>
                      <a:gsLst>
                        <a:gs pos="37168">
                          <a:srgbClr val="292929"/>
                        </a:gs>
                        <a:gs pos="72000">
                          <a:srgbClr val="292929"/>
                        </a:gs>
                      </a:gsLst>
                      <a:lin ang="5400000" scaled="0"/>
                    </a:gradFill>
                    <a:latin typeface="+mn-lt"/>
                    <a:ea typeface="Segoe UI" pitchFamily="34" charset="0"/>
                    <a:cs typeface="Segoe UI" pitchFamily="34" charset="0"/>
                  </a:rPr>
                  <a:t>Light Gray</a:t>
                </a:r>
              </a:p>
              <a:p>
                <a:pPr marL="0" algn="l" defTabSz="932472" rtl="0" eaLnBrk="1" fontAlgn="base" latinLnBrk="0" hangingPunct="1">
                  <a:lnSpc>
                    <a:spcPct val="100000"/>
                  </a:lnSpc>
                  <a:spcBef>
                    <a:spcPct val="0"/>
                  </a:spcBef>
                  <a:spcAft>
                    <a:spcPct val="0"/>
                  </a:spcAft>
                </a:pPr>
                <a:r>
                  <a:rPr lang="en-US" sz="500" b="0" kern="1200" baseline="0" dirty="0">
                    <a:gradFill>
                      <a:gsLst>
                        <a:gs pos="37168">
                          <a:srgbClr val="292929"/>
                        </a:gs>
                        <a:gs pos="72000">
                          <a:srgbClr val="292929"/>
                        </a:gs>
                      </a:gsLst>
                      <a:lin ang="5400000" scaled="0"/>
                    </a:gradFill>
                    <a:latin typeface="+mn-lt"/>
                    <a:ea typeface="Segoe UI" pitchFamily="34" charset="0"/>
                    <a:cs typeface="Segoe UI" pitchFamily="34" charset="0"/>
                  </a:rPr>
                  <a:t>R:210 G:210 B:210</a:t>
                </a:r>
              </a:p>
            </p:txBody>
          </p:sp>
          <p:sp>
            <p:nvSpPr>
              <p:cNvPr id="28" name="Rectangle 27"/>
              <p:cNvSpPr/>
              <p:nvPr userDrawn="1"/>
            </p:nvSpPr>
            <p:spPr bwMode="auto">
              <a:xfrm>
                <a:off x="2498744" y="4882896"/>
                <a:ext cx="869930" cy="289766"/>
              </a:xfrm>
              <a:prstGeom prst="rect">
                <a:avLst/>
              </a:prstGeom>
              <a:solidFill>
                <a:schemeClr val="accent5"/>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0" bIns="0" numCol="1" spcCol="0" rtlCol="0" fromWordArt="0" anchor="t" anchorCtr="0" forceAA="0" compatLnSpc="1">
                <a:prstTxWarp prst="textNoShape">
                  <a:avLst/>
                </a:prstTxWarp>
                <a:noAutofit/>
              </a:bodyPr>
              <a:lstStyle/>
              <a:p>
                <a:pPr marL="0" algn="l" defTabSz="932472" rtl="0" eaLnBrk="1" fontAlgn="base" latinLnBrk="0" hangingPunct="1">
                  <a:lnSpc>
                    <a:spcPct val="100000"/>
                  </a:lnSpc>
                  <a:spcBef>
                    <a:spcPct val="0"/>
                  </a:spcBef>
                  <a:spcAft>
                    <a:spcPct val="0"/>
                  </a:spcAft>
                </a:pPr>
                <a:r>
                  <a:rPr lang="en-US" sz="500" b="1" kern="1200" baseline="0" dirty="0">
                    <a:gradFill>
                      <a:gsLst>
                        <a:gs pos="37168">
                          <a:srgbClr val="292929"/>
                        </a:gs>
                        <a:gs pos="72000">
                          <a:srgbClr val="292929"/>
                        </a:gs>
                      </a:gsLst>
                      <a:lin ang="5400000" scaled="0"/>
                    </a:gradFill>
                    <a:latin typeface="+mn-lt"/>
                    <a:ea typeface="Segoe UI" pitchFamily="34" charset="0"/>
                    <a:cs typeface="Segoe UI" pitchFamily="34" charset="0"/>
                  </a:rPr>
                  <a:t>Light Orange</a:t>
                </a:r>
              </a:p>
              <a:p>
                <a:pPr marL="0" algn="l" defTabSz="932472" rtl="0" eaLnBrk="1" fontAlgn="base" latinLnBrk="0" hangingPunct="1">
                  <a:lnSpc>
                    <a:spcPct val="100000"/>
                  </a:lnSpc>
                  <a:spcBef>
                    <a:spcPct val="0"/>
                  </a:spcBef>
                  <a:spcAft>
                    <a:spcPct val="0"/>
                  </a:spcAft>
                </a:pPr>
                <a:r>
                  <a:rPr lang="en-US" sz="500" kern="1200" dirty="0">
                    <a:gradFill>
                      <a:gsLst>
                        <a:gs pos="37168">
                          <a:srgbClr val="292929"/>
                        </a:gs>
                        <a:gs pos="72000">
                          <a:srgbClr val="292929"/>
                        </a:gs>
                      </a:gsLst>
                      <a:lin ang="5400000" scaled="0"/>
                    </a:gradFill>
                    <a:latin typeface="+mn-lt"/>
                    <a:ea typeface="Segoe UI" pitchFamily="34" charset="0"/>
                    <a:cs typeface="Segoe UI" pitchFamily="34" charset="0"/>
                  </a:rPr>
                  <a:t>R:255 G:140 B:0</a:t>
                </a:r>
              </a:p>
            </p:txBody>
          </p:sp>
          <p:sp>
            <p:nvSpPr>
              <p:cNvPr id="29" name="Rectangle 28"/>
              <p:cNvSpPr/>
              <p:nvPr userDrawn="1"/>
            </p:nvSpPr>
            <p:spPr bwMode="auto">
              <a:xfrm>
                <a:off x="3413144" y="4882895"/>
                <a:ext cx="869930" cy="289766"/>
              </a:xfrm>
              <a:prstGeom prst="rect">
                <a:avLst/>
              </a:prstGeom>
              <a:solidFill>
                <a:schemeClr val="accent6"/>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0" bIns="0" numCol="1" spcCol="0" rtlCol="0" fromWordArt="0" anchor="t" anchorCtr="0" forceAA="0" compatLnSpc="1">
                <a:prstTxWarp prst="textNoShape">
                  <a:avLst/>
                </a:prstTxWarp>
                <a:noAutofit/>
              </a:bodyPr>
              <a:lstStyle/>
              <a:p>
                <a:pPr marL="0" algn="l" defTabSz="932472" rtl="0" eaLnBrk="1" fontAlgn="base" latinLnBrk="0" hangingPunct="1">
                  <a:lnSpc>
                    <a:spcPct val="100000"/>
                  </a:lnSpc>
                  <a:spcBef>
                    <a:spcPct val="0"/>
                  </a:spcBef>
                  <a:spcAft>
                    <a:spcPct val="0"/>
                  </a:spcAft>
                </a:pPr>
                <a:r>
                  <a:rPr lang="en-US" sz="500" b="1" kern="1200" baseline="0" dirty="0">
                    <a:gradFill>
                      <a:gsLst>
                        <a:gs pos="37168">
                          <a:srgbClr val="292929"/>
                        </a:gs>
                        <a:gs pos="72000">
                          <a:srgbClr val="292929"/>
                        </a:gs>
                      </a:gsLst>
                      <a:lin ang="5400000" scaled="0"/>
                    </a:gradFill>
                    <a:latin typeface="+mn-lt"/>
                    <a:ea typeface="Segoe UI" pitchFamily="34" charset="0"/>
                    <a:cs typeface="Segoe UI" pitchFamily="34" charset="0"/>
                  </a:rPr>
                  <a:t>Light Blue</a:t>
                </a:r>
              </a:p>
              <a:p>
                <a:pPr marL="0" algn="l" defTabSz="932472" rtl="0" eaLnBrk="1" fontAlgn="base" latinLnBrk="0" hangingPunct="1">
                  <a:lnSpc>
                    <a:spcPct val="100000"/>
                  </a:lnSpc>
                  <a:spcBef>
                    <a:spcPct val="0"/>
                  </a:spcBef>
                  <a:spcAft>
                    <a:spcPct val="0"/>
                  </a:spcAft>
                </a:pPr>
                <a:r>
                  <a:rPr lang="en-US" sz="500" b="0" kern="1200" baseline="0" dirty="0">
                    <a:gradFill>
                      <a:gsLst>
                        <a:gs pos="37168">
                          <a:srgbClr val="292929"/>
                        </a:gs>
                        <a:gs pos="72000">
                          <a:srgbClr val="292929"/>
                        </a:gs>
                      </a:gsLst>
                      <a:lin ang="5400000" scaled="0"/>
                    </a:gradFill>
                    <a:latin typeface="+mn-lt"/>
                    <a:ea typeface="Segoe UI" pitchFamily="34" charset="0"/>
                    <a:cs typeface="Segoe UI" pitchFamily="34" charset="0"/>
                  </a:rPr>
                  <a:t>R:16 G:124 B:16</a:t>
                </a:r>
              </a:p>
            </p:txBody>
          </p:sp>
          <p:sp>
            <p:nvSpPr>
              <p:cNvPr id="30" name="Rectangle 29"/>
              <p:cNvSpPr/>
              <p:nvPr userDrawn="1"/>
            </p:nvSpPr>
            <p:spPr bwMode="auto">
              <a:xfrm>
                <a:off x="1584344" y="4882896"/>
                <a:ext cx="869930" cy="289766"/>
              </a:xfrm>
              <a:prstGeom prst="rect">
                <a:avLst/>
              </a:prstGeom>
              <a:solidFill>
                <a:schemeClr val="accent4"/>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0" bIns="0" numCol="1" spcCol="0" rtlCol="0" fromWordArt="0" anchor="t" anchorCtr="0" forceAA="0" compatLnSpc="1">
                <a:prstTxWarp prst="textNoShape">
                  <a:avLst/>
                </a:prstTxWarp>
                <a:noAutofit/>
              </a:bodyPr>
              <a:lstStyle/>
              <a:p>
                <a:pPr marL="0" algn="l" defTabSz="932472" rtl="0" eaLnBrk="1" fontAlgn="base" latinLnBrk="0" hangingPunct="1">
                  <a:lnSpc>
                    <a:spcPct val="100000"/>
                  </a:lnSpc>
                  <a:spcBef>
                    <a:spcPct val="0"/>
                  </a:spcBef>
                  <a:spcAft>
                    <a:spcPct val="0"/>
                  </a:spcAft>
                </a:pPr>
                <a:r>
                  <a:rPr lang="en-US" sz="500" b="1" kern="1200" baseline="0" dirty="0">
                    <a:gradFill>
                      <a:gsLst>
                        <a:gs pos="37168">
                          <a:srgbClr val="292929"/>
                        </a:gs>
                        <a:gs pos="72000">
                          <a:srgbClr val="292929"/>
                        </a:gs>
                      </a:gsLst>
                      <a:lin ang="5400000" scaled="0"/>
                    </a:gradFill>
                    <a:latin typeface="+mn-lt"/>
                    <a:ea typeface="Segoe UI" pitchFamily="34" charset="0"/>
                    <a:cs typeface="Segoe UI" pitchFamily="34" charset="0"/>
                  </a:rPr>
                  <a:t>Yellow</a:t>
                </a:r>
              </a:p>
              <a:p>
                <a:pPr marL="0" algn="l" defTabSz="932472" rtl="0" eaLnBrk="1" fontAlgn="base" latinLnBrk="0" hangingPunct="1">
                  <a:lnSpc>
                    <a:spcPct val="100000"/>
                  </a:lnSpc>
                  <a:spcBef>
                    <a:spcPct val="0"/>
                  </a:spcBef>
                  <a:spcAft>
                    <a:spcPct val="0"/>
                  </a:spcAft>
                </a:pPr>
                <a:r>
                  <a:rPr lang="en-US" sz="500" b="0" kern="1200" baseline="0" dirty="0">
                    <a:gradFill>
                      <a:gsLst>
                        <a:gs pos="37168">
                          <a:srgbClr val="292929"/>
                        </a:gs>
                        <a:gs pos="72000">
                          <a:srgbClr val="292929"/>
                        </a:gs>
                      </a:gsLst>
                      <a:lin ang="5400000" scaled="0"/>
                    </a:gradFill>
                    <a:latin typeface="+mn-lt"/>
                    <a:ea typeface="Segoe UI" pitchFamily="34" charset="0"/>
                    <a:cs typeface="Segoe UI" pitchFamily="34" charset="0"/>
                  </a:rPr>
                  <a:t>R:255 G:185 B:0</a:t>
                </a:r>
              </a:p>
            </p:txBody>
          </p:sp>
        </p:grpSp>
        <p:sp>
          <p:nvSpPr>
            <p:cNvPr id="20" name="TextBox 19"/>
            <p:cNvSpPr txBox="1"/>
            <p:nvPr userDrawn="1"/>
          </p:nvSpPr>
          <p:spPr>
            <a:xfrm rot="5400000">
              <a:off x="12988035" y="260168"/>
              <a:ext cx="843501" cy="323165"/>
            </a:xfrm>
            <a:prstGeom prst="rect">
              <a:avLst/>
            </a:prstGeom>
            <a:noFill/>
          </p:spPr>
          <p:txBody>
            <a:bodyPr wrap="none" lIns="0" tIns="91440" rIns="182880" bIns="91440" rtlCol="0">
              <a:spAutoFit/>
            </a:bodyPr>
            <a:lstStyle/>
            <a:p>
              <a:pPr marL="0" algn="l" defTabSz="932742" rtl="0" eaLnBrk="1" latinLnBrk="0" hangingPunct="1">
                <a:lnSpc>
                  <a:spcPct val="90000"/>
                </a:lnSpc>
                <a:spcAft>
                  <a:spcPts val="600"/>
                </a:spcAft>
              </a:pPr>
              <a:r>
                <a:rPr lang="en-US" sz="1000" kern="1200" dirty="0">
                  <a:gradFill>
                    <a:gsLst>
                      <a:gs pos="82301">
                        <a:srgbClr val="292929"/>
                      </a:gs>
                      <a:gs pos="62000">
                        <a:srgbClr val="292929"/>
                      </a:gs>
                    </a:gsLst>
                    <a:lin ang="5400000" scaled="0"/>
                  </a:gradFill>
                  <a:latin typeface="+mn-lt"/>
                  <a:ea typeface="+mn-ea"/>
                  <a:cs typeface="+mn-cs"/>
                </a:rPr>
                <a:t>Main colors</a:t>
              </a:r>
            </a:p>
          </p:txBody>
        </p:sp>
        <p:sp>
          <p:nvSpPr>
            <p:cNvPr id="21" name="TextBox 20"/>
            <p:cNvSpPr txBox="1"/>
            <p:nvPr userDrawn="1"/>
          </p:nvSpPr>
          <p:spPr>
            <a:xfrm rot="5400000">
              <a:off x="11742070" y="4230580"/>
              <a:ext cx="2656496" cy="323165"/>
            </a:xfrm>
            <a:prstGeom prst="rect">
              <a:avLst/>
            </a:prstGeom>
            <a:noFill/>
          </p:spPr>
          <p:txBody>
            <a:bodyPr wrap="none" lIns="0" tIns="91440" rIns="182880" bIns="91440" rtlCol="0">
              <a:spAutoFit/>
            </a:bodyPr>
            <a:lstStyle/>
            <a:p>
              <a:pPr marL="0" algn="l" defTabSz="932742" rtl="0" eaLnBrk="1" latinLnBrk="0" hangingPunct="1">
                <a:lnSpc>
                  <a:spcPct val="90000"/>
                </a:lnSpc>
                <a:spcAft>
                  <a:spcPts val="600"/>
                </a:spcAft>
              </a:pPr>
              <a:r>
                <a:rPr lang="en-US" sz="1000" kern="1200" dirty="0">
                  <a:gradFill>
                    <a:gsLst>
                      <a:gs pos="82301">
                        <a:srgbClr val="292929"/>
                      </a:gs>
                      <a:gs pos="62000">
                        <a:srgbClr val="292929"/>
                      </a:gs>
                    </a:gsLst>
                    <a:lin ang="5400000" scaled="0"/>
                  </a:gradFill>
                  <a:latin typeface="+mn-lt"/>
                  <a:ea typeface="+mn-ea"/>
                  <a:cs typeface="+mn-cs"/>
                </a:rPr>
                <a:t>Secondary colors (use only when necessary)</a:t>
              </a:r>
            </a:p>
          </p:txBody>
        </p:sp>
        <p:sp>
          <p:nvSpPr>
            <p:cNvPr id="22" name="Rectangle 21"/>
            <p:cNvSpPr/>
            <p:nvPr userDrawn="1"/>
          </p:nvSpPr>
          <p:spPr bwMode="auto">
            <a:xfrm rot="5400000">
              <a:off x="12328888" y="5187119"/>
              <a:ext cx="869930" cy="289766"/>
            </a:xfrm>
            <a:prstGeom prst="rect">
              <a:avLst/>
            </a:prstGeom>
            <a:solidFill>
              <a:srgbClr val="BAD80A"/>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0" bIns="0" numCol="1" spcCol="0" rtlCol="0" fromWordArt="0" anchor="t" anchorCtr="0" forceAA="0" compatLnSpc="1">
              <a:prstTxWarp prst="textNoShape">
                <a:avLst/>
              </a:prstTxWarp>
              <a:noAutofit/>
            </a:bodyPr>
            <a:lstStyle/>
            <a:p>
              <a:pPr marL="0" algn="l" defTabSz="932472" rtl="0" eaLnBrk="1" fontAlgn="base" latinLnBrk="0" hangingPunct="1">
                <a:lnSpc>
                  <a:spcPct val="100000"/>
                </a:lnSpc>
                <a:spcBef>
                  <a:spcPct val="0"/>
                </a:spcBef>
                <a:spcAft>
                  <a:spcPct val="0"/>
                </a:spcAft>
              </a:pPr>
              <a:r>
                <a:rPr lang="en-US" sz="500" b="1" kern="1200" baseline="0" dirty="0">
                  <a:gradFill>
                    <a:gsLst>
                      <a:gs pos="37168">
                        <a:srgbClr val="292929"/>
                      </a:gs>
                      <a:gs pos="72000">
                        <a:srgbClr val="292929"/>
                      </a:gs>
                    </a:gsLst>
                    <a:lin ang="5400000" scaled="0"/>
                  </a:gradFill>
                  <a:latin typeface="+mn-lt"/>
                  <a:ea typeface="Segoe UI" pitchFamily="34" charset="0"/>
                  <a:cs typeface="Segoe UI" pitchFamily="34" charset="0"/>
                </a:rPr>
                <a:t>Light Green </a:t>
              </a:r>
            </a:p>
            <a:p>
              <a:pPr marL="0" algn="l" defTabSz="932472" rtl="0" eaLnBrk="1" fontAlgn="base" latinLnBrk="0" hangingPunct="1">
                <a:lnSpc>
                  <a:spcPct val="100000"/>
                </a:lnSpc>
                <a:spcBef>
                  <a:spcPct val="0"/>
                </a:spcBef>
                <a:spcAft>
                  <a:spcPct val="0"/>
                </a:spcAft>
              </a:pPr>
              <a:r>
                <a:rPr lang="en-US" sz="500" b="0" kern="1200" baseline="0" dirty="0">
                  <a:gradFill>
                    <a:gsLst>
                      <a:gs pos="37168">
                        <a:srgbClr val="292929"/>
                      </a:gs>
                      <a:gs pos="72000">
                        <a:srgbClr val="292929"/>
                      </a:gs>
                    </a:gsLst>
                    <a:lin ang="5400000" scaled="0"/>
                  </a:gradFill>
                  <a:latin typeface="+mn-lt"/>
                  <a:ea typeface="Segoe UI" pitchFamily="34" charset="0"/>
                  <a:cs typeface="Segoe UI" pitchFamily="34" charset="0"/>
                </a:rPr>
                <a:t>R:168 G:216 B:10</a:t>
              </a:r>
            </a:p>
          </p:txBody>
        </p:sp>
        <p:sp>
          <p:nvSpPr>
            <p:cNvPr id="31" name="Rectangle 30"/>
            <p:cNvSpPr/>
            <p:nvPr userDrawn="1"/>
          </p:nvSpPr>
          <p:spPr bwMode="auto">
            <a:xfrm rot="5400000">
              <a:off x="12328888" y="4270558"/>
              <a:ext cx="869930" cy="289766"/>
            </a:xfrm>
            <a:prstGeom prst="rect">
              <a:avLst/>
            </a:prstGeom>
            <a:solidFill>
              <a:srgbClr val="A8000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0" bIns="0" numCol="1" spcCol="0" rtlCol="0" fromWordArt="0" anchor="t" anchorCtr="0" forceAA="0" compatLnSpc="1">
              <a:prstTxWarp prst="textNoShape">
                <a:avLst/>
              </a:prstTxWarp>
              <a:noAutofit/>
            </a:bodyPr>
            <a:lstStyle/>
            <a:p>
              <a:pPr marL="0" algn="l" defTabSz="932472" rtl="0" eaLnBrk="1" fontAlgn="base" latinLnBrk="0" hangingPunct="1">
                <a:lnSpc>
                  <a:spcPct val="100000"/>
                </a:lnSpc>
                <a:spcBef>
                  <a:spcPct val="0"/>
                </a:spcBef>
                <a:spcAft>
                  <a:spcPct val="0"/>
                </a:spcAft>
              </a:pPr>
              <a:r>
                <a:rPr lang="en-US" sz="500" b="1" kern="1200" baseline="0" dirty="0">
                  <a:gradFill>
                    <a:gsLst>
                      <a:gs pos="0">
                        <a:srgbClr val="FFFFFF"/>
                      </a:gs>
                      <a:gs pos="100000">
                        <a:srgbClr val="FFFFFF"/>
                      </a:gs>
                    </a:gsLst>
                    <a:lin ang="5400000" scaled="0"/>
                  </a:gradFill>
                  <a:latin typeface="+mn-lt"/>
                  <a:ea typeface="Segoe UI" pitchFamily="34" charset="0"/>
                  <a:cs typeface="Segoe UI" pitchFamily="34" charset="0"/>
                </a:rPr>
                <a:t>Dark Red</a:t>
              </a:r>
            </a:p>
            <a:p>
              <a:pPr algn="l" defTabSz="932472" fontAlgn="base">
                <a:lnSpc>
                  <a:spcPct val="100000"/>
                </a:lnSpc>
                <a:spcBef>
                  <a:spcPct val="0"/>
                </a:spcBef>
                <a:spcAft>
                  <a:spcPct val="0"/>
                </a:spcAft>
              </a:pPr>
              <a:r>
                <a:rPr lang="en-US" sz="500" dirty="0">
                  <a:gradFill>
                    <a:gsLst>
                      <a:gs pos="2092">
                        <a:srgbClr val="F8F8F8"/>
                      </a:gs>
                      <a:gs pos="10042">
                        <a:srgbClr val="F8F8F8"/>
                      </a:gs>
                    </a:gsLst>
                    <a:lin ang="5400000" scaled="0"/>
                  </a:gradFill>
                  <a:ea typeface="Segoe UI" pitchFamily="34" charset="0"/>
                  <a:cs typeface="Segoe UI" pitchFamily="34" charset="0"/>
                </a:rPr>
                <a:t>R:</a:t>
              </a:r>
              <a:r>
                <a:rPr lang="en-US" sz="500" baseline="0" dirty="0">
                  <a:gradFill>
                    <a:gsLst>
                      <a:gs pos="2092">
                        <a:srgbClr val="F8F8F8"/>
                      </a:gs>
                      <a:gs pos="10042">
                        <a:srgbClr val="F8F8F8"/>
                      </a:gs>
                    </a:gsLst>
                    <a:lin ang="5400000" scaled="0"/>
                  </a:gradFill>
                  <a:ea typeface="Segoe UI" pitchFamily="34" charset="0"/>
                  <a:cs typeface="Segoe UI" pitchFamily="34" charset="0"/>
                </a:rPr>
                <a:t>168 G:0 B:0</a:t>
              </a:r>
              <a:endParaRPr lang="en-US" sz="500" dirty="0">
                <a:gradFill>
                  <a:gsLst>
                    <a:gs pos="2092">
                      <a:srgbClr val="F8F8F8"/>
                    </a:gs>
                    <a:gs pos="10042">
                      <a:srgbClr val="F8F8F8"/>
                    </a:gs>
                  </a:gsLst>
                  <a:lin ang="5400000" scaled="0"/>
                </a:gradFill>
                <a:ea typeface="Segoe UI" pitchFamily="34" charset="0"/>
                <a:cs typeface="Segoe UI" pitchFamily="34" charset="0"/>
              </a:endParaRPr>
            </a:p>
          </p:txBody>
        </p:sp>
        <p:sp>
          <p:nvSpPr>
            <p:cNvPr id="32" name="Rectangle 31"/>
            <p:cNvSpPr/>
            <p:nvPr userDrawn="1"/>
          </p:nvSpPr>
          <p:spPr bwMode="auto">
            <a:xfrm rot="5400000">
              <a:off x="12328888" y="3353997"/>
              <a:ext cx="869930" cy="289766"/>
            </a:xfrm>
            <a:prstGeom prst="rect">
              <a:avLst/>
            </a:prstGeom>
            <a:solidFill>
              <a:srgbClr val="00205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0" bIns="0" numCol="1" spcCol="0" rtlCol="0" fromWordArt="0" anchor="t" anchorCtr="0" forceAA="0" compatLnSpc="1">
              <a:prstTxWarp prst="textNoShape">
                <a:avLst/>
              </a:prstTxWarp>
              <a:noAutofit/>
            </a:bodyPr>
            <a:lstStyle/>
            <a:p>
              <a:pPr marL="0" algn="l" defTabSz="932472" rtl="0" eaLnBrk="1" fontAlgn="base" latinLnBrk="0" hangingPunct="1">
                <a:lnSpc>
                  <a:spcPct val="100000"/>
                </a:lnSpc>
                <a:spcBef>
                  <a:spcPct val="0"/>
                </a:spcBef>
                <a:spcAft>
                  <a:spcPct val="0"/>
                </a:spcAft>
              </a:pPr>
              <a:r>
                <a:rPr lang="en-US" sz="500" b="1" kern="1200" baseline="0" dirty="0">
                  <a:gradFill>
                    <a:gsLst>
                      <a:gs pos="0">
                        <a:srgbClr val="FFFFFF"/>
                      </a:gs>
                      <a:gs pos="100000">
                        <a:srgbClr val="FFFFFF"/>
                      </a:gs>
                    </a:gsLst>
                    <a:lin ang="5400000" scaled="0"/>
                  </a:gradFill>
                  <a:latin typeface="+mn-lt"/>
                  <a:ea typeface="Segoe UI" pitchFamily="34" charset="0"/>
                  <a:cs typeface="Segoe UI" pitchFamily="34" charset="0"/>
                </a:rPr>
                <a:t>Dark Blue</a:t>
              </a:r>
            </a:p>
            <a:p>
              <a:pPr algn="l" defTabSz="932472" fontAlgn="base">
                <a:lnSpc>
                  <a:spcPct val="100000"/>
                </a:lnSpc>
                <a:spcBef>
                  <a:spcPct val="0"/>
                </a:spcBef>
                <a:spcAft>
                  <a:spcPct val="0"/>
                </a:spcAft>
              </a:pPr>
              <a:r>
                <a:rPr lang="en-US" sz="500" dirty="0">
                  <a:gradFill>
                    <a:gsLst>
                      <a:gs pos="2092">
                        <a:srgbClr val="F8F8F8"/>
                      </a:gs>
                      <a:gs pos="10042">
                        <a:srgbClr val="F8F8F8"/>
                      </a:gs>
                    </a:gsLst>
                    <a:lin ang="5400000" scaled="0"/>
                  </a:gradFill>
                  <a:ea typeface="Segoe UI" pitchFamily="34" charset="0"/>
                  <a:cs typeface="Segoe UI" pitchFamily="34" charset="0"/>
                </a:rPr>
                <a:t>R0 G32 B80</a:t>
              </a:r>
            </a:p>
          </p:txBody>
        </p:sp>
      </p:grpSp>
    </p:spTree>
    <p:extLst>
      <p:ext uri="{BB962C8B-B14F-4D97-AF65-F5344CB8AC3E}">
        <p14:creationId xmlns:p14="http://schemas.microsoft.com/office/powerpoint/2010/main" val="1249032989"/>
      </p:ext>
    </p:extLst>
  </p:cSld>
  <p:clrMap bg1="dk1" tx1="lt1" bg2="dk2" tx2="lt2" accent1="accent1" accent2="accent2" accent3="accent3" accent4="accent4" accent5="accent5" accent6="accent6" hlink="hlink" folHlink="folHlink"/>
  <p:sldLayoutIdLst>
    <p:sldLayoutId id="2147484339" r:id="rId1"/>
    <p:sldLayoutId id="2147484340" r:id="rId2"/>
    <p:sldLayoutId id="2147484311" r:id="rId3"/>
    <p:sldLayoutId id="2147484312" r:id="rId4"/>
    <p:sldLayoutId id="2147484313" r:id="rId5"/>
    <p:sldLayoutId id="2147484314" r:id="rId6"/>
    <p:sldLayoutId id="2147484315" r:id="rId7"/>
    <p:sldLayoutId id="2147484332" r:id="rId8"/>
    <p:sldLayoutId id="2147484333" r:id="rId9"/>
    <p:sldLayoutId id="2147484334" r:id="rId10"/>
    <p:sldLayoutId id="2147484335" r:id="rId11"/>
    <p:sldLayoutId id="2147484336" r:id="rId12"/>
    <p:sldLayoutId id="2147484323" r:id="rId13"/>
    <p:sldLayoutId id="2147484324" r:id="rId14"/>
    <p:sldLayoutId id="2147484325" r:id="rId15"/>
    <p:sldLayoutId id="2147484326" r:id="rId16"/>
    <p:sldLayoutId id="2147484327" r:id="rId17"/>
    <p:sldLayoutId id="2147484328" r:id="rId18"/>
  </p:sldLayoutIdLst>
  <p:transition>
    <p:fade/>
  </p:transition>
  <p:txStyles>
    <p:titleStyle>
      <a:lvl1pPr algn="l" defTabSz="932742" rtl="0" eaLnBrk="1" latinLnBrk="0" hangingPunct="1">
        <a:lnSpc>
          <a:spcPct val="90000"/>
        </a:lnSpc>
        <a:spcBef>
          <a:spcPct val="0"/>
        </a:spcBef>
        <a:buNone/>
        <a:defRPr lang="en-US" sz="4800" b="0" kern="1200" cap="none" spc="-102" baseline="0" dirty="0" smtClean="0">
          <a:ln w="3175">
            <a:noFill/>
          </a:ln>
          <a:gradFill>
            <a:gsLst>
              <a:gs pos="1250">
                <a:schemeClr val="tx1"/>
              </a:gs>
              <a:gs pos="100000">
                <a:schemeClr val="tx1"/>
              </a:gs>
            </a:gsLst>
            <a:lin ang="5400000" scaled="0"/>
          </a:gradFill>
          <a:effectLst/>
          <a:latin typeface="+mj-lt"/>
          <a:ea typeface="+mn-ea"/>
          <a:cs typeface="Segoe UI" pitchFamily="34" charset="0"/>
        </a:defRPr>
      </a:lvl1pPr>
    </p:titleStyle>
    <p:bodyStyle>
      <a:lvl1pPr marL="342900" marR="0" indent="-342900" algn="l" defTabSz="932742" rtl="0" eaLnBrk="1" fontAlgn="auto" latinLnBrk="0" hangingPunct="1">
        <a:lnSpc>
          <a:spcPct val="90000"/>
        </a:lnSpc>
        <a:spcBef>
          <a:spcPct val="20000"/>
        </a:spcBef>
        <a:spcAft>
          <a:spcPts val="0"/>
        </a:spcAft>
        <a:buClrTx/>
        <a:buSzPct val="90000"/>
        <a:buFont typeface="Arial" pitchFamily="34" charset="0"/>
        <a:buChar char="•"/>
        <a:tabLst/>
        <a:defRPr lang="en-US" sz="4000" kern="1200" spc="0" baseline="0" dirty="0" smtClean="0">
          <a:gradFill>
            <a:gsLst>
              <a:gs pos="1250">
                <a:schemeClr val="tx1"/>
              </a:gs>
              <a:gs pos="100000">
                <a:schemeClr val="tx1"/>
              </a:gs>
            </a:gsLst>
            <a:lin ang="5400000" scaled="0"/>
          </a:gradFill>
          <a:latin typeface="+mj-lt"/>
          <a:ea typeface="+mn-ea"/>
          <a:cs typeface="+mn-cs"/>
        </a:defRPr>
      </a:lvl1pPr>
      <a:lvl2pPr marL="584200" marR="0" indent="-241300" algn="l" defTabSz="932742" rtl="0" eaLnBrk="1" fontAlgn="auto" latinLnBrk="0" hangingPunct="1">
        <a:lnSpc>
          <a:spcPct val="90000"/>
        </a:lnSpc>
        <a:spcBef>
          <a:spcPct val="20000"/>
        </a:spcBef>
        <a:spcAft>
          <a:spcPts val="0"/>
        </a:spcAft>
        <a:buClrTx/>
        <a:buSzPct val="90000"/>
        <a:buFont typeface="Arial" pitchFamily="34" charset="0"/>
        <a:buChar char="•"/>
        <a:tabLst/>
        <a:defRPr lang="en-US" sz="2400" kern="1200" spc="0" baseline="0" dirty="0" smtClean="0">
          <a:gradFill>
            <a:gsLst>
              <a:gs pos="1250">
                <a:schemeClr val="tx1"/>
              </a:gs>
              <a:gs pos="100000">
                <a:schemeClr val="tx1"/>
              </a:gs>
            </a:gsLst>
            <a:lin ang="5400000" scaled="0"/>
          </a:gradFill>
          <a:latin typeface="+mn-lt"/>
          <a:ea typeface="+mn-ea"/>
          <a:cs typeface="Segoe UI" panose="020B0502040204020203" pitchFamily="34" charset="0"/>
        </a:defRPr>
      </a:lvl2pPr>
      <a:lvl3pPr marL="800100" marR="0" indent="-228600" algn="l" defTabSz="932742" rtl="0" eaLnBrk="1" fontAlgn="auto" latinLnBrk="0" hangingPunct="1">
        <a:lnSpc>
          <a:spcPct val="90000"/>
        </a:lnSpc>
        <a:spcBef>
          <a:spcPct val="20000"/>
        </a:spcBef>
        <a:spcAft>
          <a:spcPts val="0"/>
        </a:spcAft>
        <a:buClrTx/>
        <a:buSzPct val="90000"/>
        <a:buFont typeface="Arial" pitchFamily="34" charset="0"/>
        <a:buChar char="•"/>
        <a:tabLst/>
        <a:defRPr sz="2000" kern="1200" spc="0" baseline="0">
          <a:gradFill>
            <a:gsLst>
              <a:gs pos="1250">
                <a:schemeClr val="tx1"/>
              </a:gs>
              <a:gs pos="100000">
                <a:schemeClr val="tx1"/>
              </a:gs>
            </a:gsLst>
            <a:lin ang="5400000" scaled="0"/>
          </a:gradFill>
          <a:latin typeface="+mn-lt"/>
          <a:ea typeface="+mn-ea"/>
          <a:cs typeface="Segoe UI" panose="020B0502040204020203" pitchFamily="34" charset="0"/>
        </a:defRPr>
      </a:lvl3pPr>
      <a:lvl4pPr marL="1028700" marR="0" indent="-228600" algn="l" defTabSz="932742" rtl="0" eaLnBrk="1" fontAlgn="auto" latinLnBrk="0" hangingPunct="1">
        <a:lnSpc>
          <a:spcPct val="90000"/>
        </a:lnSpc>
        <a:spcBef>
          <a:spcPct val="20000"/>
        </a:spcBef>
        <a:spcAft>
          <a:spcPts val="0"/>
        </a:spcAft>
        <a:buClrTx/>
        <a:buSzPct val="90000"/>
        <a:buFont typeface="Arial" pitchFamily="34" charset="0"/>
        <a:buChar char="•"/>
        <a:tabLst/>
        <a:defRPr sz="1800" kern="1200" spc="0" baseline="0">
          <a:gradFill>
            <a:gsLst>
              <a:gs pos="1250">
                <a:schemeClr val="tx1"/>
              </a:gs>
              <a:gs pos="100000">
                <a:schemeClr val="tx1"/>
              </a:gs>
            </a:gsLst>
            <a:lin ang="5400000" scaled="0"/>
          </a:gradFill>
          <a:latin typeface="+mn-lt"/>
          <a:ea typeface="+mn-ea"/>
          <a:cs typeface="Segoe UI" panose="020B0502040204020203" pitchFamily="34" charset="0"/>
        </a:defRPr>
      </a:lvl4pPr>
      <a:lvl5pPr marL="1257300" marR="0" indent="-228600" algn="l" defTabSz="932742" rtl="0" eaLnBrk="1" fontAlgn="auto" latinLnBrk="0" hangingPunct="1">
        <a:lnSpc>
          <a:spcPct val="90000"/>
        </a:lnSpc>
        <a:spcBef>
          <a:spcPct val="20000"/>
        </a:spcBef>
        <a:spcAft>
          <a:spcPts val="0"/>
        </a:spcAft>
        <a:buClrTx/>
        <a:buSzPct val="90000"/>
        <a:buFont typeface="Arial" pitchFamily="34" charset="0"/>
        <a:buChar char="•"/>
        <a:tabLst/>
        <a:defRPr sz="1800" kern="1200" spc="0" baseline="0">
          <a:gradFill>
            <a:gsLst>
              <a:gs pos="1250">
                <a:schemeClr val="tx1"/>
              </a:gs>
              <a:gs pos="100000">
                <a:schemeClr val="tx1"/>
              </a:gs>
            </a:gsLst>
            <a:lin ang="5400000" scaled="0"/>
          </a:gradFill>
          <a:latin typeface="+mn-lt"/>
          <a:ea typeface="+mn-ea"/>
          <a:cs typeface="Segoe UI" panose="020B0502040204020203" pitchFamily="34" charset="0"/>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187">
          <p15:clr>
            <a:srgbClr val="5ACBF0"/>
          </p15:clr>
        </p15:guide>
        <p15:guide id="2" pos="173">
          <p15:clr>
            <a:srgbClr val="5ACBF0"/>
          </p15:clr>
        </p15:guide>
        <p15:guide id="3" pos="749">
          <p15:clr>
            <a:srgbClr val="5ACBF0"/>
          </p15:clr>
        </p15:guide>
        <p15:guide id="4" pos="1325">
          <p15:clr>
            <a:srgbClr val="5ACBF0"/>
          </p15:clr>
        </p15:guide>
        <p15:guide id="5" pos="1901">
          <p15:clr>
            <a:srgbClr val="5ACBF0"/>
          </p15:clr>
        </p15:guide>
        <p15:guide id="6" pos="2477">
          <p15:clr>
            <a:srgbClr val="5ACBF0"/>
          </p15:clr>
        </p15:guide>
        <p15:guide id="7" pos="3053">
          <p15:clr>
            <a:srgbClr val="5ACBF0"/>
          </p15:clr>
        </p15:guide>
        <p15:guide id="8" pos="3629">
          <p15:clr>
            <a:srgbClr val="5ACBF0"/>
          </p15:clr>
        </p15:guide>
        <p15:guide id="9" pos="4205">
          <p15:clr>
            <a:srgbClr val="5ACBF0"/>
          </p15:clr>
        </p15:guide>
        <p15:guide id="10" pos="4781">
          <p15:clr>
            <a:srgbClr val="5ACBF0"/>
          </p15:clr>
        </p15:guide>
        <p15:guide id="11" pos="5357">
          <p15:clr>
            <a:srgbClr val="5ACBF0"/>
          </p15:clr>
        </p15:guide>
        <p15:guide id="12" pos="5933">
          <p15:clr>
            <a:srgbClr val="5ACBF0"/>
          </p15:clr>
        </p15:guide>
        <p15:guide id="13" pos="6509">
          <p15:clr>
            <a:srgbClr val="5ACBF0"/>
          </p15:clr>
        </p15:guide>
        <p15:guide id="14" pos="7085">
          <p15:clr>
            <a:srgbClr val="5ACBF0"/>
          </p15:clr>
        </p15:guide>
        <p15:guide id="15" pos="7661">
          <p15:clr>
            <a:srgbClr val="5ACBF0"/>
          </p15:clr>
        </p15:guide>
        <p15:guide id="16" pos="288" userDrawn="1">
          <p15:clr>
            <a:srgbClr val="C35EA4"/>
          </p15:clr>
        </p15:guide>
        <p15:guide id="17" pos="7546" userDrawn="1">
          <p15:clr>
            <a:srgbClr val="C35EA4"/>
          </p15:clr>
        </p15:guide>
        <p15:guide id="18" orient="horz" pos="763">
          <p15:clr>
            <a:srgbClr val="5ACBF0"/>
          </p15:clr>
        </p15:guide>
        <p15:guide id="19" orient="horz" pos="1339">
          <p15:clr>
            <a:srgbClr val="5ACBF0"/>
          </p15:clr>
        </p15:guide>
        <p15:guide id="20" orient="horz" pos="1915">
          <p15:clr>
            <a:srgbClr val="5ACBF0"/>
          </p15:clr>
        </p15:guide>
        <p15:guide id="21" orient="horz" pos="2491">
          <p15:clr>
            <a:srgbClr val="5ACBF0"/>
          </p15:clr>
        </p15:guide>
        <p15:guide id="22" orient="horz" pos="3067">
          <p15:clr>
            <a:srgbClr val="5ACBF0"/>
          </p15:clr>
        </p15:guide>
        <p15:guide id="23" orient="horz" pos="3643">
          <p15:clr>
            <a:srgbClr val="5ACBF0"/>
          </p15:clr>
        </p15:guide>
        <p15:guide id="24" orient="horz" pos="4219">
          <p15:clr>
            <a:srgbClr val="5ACBF0"/>
          </p15:clr>
        </p15:guide>
        <p15:guide id="25" orient="horz" pos="302" userDrawn="1">
          <p15:clr>
            <a:srgbClr val="C35EA4"/>
          </p15:clr>
        </p15:guide>
        <p15:guide id="26" orient="horz" pos="4104" userDrawn="1">
          <p15:clr>
            <a:srgbClr val="C35EA4"/>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rgbClr val="F8F8F8"/>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74639" y="295274"/>
            <a:ext cx="11889564" cy="917575"/>
          </a:xfrm>
          <a:prstGeom prst="rect">
            <a:avLst/>
          </a:prstGeom>
        </p:spPr>
        <p:txBody>
          <a:bodyPr vert="horz" wrap="square" lIns="146304" tIns="91440" rIns="146304" bIns="91440" rtlCol="0" anchor="t">
            <a:noAutofit/>
          </a:bodyPr>
          <a:lstStyle/>
          <a:p>
            <a:r>
              <a:rPr lang="en-US" dirty="0"/>
              <a:t>Click to edit Master title style</a:t>
            </a:r>
          </a:p>
        </p:txBody>
      </p:sp>
      <p:sp>
        <p:nvSpPr>
          <p:cNvPr id="4" name="Text Placeholder 3"/>
          <p:cNvSpPr>
            <a:spLocks noGrp="1"/>
          </p:cNvSpPr>
          <p:nvPr>
            <p:ph type="body" idx="1"/>
          </p:nvPr>
        </p:nvSpPr>
        <p:spPr>
          <a:xfrm>
            <a:off x="274640" y="1212851"/>
            <a:ext cx="11887198" cy="2092881"/>
          </a:xfrm>
          <a:prstGeom prst="rect">
            <a:avLst/>
          </a:prstGeom>
        </p:spPr>
        <p:txBody>
          <a:bodyPr vert="horz" wrap="square" lIns="146304" tIns="91440" rIns="146304" bIns="91440" rtlCol="0">
            <a:sp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grpSp>
        <p:nvGrpSpPr>
          <p:cNvPr id="3" name="Group 2"/>
          <p:cNvGrpSpPr/>
          <p:nvPr userDrawn="1"/>
        </p:nvGrpSpPr>
        <p:grpSpPr>
          <a:xfrm>
            <a:off x="12618967" y="0"/>
            <a:ext cx="952401" cy="5766967"/>
            <a:chOff x="12618967" y="0"/>
            <a:chExt cx="952401" cy="5766967"/>
          </a:xfrm>
        </p:grpSpPr>
        <p:grpSp>
          <p:nvGrpSpPr>
            <p:cNvPr id="26" name="Group 25"/>
            <p:cNvGrpSpPr/>
            <p:nvPr userDrawn="1"/>
          </p:nvGrpSpPr>
          <p:grpSpPr>
            <a:xfrm rot="5400000">
              <a:off x="11584220" y="1040742"/>
              <a:ext cx="2698730" cy="629236"/>
              <a:chOff x="1584344" y="4543426"/>
              <a:chExt cx="2698730" cy="629236"/>
            </a:xfrm>
          </p:grpSpPr>
          <p:sp>
            <p:nvSpPr>
              <p:cNvPr id="37" name="Rectangle 36"/>
              <p:cNvSpPr/>
              <p:nvPr userDrawn="1"/>
            </p:nvSpPr>
            <p:spPr bwMode="auto">
              <a:xfrm>
                <a:off x="1586734" y="4543428"/>
                <a:ext cx="869930" cy="289766"/>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0" bIns="0" numCol="1" spcCol="0" rtlCol="0" fromWordArt="0" anchor="t" anchorCtr="0" forceAA="0" compatLnSpc="1">
                <a:prstTxWarp prst="textNoShape">
                  <a:avLst/>
                </a:prstTxWarp>
                <a:noAutofit/>
              </a:bodyPr>
              <a:lstStyle/>
              <a:p>
                <a:pPr algn="l" defTabSz="932472" fontAlgn="base">
                  <a:lnSpc>
                    <a:spcPct val="100000"/>
                  </a:lnSpc>
                  <a:spcBef>
                    <a:spcPct val="0"/>
                  </a:spcBef>
                  <a:spcAft>
                    <a:spcPct val="0"/>
                  </a:spcAft>
                </a:pPr>
                <a:r>
                  <a:rPr lang="en-US" sz="500" b="1" kern="1200" baseline="0" dirty="0" err="1">
                    <a:gradFill>
                      <a:gsLst>
                        <a:gs pos="0">
                          <a:srgbClr val="FFFFFF"/>
                        </a:gs>
                        <a:gs pos="100000">
                          <a:srgbClr val="FFFFFF"/>
                        </a:gs>
                      </a:gsLst>
                      <a:lin ang="5400000" scaled="0"/>
                    </a:gradFill>
                    <a:latin typeface="+mn-lt"/>
                    <a:ea typeface="Segoe UI" pitchFamily="34" charset="0"/>
                    <a:cs typeface="Segoe UI" pitchFamily="34" charset="0"/>
                  </a:rPr>
                  <a:t>Oragen</a:t>
                </a:r>
                <a:endParaRPr lang="en-US" sz="500" b="1" kern="1200" baseline="0" dirty="0">
                  <a:gradFill>
                    <a:gsLst>
                      <a:gs pos="0">
                        <a:srgbClr val="FFFFFF"/>
                      </a:gs>
                      <a:gs pos="100000">
                        <a:srgbClr val="FFFFFF"/>
                      </a:gs>
                    </a:gsLst>
                    <a:lin ang="5400000" scaled="0"/>
                  </a:gradFill>
                  <a:latin typeface="+mn-lt"/>
                  <a:ea typeface="Segoe UI" pitchFamily="34" charset="0"/>
                  <a:cs typeface="Segoe UI" pitchFamily="34" charset="0"/>
                </a:endParaRPr>
              </a:p>
              <a:p>
                <a:pPr algn="l" defTabSz="932472" fontAlgn="base">
                  <a:lnSpc>
                    <a:spcPct val="100000"/>
                  </a:lnSpc>
                  <a:spcBef>
                    <a:spcPct val="0"/>
                  </a:spcBef>
                  <a:spcAft>
                    <a:spcPct val="0"/>
                  </a:spcAft>
                </a:pPr>
                <a:r>
                  <a:rPr lang="en-US" sz="500" dirty="0">
                    <a:gradFill>
                      <a:gsLst>
                        <a:gs pos="0">
                          <a:srgbClr val="FFFFFF"/>
                        </a:gs>
                        <a:gs pos="100000">
                          <a:srgbClr val="FFFFFF"/>
                        </a:gs>
                      </a:gsLst>
                      <a:lin ang="5400000" scaled="0"/>
                    </a:gradFill>
                    <a:ea typeface="Segoe UI" pitchFamily="34" charset="0"/>
                    <a:cs typeface="Segoe UI" pitchFamily="34" charset="0"/>
                  </a:rPr>
                  <a:t>R:</a:t>
                </a:r>
                <a:r>
                  <a:rPr lang="en-US" sz="500" baseline="0" dirty="0">
                    <a:gradFill>
                      <a:gsLst>
                        <a:gs pos="0">
                          <a:srgbClr val="FFFFFF"/>
                        </a:gs>
                        <a:gs pos="100000">
                          <a:srgbClr val="FFFFFF"/>
                        </a:gs>
                      </a:gsLst>
                      <a:lin ang="5400000" scaled="0"/>
                    </a:gradFill>
                    <a:ea typeface="Segoe UI" pitchFamily="34" charset="0"/>
                    <a:cs typeface="Segoe UI" pitchFamily="34" charset="0"/>
                  </a:rPr>
                  <a:t>216 G:59 B:1</a:t>
                </a:r>
                <a:endParaRPr lang="en-US" sz="500" dirty="0">
                  <a:gradFill>
                    <a:gsLst>
                      <a:gs pos="0">
                        <a:srgbClr val="FFFFFF"/>
                      </a:gs>
                      <a:gs pos="100000">
                        <a:srgbClr val="FFFFFF"/>
                      </a:gs>
                    </a:gsLst>
                    <a:lin ang="5400000" scaled="0"/>
                  </a:gradFill>
                  <a:ea typeface="Segoe UI" pitchFamily="34" charset="0"/>
                  <a:cs typeface="Segoe UI" pitchFamily="34" charset="0"/>
                </a:endParaRPr>
              </a:p>
            </p:txBody>
          </p:sp>
          <p:sp>
            <p:nvSpPr>
              <p:cNvPr id="41" name="Rectangle 40"/>
              <p:cNvSpPr/>
              <p:nvPr userDrawn="1"/>
            </p:nvSpPr>
            <p:spPr bwMode="auto">
              <a:xfrm>
                <a:off x="2505456" y="4543427"/>
                <a:ext cx="869930" cy="289766"/>
              </a:xfrm>
              <a:prstGeom prst="rect">
                <a:avLst/>
              </a:prstGeom>
              <a:solidFill>
                <a:schemeClr val="accent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0" bIns="0" numCol="1" spcCol="0" rtlCol="0" fromWordArt="0" anchor="t" anchorCtr="0" forceAA="0" compatLnSpc="1">
                <a:prstTxWarp prst="textNoShape">
                  <a:avLst/>
                </a:prstTxWarp>
                <a:noAutofit/>
              </a:bodyPr>
              <a:lstStyle/>
              <a:p>
                <a:pPr algn="l" defTabSz="932472" fontAlgn="base">
                  <a:lnSpc>
                    <a:spcPct val="100000"/>
                  </a:lnSpc>
                  <a:spcBef>
                    <a:spcPct val="0"/>
                  </a:spcBef>
                  <a:spcAft>
                    <a:spcPct val="0"/>
                  </a:spcAft>
                </a:pPr>
                <a:r>
                  <a:rPr lang="en-US" sz="500" b="1" kern="1200" baseline="0" dirty="0">
                    <a:gradFill>
                      <a:gsLst>
                        <a:gs pos="0">
                          <a:srgbClr val="FFFFFF"/>
                        </a:gs>
                        <a:gs pos="100000">
                          <a:srgbClr val="FFFFFF"/>
                        </a:gs>
                      </a:gsLst>
                      <a:lin ang="5400000" scaled="0"/>
                    </a:gradFill>
                    <a:latin typeface="+mn-lt"/>
                    <a:ea typeface="Segoe UI" pitchFamily="34" charset="0"/>
                    <a:cs typeface="Segoe UI" pitchFamily="34" charset="0"/>
                  </a:rPr>
                  <a:t>Blue</a:t>
                </a:r>
              </a:p>
              <a:p>
                <a:pPr marL="0" algn="l" defTabSz="932472" rtl="0" eaLnBrk="1" fontAlgn="base" latinLnBrk="0" hangingPunct="1">
                  <a:lnSpc>
                    <a:spcPct val="100000"/>
                  </a:lnSpc>
                  <a:spcBef>
                    <a:spcPct val="0"/>
                  </a:spcBef>
                  <a:spcAft>
                    <a:spcPct val="0"/>
                  </a:spcAft>
                </a:pPr>
                <a:r>
                  <a:rPr lang="en-US" sz="500" kern="1200" dirty="0">
                    <a:gradFill>
                      <a:gsLst>
                        <a:gs pos="2092">
                          <a:srgbClr val="F8F8F8"/>
                        </a:gs>
                        <a:gs pos="10042">
                          <a:srgbClr val="F8F8F8"/>
                        </a:gs>
                      </a:gsLst>
                      <a:lin ang="5400000" scaled="0"/>
                    </a:gradFill>
                    <a:latin typeface="+mn-lt"/>
                    <a:ea typeface="Segoe UI" pitchFamily="34" charset="0"/>
                    <a:cs typeface="Segoe UI" pitchFamily="34" charset="0"/>
                  </a:rPr>
                  <a:t>R:0 G:120 B:215</a:t>
                </a:r>
              </a:p>
            </p:txBody>
          </p:sp>
          <p:sp>
            <p:nvSpPr>
              <p:cNvPr id="42" name="Rectangle 41"/>
              <p:cNvSpPr/>
              <p:nvPr userDrawn="1"/>
            </p:nvSpPr>
            <p:spPr bwMode="auto">
              <a:xfrm>
                <a:off x="3413144" y="4543426"/>
                <a:ext cx="869930" cy="289766"/>
              </a:xfrm>
              <a:prstGeom prst="rect">
                <a:avLst/>
              </a:prstGeom>
              <a:solidFill>
                <a:schemeClr val="accent3"/>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0" bIns="0" numCol="1" spcCol="0" rtlCol="0" fromWordArt="0" anchor="t" anchorCtr="0" forceAA="0" compatLnSpc="1">
                <a:prstTxWarp prst="textNoShape">
                  <a:avLst/>
                </a:prstTxWarp>
                <a:noAutofit/>
              </a:bodyPr>
              <a:lstStyle/>
              <a:p>
                <a:pPr marL="0" algn="l" defTabSz="932472" rtl="0" eaLnBrk="1" fontAlgn="base" latinLnBrk="0" hangingPunct="1">
                  <a:lnSpc>
                    <a:spcPct val="100000"/>
                  </a:lnSpc>
                  <a:spcBef>
                    <a:spcPct val="0"/>
                  </a:spcBef>
                  <a:spcAft>
                    <a:spcPct val="0"/>
                  </a:spcAft>
                </a:pPr>
                <a:r>
                  <a:rPr lang="en-US" sz="500" b="1" kern="1200" baseline="0" dirty="0">
                    <a:gradFill>
                      <a:gsLst>
                        <a:gs pos="0">
                          <a:srgbClr val="FFFFFF"/>
                        </a:gs>
                        <a:gs pos="100000">
                          <a:srgbClr val="FFFFFF"/>
                        </a:gs>
                      </a:gsLst>
                      <a:lin ang="5400000" scaled="0"/>
                    </a:gradFill>
                    <a:latin typeface="+mn-lt"/>
                    <a:ea typeface="Segoe UI" pitchFamily="34" charset="0"/>
                    <a:cs typeface="Segoe UI" pitchFamily="34" charset="0"/>
                  </a:rPr>
                  <a:t>Dark Gray</a:t>
                </a:r>
              </a:p>
              <a:p>
                <a:pPr marL="0" algn="l" defTabSz="932472" rtl="0" eaLnBrk="1" fontAlgn="base" latinLnBrk="0" hangingPunct="1">
                  <a:lnSpc>
                    <a:spcPct val="100000"/>
                  </a:lnSpc>
                  <a:spcBef>
                    <a:spcPct val="0"/>
                  </a:spcBef>
                  <a:spcAft>
                    <a:spcPct val="0"/>
                  </a:spcAft>
                </a:pPr>
                <a:r>
                  <a:rPr lang="en-US" sz="500" kern="1200" dirty="0">
                    <a:gradFill>
                      <a:gsLst>
                        <a:gs pos="2092">
                          <a:srgbClr val="F8F8F8"/>
                        </a:gs>
                        <a:gs pos="10042">
                          <a:srgbClr val="F8F8F8"/>
                        </a:gs>
                      </a:gsLst>
                      <a:lin ang="5400000" scaled="0"/>
                    </a:gradFill>
                    <a:latin typeface="+mn-lt"/>
                    <a:ea typeface="Segoe UI" pitchFamily="34" charset="0"/>
                    <a:cs typeface="Segoe UI" pitchFamily="34" charset="0"/>
                  </a:rPr>
                  <a:t>R:80 G:80 B:80</a:t>
                </a:r>
              </a:p>
            </p:txBody>
          </p:sp>
          <p:sp>
            <p:nvSpPr>
              <p:cNvPr id="43" name="Rectangle 42"/>
              <p:cNvSpPr/>
              <p:nvPr userDrawn="1"/>
            </p:nvSpPr>
            <p:spPr bwMode="auto">
              <a:xfrm>
                <a:off x="2498744" y="4882896"/>
                <a:ext cx="869930" cy="289766"/>
              </a:xfrm>
              <a:prstGeom prst="rect">
                <a:avLst/>
              </a:prstGeom>
              <a:solidFill>
                <a:schemeClr val="accent5"/>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0" bIns="0" numCol="1" spcCol="0" rtlCol="0" fromWordArt="0" anchor="t" anchorCtr="0" forceAA="0" compatLnSpc="1">
                <a:prstTxWarp prst="textNoShape">
                  <a:avLst/>
                </a:prstTxWarp>
                <a:noAutofit/>
              </a:bodyPr>
              <a:lstStyle/>
              <a:p>
                <a:pPr marL="0" algn="l" defTabSz="932472" rtl="0" eaLnBrk="1" fontAlgn="base" latinLnBrk="0" hangingPunct="1">
                  <a:lnSpc>
                    <a:spcPct val="100000"/>
                  </a:lnSpc>
                  <a:spcBef>
                    <a:spcPct val="0"/>
                  </a:spcBef>
                  <a:spcAft>
                    <a:spcPct val="0"/>
                  </a:spcAft>
                </a:pPr>
                <a:r>
                  <a:rPr lang="en-US" sz="500" b="1" kern="1200" baseline="0" dirty="0">
                    <a:gradFill>
                      <a:gsLst>
                        <a:gs pos="37168">
                          <a:srgbClr val="292929"/>
                        </a:gs>
                        <a:gs pos="72000">
                          <a:srgbClr val="292929"/>
                        </a:gs>
                      </a:gsLst>
                      <a:lin ang="5400000" scaled="0"/>
                    </a:gradFill>
                    <a:latin typeface="+mn-lt"/>
                    <a:ea typeface="Segoe UI" pitchFamily="34" charset="0"/>
                    <a:cs typeface="Segoe UI" pitchFamily="34" charset="0"/>
                  </a:rPr>
                  <a:t>Yellow</a:t>
                </a:r>
              </a:p>
              <a:p>
                <a:pPr marL="0" algn="l" defTabSz="932472" rtl="0" eaLnBrk="1" fontAlgn="base" latinLnBrk="0" hangingPunct="1">
                  <a:lnSpc>
                    <a:spcPct val="100000"/>
                  </a:lnSpc>
                  <a:spcBef>
                    <a:spcPct val="0"/>
                  </a:spcBef>
                  <a:spcAft>
                    <a:spcPct val="0"/>
                  </a:spcAft>
                </a:pPr>
                <a:r>
                  <a:rPr lang="en-US" sz="500" kern="1200" dirty="0">
                    <a:gradFill>
                      <a:gsLst>
                        <a:gs pos="37168">
                          <a:srgbClr val="292929"/>
                        </a:gs>
                        <a:gs pos="72000">
                          <a:srgbClr val="292929"/>
                        </a:gs>
                      </a:gsLst>
                      <a:lin ang="5400000" scaled="0"/>
                    </a:gradFill>
                    <a:latin typeface="+mn-lt"/>
                    <a:ea typeface="Segoe UI" pitchFamily="34" charset="0"/>
                    <a:cs typeface="Segoe UI" pitchFamily="34" charset="0"/>
                  </a:rPr>
                  <a:t>R:255 G:185 B:0</a:t>
                </a:r>
              </a:p>
            </p:txBody>
          </p:sp>
          <p:sp>
            <p:nvSpPr>
              <p:cNvPr id="44" name="Rectangle 43"/>
              <p:cNvSpPr/>
              <p:nvPr userDrawn="1"/>
            </p:nvSpPr>
            <p:spPr bwMode="auto">
              <a:xfrm>
                <a:off x="3413144" y="4882895"/>
                <a:ext cx="869930" cy="289766"/>
              </a:xfrm>
              <a:prstGeom prst="rect">
                <a:avLst/>
              </a:prstGeom>
              <a:solidFill>
                <a:schemeClr val="accent6"/>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0" bIns="0" numCol="1" spcCol="0" rtlCol="0" fromWordArt="0" anchor="t" anchorCtr="0" forceAA="0" compatLnSpc="1">
                <a:prstTxWarp prst="textNoShape">
                  <a:avLst/>
                </a:prstTxWarp>
                <a:noAutofit/>
              </a:bodyPr>
              <a:lstStyle/>
              <a:p>
                <a:pPr marL="0" algn="l" defTabSz="932472" rtl="0" eaLnBrk="1" fontAlgn="base" latinLnBrk="0" hangingPunct="1">
                  <a:lnSpc>
                    <a:spcPct val="100000"/>
                  </a:lnSpc>
                  <a:spcBef>
                    <a:spcPct val="0"/>
                  </a:spcBef>
                  <a:spcAft>
                    <a:spcPct val="0"/>
                  </a:spcAft>
                </a:pPr>
                <a:r>
                  <a:rPr lang="en-US" sz="500" b="1" kern="1200" baseline="0" dirty="0">
                    <a:gradFill>
                      <a:gsLst>
                        <a:gs pos="37168">
                          <a:srgbClr val="292929"/>
                        </a:gs>
                        <a:gs pos="72000">
                          <a:srgbClr val="292929"/>
                        </a:gs>
                      </a:gsLst>
                      <a:lin ang="5400000" scaled="0"/>
                    </a:gradFill>
                    <a:latin typeface="+mn-lt"/>
                    <a:ea typeface="Segoe UI" pitchFamily="34" charset="0"/>
                    <a:cs typeface="Segoe UI" pitchFamily="34" charset="0"/>
                  </a:rPr>
                  <a:t>Light Orange</a:t>
                </a:r>
              </a:p>
              <a:p>
                <a:pPr marL="0" algn="l" defTabSz="932472" rtl="0" eaLnBrk="1" fontAlgn="base" latinLnBrk="0" hangingPunct="1">
                  <a:lnSpc>
                    <a:spcPct val="100000"/>
                  </a:lnSpc>
                  <a:spcBef>
                    <a:spcPct val="0"/>
                  </a:spcBef>
                  <a:spcAft>
                    <a:spcPct val="0"/>
                  </a:spcAft>
                </a:pPr>
                <a:r>
                  <a:rPr lang="en-US" sz="500" kern="1200" dirty="0">
                    <a:gradFill>
                      <a:gsLst>
                        <a:gs pos="37168">
                          <a:srgbClr val="292929"/>
                        </a:gs>
                        <a:gs pos="72000">
                          <a:srgbClr val="292929"/>
                        </a:gs>
                      </a:gsLst>
                      <a:lin ang="5400000" scaled="0"/>
                    </a:gradFill>
                    <a:latin typeface="+mn-lt"/>
                    <a:ea typeface="Segoe UI" pitchFamily="34" charset="0"/>
                    <a:cs typeface="Segoe UI" pitchFamily="34" charset="0"/>
                  </a:rPr>
                  <a:t>R:255 G:140 B:0</a:t>
                </a:r>
              </a:p>
            </p:txBody>
          </p:sp>
          <p:sp>
            <p:nvSpPr>
              <p:cNvPr id="45" name="Rectangle 44"/>
              <p:cNvSpPr/>
              <p:nvPr userDrawn="1"/>
            </p:nvSpPr>
            <p:spPr bwMode="auto">
              <a:xfrm>
                <a:off x="1584344" y="4882896"/>
                <a:ext cx="869930" cy="289766"/>
              </a:xfrm>
              <a:prstGeom prst="rect">
                <a:avLst/>
              </a:prstGeom>
              <a:solidFill>
                <a:schemeClr val="accent4"/>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0" bIns="0" numCol="1" spcCol="0" rtlCol="0" fromWordArt="0" anchor="t" anchorCtr="0" forceAA="0" compatLnSpc="1">
                <a:prstTxWarp prst="textNoShape">
                  <a:avLst/>
                </a:prstTxWarp>
                <a:noAutofit/>
              </a:bodyPr>
              <a:lstStyle/>
              <a:p>
                <a:pPr marL="0" algn="l" defTabSz="932472" rtl="0" eaLnBrk="1" fontAlgn="base" latinLnBrk="0" hangingPunct="1">
                  <a:lnSpc>
                    <a:spcPct val="100000"/>
                  </a:lnSpc>
                  <a:spcBef>
                    <a:spcPct val="0"/>
                  </a:spcBef>
                  <a:spcAft>
                    <a:spcPct val="0"/>
                  </a:spcAft>
                </a:pPr>
                <a:r>
                  <a:rPr lang="en-US" sz="500" b="1" kern="1200" baseline="0" dirty="0">
                    <a:gradFill>
                      <a:gsLst>
                        <a:gs pos="37168">
                          <a:srgbClr val="292929"/>
                        </a:gs>
                        <a:gs pos="72000">
                          <a:srgbClr val="292929"/>
                        </a:gs>
                      </a:gsLst>
                      <a:lin ang="5400000" scaled="0"/>
                    </a:gradFill>
                    <a:latin typeface="+mn-lt"/>
                    <a:ea typeface="Segoe UI" pitchFamily="34" charset="0"/>
                    <a:cs typeface="Segoe UI" pitchFamily="34" charset="0"/>
                  </a:rPr>
                  <a:t>Light Gray</a:t>
                </a:r>
              </a:p>
              <a:p>
                <a:pPr algn="l" defTabSz="932472" fontAlgn="base">
                  <a:lnSpc>
                    <a:spcPct val="100000"/>
                  </a:lnSpc>
                  <a:spcBef>
                    <a:spcPct val="0"/>
                  </a:spcBef>
                  <a:spcAft>
                    <a:spcPct val="0"/>
                  </a:spcAft>
                </a:pPr>
                <a:r>
                  <a:rPr lang="en-US" sz="500" dirty="0">
                    <a:gradFill>
                      <a:gsLst>
                        <a:gs pos="37168">
                          <a:srgbClr val="292929"/>
                        </a:gs>
                        <a:gs pos="72000">
                          <a:srgbClr val="292929"/>
                        </a:gs>
                      </a:gsLst>
                      <a:lin ang="5400000" scaled="0"/>
                    </a:gradFill>
                    <a:ea typeface="Segoe UI" pitchFamily="34" charset="0"/>
                    <a:cs typeface="Segoe UI" pitchFamily="34" charset="0"/>
                  </a:rPr>
                  <a:t>R:</a:t>
                </a:r>
                <a:r>
                  <a:rPr lang="en-US" sz="500" baseline="0" dirty="0">
                    <a:gradFill>
                      <a:gsLst>
                        <a:gs pos="37168">
                          <a:srgbClr val="292929"/>
                        </a:gs>
                        <a:gs pos="72000">
                          <a:srgbClr val="292929"/>
                        </a:gs>
                      </a:gsLst>
                      <a:lin ang="5400000" scaled="0"/>
                    </a:gradFill>
                    <a:ea typeface="Segoe UI" pitchFamily="34" charset="0"/>
                    <a:cs typeface="Segoe UI" pitchFamily="34" charset="0"/>
                  </a:rPr>
                  <a:t>210 G:210 B:210</a:t>
                </a:r>
                <a:endParaRPr lang="en-US" sz="500" dirty="0">
                  <a:gradFill>
                    <a:gsLst>
                      <a:gs pos="37168">
                        <a:srgbClr val="292929"/>
                      </a:gs>
                      <a:gs pos="72000">
                        <a:srgbClr val="292929"/>
                      </a:gs>
                    </a:gsLst>
                    <a:lin ang="5400000" scaled="0"/>
                  </a:gradFill>
                  <a:ea typeface="Segoe UI" pitchFamily="34" charset="0"/>
                  <a:cs typeface="Segoe UI" pitchFamily="34" charset="0"/>
                </a:endParaRPr>
              </a:p>
            </p:txBody>
          </p:sp>
        </p:grpSp>
        <p:sp>
          <p:nvSpPr>
            <p:cNvPr id="28" name="TextBox 27"/>
            <p:cNvSpPr txBox="1"/>
            <p:nvPr userDrawn="1"/>
          </p:nvSpPr>
          <p:spPr>
            <a:xfrm rot="5400000">
              <a:off x="12988035" y="260168"/>
              <a:ext cx="843501" cy="323165"/>
            </a:xfrm>
            <a:prstGeom prst="rect">
              <a:avLst/>
            </a:prstGeom>
            <a:noFill/>
          </p:spPr>
          <p:txBody>
            <a:bodyPr wrap="none" lIns="0" tIns="91440" rIns="182880" bIns="91440" rtlCol="0">
              <a:spAutoFit/>
            </a:bodyPr>
            <a:lstStyle/>
            <a:p>
              <a:pPr marL="0" algn="l" defTabSz="932742" rtl="0" eaLnBrk="1" latinLnBrk="0" hangingPunct="1">
                <a:lnSpc>
                  <a:spcPct val="90000"/>
                </a:lnSpc>
                <a:spcAft>
                  <a:spcPts val="600"/>
                </a:spcAft>
              </a:pPr>
              <a:r>
                <a:rPr lang="en-US" sz="1000" kern="1200" dirty="0">
                  <a:gradFill>
                    <a:gsLst>
                      <a:gs pos="82301">
                        <a:srgbClr val="292929"/>
                      </a:gs>
                      <a:gs pos="62000">
                        <a:srgbClr val="292929"/>
                      </a:gs>
                    </a:gsLst>
                    <a:lin ang="5400000" scaled="0"/>
                  </a:gradFill>
                  <a:latin typeface="+mn-lt"/>
                  <a:ea typeface="+mn-ea"/>
                  <a:cs typeface="+mn-cs"/>
                </a:rPr>
                <a:t>Main colors</a:t>
              </a:r>
            </a:p>
          </p:txBody>
        </p:sp>
        <p:sp>
          <p:nvSpPr>
            <p:cNvPr id="32" name="TextBox 31"/>
            <p:cNvSpPr txBox="1"/>
            <p:nvPr userDrawn="1"/>
          </p:nvSpPr>
          <p:spPr>
            <a:xfrm rot="5400000">
              <a:off x="11742070" y="4230580"/>
              <a:ext cx="2656496" cy="323165"/>
            </a:xfrm>
            <a:prstGeom prst="rect">
              <a:avLst/>
            </a:prstGeom>
            <a:noFill/>
          </p:spPr>
          <p:txBody>
            <a:bodyPr wrap="none" lIns="0" tIns="91440" rIns="182880" bIns="91440" rtlCol="0">
              <a:spAutoFit/>
            </a:bodyPr>
            <a:lstStyle/>
            <a:p>
              <a:pPr marL="0" algn="l" defTabSz="932742" rtl="0" eaLnBrk="1" latinLnBrk="0" hangingPunct="1">
                <a:lnSpc>
                  <a:spcPct val="90000"/>
                </a:lnSpc>
                <a:spcAft>
                  <a:spcPts val="600"/>
                </a:spcAft>
              </a:pPr>
              <a:r>
                <a:rPr lang="en-US" sz="1000" kern="1200" dirty="0">
                  <a:gradFill>
                    <a:gsLst>
                      <a:gs pos="82301">
                        <a:srgbClr val="292929"/>
                      </a:gs>
                      <a:gs pos="62000">
                        <a:srgbClr val="292929"/>
                      </a:gs>
                    </a:gsLst>
                    <a:lin ang="5400000" scaled="0"/>
                  </a:gradFill>
                  <a:latin typeface="+mn-lt"/>
                  <a:ea typeface="+mn-ea"/>
                  <a:cs typeface="+mn-cs"/>
                </a:rPr>
                <a:t>Secondary colors (use only when necessary)</a:t>
              </a:r>
            </a:p>
          </p:txBody>
        </p:sp>
        <p:sp>
          <p:nvSpPr>
            <p:cNvPr id="22" name="Rectangle 21"/>
            <p:cNvSpPr/>
            <p:nvPr userDrawn="1"/>
          </p:nvSpPr>
          <p:spPr bwMode="auto">
            <a:xfrm rot="5400000">
              <a:off x="12328888" y="5187119"/>
              <a:ext cx="869930" cy="289766"/>
            </a:xfrm>
            <a:prstGeom prst="rect">
              <a:avLst/>
            </a:prstGeom>
            <a:solidFill>
              <a:srgbClr val="A8000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0" bIns="0" numCol="1" spcCol="0" rtlCol="0" fromWordArt="0" anchor="t" anchorCtr="0" forceAA="0" compatLnSpc="1">
              <a:prstTxWarp prst="textNoShape">
                <a:avLst/>
              </a:prstTxWarp>
              <a:noAutofit/>
            </a:bodyPr>
            <a:lstStyle/>
            <a:p>
              <a:pPr marL="0" algn="l" defTabSz="932472" rtl="0" eaLnBrk="1" fontAlgn="base" latinLnBrk="0" hangingPunct="1">
                <a:lnSpc>
                  <a:spcPct val="100000"/>
                </a:lnSpc>
                <a:spcBef>
                  <a:spcPct val="0"/>
                </a:spcBef>
                <a:spcAft>
                  <a:spcPct val="0"/>
                </a:spcAft>
              </a:pPr>
              <a:r>
                <a:rPr lang="en-US" sz="500" b="1" kern="1200" baseline="0" dirty="0">
                  <a:gradFill>
                    <a:gsLst>
                      <a:gs pos="0">
                        <a:srgbClr val="FFFFFF"/>
                      </a:gs>
                      <a:gs pos="100000">
                        <a:srgbClr val="FFFFFF"/>
                      </a:gs>
                    </a:gsLst>
                    <a:lin ang="5400000" scaled="0"/>
                  </a:gradFill>
                  <a:latin typeface="+mn-lt"/>
                  <a:ea typeface="Segoe UI" pitchFamily="34" charset="0"/>
                  <a:cs typeface="Segoe UI" pitchFamily="34" charset="0"/>
                </a:rPr>
                <a:t>Dark Red</a:t>
              </a:r>
            </a:p>
            <a:p>
              <a:pPr algn="l" defTabSz="932472" fontAlgn="base">
                <a:lnSpc>
                  <a:spcPct val="100000"/>
                </a:lnSpc>
                <a:spcBef>
                  <a:spcPct val="0"/>
                </a:spcBef>
                <a:spcAft>
                  <a:spcPct val="0"/>
                </a:spcAft>
              </a:pPr>
              <a:r>
                <a:rPr lang="en-US" sz="500" dirty="0">
                  <a:gradFill>
                    <a:gsLst>
                      <a:gs pos="2092">
                        <a:srgbClr val="F8F8F8"/>
                      </a:gs>
                      <a:gs pos="10042">
                        <a:srgbClr val="F8F8F8"/>
                      </a:gs>
                    </a:gsLst>
                    <a:lin ang="5400000" scaled="0"/>
                  </a:gradFill>
                  <a:ea typeface="Segoe UI" pitchFamily="34" charset="0"/>
                  <a:cs typeface="Segoe UI" pitchFamily="34" charset="0"/>
                </a:rPr>
                <a:t>R:</a:t>
              </a:r>
              <a:r>
                <a:rPr lang="en-US" sz="500" baseline="0" dirty="0">
                  <a:gradFill>
                    <a:gsLst>
                      <a:gs pos="2092">
                        <a:srgbClr val="F8F8F8"/>
                      </a:gs>
                      <a:gs pos="10042">
                        <a:srgbClr val="F8F8F8"/>
                      </a:gs>
                    </a:gsLst>
                    <a:lin ang="5400000" scaled="0"/>
                  </a:gradFill>
                  <a:ea typeface="Segoe UI" pitchFamily="34" charset="0"/>
                  <a:cs typeface="Segoe UI" pitchFamily="34" charset="0"/>
                </a:rPr>
                <a:t>168 G:0 B:0</a:t>
              </a:r>
              <a:endParaRPr lang="en-US" sz="500" dirty="0">
                <a:gradFill>
                  <a:gsLst>
                    <a:gs pos="2092">
                      <a:srgbClr val="F8F8F8"/>
                    </a:gs>
                    <a:gs pos="10042">
                      <a:srgbClr val="F8F8F8"/>
                    </a:gs>
                  </a:gsLst>
                  <a:lin ang="5400000" scaled="0"/>
                </a:gradFill>
                <a:ea typeface="Segoe UI" pitchFamily="34" charset="0"/>
                <a:cs typeface="Segoe UI" pitchFamily="34" charset="0"/>
              </a:endParaRPr>
            </a:p>
          </p:txBody>
        </p:sp>
        <p:sp>
          <p:nvSpPr>
            <p:cNvPr id="23" name="Rectangle 22"/>
            <p:cNvSpPr/>
            <p:nvPr userDrawn="1"/>
          </p:nvSpPr>
          <p:spPr bwMode="auto">
            <a:xfrm rot="5400000">
              <a:off x="12328888" y="3353997"/>
              <a:ext cx="869930" cy="289766"/>
            </a:xfrm>
            <a:prstGeom prst="rect">
              <a:avLst/>
            </a:prstGeom>
            <a:solidFill>
              <a:srgbClr val="00BCF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0" bIns="0" numCol="1" spcCol="0" rtlCol="0" fromWordArt="0" anchor="t" anchorCtr="0" forceAA="0" compatLnSpc="1">
              <a:prstTxWarp prst="textNoShape">
                <a:avLst/>
              </a:prstTxWarp>
              <a:noAutofit/>
            </a:bodyPr>
            <a:lstStyle/>
            <a:p>
              <a:pPr marL="0" algn="l" defTabSz="932472" rtl="0" eaLnBrk="1" fontAlgn="base" latinLnBrk="0" hangingPunct="1">
                <a:lnSpc>
                  <a:spcPct val="100000"/>
                </a:lnSpc>
                <a:spcBef>
                  <a:spcPct val="0"/>
                </a:spcBef>
                <a:spcAft>
                  <a:spcPct val="0"/>
                </a:spcAft>
              </a:pPr>
              <a:r>
                <a:rPr lang="en-US" sz="500" b="1" kern="1200" baseline="0" dirty="0">
                  <a:gradFill>
                    <a:gsLst>
                      <a:gs pos="0">
                        <a:srgbClr val="FFFFFF"/>
                      </a:gs>
                      <a:gs pos="100000">
                        <a:srgbClr val="FFFFFF"/>
                      </a:gs>
                    </a:gsLst>
                    <a:lin ang="5400000" scaled="0"/>
                  </a:gradFill>
                  <a:latin typeface="+mn-lt"/>
                  <a:ea typeface="Segoe UI" pitchFamily="34" charset="0"/>
                  <a:cs typeface="Segoe UI" pitchFamily="34" charset="0"/>
                </a:rPr>
                <a:t>Light Blue</a:t>
              </a:r>
            </a:p>
            <a:p>
              <a:pPr algn="l" defTabSz="932472" fontAlgn="base">
                <a:lnSpc>
                  <a:spcPct val="100000"/>
                </a:lnSpc>
                <a:spcBef>
                  <a:spcPct val="0"/>
                </a:spcBef>
                <a:spcAft>
                  <a:spcPct val="0"/>
                </a:spcAft>
              </a:pPr>
              <a:r>
                <a:rPr lang="en-US" sz="500" dirty="0">
                  <a:gradFill>
                    <a:gsLst>
                      <a:gs pos="2092">
                        <a:srgbClr val="F8F8F8"/>
                      </a:gs>
                      <a:gs pos="10042">
                        <a:srgbClr val="F8F8F8"/>
                      </a:gs>
                    </a:gsLst>
                    <a:lin ang="5400000" scaled="0"/>
                  </a:gradFill>
                  <a:ea typeface="Segoe UI" pitchFamily="34" charset="0"/>
                  <a:cs typeface="Segoe UI" pitchFamily="34" charset="0"/>
                </a:rPr>
                <a:t>R:16</a:t>
              </a:r>
              <a:r>
                <a:rPr lang="en-US" sz="500" baseline="0" dirty="0">
                  <a:gradFill>
                    <a:gsLst>
                      <a:gs pos="2092">
                        <a:srgbClr val="F8F8F8"/>
                      </a:gs>
                      <a:gs pos="10042">
                        <a:srgbClr val="F8F8F8"/>
                      </a:gs>
                    </a:gsLst>
                    <a:lin ang="5400000" scaled="0"/>
                  </a:gradFill>
                  <a:ea typeface="Segoe UI" pitchFamily="34" charset="0"/>
                  <a:cs typeface="Segoe UI" pitchFamily="34" charset="0"/>
                </a:rPr>
                <a:t> G:124 B:16</a:t>
              </a:r>
              <a:endParaRPr lang="en-US" sz="500" dirty="0">
                <a:gradFill>
                  <a:gsLst>
                    <a:gs pos="2092">
                      <a:srgbClr val="F8F8F8"/>
                    </a:gs>
                    <a:gs pos="10042">
                      <a:srgbClr val="F8F8F8"/>
                    </a:gs>
                  </a:gsLst>
                  <a:lin ang="5400000" scaled="0"/>
                </a:gradFill>
                <a:ea typeface="Segoe UI" pitchFamily="34" charset="0"/>
                <a:cs typeface="Segoe UI" pitchFamily="34" charset="0"/>
              </a:endParaRPr>
            </a:p>
          </p:txBody>
        </p:sp>
        <p:sp>
          <p:nvSpPr>
            <p:cNvPr id="24" name="Rectangle 23"/>
            <p:cNvSpPr/>
            <p:nvPr userDrawn="1"/>
          </p:nvSpPr>
          <p:spPr bwMode="auto">
            <a:xfrm rot="5400000">
              <a:off x="12328888" y="4272719"/>
              <a:ext cx="869930" cy="289766"/>
            </a:xfrm>
            <a:prstGeom prst="rect">
              <a:avLst/>
            </a:prstGeom>
            <a:solidFill>
              <a:srgbClr val="00205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0" bIns="0" numCol="1" spcCol="0" rtlCol="0" fromWordArt="0" anchor="t" anchorCtr="0" forceAA="0" compatLnSpc="1">
              <a:prstTxWarp prst="textNoShape">
                <a:avLst/>
              </a:prstTxWarp>
              <a:noAutofit/>
            </a:bodyPr>
            <a:lstStyle/>
            <a:p>
              <a:pPr marL="0" algn="l" defTabSz="932472" rtl="0" eaLnBrk="1" fontAlgn="base" latinLnBrk="0" hangingPunct="1">
                <a:lnSpc>
                  <a:spcPct val="100000"/>
                </a:lnSpc>
                <a:spcBef>
                  <a:spcPct val="0"/>
                </a:spcBef>
                <a:spcAft>
                  <a:spcPct val="0"/>
                </a:spcAft>
              </a:pPr>
              <a:r>
                <a:rPr lang="en-US" sz="500" b="1" kern="1200" baseline="0" dirty="0">
                  <a:gradFill>
                    <a:gsLst>
                      <a:gs pos="0">
                        <a:srgbClr val="FFFFFF"/>
                      </a:gs>
                      <a:gs pos="100000">
                        <a:srgbClr val="FFFFFF"/>
                      </a:gs>
                    </a:gsLst>
                    <a:lin ang="5400000" scaled="0"/>
                  </a:gradFill>
                  <a:latin typeface="+mn-lt"/>
                  <a:ea typeface="Segoe UI" pitchFamily="34" charset="0"/>
                  <a:cs typeface="Segoe UI" pitchFamily="34" charset="0"/>
                </a:rPr>
                <a:t>Dark Blue</a:t>
              </a:r>
            </a:p>
            <a:p>
              <a:pPr algn="l" defTabSz="932472" fontAlgn="base">
                <a:lnSpc>
                  <a:spcPct val="100000"/>
                </a:lnSpc>
                <a:spcBef>
                  <a:spcPct val="0"/>
                </a:spcBef>
                <a:spcAft>
                  <a:spcPct val="0"/>
                </a:spcAft>
              </a:pPr>
              <a:r>
                <a:rPr lang="en-US" sz="500" dirty="0">
                  <a:gradFill>
                    <a:gsLst>
                      <a:gs pos="2092">
                        <a:srgbClr val="F8F8F8"/>
                      </a:gs>
                      <a:gs pos="10042">
                        <a:srgbClr val="F8F8F8"/>
                      </a:gs>
                    </a:gsLst>
                    <a:lin ang="5400000" scaled="0"/>
                  </a:gradFill>
                  <a:ea typeface="Segoe UI" pitchFamily="34" charset="0"/>
                  <a:cs typeface="Segoe UI" pitchFamily="34" charset="0"/>
                </a:rPr>
                <a:t>R0 G32 B80</a:t>
              </a:r>
            </a:p>
          </p:txBody>
        </p:sp>
      </p:grpSp>
    </p:spTree>
    <p:extLst>
      <p:ext uri="{BB962C8B-B14F-4D97-AF65-F5344CB8AC3E}">
        <p14:creationId xmlns:p14="http://schemas.microsoft.com/office/powerpoint/2010/main" val="2682552606"/>
      </p:ext>
    </p:extLst>
  </p:cSld>
  <p:clrMap bg1="lt1" tx1="dk1" bg2="lt2" tx2="dk2" accent1="accent1" accent2="accent2" accent3="accent3" accent4="accent4" accent5="accent5" accent6="accent6" hlink="hlink" folHlink="folHlink"/>
  <p:sldLayoutIdLst>
    <p:sldLayoutId id="2147484343" r:id="rId1"/>
    <p:sldLayoutId id="2147484344" r:id="rId2"/>
    <p:sldLayoutId id="2147484345" r:id="rId3"/>
    <p:sldLayoutId id="2147484346" r:id="rId4"/>
    <p:sldLayoutId id="2147484347" r:id="rId5"/>
    <p:sldLayoutId id="2147484348" r:id="rId6"/>
    <p:sldLayoutId id="2147484349" r:id="rId7"/>
    <p:sldLayoutId id="2147484350" r:id="rId8"/>
    <p:sldLayoutId id="2147484351" r:id="rId9"/>
    <p:sldLayoutId id="2147484352" r:id="rId10"/>
    <p:sldLayoutId id="2147484353" r:id="rId11"/>
    <p:sldLayoutId id="2147484354" r:id="rId12"/>
    <p:sldLayoutId id="2147484355" r:id="rId13"/>
    <p:sldLayoutId id="2147484356" r:id="rId14"/>
    <p:sldLayoutId id="2147484357" r:id="rId15"/>
    <p:sldLayoutId id="2147484358" r:id="rId16"/>
    <p:sldLayoutId id="2147484359" r:id="rId17"/>
    <p:sldLayoutId id="2147484360" r:id="rId18"/>
    <p:sldLayoutId id="2147484361" r:id="rId19"/>
    <p:sldLayoutId id="2147484362" r:id="rId20"/>
    <p:sldLayoutId id="2147484363" r:id="rId21"/>
  </p:sldLayoutIdLst>
  <p:transition>
    <p:fade/>
  </p:transition>
  <p:txStyles>
    <p:titleStyle>
      <a:lvl1pPr algn="l" defTabSz="932742" rtl="0" eaLnBrk="1" latinLnBrk="0" hangingPunct="1">
        <a:lnSpc>
          <a:spcPct val="90000"/>
        </a:lnSpc>
        <a:spcBef>
          <a:spcPct val="0"/>
        </a:spcBef>
        <a:buNone/>
        <a:defRPr lang="en-US" sz="4800" b="0" kern="1200" cap="none" spc="-102" baseline="0" dirty="0" smtClean="0">
          <a:ln w="3175">
            <a:noFill/>
          </a:ln>
          <a:gradFill>
            <a:gsLst>
              <a:gs pos="1250">
                <a:schemeClr val="tx1"/>
              </a:gs>
              <a:gs pos="100000">
                <a:schemeClr val="tx1"/>
              </a:gs>
            </a:gsLst>
            <a:lin ang="5400000" scaled="0"/>
          </a:gradFill>
          <a:effectLst/>
          <a:latin typeface="+mj-lt"/>
          <a:ea typeface="+mn-ea"/>
          <a:cs typeface="Segoe UI" pitchFamily="34" charset="0"/>
        </a:defRPr>
      </a:lvl1pPr>
    </p:titleStyle>
    <p:bodyStyle>
      <a:lvl1pPr marL="342900" marR="0" indent="-342900" algn="l" defTabSz="932742" rtl="0" eaLnBrk="1" fontAlgn="auto" latinLnBrk="0" hangingPunct="1">
        <a:lnSpc>
          <a:spcPct val="90000"/>
        </a:lnSpc>
        <a:spcBef>
          <a:spcPct val="20000"/>
        </a:spcBef>
        <a:spcAft>
          <a:spcPts val="0"/>
        </a:spcAft>
        <a:buClrTx/>
        <a:buSzPct val="90000"/>
        <a:buFont typeface="Arial" pitchFamily="34" charset="0"/>
        <a:buChar char="•"/>
        <a:tabLst/>
        <a:defRPr sz="4000" kern="1200" spc="0" baseline="0">
          <a:gradFill>
            <a:gsLst>
              <a:gs pos="1250">
                <a:schemeClr val="tx1"/>
              </a:gs>
              <a:gs pos="100000">
                <a:schemeClr val="tx1"/>
              </a:gs>
            </a:gsLst>
            <a:lin ang="5400000" scaled="0"/>
          </a:gradFill>
          <a:latin typeface="+mj-lt"/>
          <a:ea typeface="+mn-ea"/>
          <a:cs typeface="+mn-cs"/>
        </a:defRPr>
      </a:lvl1pPr>
      <a:lvl2pPr marL="584200" marR="0" indent="-241300" algn="l" defTabSz="932742" rtl="0" eaLnBrk="1" fontAlgn="auto" latinLnBrk="0" hangingPunct="1">
        <a:lnSpc>
          <a:spcPct val="90000"/>
        </a:lnSpc>
        <a:spcBef>
          <a:spcPct val="20000"/>
        </a:spcBef>
        <a:spcAft>
          <a:spcPts val="0"/>
        </a:spcAft>
        <a:buClrTx/>
        <a:buSzPct val="90000"/>
        <a:buFont typeface="Arial" pitchFamily="34" charset="0"/>
        <a:buChar char="•"/>
        <a:tabLst/>
        <a:defRPr sz="2400" kern="1200" spc="0" baseline="0">
          <a:gradFill>
            <a:gsLst>
              <a:gs pos="1250">
                <a:schemeClr val="tx1"/>
              </a:gs>
              <a:gs pos="100000">
                <a:schemeClr val="tx1"/>
              </a:gs>
            </a:gsLst>
            <a:lin ang="5400000" scaled="0"/>
          </a:gradFill>
          <a:latin typeface="+mn-lt"/>
          <a:ea typeface="+mn-ea"/>
          <a:cs typeface="+mn-cs"/>
        </a:defRPr>
      </a:lvl2pPr>
      <a:lvl3pPr marL="800100" marR="0" indent="-228600" algn="l" defTabSz="932742" rtl="0" eaLnBrk="1" fontAlgn="auto" latinLnBrk="0" hangingPunct="1">
        <a:lnSpc>
          <a:spcPct val="90000"/>
        </a:lnSpc>
        <a:spcBef>
          <a:spcPct val="20000"/>
        </a:spcBef>
        <a:spcAft>
          <a:spcPts val="0"/>
        </a:spcAft>
        <a:buClrTx/>
        <a:buSzPct val="90000"/>
        <a:buFont typeface="Arial" pitchFamily="34" charset="0"/>
        <a:buChar char="•"/>
        <a:tabLst/>
        <a:defRPr sz="2000" kern="1200" spc="0" baseline="0">
          <a:gradFill>
            <a:gsLst>
              <a:gs pos="1250">
                <a:schemeClr val="tx1"/>
              </a:gs>
              <a:gs pos="100000">
                <a:schemeClr val="tx1"/>
              </a:gs>
            </a:gsLst>
            <a:lin ang="5400000" scaled="0"/>
          </a:gradFill>
          <a:latin typeface="+mn-lt"/>
          <a:ea typeface="+mn-ea"/>
          <a:cs typeface="+mn-cs"/>
        </a:defRPr>
      </a:lvl3pPr>
      <a:lvl4pPr marL="1028700" marR="0" indent="-228600" algn="l" defTabSz="932742" rtl="0" eaLnBrk="1" fontAlgn="auto" latinLnBrk="0" hangingPunct="1">
        <a:lnSpc>
          <a:spcPct val="90000"/>
        </a:lnSpc>
        <a:spcBef>
          <a:spcPct val="20000"/>
        </a:spcBef>
        <a:spcAft>
          <a:spcPts val="0"/>
        </a:spcAft>
        <a:buClrTx/>
        <a:buSzPct val="90000"/>
        <a:buFont typeface="Arial" pitchFamily="34" charset="0"/>
        <a:buChar char="•"/>
        <a:tabLst/>
        <a:defRPr sz="1800" kern="1200" spc="0" baseline="0">
          <a:gradFill>
            <a:gsLst>
              <a:gs pos="1250">
                <a:schemeClr val="tx1"/>
              </a:gs>
              <a:gs pos="100000">
                <a:schemeClr val="tx1"/>
              </a:gs>
            </a:gsLst>
            <a:lin ang="5400000" scaled="0"/>
          </a:gradFill>
          <a:latin typeface="+mn-lt"/>
          <a:ea typeface="+mn-ea"/>
          <a:cs typeface="+mn-cs"/>
        </a:defRPr>
      </a:lvl4pPr>
      <a:lvl5pPr marL="1257300" marR="0" indent="-228600" algn="l" defTabSz="932742" rtl="0" eaLnBrk="1" fontAlgn="auto" latinLnBrk="0" hangingPunct="1">
        <a:lnSpc>
          <a:spcPct val="90000"/>
        </a:lnSpc>
        <a:spcBef>
          <a:spcPct val="20000"/>
        </a:spcBef>
        <a:spcAft>
          <a:spcPts val="0"/>
        </a:spcAft>
        <a:buClrTx/>
        <a:buSzPct val="90000"/>
        <a:buFont typeface="Arial" pitchFamily="34" charset="0"/>
        <a:buChar char="•"/>
        <a:tabLst/>
        <a:defRPr sz="1800" kern="1200" spc="0" baseline="0">
          <a:gradFill>
            <a:gsLst>
              <a:gs pos="1250">
                <a:schemeClr val="tx1"/>
              </a:gs>
              <a:gs pos="100000">
                <a:schemeClr val="tx1"/>
              </a:gs>
            </a:gsLst>
            <a:lin ang="5400000" scaled="0"/>
          </a:gra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187">
          <p15:clr>
            <a:srgbClr val="5ACBF0"/>
          </p15:clr>
        </p15:guide>
        <p15:guide id="2" pos="173">
          <p15:clr>
            <a:srgbClr val="5ACBF0"/>
          </p15:clr>
        </p15:guide>
        <p15:guide id="3" pos="749">
          <p15:clr>
            <a:srgbClr val="5ACBF0"/>
          </p15:clr>
        </p15:guide>
        <p15:guide id="4" pos="1325">
          <p15:clr>
            <a:srgbClr val="5ACBF0"/>
          </p15:clr>
        </p15:guide>
        <p15:guide id="5" pos="1901">
          <p15:clr>
            <a:srgbClr val="5ACBF0"/>
          </p15:clr>
        </p15:guide>
        <p15:guide id="6" pos="2477">
          <p15:clr>
            <a:srgbClr val="5ACBF0"/>
          </p15:clr>
        </p15:guide>
        <p15:guide id="7" pos="3053">
          <p15:clr>
            <a:srgbClr val="5ACBF0"/>
          </p15:clr>
        </p15:guide>
        <p15:guide id="8" pos="3629">
          <p15:clr>
            <a:srgbClr val="5ACBF0"/>
          </p15:clr>
        </p15:guide>
        <p15:guide id="9" pos="4205">
          <p15:clr>
            <a:srgbClr val="5ACBF0"/>
          </p15:clr>
        </p15:guide>
        <p15:guide id="10" pos="4781">
          <p15:clr>
            <a:srgbClr val="5ACBF0"/>
          </p15:clr>
        </p15:guide>
        <p15:guide id="11" pos="5357">
          <p15:clr>
            <a:srgbClr val="5ACBF0"/>
          </p15:clr>
        </p15:guide>
        <p15:guide id="12" pos="5933">
          <p15:clr>
            <a:srgbClr val="5ACBF0"/>
          </p15:clr>
        </p15:guide>
        <p15:guide id="13" pos="6509">
          <p15:clr>
            <a:srgbClr val="5ACBF0"/>
          </p15:clr>
        </p15:guide>
        <p15:guide id="14" pos="7085">
          <p15:clr>
            <a:srgbClr val="5ACBF0"/>
          </p15:clr>
        </p15:guide>
        <p15:guide id="15" pos="7661">
          <p15:clr>
            <a:srgbClr val="5ACBF0"/>
          </p15:clr>
        </p15:guide>
        <p15:guide id="16" pos="288">
          <p15:clr>
            <a:srgbClr val="C35EA4"/>
          </p15:clr>
        </p15:guide>
        <p15:guide id="17" pos="7546">
          <p15:clr>
            <a:srgbClr val="C35EA4"/>
          </p15:clr>
        </p15:guide>
        <p15:guide id="18" orient="horz" pos="763">
          <p15:clr>
            <a:srgbClr val="5ACBF0"/>
          </p15:clr>
        </p15:guide>
        <p15:guide id="19" orient="horz" pos="1339">
          <p15:clr>
            <a:srgbClr val="5ACBF0"/>
          </p15:clr>
        </p15:guide>
        <p15:guide id="20" orient="horz" pos="1915">
          <p15:clr>
            <a:srgbClr val="5ACBF0"/>
          </p15:clr>
        </p15:guide>
        <p15:guide id="21" orient="horz" pos="2491">
          <p15:clr>
            <a:srgbClr val="5ACBF0"/>
          </p15:clr>
        </p15:guide>
        <p15:guide id="22" orient="horz" pos="3067">
          <p15:clr>
            <a:srgbClr val="5ACBF0"/>
          </p15:clr>
        </p15:guide>
        <p15:guide id="23" orient="horz" pos="3643">
          <p15:clr>
            <a:srgbClr val="5ACBF0"/>
          </p15:clr>
        </p15:guide>
        <p15:guide id="24" orient="horz" pos="4219">
          <p15:clr>
            <a:srgbClr val="5ACBF0"/>
          </p15:clr>
        </p15:guide>
        <p15:guide id="25" orient="horz" pos="302">
          <p15:clr>
            <a:srgbClr val="C35EA4"/>
          </p15:clr>
        </p15:guide>
        <p15:guide id="26" orient="horz" pos="4104">
          <p15:clr>
            <a:srgbClr val="C35EA4"/>
          </p15:clr>
        </p15:guide>
      </p15:sldGuideLst>
    </p:ext>
  </p:extLst>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rgbClr val="F8F8F8"/>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74639" y="295274"/>
            <a:ext cx="11889564" cy="917575"/>
          </a:xfrm>
          <a:prstGeom prst="rect">
            <a:avLst/>
          </a:prstGeom>
        </p:spPr>
        <p:txBody>
          <a:bodyPr vert="horz" wrap="square" lIns="146304" tIns="91440" rIns="146304" bIns="91440" rtlCol="0" anchor="t">
            <a:noAutofit/>
          </a:bodyPr>
          <a:lstStyle/>
          <a:p>
            <a:r>
              <a:rPr lang="en-US"/>
              <a:t>Click to edit Master title style</a:t>
            </a:r>
            <a:endParaRPr lang="en-US" dirty="0"/>
          </a:p>
        </p:txBody>
      </p:sp>
      <p:sp>
        <p:nvSpPr>
          <p:cNvPr id="4" name="Text Placeholder 3"/>
          <p:cNvSpPr>
            <a:spLocks noGrp="1"/>
          </p:cNvSpPr>
          <p:nvPr>
            <p:ph type="body" idx="1"/>
          </p:nvPr>
        </p:nvSpPr>
        <p:spPr>
          <a:xfrm>
            <a:off x="274640" y="1212851"/>
            <a:ext cx="11887198" cy="2092881"/>
          </a:xfrm>
          <a:prstGeom prst="rect">
            <a:avLst/>
          </a:prstGeom>
        </p:spPr>
        <p:txBody>
          <a:bodyPr vert="horz" wrap="square" lIns="146304" tIns="91440" rIns="146304" bIns="91440" rtlCol="0">
            <a:sp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grpSp>
        <p:nvGrpSpPr>
          <p:cNvPr id="3" name="Group 2"/>
          <p:cNvGrpSpPr/>
          <p:nvPr userDrawn="1"/>
        </p:nvGrpSpPr>
        <p:grpSpPr>
          <a:xfrm>
            <a:off x="12618967" y="0"/>
            <a:ext cx="952401" cy="5766967"/>
            <a:chOff x="12618967" y="0"/>
            <a:chExt cx="952401" cy="5766967"/>
          </a:xfrm>
        </p:grpSpPr>
        <p:grpSp>
          <p:nvGrpSpPr>
            <p:cNvPr id="26" name="Group 25"/>
            <p:cNvGrpSpPr/>
            <p:nvPr userDrawn="1"/>
          </p:nvGrpSpPr>
          <p:grpSpPr>
            <a:xfrm rot="5400000">
              <a:off x="11584220" y="1040742"/>
              <a:ext cx="2698730" cy="629236"/>
              <a:chOff x="1584344" y="4543426"/>
              <a:chExt cx="2698730" cy="629236"/>
            </a:xfrm>
          </p:grpSpPr>
          <p:sp>
            <p:nvSpPr>
              <p:cNvPr id="37" name="Rectangle 36"/>
              <p:cNvSpPr/>
              <p:nvPr userDrawn="1"/>
            </p:nvSpPr>
            <p:spPr bwMode="auto">
              <a:xfrm>
                <a:off x="1586734" y="4543428"/>
                <a:ext cx="869930" cy="289766"/>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0" bIns="0" numCol="1" spcCol="0" rtlCol="0" fromWordArt="0" anchor="t" anchorCtr="0" forceAA="0" compatLnSpc="1">
                <a:prstTxWarp prst="textNoShape">
                  <a:avLst/>
                </a:prstTxWarp>
                <a:noAutofit/>
              </a:bodyPr>
              <a:lstStyle/>
              <a:p>
                <a:pPr algn="l" defTabSz="932472" fontAlgn="base">
                  <a:lnSpc>
                    <a:spcPct val="100000"/>
                  </a:lnSpc>
                  <a:spcBef>
                    <a:spcPct val="0"/>
                  </a:spcBef>
                  <a:spcAft>
                    <a:spcPct val="0"/>
                  </a:spcAft>
                </a:pPr>
                <a:r>
                  <a:rPr lang="en-US" sz="500" b="1" kern="1200" baseline="0" dirty="0" err="1">
                    <a:gradFill>
                      <a:gsLst>
                        <a:gs pos="0">
                          <a:srgbClr val="FFFFFF"/>
                        </a:gs>
                        <a:gs pos="100000">
                          <a:srgbClr val="FFFFFF"/>
                        </a:gs>
                      </a:gsLst>
                      <a:lin ang="5400000" scaled="0"/>
                    </a:gradFill>
                    <a:latin typeface="+mn-lt"/>
                    <a:ea typeface="Segoe UI" pitchFamily="34" charset="0"/>
                    <a:cs typeface="Segoe UI" pitchFamily="34" charset="0"/>
                  </a:rPr>
                  <a:t>Oragen</a:t>
                </a:r>
                <a:endParaRPr lang="en-US" sz="500" b="1" kern="1200" baseline="0" dirty="0">
                  <a:gradFill>
                    <a:gsLst>
                      <a:gs pos="0">
                        <a:srgbClr val="FFFFFF"/>
                      </a:gs>
                      <a:gs pos="100000">
                        <a:srgbClr val="FFFFFF"/>
                      </a:gs>
                    </a:gsLst>
                    <a:lin ang="5400000" scaled="0"/>
                  </a:gradFill>
                  <a:latin typeface="+mn-lt"/>
                  <a:ea typeface="Segoe UI" pitchFamily="34" charset="0"/>
                  <a:cs typeface="Segoe UI" pitchFamily="34" charset="0"/>
                </a:endParaRPr>
              </a:p>
              <a:p>
                <a:pPr algn="l" defTabSz="932472" fontAlgn="base">
                  <a:lnSpc>
                    <a:spcPct val="100000"/>
                  </a:lnSpc>
                  <a:spcBef>
                    <a:spcPct val="0"/>
                  </a:spcBef>
                  <a:spcAft>
                    <a:spcPct val="0"/>
                  </a:spcAft>
                </a:pPr>
                <a:r>
                  <a:rPr lang="en-US" sz="500" dirty="0">
                    <a:gradFill>
                      <a:gsLst>
                        <a:gs pos="0">
                          <a:srgbClr val="FFFFFF"/>
                        </a:gs>
                        <a:gs pos="100000">
                          <a:srgbClr val="FFFFFF"/>
                        </a:gs>
                      </a:gsLst>
                      <a:lin ang="5400000" scaled="0"/>
                    </a:gradFill>
                    <a:ea typeface="Segoe UI" pitchFamily="34" charset="0"/>
                    <a:cs typeface="Segoe UI" pitchFamily="34" charset="0"/>
                  </a:rPr>
                  <a:t>R:</a:t>
                </a:r>
                <a:r>
                  <a:rPr lang="en-US" sz="500" baseline="0" dirty="0">
                    <a:gradFill>
                      <a:gsLst>
                        <a:gs pos="0">
                          <a:srgbClr val="FFFFFF"/>
                        </a:gs>
                        <a:gs pos="100000">
                          <a:srgbClr val="FFFFFF"/>
                        </a:gs>
                      </a:gsLst>
                      <a:lin ang="5400000" scaled="0"/>
                    </a:gradFill>
                    <a:ea typeface="Segoe UI" pitchFamily="34" charset="0"/>
                    <a:cs typeface="Segoe UI" pitchFamily="34" charset="0"/>
                  </a:rPr>
                  <a:t>216 G:59 B:1</a:t>
                </a:r>
                <a:endParaRPr lang="en-US" sz="500" dirty="0">
                  <a:gradFill>
                    <a:gsLst>
                      <a:gs pos="0">
                        <a:srgbClr val="FFFFFF"/>
                      </a:gs>
                      <a:gs pos="100000">
                        <a:srgbClr val="FFFFFF"/>
                      </a:gs>
                    </a:gsLst>
                    <a:lin ang="5400000" scaled="0"/>
                  </a:gradFill>
                  <a:ea typeface="Segoe UI" pitchFamily="34" charset="0"/>
                  <a:cs typeface="Segoe UI" pitchFamily="34" charset="0"/>
                </a:endParaRPr>
              </a:p>
            </p:txBody>
          </p:sp>
          <p:sp>
            <p:nvSpPr>
              <p:cNvPr id="41" name="Rectangle 40"/>
              <p:cNvSpPr/>
              <p:nvPr userDrawn="1"/>
            </p:nvSpPr>
            <p:spPr bwMode="auto">
              <a:xfrm>
                <a:off x="2505456" y="4543427"/>
                <a:ext cx="869930" cy="289766"/>
              </a:xfrm>
              <a:prstGeom prst="rect">
                <a:avLst/>
              </a:prstGeom>
              <a:solidFill>
                <a:schemeClr val="accent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0" bIns="0" numCol="1" spcCol="0" rtlCol="0" fromWordArt="0" anchor="t" anchorCtr="0" forceAA="0" compatLnSpc="1">
                <a:prstTxWarp prst="textNoShape">
                  <a:avLst/>
                </a:prstTxWarp>
                <a:noAutofit/>
              </a:bodyPr>
              <a:lstStyle/>
              <a:p>
                <a:pPr algn="l" defTabSz="932472" fontAlgn="base">
                  <a:lnSpc>
                    <a:spcPct val="100000"/>
                  </a:lnSpc>
                  <a:spcBef>
                    <a:spcPct val="0"/>
                  </a:spcBef>
                  <a:spcAft>
                    <a:spcPct val="0"/>
                  </a:spcAft>
                </a:pPr>
                <a:r>
                  <a:rPr lang="en-US" sz="500" b="1" kern="1200" baseline="0" dirty="0">
                    <a:gradFill>
                      <a:gsLst>
                        <a:gs pos="0">
                          <a:srgbClr val="FFFFFF"/>
                        </a:gs>
                        <a:gs pos="100000">
                          <a:srgbClr val="FFFFFF"/>
                        </a:gs>
                      </a:gsLst>
                      <a:lin ang="5400000" scaled="0"/>
                    </a:gradFill>
                    <a:latin typeface="+mn-lt"/>
                    <a:ea typeface="Segoe UI" pitchFamily="34" charset="0"/>
                    <a:cs typeface="Segoe UI" pitchFamily="34" charset="0"/>
                  </a:rPr>
                  <a:t>Blue</a:t>
                </a:r>
              </a:p>
              <a:p>
                <a:pPr marL="0" algn="l" defTabSz="932472" rtl="0" eaLnBrk="1" fontAlgn="base" latinLnBrk="0" hangingPunct="1">
                  <a:lnSpc>
                    <a:spcPct val="100000"/>
                  </a:lnSpc>
                  <a:spcBef>
                    <a:spcPct val="0"/>
                  </a:spcBef>
                  <a:spcAft>
                    <a:spcPct val="0"/>
                  </a:spcAft>
                </a:pPr>
                <a:r>
                  <a:rPr lang="en-US" sz="500" kern="1200" dirty="0">
                    <a:gradFill>
                      <a:gsLst>
                        <a:gs pos="2092">
                          <a:srgbClr val="F8F8F8"/>
                        </a:gs>
                        <a:gs pos="10042">
                          <a:srgbClr val="F8F8F8"/>
                        </a:gs>
                      </a:gsLst>
                      <a:lin ang="5400000" scaled="0"/>
                    </a:gradFill>
                    <a:latin typeface="+mn-lt"/>
                    <a:ea typeface="Segoe UI" pitchFamily="34" charset="0"/>
                    <a:cs typeface="Segoe UI" pitchFamily="34" charset="0"/>
                  </a:rPr>
                  <a:t>R:0 G:120 B:215</a:t>
                </a:r>
              </a:p>
            </p:txBody>
          </p:sp>
          <p:sp>
            <p:nvSpPr>
              <p:cNvPr id="42" name="Rectangle 41"/>
              <p:cNvSpPr/>
              <p:nvPr userDrawn="1"/>
            </p:nvSpPr>
            <p:spPr bwMode="auto">
              <a:xfrm>
                <a:off x="3413144" y="4543426"/>
                <a:ext cx="869930" cy="289766"/>
              </a:xfrm>
              <a:prstGeom prst="rect">
                <a:avLst/>
              </a:prstGeom>
              <a:solidFill>
                <a:schemeClr val="accent3"/>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0" bIns="0" numCol="1" spcCol="0" rtlCol="0" fromWordArt="0" anchor="t" anchorCtr="0" forceAA="0" compatLnSpc="1">
                <a:prstTxWarp prst="textNoShape">
                  <a:avLst/>
                </a:prstTxWarp>
                <a:noAutofit/>
              </a:bodyPr>
              <a:lstStyle/>
              <a:p>
                <a:pPr marL="0" algn="l" defTabSz="932472" rtl="0" eaLnBrk="1" fontAlgn="base" latinLnBrk="0" hangingPunct="1">
                  <a:lnSpc>
                    <a:spcPct val="100000"/>
                  </a:lnSpc>
                  <a:spcBef>
                    <a:spcPct val="0"/>
                  </a:spcBef>
                  <a:spcAft>
                    <a:spcPct val="0"/>
                  </a:spcAft>
                </a:pPr>
                <a:r>
                  <a:rPr lang="en-US" sz="500" b="1" kern="1200" baseline="0" dirty="0">
                    <a:gradFill>
                      <a:gsLst>
                        <a:gs pos="0">
                          <a:srgbClr val="FFFFFF"/>
                        </a:gs>
                        <a:gs pos="100000">
                          <a:srgbClr val="FFFFFF"/>
                        </a:gs>
                      </a:gsLst>
                      <a:lin ang="5400000" scaled="0"/>
                    </a:gradFill>
                    <a:latin typeface="+mn-lt"/>
                    <a:ea typeface="Segoe UI" pitchFamily="34" charset="0"/>
                    <a:cs typeface="Segoe UI" pitchFamily="34" charset="0"/>
                  </a:rPr>
                  <a:t>Dark Gray</a:t>
                </a:r>
              </a:p>
              <a:p>
                <a:pPr marL="0" algn="l" defTabSz="932472" rtl="0" eaLnBrk="1" fontAlgn="base" latinLnBrk="0" hangingPunct="1">
                  <a:lnSpc>
                    <a:spcPct val="100000"/>
                  </a:lnSpc>
                  <a:spcBef>
                    <a:spcPct val="0"/>
                  </a:spcBef>
                  <a:spcAft>
                    <a:spcPct val="0"/>
                  </a:spcAft>
                </a:pPr>
                <a:r>
                  <a:rPr lang="en-US" sz="500" kern="1200" dirty="0">
                    <a:gradFill>
                      <a:gsLst>
                        <a:gs pos="2092">
                          <a:srgbClr val="F8F8F8"/>
                        </a:gs>
                        <a:gs pos="10042">
                          <a:srgbClr val="F8F8F8"/>
                        </a:gs>
                      </a:gsLst>
                      <a:lin ang="5400000" scaled="0"/>
                    </a:gradFill>
                    <a:latin typeface="+mn-lt"/>
                    <a:ea typeface="Segoe UI" pitchFamily="34" charset="0"/>
                    <a:cs typeface="Segoe UI" pitchFamily="34" charset="0"/>
                  </a:rPr>
                  <a:t>R:80 G:80 B:80</a:t>
                </a:r>
              </a:p>
            </p:txBody>
          </p:sp>
          <p:sp>
            <p:nvSpPr>
              <p:cNvPr id="43" name="Rectangle 42"/>
              <p:cNvSpPr/>
              <p:nvPr userDrawn="1"/>
            </p:nvSpPr>
            <p:spPr bwMode="auto">
              <a:xfrm>
                <a:off x="2498744" y="4882896"/>
                <a:ext cx="869930" cy="289766"/>
              </a:xfrm>
              <a:prstGeom prst="rect">
                <a:avLst/>
              </a:prstGeom>
              <a:solidFill>
                <a:schemeClr val="accent5"/>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0" bIns="0" numCol="1" spcCol="0" rtlCol="0" fromWordArt="0" anchor="t" anchorCtr="0" forceAA="0" compatLnSpc="1">
                <a:prstTxWarp prst="textNoShape">
                  <a:avLst/>
                </a:prstTxWarp>
                <a:noAutofit/>
              </a:bodyPr>
              <a:lstStyle/>
              <a:p>
                <a:pPr marL="0" algn="l" defTabSz="932472" rtl="0" eaLnBrk="1" fontAlgn="base" latinLnBrk="0" hangingPunct="1">
                  <a:lnSpc>
                    <a:spcPct val="100000"/>
                  </a:lnSpc>
                  <a:spcBef>
                    <a:spcPct val="0"/>
                  </a:spcBef>
                  <a:spcAft>
                    <a:spcPct val="0"/>
                  </a:spcAft>
                </a:pPr>
                <a:r>
                  <a:rPr lang="en-US" sz="500" b="1" kern="1200" baseline="0" dirty="0">
                    <a:gradFill>
                      <a:gsLst>
                        <a:gs pos="37168">
                          <a:srgbClr val="292929"/>
                        </a:gs>
                        <a:gs pos="72000">
                          <a:srgbClr val="292929"/>
                        </a:gs>
                      </a:gsLst>
                      <a:lin ang="5400000" scaled="0"/>
                    </a:gradFill>
                    <a:latin typeface="+mn-lt"/>
                    <a:ea typeface="Segoe UI" pitchFamily="34" charset="0"/>
                    <a:cs typeface="Segoe UI" pitchFamily="34" charset="0"/>
                  </a:rPr>
                  <a:t>Yellow</a:t>
                </a:r>
              </a:p>
              <a:p>
                <a:pPr marL="0" algn="l" defTabSz="932472" rtl="0" eaLnBrk="1" fontAlgn="base" latinLnBrk="0" hangingPunct="1">
                  <a:lnSpc>
                    <a:spcPct val="100000"/>
                  </a:lnSpc>
                  <a:spcBef>
                    <a:spcPct val="0"/>
                  </a:spcBef>
                  <a:spcAft>
                    <a:spcPct val="0"/>
                  </a:spcAft>
                </a:pPr>
                <a:r>
                  <a:rPr lang="en-US" sz="500" kern="1200" dirty="0">
                    <a:gradFill>
                      <a:gsLst>
                        <a:gs pos="37168">
                          <a:srgbClr val="292929"/>
                        </a:gs>
                        <a:gs pos="72000">
                          <a:srgbClr val="292929"/>
                        </a:gs>
                      </a:gsLst>
                      <a:lin ang="5400000" scaled="0"/>
                    </a:gradFill>
                    <a:latin typeface="+mn-lt"/>
                    <a:ea typeface="Segoe UI" pitchFamily="34" charset="0"/>
                    <a:cs typeface="Segoe UI" pitchFamily="34" charset="0"/>
                  </a:rPr>
                  <a:t>R:255 G:185 B:0</a:t>
                </a:r>
              </a:p>
            </p:txBody>
          </p:sp>
          <p:sp>
            <p:nvSpPr>
              <p:cNvPr id="44" name="Rectangle 43"/>
              <p:cNvSpPr/>
              <p:nvPr userDrawn="1"/>
            </p:nvSpPr>
            <p:spPr bwMode="auto">
              <a:xfrm>
                <a:off x="3413144" y="4882895"/>
                <a:ext cx="869930" cy="289766"/>
              </a:xfrm>
              <a:prstGeom prst="rect">
                <a:avLst/>
              </a:prstGeom>
              <a:solidFill>
                <a:schemeClr val="accent6"/>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0" bIns="0" numCol="1" spcCol="0" rtlCol="0" fromWordArt="0" anchor="t" anchorCtr="0" forceAA="0" compatLnSpc="1">
                <a:prstTxWarp prst="textNoShape">
                  <a:avLst/>
                </a:prstTxWarp>
                <a:noAutofit/>
              </a:bodyPr>
              <a:lstStyle/>
              <a:p>
                <a:pPr marL="0" algn="l" defTabSz="932472" rtl="0" eaLnBrk="1" fontAlgn="base" latinLnBrk="0" hangingPunct="1">
                  <a:lnSpc>
                    <a:spcPct val="100000"/>
                  </a:lnSpc>
                  <a:spcBef>
                    <a:spcPct val="0"/>
                  </a:spcBef>
                  <a:spcAft>
                    <a:spcPct val="0"/>
                  </a:spcAft>
                </a:pPr>
                <a:r>
                  <a:rPr lang="en-US" sz="500" b="1" kern="1200" baseline="0" dirty="0">
                    <a:gradFill>
                      <a:gsLst>
                        <a:gs pos="37168">
                          <a:srgbClr val="292929"/>
                        </a:gs>
                        <a:gs pos="72000">
                          <a:srgbClr val="292929"/>
                        </a:gs>
                      </a:gsLst>
                      <a:lin ang="5400000" scaled="0"/>
                    </a:gradFill>
                    <a:latin typeface="+mn-lt"/>
                    <a:ea typeface="Segoe UI" pitchFamily="34" charset="0"/>
                    <a:cs typeface="Segoe UI" pitchFamily="34" charset="0"/>
                  </a:rPr>
                  <a:t>Light Orange</a:t>
                </a:r>
              </a:p>
              <a:p>
                <a:pPr marL="0" algn="l" defTabSz="932472" rtl="0" eaLnBrk="1" fontAlgn="base" latinLnBrk="0" hangingPunct="1">
                  <a:lnSpc>
                    <a:spcPct val="100000"/>
                  </a:lnSpc>
                  <a:spcBef>
                    <a:spcPct val="0"/>
                  </a:spcBef>
                  <a:spcAft>
                    <a:spcPct val="0"/>
                  </a:spcAft>
                </a:pPr>
                <a:r>
                  <a:rPr lang="en-US" sz="500" kern="1200" dirty="0">
                    <a:gradFill>
                      <a:gsLst>
                        <a:gs pos="37168">
                          <a:srgbClr val="292929"/>
                        </a:gs>
                        <a:gs pos="72000">
                          <a:srgbClr val="292929"/>
                        </a:gs>
                      </a:gsLst>
                      <a:lin ang="5400000" scaled="0"/>
                    </a:gradFill>
                    <a:latin typeface="+mn-lt"/>
                    <a:ea typeface="Segoe UI" pitchFamily="34" charset="0"/>
                    <a:cs typeface="Segoe UI" pitchFamily="34" charset="0"/>
                  </a:rPr>
                  <a:t>R:255 G:140 B:0</a:t>
                </a:r>
              </a:p>
            </p:txBody>
          </p:sp>
          <p:sp>
            <p:nvSpPr>
              <p:cNvPr id="45" name="Rectangle 44"/>
              <p:cNvSpPr/>
              <p:nvPr userDrawn="1"/>
            </p:nvSpPr>
            <p:spPr bwMode="auto">
              <a:xfrm>
                <a:off x="1584344" y="4882896"/>
                <a:ext cx="869930" cy="289766"/>
              </a:xfrm>
              <a:prstGeom prst="rect">
                <a:avLst/>
              </a:prstGeom>
              <a:solidFill>
                <a:schemeClr val="accent4"/>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0" bIns="0" numCol="1" spcCol="0" rtlCol="0" fromWordArt="0" anchor="t" anchorCtr="0" forceAA="0" compatLnSpc="1">
                <a:prstTxWarp prst="textNoShape">
                  <a:avLst/>
                </a:prstTxWarp>
                <a:noAutofit/>
              </a:bodyPr>
              <a:lstStyle/>
              <a:p>
                <a:pPr marL="0" algn="l" defTabSz="932472" rtl="0" eaLnBrk="1" fontAlgn="base" latinLnBrk="0" hangingPunct="1">
                  <a:lnSpc>
                    <a:spcPct val="100000"/>
                  </a:lnSpc>
                  <a:spcBef>
                    <a:spcPct val="0"/>
                  </a:spcBef>
                  <a:spcAft>
                    <a:spcPct val="0"/>
                  </a:spcAft>
                </a:pPr>
                <a:r>
                  <a:rPr lang="en-US" sz="500" b="1" kern="1200" baseline="0" dirty="0">
                    <a:gradFill>
                      <a:gsLst>
                        <a:gs pos="37168">
                          <a:srgbClr val="292929"/>
                        </a:gs>
                        <a:gs pos="72000">
                          <a:srgbClr val="292929"/>
                        </a:gs>
                      </a:gsLst>
                      <a:lin ang="5400000" scaled="0"/>
                    </a:gradFill>
                    <a:latin typeface="+mn-lt"/>
                    <a:ea typeface="Segoe UI" pitchFamily="34" charset="0"/>
                    <a:cs typeface="Segoe UI" pitchFamily="34" charset="0"/>
                  </a:rPr>
                  <a:t>Light Gray</a:t>
                </a:r>
              </a:p>
              <a:p>
                <a:pPr algn="l" defTabSz="932472" fontAlgn="base">
                  <a:lnSpc>
                    <a:spcPct val="100000"/>
                  </a:lnSpc>
                  <a:spcBef>
                    <a:spcPct val="0"/>
                  </a:spcBef>
                  <a:spcAft>
                    <a:spcPct val="0"/>
                  </a:spcAft>
                </a:pPr>
                <a:r>
                  <a:rPr lang="en-US" sz="500" dirty="0">
                    <a:gradFill>
                      <a:gsLst>
                        <a:gs pos="37168">
                          <a:srgbClr val="292929"/>
                        </a:gs>
                        <a:gs pos="72000">
                          <a:srgbClr val="292929"/>
                        </a:gs>
                      </a:gsLst>
                      <a:lin ang="5400000" scaled="0"/>
                    </a:gradFill>
                    <a:ea typeface="Segoe UI" pitchFamily="34" charset="0"/>
                    <a:cs typeface="Segoe UI" pitchFamily="34" charset="0"/>
                  </a:rPr>
                  <a:t>R:</a:t>
                </a:r>
                <a:r>
                  <a:rPr lang="en-US" sz="500" baseline="0" dirty="0">
                    <a:gradFill>
                      <a:gsLst>
                        <a:gs pos="37168">
                          <a:srgbClr val="292929"/>
                        </a:gs>
                        <a:gs pos="72000">
                          <a:srgbClr val="292929"/>
                        </a:gs>
                      </a:gsLst>
                      <a:lin ang="5400000" scaled="0"/>
                    </a:gradFill>
                    <a:ea typeface="Segoe UI" pitchFamily="34" charset="0"/>
                    <a:cs typeface="Segoe UI" pitchFamily="34" charset="0"/>
                  </a:rPr>
                  <a:t>210 G:210 B:210</a:t>
                </a:r>
                <a:endParaRPr lang="en-US" sz="500" dirty="0">
                  <a:gradFill>
                    <a:gsLst>
                      <a:gs pos="37168">
                        <a:srgbClr val="292929"/>
                      </a:gs>
                      <a:gs pos="72000">
                        <a:srgbClr val="292929"/>
                      </a:gs>
                    </a:gsLst>
                    <a:lin ang="5400000" scaled="0"/>
                  </a:gradFill>
                  <a:ea typeface="Segoe UI" pitchFamily="34" charset="0"/>
                  <a:cs typeface="Segoe UI" pitchFamily="34" charset="0"/>
                </a:endParaRPr>
              </a:p>
            </p:txBody>
          </p:sp>
        </p:grpSp>
        <p:sp>
          <p:nvSpPr>
            <p:cNvPr id="28" name="TextBox 27"/>
            <p:cNvSpPr txBox="1"/>
            <p:nvPr userDrawn="1"/>
          </p:nvSpPr>
          <p:spPr>
            <a:xfrm rot="5400000">
              <a:off x="12988035" y="260168"/>
              <a:ext cx="843501" cy="323165"/>
            </a:xfrm>
            <a:prstGeom prst="rect">
              <a:avLst/>
            </a:prstGeom>
            <a:noFill/>
          </p:spPr>
          <p:txBody>
            <a:bodyPr wrap="none" lIns="0" tIns="91440" rIns="182880" bIns="91440" rtlCol="0">
              <a:spAutoFit/>
            </a:bodyPr>
            <a:lstStyle/>
            <a:p>
              <a:pPr marL="0" algn="l" defTabSz="932742" rtl="0" eaLnBrk="1" latinLnBrk="0" hangingPunct="1">
                <a:lnSpc>
                  <a:spcPct val="90000"/>
                </a:lnSpc>
                <a:spcAft>
                  <a:spcPts val="600"/>
                </a:spcAft>
              </a:pPr>
              <a:r>
                <a:rPr lang="en-US" sz="1000" kern="1200" dirty="0">
                  <a:gradFill>
                    <a:gsLst>
                      <a:gs pos="82301">
                        <a:srgbClr val="292929"/>
                      </a:gs>
                      <a:gs pos="62000">
                        <a:srgbClr val="292929"/>
                      </a:gs>
                    </a:gsLst>
                    <a:lin ang="5400000" scaled="0"/>
                  </a:gradFill>
                  <a:latin typeface="+mn-lt"/>
                  <a:ea typeface="+mn-ea"/>
                  <a:cs typeface="+mn-cs"/>
                </a:rPr>
                <a:t>Main colors</a:t>
              </a:r>
            </a:p>
          </p:txBody>
        </p:sp>
        <p:sp>
          <p:nvSpPr>
            <p:cNvPr id="32" name="TextBox 31"/>
            <p:cNvSpPr txBox="1"/>
            <p:nvPr userDrawn="1"/>
          </p:nvSpPr>
          <p:spPr>
            <a:xfrm rot="5400000">
              <a:off x="11742070" y="4230580"/>
              <a:ext cx="2656496" cy="323165"/>
            </a:xfrm>
            <a:prstGeom prst="rect">
              <a:avLst/>
            </a:prstGeom>
            <a:noFill/>
          </p:spPr>
          <p:txBody>
            <a:bodyPr wrap="none" lIns="0" tIns="91440" rIns="182880" bIns="91440" rtlCol="0">
              <a:spAutoFit/>
            </a:bodyPr>
            <a:lstStyle/>
            <a:p>
              <a:pPr marL="0" algn="l" defTabSz="932742" rtl="0" eaLnBrk="1" latinLnBrk="0" hangingPunct="1">
                <a:lnSpc>
                  <a:spcPct val="90000"/>
                </a:lnSpc>
                <a:spcAft>
                  <a:spcPts val="600"/>
                </a:spcAft>
              </a:pPr>
              <a:r>
                <a:rPr lang="en-US" sz="1000" kern="1200" dirty="0">
                  <a:gradFill>
                    <a:gsLst>
                      <a:gs pos="82301">
                        <a:srgbClr val="292929"/>
                      </a:gs>
                      <a:gs pos="62000">
                        <a:srgbClr val="292929"/>
                      </a:gs>
                    </a:gsLst>
                    <a:lin ang="5400000" scaled="0"/>
                  </a:gradFill>
                  <a:latin typeface="+mn-lt"/>
                  <a:ea typeface="+mn-ea"/>
                  <a:cs typeface="+mn-cs"/>
                </a:rPr>
                <a:t>Secondary colors (use only when necessary)</a:t>
              </a:r>
            </a:p>
          </p:txBody>
        </p:sp>
        <p:sp>
          <p:nvSpPr>
            <p:cNvPr id="22" name="Rectangle 21"/>
            <p:cNvSpPr/>
            <p:nvPr userDrawn="1"/>
          </p:nvSpPr>
          <p:spPr bwMode="auto">
            <a:xfrm rot="5400000">
              <a:off x="12328888" y="5187119"/>
              <a:ext cx="869930" cy="289766"/>
            </a:xfrm>
            <a:prstGeom prst="rect">
              <a:avLst/>
            </a:prstGeom>
            <a:solidFill>
              <a:srgbClr val="A8000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0" bIns="0" numCol="1" spcCol="0" rtlCol="0" fromWordArt="0" anchor="t" anchorCtr="0" forceAA="0" compatLnSpc="1">
              <a:prstTxWarp prst="textNoShape">
                <a:avLst/>
              </a:prstTxWarp>
              <a:noAutofit/>
            </a:bodyPr>
            <a:lstStyle/>
            <a:p>
              <a:pPr marL="0" algn="l" defTabSz="932472" rtl="0" eaLnBrk="1" fontAlgn="base" latinLnBrk="0" hangingPunct="1">
                <a:lnSpc>
                  <a:spcPct val="100000"/>
                </a:lnSpc>
                <a:spcBef>
                  <a:spcPct val="0"/>
                </a:spcBef>
                <a:spcAft>
                  <a:spcPct val="0"/>
                </a:spcAft>
              </a:pPr>
              <a:r>
                <a:rPr lang="en-US" sz="500" b="1" kern="1200" baseline="0" dirty="0">
                  <a:gradFill>
                    <a:gsLst>
                      <a:gs pos="0">
                        <a:srgbClr val="FFFFFF"/>
                      </a:gs>
                      <a:gs pos="100000">
                        <a:srgbClr val="FFFFFF"/>
                      </a:gs>
                    </a:gsLst>
                    <a:lin ang="5400000" scaled="0"/>
                  </a:gradFill>
                  <a:latin typeface="+mn-lt"/>
                  <a:ea typeface="Segoe UI" pitchFamily="34" charset="0"/>
                  <a:cs typeface="Segoe UI" pitchFamily="34" charset="0"/>
                </a:rPr>
                <a:t>Dark Red</a:t>
              </a:r>
            </a:p>
            <a:p>
              <a:pPr algn="l" defTabSz="932472" fontAlgn="base">
                <a:lnSpc>
                  <a:spcPct val="100000"/>
                </a:lnSpc>
                <a:spcBef>
                  <a:spcPct val="0"/>
                </a:spcBef>
                <a:spcAft>
                  <a:spcPct val="0"/>
                </a:spcAft>
              </a:pPr>
              <a:r>
                <a:rPr lang="en-US" sz="500" dirty="0">
                  <a:gradFill>
                    <a:gsLst>
                      <a:gs pos="2092">
                        <a:srgbClr val="F8F8F8"/>
                      </a:gs>
                      <a:gs pos="10042">
                        <a:srgbClr val="F8F8F8"/>
                      </a:gs>
                    </a:gsLst>
                    <a:lin ang="5400000" scaled="0"/>
                  </a:gradFill>
                  <a:ea typeface="Segoe UI" pitchFamily="34" charset="0"/>
                  <a:cs typeface="Segoe UI" pitchFamily="34" charset="0"/>
                </a:rPr>
                <a:t>R:</a:t>
              </a:r>
              <a:r>
                <a:rPr lang="en-US" sz="500" baseline="0" dirty="0">
                  <a:gradFill>
                    <a:gsLst>
                      <a:gs pos="2092">
                        <a:srgbClr val="F8F8F8"/>
                      </a:gs>
                      <a:gs pos="10042">
                        <a:srgbClr val="F8F8F8"/>
                      </a:gs>
                    </a:gsLst>
                    <a:lin ang="5400000" scaled="0"/>
                  </a:gradFill>
                  <a:ea typeface="Segoe UI" pitchFamily="34" charset="0"/>
                  <a:cs typeface="Segoe UI" pitchFamily="34" charset="0"/>
                </a:rPr>
                <a:t>168 G:0 B:0</a:t>
              </a:r>
              <a:endParaRPr lang="en-US" sz="500" dirty="0">
                <a:gradFill>
                  <a:gsLst>
                    <a:gs pos="2092">
                      <a:srgbClr val="F8F8F8"/>
                    </a:gs>
                    <a:gs pos="10042">
                      <a:srgbClr val="F8F8F8"/>
                    </a:gs>
                  </a:gsLst>
                  <a:lin ang="5400000" scaled="0"/>
                </a:gradFill>
                <a:ea typeface="Segoe UI" pitchFamily="34" charset="0"/>
                <a:cs typeface="Segoe UI" pitchFamily="34" charset="0"/>
              </a:endParaRPr>
            </a:p>
          </p:txBody>
        </p:sp>
        <p:sp>
          <p:nvSpPr>
            <p:cNvPr id="23" name="Rectangle 22"/>
            <p:cNvSpPr/>
            <p:nvPr userDrawn="1"/>
          </p:nvSpPr>
          <p:spPr bwMode="auto">
            <a:xfrm rot="5400000">
              <a:off x="12328888" y="3353997"/>
              <a:ext cx="869930" cy="289766"/>
            </a:xfrm>
            <a:prstGeom prst="rect">
              <a:avLst/>
            </a:prstGeom>
            <a:solidFill>
              <a:srgbClr val="00BCF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0" bIns="0" numCol="1" spcCol="0" rtlCol="0" fromWordArt="0" anchor="t" anchorCtr="0" forceAA="0" compatLnSpc="1">
              <a:prstTxWarp prst="textNoShape">
                <a:avLst/>
              </a:prstTxWarp>
              <a:noAutofit/>
            </a:bodyPr>
            <a:lstStyle/>
            <a:p>
              <a:pPr marL="0" algn="l" defTabSz="932472" rtl="0" eaLnBrk="1" fontAlgn="base" latinLnBrk="0" hangingPunct="1">
                <a:lnSpc>
                  <a:spcPct val="100000"/>
                </a:lnSpc>
                <a:spcBef>
                  <a:spcPct val="0"/>
                </a:spcBef>
                <a:spcAft>
                  <a:spcPct val="0"/>
                </a:spcAft>
              </a:pPr>
              <a:r>
                <a:rPr lang="en-US" sz="500" b="1" kern="1200" baseline="0" dirty="0">
                  <a:gradFill>
                    <a:gsLst>
                      <a:gs pos="0">
                        <a:srgbClr val="FFFFFF"/>
                      </a:gs>
                      <a:gs pos="100000">
                        <a:srgbClr val="FFFFFF"/>
                      </a:gs>
                    </a:gsLst>
                    <a:lin ang="5400000" scaled="0"/>
                  </a:gradFill>
                  <a:latin typeface="+mn-lt"/>
                  <a:ea typeface="Segoe UI" pitchFamily="34" charset="0"/>
                  <a:cs typeface="Segoe UI" pitchFamily="34" charset="0"/>
                </a:rPr>
                <a:t>Light Blue</a:t>
              </a:r>
            </a:p>
            <a:p>
              <a:pPr algn="l" defTabSz="932472" fontAlgn="base">
                <a:lnSpc>
                  <a:spcPct val="100000"/>
                </a:lnSpc>
                <a:spcBef>
                  <a:spcPct val="0"/>
                </a:spcBef>
                <a:spcAft>
                  <a:spcPct val="0"/>
                </a:spcAft>
              </a:pPr>
              <a:r>
                <a:rPr lang="en-US" sz="500" dirty="0">
                  <a:gradFill>
                    <a:gsLst>
                      <a:gs pos="2092">
                        <a:srgbClr val="F8F8F8"/>
                      </a:gs>
                      <a:gs pos="10042">
                        <a:srgbClr val="F8F8F8"/>
                      </a:gs>
                    </a:gsLst>
                    <a:lin ang="5400000" scaled="0"/>
                  </a:gradFill>
                  <a:ea typeface="Segoe UI" pitchFamily="34" charset="0"/>
                  <a:cs typeface="Segoe UI" pitchFamily="34" charset="0"/>
                </a:rPr>
                <a:t>R:16</a:t>
              </a:r>
              <a:r>
                <a:rPr lang="en-US" sz="500" baseline="0" dirty="0">
                  <a:gradFill>
                    <a:gsLst>
                      <a:gs pos="2092">
                        <a:srgbClr val="F8F8F8"/>
                      </a:gs>
                      <a:gs pos="10042">
                        <a:srgbClr val="F8F8F8"/>
                      </a:gs>
                    </a:gsLst>
                    <a:lin ang="5400000" scaled="0"/>
                  </a:gradFill>
                  <a:ea typeface="Segoe UI" pitchFamily="34" charset="0"/>
                  <a:cs typeface="Segoe UI" pitchFamily="34" charset="0"/>
                </a:rPr>
                <a:t> G:124 B:16</a:t>
              </a:r>
              <a:endParaRPr lang="en-US" sz="500" dirty="0">
                <a:gradFill>
                  <a:gsLst>
                    <a:gs pos="2092">
                      <a:srgbClr val="F8F8F8"/>
                    </a:gs>
                    <a:gs pos="10042">
                      <a:srgbClr val="F8F8F8"/>
                    </a:gs>
                  </a:gsLst>
                  <a:lin ang="5400000" scaled="0"/>
                </a:gradFill>
                <a:ea typeface="Segoe UI" pitchFamily="34" charset="0"/>
                <a:cs typeface="Segoe UI" pitchFamily="34" charset="0"/>
              </a:endParaRPr>
            </a:p>
          </p:txBody>
        </p:sp>
        <p:sp>
          <p:nvSpPr>
            <p:cNvPr id="24" name="Rectangle 23"/>
            <p:cNvSpPr/>
            <p:nvPr userDrawn="1"/>
          </p:nvSpPr>
          <p:spPr bwMode="auto">
            <a:xfrm rot="5400000">
              <a:off x="12328888" y="4272719"/>
              <a:ext cx="869930" cy="289766"/>
            </a:xfrm>
            <a:prstGeom prst="rect">
              <a:avLst/>
            </a:prstGeom>
            <a:solidFill>
              <a:srgbClr val="00205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0" bIns="0" numCol="1" spcCol="0" rtlCol="0" fromWordArt="0" anchor="t" anchorCtr="0" forceAA="0" compatLnSpc="1">
              <a:prstTxWarp prst="textNoShape">
                <a:avLst/>
              </a:prstTxWarp>
              <a:noAutofit/>
            </a:bodyPr>
            <a:lstStyle/>
            <a:p>
              <a:pPr marL="0" algn="l" defTabSz="932472" rtl="0" eaLnBrk="1" fontAlgn="base" latinLnBrk="0" hangingPunct="1">
                <a:lnSpc>
                  <a:spcPct val="100000"/>
                </a:lnSpc>
                <a:spcBef>
                  <a:spcPct val="0"/>
                </a:spcBef>
                <a:spcAft>
                  <a:spcPct val="0"/>
                </a:spcAft>
              </a:pPr>
              <a:r>
                <a:rPr lang="en-US" sz="500" b="1" kern="1200" baseline="0" dirty="0">
                  <a:gradFill>
                    <a:gsLst>
                      <a:gs pos="0">
                        <a:srgbClr val="FFFFFF"/>
                      </a:gs>
                      <a:gs pos="100000">
                        <a:srgbClr val="FFFFFF"/>
                      </a:gs>
                    </a:gsLst>
                    <a:lin ang="5400000" scaled="0"/>
                  </a:gradFill>
                  <a:latin typeface="+mn-lt"/>
                  <a:ea typeface="Segoe UI" pitchFamily="34" charset="0"/>
                  <a:cs typeface="Segoe UI" pitchFamily="34" charset="0"/>
                </a:rPr>
                <a:t>Dark Blue</a:t>
              </a:r>
            </a:p>
            <a:p>
              <a:pPr algn="l" defTabSz="932472" fontAlgn="base">
                <a:lnSpc>
                  <a:spcPct val="100000"/>
                </a:lnSpc>
                <a:spcBef>
                  <a:spcPct val="0"/>
                </a:spcBef>
                <a:spcAft>
                  <a:spcPct val="0"/>
                </a:spcAft>
              </a:pPr>
              <a:r>
                <a:rPr lang="en-US" sz="500" dirty="0">
                  <a:gradFill>
                    <a:gsLst>
                      <a:gs pos="2092">
                        <a:srgbClr val="F8F8F8"/>
                      </a:gs>
                      <a:gs pos="10042">
                        <a:srgbClr val="F8F8F8"/>
                      </a:gs>
                    </a:gsLst>
                    <a:lin ang="5400000" scaled="0"/>
                  </a:gradFill>
                  <a:ea typeface="Segoe UI" pitchFamily="34" charset="0"/>
                  <a:cs typeface="Segoe UI" pitchFamily="34" charset="0"/>
                </a:rPr>
                <a:t>R0 G32 B80</a:t>
              </a:r>
            </a:p>
          </p:txBody>
        </p:sp>
      </p:grpSp>
    </p:spTree>
    <p:extLst>
      <p:ext uri="{BB962C8B-B14F-4D97-AF65-F5344CB8AC3E}">
        <p14:creationId xmlns:p14="http://schemas.microsoft.com/office/powerpoint/2010/main" val="2488880940"/>
      </p:ext>
    </p:extLst>
  </p:cSld>
  <p:clrMap bg1="lt1" tx1="dk1" bg2="lt2" tx2="dk2" accent1="accent1" accent2="accent2" accent3="accent3" accent4="accent4" accent5="accent5" accent6="accent6" hlink="hlink" folHlink="folHlink"/>
  <p:sldLayoutIdLst>
    <p:sldLayoutId id="2147484365" r:id="rId1"/>
    <p:sldLayoutId id="2147484366" r:id="rId2"/>
    <p:sldLayoutId id="2147484367" r:id="rId3"/>
    <p:sldLayoutId id="2147484368" r:id="rId4"/>
    <p:sldLayoutId id="2147484369" r:id="rId5"/>
    <p:sldLayoutId id="2147484370" r:id="rId6"/>
    <p:sldLayoutId id="2147484371" r:id="rId7"/>
    <p:sldLayoutId id="2147484372" r:id="rId8"/>
    <p:sldLayoutId id="2147484373" r:id="rId9"/>
    <p:sldLayoutId id="2147484374" r:id="rId10"/>
    <p:sldLayoutId id="2147484375" r:id="rId11"/>
    <p:sldLayoutId id="2147484376" r:id="rId12"/>
    <p:sldLayoutId id="2147484377" r:id="rId13"/>
    <p:sldLayoutId id="2147484378" r:id="rId14"/>
    <p:sldLayoutId id="2147484379" r:id="rId15"/>
    <p:sldLayoutId id="2147484380" r:id="rId16"/>
    <p:sldLayoutId id="2147484381" r:id="rId17"/>
    <p:sldLayoutId id="2147484382" r:id="rId18"/>
    <p:sldLayoutId id="2147484383" r:id="rId19"/>
    <p:sldLayoutId id="2147484384" r:id="rId20"/>
    <p:sldLayoutId id="2147484385" r:id="rId21"/>
    <p:sldLayoutId id="2147484386" r:id="rId22"/>
    <p:sldLayoutId id="2147484387" r:id="rId23"/>
  </p:sldLayoutIdLst>
  <p:transition>
    <p:fade/>
  </p:transition>
  <p:txStyles>
    <p:titleStyle>
      <a:lvl1pPr algn="l" defTabSz="932742" rtl="0" eaLnBrk="1" latinLnBrk="0" hangingPunct="1">
        <a:lnSpc>
          <a:spcPct val="90000"/>
        </a:lnSpc>
        <a:spcBef>
          <a:spcPct val="0"/>
        </a:spcBef>
        <a:buNone/>
        <a:defRPr lang="en-US" sz="4800" b="0" kern="1200" cap="none" spc="-102" baseline="0" dirty="0" smtClean="0">
          <a:ln w="3175">
            <a:noFill/>
          </a:ln>
          <a:gradFill>
            <a:gsLst>
              <a:gs pos="1250">
                <a:schemeClr val="tx1"/>
              </a:gs>
              <a:gs pos="100000">
                <a:schemeClr val="tx1"/>
              </a:gs>
            </a:gsLst>
            <a:lin ang="5400000" scaled="0"/>
          </a:gradFill>
          <a:effectLst/>
          <a:latin typeface="+mj-lt"/>
          <a:ea typeface="+mn-ea"/>
          <a:cs typeface="Segoe UI" pitchFamily="34" charset="0"/>
        </a:defRPr>
      </a:lvl1pPr>
    </p:titleStyle>
    <p:bodyStyle>
      <a:lvl1pPr marL="342900" marR="0" indent="-342900" algn="l" defTabSz="932742" rtl="0" eaLnBrk="1" fontAlgn="auto" latinLnBrk="0" hangingPunct="1">
        <a:lnSpc>
          <a:spcPct val="90000"/>
        </a:lnSpc>
        <a:spcBef>
          <a:spcPct val="20000"/>
        </a:spcBef>
        <a:spcAft>
          <a:spcPts val="0"/>
        </a:spcAft>
        <a:buClrTx/>
        <a:buSzPct val="90000"/>
        <a:buFont typeface="Arial" pitchFamily="34" charset="0"/>
        <a:buChar char="•"/>
        <a:tabLst/>
        <a:defRPr sz="4000" kern="1200" spc="0" baseline="0">
          <a:gradFill>
            <a:gsLst>
              <a:gs pos="1250">
                <a:schemeClr val="tx1"/>
              </a:gs>
              <a:gs pos="100000">
                <a:schemeClr val="tx1"/>
              </a:gs>
            </a:gsLst>
            <a:lin ang="5400000" scaled="0"/>
          </a:gradFill>
          <a:latin typeface="+mj-lt"/>
          <a:ea typeface="+mn-ea"/>
          <a:cs typeface="+mn-cs"/>
        </a:defRPr>
      </a:lvl1pPr>
      <a:lvl2pPr marL="584200" marR="0" indent="-241300" algn="l" defTabSz="932742" rtl="0" eaLnBrk="1" fontAlgn="auto" latinLnBrk="0" hangingPunct="1">
        <a:lnSpc>
          <a:spcPct val="90000"/>
        </a:lnSpc>
        <a:spcBef>
          <a:spcPct val="20000"/>
        </a:spcBef>
        <a:spcAft>
          <a:spcPts val="0"/>
        </a:spcAft>
        <a:buClrTx/>
        <a:buSzPct val="90000"/>
        <a:buFont typeface="Arial" pitchFamily="34" charset="0"/>
        <a:buChar char="•"/>
        <a:tabLst/>
        <a:defRPr sz="2400" kern="1200" spc="0" baseline="0">
          <a:gradFill>
            <a:gsLst>
              <a:gs pos="1250">
                <a:schemeClr val="tx1"/>
              </a:gs>
              <a:gs pos="100000">
                <a:schemeClr val="tx1"/>
              </a:gs>
            </a:gsLst>
            <a:lin ang="5400000" scaled="0"/>
          </a:gradFill>
          <a:latin typeface="+mn-lt"/>
          <a:ea typeface="+mn-ea"/>
          <a:cs typeface="+mn-cs"/>
        </a:defRPr>
      </a:lvl2pPr>
      <a:lvl3pPr marL="800100" marR="0" indent="-228600" algn="l" defTabSz="932742" rtl="0" eaLnBrk="1" fontAlgn="auto" latinLnBrk="0" hangingPunct="1">
        <a:lnSpc>
          <a:spcPct val="90000"/>
        </a:lnSpc>
        <a:spcBef>
          <a:spcPct val="20000"/>
        </a:spcBef>
        <a:spcAft>
          <a:spcPts val="0"/>
        </a:spcAft>
        <a:buClrTx/>
        <a:buSzPct val="90000"/>
        <a:buFont typeface="Arial" pitchFamily="34" charset="0"/>
        <a:buChar char="•"/>
        <a:tabLst/>
        <a:defRPr sz="2000" kern="1200" spc="0" baseline="0">
          <a:gradFill>
            <a:gsLst>
              <a:gs pos="1250">
                <a:schemeClr val="tx1"/>
              </a:gs>
              <a:gs pos="100000">
                <a:schemeClr val="tx1"/>
              </a:gs>
            </a:gsLst>
            <a:lin ang="5400000" scaled="0"/>
          </a:gradFill>
          <a:latin typeface="+mn-lt"/>
          <a:ea typeface="+mn-ea"/>
          <a:cs typeface="+mn-cs"/>
        </a:defRPr>
      </a:lvl3pPr>
      <a:lvl4pPr marL="1028700" marR="0" indent="-228600" algn="l" defTabSz="932742" rtl="0" eaLnBrk="1" fontAlgn="auto" latinLnBrk="0" hangingPunct="1">
        <a:lnSpc>
          <a:spcPct val="90000"/>
        </a:lnSpc>
        <a:spcBef>
          <a:spcPct val="20000"/>
        </a:spcBef>
        <a:spcAft>
          <a:spcPts val="0"/>
        </a:spcAft>
        <a:buClrTx/>
        <a:buSzPct val="90000"/>
        <a:buFont typeface="Arial" pitchFamily="34" charset="0"/>
        <a:buChar char="•"/>
        <a:tabLst/>
        <a:defRPr sz="1800" kern="1200" spc="0" baseline="0">
          <a:gradFill>
            <a:gsLst>
              <a:gs pos="1250">
                <a:schemeClr val="tx1"/>
              </a:gs>
              <a:gs pos="100000">
                <a:schemeClr val="tx1"/>
              </a:gs>
            </a:gsLst>
            <a:lin ang="5400000" scaled="0"/>
          </a:gradFill>
          <a:latin typeface="+mn-lt"/>
          <a:ea typeface="+mn-ea"/>
          <a:cs typeface="+mn-cs"/>
        </a:defRPr>
      </a:lvl4pPr>
      <a:lvl5pPr marL="1257300" marR="0" indent="-228600" algn="l" defTabSz="932742" rtl="0" eaLnBrk="1" fontAlgn="auto" latinLnBrk="0" hangingPunct="1">
        <a:lnSpc>
          <a:spcPct val="90000"/>
        </a:lnSpc>
        <a:spcBef>
          <a:spcPct val="20000"/>
        </a:spcBef>
        <a:spcAft>
          <a:spcPts val="0"/>
        </a:spcAft>
        <a:buClrTx/>
        <a:buSzPct val="90000"/>
        <a:buFont typeface="Arial" pitchFamily="34" charset="0"/>
        <a:buChar char="•"/>
        <a:tabLst/>
        <a:defRPr sz="1800" kern="1200" spc="0" baseline="0">
          <a:gradFill>
            <a:gsLst>
              <a:gs pos="1250">
                <a:schemeClr val="tx1"/>
              </a:gs>
              <a:gs pos="100000">
                <a:schemeClr val="tx1"/>
              </a:gs>
            </a:gsLst>
            <a:lin ang="5400000" scaled="0"/>
          </a:gra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187">
          <p15:clr>
            <a:srgbClr val="5ACBF0"/>
          </p15:clr>
        </p15:guide>
        <p15:guide id="2" pos="173">
          <p15:clr>
            <a:srgbClr val="5ACBF0"/>
          </p15:clr>
        </p15:guide>
        <p15:guide id="3" pos="749">
          <p15:clr>
            <a:srgbClr val="5ACBF0"/>
          </p15:clr>
        </p15:guide>
        <p15:guide id="4" pos="1325">
          <p15:clr>
            <a:srgbClr val="5ACBF0"/>
          </p15:clr>
        </p15:guide>
        <p15:guide id="5" pos="1901">
          <p15:clr>
            <a:srgbClr val="5ACBF0"/>
          </p15:clr>
        </p15:guide>
        <p15:guide id="6" pos="2477">
          <p15:clr>
            <a:srgbClr val="5ACBF0"/>
          </p15:clr>
        </p15:guide>
        <p15:guide id="7" pos="3053">
          <p15:clr>
            <a:srgbClr val="5ACBF0"/>
          </p15:clr>
        </p15:guide>
        <p15:guide id="8" pos="3629">
          <p15:clr>
            <a:srgbClr val="5ACBF0"/>
          </p15:clr>
        </p15:guide>
        <p15:guide id="9" pos="4205">
          <p15:clr>
            <a:srgbClr val="5ACBF0"/>
          </p15:clr>
        </p15:guide>
        <p15:guide id="10" pos="4781">
          <p15:clr>
            <a:srgbClr val="5ACBF0"/>
          </p15:clr>
        </p15:guide>
        <p15:guide id="11" pos="5357">
          <p15:clr>
            <a:srgbClr val="5ACBF0"/>
          </p15:clr>
        </p15:guide>
        <p15:guide id="12" pos="5933">
          <p15:clr>
            <a:srgbClr val="5ACBF0"/>
          </p15:clr>
        </p15:guide>
        <p15:guide id="13" pos="6509">
          <p15:clr>
            <a:srgbClr val="5ACBF0"/>
          </p15:clr>
        </p15:guide>
        <p15:guide id="14" pos="7085">
          <p15:clr>
            <a:srgbClr val="5ACBF0"/>
          </p15:clr>
        </p15:guide>
        <p15:guide id="15" pos="7661">
          <p15:clr>
            <a:srgbClr val="5ACBF0"/>
          </p15:clr>
        </p15:guide>
        <p15:guide id="16" pos="288">
          <p15:clr>
            <a:srgbClr val="C35EA4"/>
          </p15:clr>
        </p15:guide>
        <p15:guide id="17" pos="7546">
          <p15:clr>
            <a:srgbClr val="C35EA4"/>
          </p15:clr>
        </p15:guide>
        <p15:guide id="18" orient="horz" pos="763">
          <p15:clr>
            <a:srgbClr val="5ACBF0"/>
          </p15:clr>
        </p15:guide>
        <p15:guide id="19" orient="horz" pos="1339">
          <p15:clr>
            <a:srgbClr val="5ACBF0"/>
          </p15:clr>
        </p15:guide>
        <p15:guide id="20" orient="horz" pos="1915">
          <p15:clr>
            <a:srgbClr val="5ACBF0"/>
          </p15:clr>
        </p15:guide>
        <p15:guide id="21" orient="horz" pos="2491">
          <p15:clr>
            <a:srgbClr val="5ACBF0"/>
          </p15:clr>
        </p15:guide>
        <p15:guide id="22" orient="horz" pos="3067">
          <p15:clr>
            <a:srgbClr val="5ACBF0"/>
          </p15:clr>
        </p15:guide>
        <p15:guide id="23" orient="horz" pos="3643">
          <p15:clr>
            <a:srgbClr val="5ACBF0"/>
          </p15:clr>
        </p15:guide>
        <p15:guide id="24" orient="horz" pos="4219">
          <p15:clr>
            <a:srgbClr val="5ACBF0"/>
          </p15:clr>
        </p15:guide>
        <p15:guide id="25" orient="horz" pos="302">
          <p15:clr>
            <a:srgbClr val="C35EA4"/>
          </p15:clr>
        </p15:guide>
        <p15:guide id="26" orient="horz" pos="4104">
          <p15:clr>
            <a:srgbClr val="C35EA4"/>
          </p15:clr>
        </p15:guide>
      </p15:sldGuideLst>
    </p:ext>
  </p:extLst>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rgbClr val="F8F8F8"/>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74639" y="295274"/>
            <a:ext cx="11889564" cy="917575"/>
          </a:xfrm>
          <a:prstGeom prst="rect">
            <a:avLst/>
          </a:prstGeom>
        </p:spPr>
        <p:txBody>
          <a:bodyPr vert="horz" wrap="square" lIns="146304" tIns="91440" rIns="146304" bIns="91440" rtlCol="0" anchor="t">
            <a:noAutofit/>
          </a:bodyPr>
          <a:lstStyle/>
          <a:p>
            <a:r>
              <a:rPr lang="en-US"/>
              <a:t>Click to edit Master title style</a:t>
            </a:r>
            <a:endParaRPr lang="en-US" dirty="0"/>
          </a:p>
        </p:txBody>
      </p:sp>
      <p:sp>
        <p:nvSpPr>
          <p:cNvPr id="4" name="Text Placeholder 3"/>
          <p:cNvSpPr>
            <a:spLocks noGrp="1"/>
          </p:cNvSpPr>
          <p:nvPr>
            <p:ph type="body" idx="1"/>
          </p:nvPr>
        </p:nvSpPr>
        <p:spPr>
          <a:xfrm>
            <a:off x="274640" y="1212851"/>
            <a:ext cx="11887198" cy="2092881"/>
          </a:xfrm>
          <a:prstGeom prst="rect">
            <a:avLst/>
          </a:prstGeom>
        </p:spPr>
        <p:txBody>
          <a:bodyPr vert="horz" wrap="square" lIns="146304" tIns="91440" rIns="146304" bIns="91440" rtlCol="0">
            <a:sp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grpSp>
        <p:nvGrpSpPr>
          <p:cNvPr id="3" name="Group 2"/>
          <p:cNvGrpSpPr/>
          <p:nvPr userDrawn="1"/>
        </p:nvGrpSpPr>
        <p:grpSpPr>
          <a:xfrm>
            <a:off x="12618967" y="0"/>
            <a:ext cx="952401" cy="5766967"/>
            <a:chOff x="12618967" y="0"/>
            <a:chExt cx="952401" cy="5766967"/>
          </a:xfrm>
        </p:grpSpPr>
        <p:grpSp>
          <p:nvGrpSpPr>
            <p:cNvPr id="26" name="Group 25"/>
            <p:cNvGrpSpPr/>
            <p:nvPr userDrawn="1"/>
          </p:nvGrpSpPr>
          <p:grpSpPr>
            <a:xfrm rot="5400000">
              <a:off x="11584220" y="1040742"/>
              <a:ext cx="2698730" cy="629236"/>
              <a:chOff x="1584344" y="4543426"/>
              <a:chExt cx="2698730" cy="629236"/>
            </a:xfrm>
          </p:grpSpPr>
          <p:sp>
            <p:nvSpPr>
              <p:cNvPr id="37" name="Rectangle 36"/>
              <p:cNvSpPr/>
              <p:nvPr userDrawn="1"/>
            </p:nvSpPr>
            <p:spPr bwMode="auto">
              <a:xfrm>
                <a:off x="1586734" y="4543428"/>
                <a:ext cx="869930" cy="289766"/>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0" bIns="0" numCol="1" spcCol="0" rtlCol="0" fromWordArt="0" anchor="t" anchorCtr="0" forceAA="0" compatLnSpc="1">
                <a:prstTxWarp prst="textNoShape">
                  <a:avLst/>
                </a:prstTxWarp>
                <a:noAutofit/>
              </a:bodyPr>
              <a:lstStyle/>
              <a:p>
                <a:pPr algn="l" defTabSz="932472" fontAlgn="base">
                  <a:lnSpc>
                    <a:spcPct val="100000"/>
                  </a:lnSpc>
                  <a:spcBef>
                    <a:spcPct val="0"/>
                  </a:spcBef>
                  <a:spcAft>
                    <a:spcPct val="0"/>
                  </a:spcAft>
                </a:pPr>
                <a:r>
                  <a:rPr lang="en-US" sz="500" b="1" kern="1200" baseline="0" dirty="0" err="1">
                    <a:gradFill>
                      <a:gsLst>
                        <a:gs pos="0">
                          <a:srgbClr val="FFFFFF"/>
                        </a:gs>
                        <a:gs pos="100000">
                          <a:srgbClr val="FFFFFF"/>
                        </a:gs>
                      </a:gsLst>
                      <a:lin ang="5400000" scaled="0"/>
                    </a:gradFill>
                    <a:latin typeface="+mn-lt"/>
                    <a:ea typeface="Segoe UI" pitchFamily="34" charset="0"/>
                    <a:cs typeface="Segoe UI" pitchFamily="34" charset="0"/>
                  </a:rPr>
                  <a:t>Oragen</a:t>
                </a:r>
                <a:endParaRPr lang="en-US" sz="500" b="1" kern="1200" baseline="0" dirty="0">
                  <a:gradFill>
                    <a:gsLst>
                      <a:gs pos="0">
                        <a:srgbClr val="FFFFFF"/>
                      </a:gs>
                      <a:gs pos="100000">
                        <a:srgbClr val="FFFFFF"/>
                      </a:gs>
                    </a:gsLst>
                    <a:lin ang="5400000" scaled="0"/>
                  </a:gradFill>
                  <a:latin typeface="+mn-lt"/>
                  <a:ea typeface="Segoe UI" pitchFamily="34" charset="0"/>
                  <a:cs typeface="Segoe UI" pitchFamily="34" charset="0"/>
                </a:endParaRPr>
              </a:p>
              <a:p>
                <a:pPr algn="l" defTabSz="932472" fontAlgn="base">
                  <a:lnSpc>
                    <a:spcPct val="100000"/>
                  </a:lnSpc>
                  <a:spcBef>
                    <a:spcPct val="0"/>
                  </a:spcBef>
                  <a:spcAft>
                    <a:spcPct val="0"/>
                  </a:spcAft>
                </a:pPr>
                <a:r>
                  <a:rPr lang="en-US" sz="500" dirty="0">
                    <a:gradFill>
                      <a:gsLst>
                        <a:gs pos="0">
                          <a:srgbClr val="FFFFFF"/>
                        </a:gs>
                        <a:gs pos="100000">
                          <a:srgbClr val="FFFFFF"/>
                        </a:gs>
                      </a:gsLst>
                      <a:lin ang="5400000" scaled="0"/>
                    </a:gradFill>
                    <a:ea typeface="Segoe UI" pitchFamily="34" charset="0"/>
                    <a:cs typeface="Segoe UI" pitchFamily="34" charset="0"/>
                  </a:rPr>
                  <a:t>R:</a:t>
                </a:r>
                <a:r>
                  <a:rPr lang="en-US" sz="500" baseline="0" dirty="0">
                    <a:gradFill>
                      <a:gsLst>
                        <a:gs pos="0">
                          <a:srgbClr val="FFFFFF"/>
                        </a:gs>
                        <a:gs pos="100000">
                          <a:srgbClr val="FFFFFF"/>
                        </a:gs>
                      </a:gsLst>
                      <a:lin ang="5400000" scaled="0"/>
                    </a:gradFill>
                    <a:ea typeface="Segoe UI" pitchFamily="34" charset="0"/>
                    <a:cs typeface="Segoe UI" pitchFamily="34" charset="0"/>
                  </a:rPr>
                  <a:t>216 G:59 B:1</a:t>
                </a:r>
                <a:endParaRPr lang="en-US" sz="500" dirty="0">
                  <a:gradFill>
                    <a:gsLst>
                      <a:gs pos="0">
                        <a:srgbClr val="FFFFFF"/>
                      </a:gs>
                      <a:gs pos="100000">
                        <a:srgbClr val="FFFFFF"/>
                      </a:gs>
                    </a:gsLst>
                    <a:lin ang="5400000" scaled="0"/>
                  </a:gradFill>
                  <a:ea typeface="Segoe UI" pitchFamily="34" charset="0"/>
                  <a:cs typeface="Segoe UI" pitchFamily="34" charset="0"/>
                </a:endParaRPr>
              </a:p>
            </p:txBody>
          </p:sp>
          <p:sp>
            <p:nvSpPr>
              <p:cNvPr id="41" name="Rectangle 40"/>
              <p:cNvSpPr/>
              <p:nvPr userDrawn="1"/>
            </p:nvSpPr>
            <p:spPr bwMode="auto">
              <a:xfrm>
                <a:off x="2505456" y="4543427"/>
                <a:ext cx="869930" cy="289766"/>
              </a:xfrm>
              <a:prstGeom prst="rect">
                <a:avLst/>
              </a:prstGeom>
              <a:solidFill>
                <a:schemeClr val="accent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0" bIns="0" numCol="1" spcCol="0" rtlCol="0" fromWordArt="0" anchor="t" anchorCtr="0" forceAA="0" compatLnSpc="1">
                <a:prstTxWarp prst="textNoShape">
                  <a:avLst/>
                </a:prstTxWarp>
                <a:noAutofit/>
              </a:bodyPr>
              <a:lstStyle/>
              <a:p>
                <a:pPr algn="l" defTabSz="932472" fontAlgn="base">
                  <a:lnSpc>
                    <a:spcPct val="100000"/>
                  </a:lnSpc>
                  <a:spcBef>
                    <a:spcPct val="0"/>
                  </a:spcBef>
                  <a:spcAft>
                    <a:spcPct val="0"/>
                  </a:spcAft>
                </a:pPr>
                <a:r>
                  <a:rPr lang="en-US" sz="500" b="1" kern="1200" baseline="0" dirty="0">
                    <a:gradFill>
                      <a:gsLst>
                        <a:gs pos="0">
                          <a:srgbClr val="FFFFFF"/>
                        </a:gs>
                        <a:gs pos="100000">
                          <a:srgbClr val="FFFFFF"/>
                        </a:gs>
                      </a:gsLst>
                      <a:lin ang="5400000" scaled="0"/>
                    </a:gradFill>
                    <a:latin typeface="+mn-lt"/>
                    <a:ea typeface="Segoe UI" pitchFamily="34" charset="0"/>
                    <a:cs typeface="Segoe UI" pitchFamily="34" charset="0"/>
                  </a:rPr>
                  <a:t>Blue</a:t>
                </a:r>
              </a:p>
              <a:p>
                <a:pPr marL="0" algn="l" defTabSz="932472" rtl="0" eaLnBrk="1" fontAlgn="base" latinLnBrk="0" hangingPunct="1">
                  <a:lnSpc>
                    <a:spcPct val="100000"/>
                  </a:lnSpc>
                  <a:spcBef>
                    <a:spcPct val="0"/>
                  </a:spcBef>
                  <a:spcAft>
                    <a:spcPct val="0"/>
                  </a:spcAft>
                </a:pPr>
                <a:r>
                  <a:rPr lang="en-US" sz="500" kern="1200" dirty="0">
                    <a:gradFill>
                      <a:gsLst>
                        <a:gs pos="2092">
                          <a:srgbClr val="F8F8F8"/>
                        </a:gs>
                        <a:gs pos="10042">
                          <a:srgbClr val="F8F8F8"/>
                        </a:gs>
                      </a:gsLst>
                      <a:lin ang="5400000" scaled="0"/>
                    </a:gradFill>
                    <a:latin typeface="+mn-lt"/>
                    <a:ea typeface="Segoe UI" pitchFamily="34" charset="0"/>
                    <a:cs typeface="Segoe UI" pitchFamily="34" charset="0"/>
                  </a:rPr>
                  <a:t>R:0 G:120 B:215</a:t>
                </a:r>
              </a:p>
            </p:txBody>
          </p:sp>
          <p:sp>
            <p:nvSpPr>
              <p:cNvPr id="42" name="Rectangle 41"/>
              <p:cNvSpPr/>
              <p:nvPr userDrawn="1"/>
            </p:nvSpPr>
            <p:spPr bwMode="auto">
              <a:xfrm>
                <a:off x="3413144" y="4543426"/>
                <a:ext cx="869930" cy="289766"/>
              </a:xfrm>
              <a:prstGeom prst="rect">
                <a:avLst/>
              </a:prstGeom>
              <a:solidFill>
                <a:schemeClr val="accent3"/>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0" bIns="0" numCol="1" spcCol="0" rtlCol="0" fromWordArt="0" anchor="t" anchorCtr="0" forceAA="0" compatLnSpc="1">
                <a:prstTxWarp prst="textNoShape">
                  <a:avLst/>
                </a:prstTxWarp>
                <a:noAutofit/>
              </a:bodyPr>
              <a:lstStyle/>
              <a:p>
                <a:pPr marL="0" algn="l" defTabSz="932472" rtl="0" eaLnBrk="1" fontAlgn="base" latinLnBrk="0" hangingPunct="1">
                  <a:lnSpc>
                    <a:spcPct val="100000"/>
                  </a:lnSpc>
                  <a:spcBef>
                    <a:spcPct val="0"/>
                  </a:spcBef>
                  <a:spcAft>
                    <a:spcPct val="0"/>
                  </a:spcAft>
                </a:pPr>
                <a:r>
                  <a:rPr lang="en-US" sz="500" b="1" kern="1200" baseline="0" dirty="0">
                    <a:gradFill>
                      <a:gsLst>
                        <a:gs pos="0">
                          <a:srgbClr val="FFFFFF"/>
                        </a:gs>
                        <a:gs pos="100000">
                          <a:srgbClr val="FFFFFF"/>
                        </a:gs>
                      </a:gsLst>
                      <a:lin ang="5400000" scaled="0"/>
                    </a:gradFill>
                    <a:latin typeface="+mn-lt"/>
                    <a:ea typeface="Segoe UI" pitchFamily="34" charset="0"/>
                    <a:cs typeface="Segoe UI" pitchFamily="34" charset="0"/>
                  </a:rPr>
                  <a:t>Dark Gray</a:t>
                </a:r>
              </a:p>
              <a:p>
                <a:pPr marL="0" algn="l" defTabSz="932472" rtl="0" eaLnBrk="1" fontAlgn="base" latinLnBrk="0" hangingPunct="1">
                  <a:lnSpc>
                    <a:spcPct val="100000"/>
                  </a:lnSpc>
                  <a:spcBef>
                    <a:spcPct val="0"/>
                  </a:spcBef>
                  <a:spcAft>
                    <a:spcPct val="0"/>
                  </a:spcAft>
                </a:pPr>
                <a:r>
                  <a:rPr lang="en-US" sz="500" kern="1200" dirty="0">
                    <a:gradFill>
                      <a:gsLst>
                        <a:gs pos="2092">
                          <a:srgbClr val="F8F8F8"/>
                        </a:gs>
                        <a:gs pos="10042">
                          <a:srgbClr val="F8F8F8"/>
                        </a:gs>
                      </a:gsLst>
                      <a:lin ang="5400000" scaled="0"/>
                    </a:gradFill>
                    <a:latin typeface="+mn-lt"/>
                    <a:ea typeface="Segoe UI" pitchFamily="34" charset="0"/>
                    <a:cs typeface="Segoe UI" pitchFamily="34" charset="0"/>
                  </a:rPr>
                  <a:t>R:80 G:80 B:80</a:t>
                </a:r>
              </a:p>
            </p:txBody>
          </p:sp>
          <p:sp>
            <p:nvSpPr>
              <p:cNvPr id="43" name="Rectangle 42"/>
              <p:cNvSpPr/>
              <p:nvPr userDrawn="1"/>
            </p:nvSpPr>
            <p:spPr bwMode="auto">
              <a:xfrm>
                <a:off x="2498744" y="4882896"/>
                <a:ext cx="869930" cy="289766"/>
              </a:xfrm>
              <a:prstGeom prst="rect">
                <a:avLst/>
              </a:prstGeom>
              <a:solidFill>
                <a:schemeClr val="accent5"/>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0" bIns="0" numCol="1" spcCol="0" rtlCol="0" fromWordArt="0" anchor="t" anchorCtr="0" forceAA="0" compatLnSpc="1">
                <a:prstTxWarp prst="textNoShape">
                  <a:avLst/>
                </a:prstTxWarp>
                <a:noAutofit/>
              </a:bodyPr>
              <a:lstStyle/>
              <a:p>
                <a:pPr marL="0" algn="l" defTabSz="932472" rtl="0" eaLnBrk="1" fontAlgn="base" latinLnBrk="0" hangingPunct="1">
                  <a:lnSpc>
                    <a:spcPct val="100000"/>
                  </a:lnSpc>
                  <a:spcBef>
                    <a:spcPct val="0"/>
                  </a:spcBef>
                  <a:spcAft>
                    <a:spcPct val="0"/>
                  </a:spcAft>
                </a:pPr>
                <a:r>
                  <a:rPr lang="en-US" sz="500" b="1" kern="1200" baseline="0" dirty="0">
                    <a:gradFill>
                      <a:gsLst>
                        <a:gs pos="37168">
                          <a:srgbClr val="292929"/>
                        </a:gs>
                        <a:gs pos="72000">
                          <a:srgbClr val="292929"/>
                        </a:gs>
                      </a:gsLst>
                      <a:lin ang="5400000" scaled="0"/>
                    </a:gradFill>
                    <a:latin typeface="+mn-lt"/>
                    <a:ea typeface="Segoe UI" pitchFamily="34" charset="0"/>
                    <a:cs typeface="Segoe UI" pitchFamily="34" charset="0"/>
                  </a:rPr>
                  <a:t>Yellow</a:t>
                </a:r>
              </a:p>
              <a:p>
                <a:pPr marL="0" algn="l" defTabSz="932472" rtl="0" eaLnBrk="1" fontAlgn="base" latinLnBrk="0" hangingPunct="1">
                  <a:lnSpc>
                    <a:spcPct val="100000"/>
                  </a:lnSpc>
                  <a:spcBef>
                    <a:spcPct val="0"/>
                  </a:spcBef>
                  <a:spcAft>
                    <a:spcPct val="0"/>
                  </a:spcAft>
                </a:pPr>
                <a:r>
                  <a:rPr lang="en-US" sz="500" kern="1200" dirty="0">
                    <a:gradFill>
                      <a:gsLst>
                        <a:gs pos="37168">
                          <a:srgbClr val="292929"/>
                        </a:gs>
                        <a:gs pos="72000">
                          <a:srgbClr val="292929"/>
                        </a:gs>
                      </a:gsLst>
                      <a:lin ang="5400000" scaled="0"/>
                    </a:gradFill>
                    <a:latin typeface="+mn-lt"/>
                    <a:ea typeface="Segoe UI" pitchFamily="34" charset="0"/>
                    <a:cs typeface="Segoe UI" pitchFamily="34" charset="0"/>
                  </a:rPr>
                  <a:t>R:255 G:185 B:0</a:t>
                </a:r>
              </a:p>
            </p:txBody>
          </p:sp>
          <p:sp>
            <p:nvSpPr>
              <p:cNvPr id="44" name="Rectangle 43"/>
              <p:cNvSpPr/>
              <p:nvPr userDrawn="1"/>
            </p:nvSpPr>
            <p:spPr bwMode="auto">
              <a:xfrm>
                <a:off x="3413144" y="4882895"/>
                <a:ext cx="869930" cy="289766"/>
              </a:xfrm>
              <a:prstGeom prst="rect">
                <a:avLst/>
              </a:prstGeom>
              <a:solidFill>
                <a:schemeClr val="accent6"/>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0" bIns="0" numCol="1" spcCol="0" rtlCol="0" fromWordArt="0" anchor="t" anchorCtr="0" forceAA="0" compatLnSpc="1">
                <a:prstTxWarp prst="textNoShape">
                  <a:avLst/>
                </a:prstTxWarp>
                <a:noAutofit/>
              </a:bodyPr>
              <a:lstStyle/>
              <a:p>
                <a:pPr marL="0" algn="l" defTabSz="932472" rtl="0" eaLnBrk="1" fontAlgn="base" latinLnBrk="0" hangingPunct="1">
                  <a:lnSpc>
                    <a:spcPct val="100000"/>
                  </a:lnSpc>
                  <a:spcBef>
                    <a:spcPct val="0"/>
                  </a:spcBef>
                  <a:spcAft>
                    <a:spcPct val="0"/>
                  </a:spcAft>
                </a:pPr>
                <a:r>
                  <a:rPr lang="en-US" sz="500" b="1" kern="1200" baseline="0" dirty="0">
                    <a:gradFill>
                      <a:gsLst>
                        <a:gs pos="37168">
                          <a:srgbClr val="292929"/>
                        </a:gs>
                        <a:gs pos="72000">
                          <a:srgbClr val="292929"/>
                        </a:gs>
                      </a:gsLst>
                      <a:lin ang="5400000" scaled="0"/>
                    </a:gradFill>
                    <a:latin typeface="+mn-lt"/>
                    <a:ea typeface="Segoe UI" pitchFamily="34" charset="0"/>
                    <a:cs typeface="Segoe UI" pitchFamily="34" charset="0"/>
                  </a:rPr>
                  <a:t>Light Orange</a:t>
                </a:r>
              </a:p>
              <a:p>
                <a:pPr marL="0" algn="l" defTabSz="932472" rtl="0" eaLnBrk="1" fontAlgn="base" latinLnBrk="0" hangingPunct="1">
                  <a:lnSpc>
                    <a:spcPct val="100000"/>
                  </a:lnSpc>
                  <a:spcBef>
                    <a:spcPct val="0"/>
                  </a:spcBef>
                  <a:spcAft>
                    <a:spcPct val="0"/>
                  </a:spcAft>
                </a:pPr>
                <a:r>
                  <a:rPr lang="en-US" sz="500" kern="1200" dirty="0">
                    <a:gradFill>
                      <a:gsLst>
                        <a:gs pos="37168">
                          <a:srgbClr val="292929"/>
                        </a:gs>
                        <a:gs pos="72000">
                          <a:srgbClr val="292929"/>
                        </a:gs>
                      </a:gsLst>
                      <a:lin ang="5400000" scaled="0"/>
                    </a:gradFill>
                    <a:latin typeface="+mn-lt"/>
                    <a:ea typeface="Segoe UI" pitchFamily="34" charset="0"/>
                    <a:cs typeface="Segoe UI" pitchFamily="34" charset="0"/>
                  </a:rPr>
                  <a:t>R:255 G:140 B:0</a:t>
                </a:r>
              </a:p>
            </p:txBody>
          </p:sp>
          <p:sp>
            <p:nvSpPr>
              <p:cNvPr id="45" name="Rectangle 44"/>
              <p:cNvSpPr/>
              <p:nvPr userDrawn="1"/>
            </p:nvSpPr>
            <p:spPr bwMode="auto">
              <a:xfrm>
                <a:off x="1584344" y="4882896"/>
                <a:ext cx="869930" cy="289766"/>
              </a:xfrm>
              <a:prstGeom prst="rect">
                <a:avLst/>
              </a:prstGeom>
              <a:solidFill>
                <a:schemeClr val="accent4"/>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0" bIns="0" numCol="1" spcCol="0" rtlCol="0" fromWordArt="0" anchor="t" anchorCtr="0" forceAA="0" compatLnSpc="1">
                <a:prstTxWarp prst="textNoShape">
                  <a:avLst/>
                </a:prstTxWarp>
                <a:noAutofit/>
              </a:bodyPr>
              <a:lstStyle/>
              <a:p>
                <a:pPr marL="0" algn="l" defTabSz="932472" rtl="0" eaLnBrk="1" fontAlgn="base" latinLnBrk="0" hangingPunct="1">
                  <a:lnSpc>
                    <a:spcPct val="100000"/>
                  </a:lnSpc>
                  <a:spcBef>
                    <a:spcPct val="0"/>
                  </a:spcBef>
                  <a:spcAft>
                    <a:spcPct val="0"/>
                  </a:spcAft>
                </a:pPr>
                <a:r>
                  <a:rPr lang="en-US" sz="500" b="1" kern="1200" baseline="0" dirty="0">
                    <a:gradFill>
                      <a:gsLst>
                        <a:gs pos="37168">
                          <a:srgbClr val="292929"/>
                        </a:gs>
                        <a:gs pos="72000">
                          <a:srgbClr val="292929"/>
                        </a:gs>
                      </a:gsLst>
                      <a:lin ang="5400000" scaled="0"/>
                    </a:gradFill>
                    <a:latin typeface="+mn-lt"/>
                    <a:ea typeface="Segoe UI" pitchFamily="34" charset="0"/>
                    <a:cs typeface="Segoe UI" pitchFamily="34" charset="0"/>
                  </a:rPr>
                  <a:t>Light Gray</a:t>
                </a:r>
              </a:p>
              <a:p>
                <a:pPr algn="l" defTabSz="932472" fontAlgn="base">
                  <a:lnSpc>
                    <a:spcPct val="100000"/>
                  </a:lnSpc>
                  <a:spcBef>
                    <a:spcPct val="0"/>
                  </a:spcBef>
                  <a:spcAft>
                    <a:spcPct val="0"/>
                  </a:spcAft>
                </a:pPr>
                <a:r>
                  <a:rPr lang="en-US" sz="500" dirty="0">
                    <a:gradFill>
                      <a:gsLst>
                        <a:gs pos="37168">
                          <a:srgbClr val="292929"/>
                        </a:gs>
                        <a:gs pos="72000">
                          <a:srgbClr val="292929"/>
                        </a:gs>
                      </a:gsLst>
                      <a:lin ang="5400000" scaled="0"/>
                    </a:gradFill>
                    <a:ea typeface="Segoe UI" pitchFamily="34" charset="0"/>
                    <a:cs typeface="Segoe UI" pitchFamily="34" charset="0"/>
                  </a:rPr>
                  <a:t>R:</a:t>
                </a:r>
                <a:r>
                  <a:rPr lang="en-US" sz="500" baseline="0" dirty="0">
                    <a:gradFill>
                      <a:gsLst>
                        <a:gs pos="37168">
                          <a:srgbClr val="292929"/>
                        </a:gs>
                        <a:gs pos="72000">
                          <a:srgbClr val="292929"/>
                        </a:gs>
                      </a:gsLst>
                      <a:lin ang="5400000" scaled="0"/>
                    </a:gradFill>
                    <a:ea typeface="Segoe UI" pitchFamily="34" charset="0"/>
                    <a:cs typeface="Segoe UI" pitchFamily="34" charset="0"/>
                  </a:rPr>
                  <a:t>210 G:210 B:210</a:t>
                </a:r>
                <a:endParaRPr lang="en-US" sz="500" dirty="0">
                  <a:gradFill>
                    <a:gsLst>
                      <a:gs pos="37168">
                        <a:srgbClr val="292929"/>
                      </a:gs>
                      <a:gs pos="72000">
                        <a:srgbClr val="292929"/>
                      </a:gs>
                    </a:gsLst>
                    <a:lin ang="5400000" scaled="0"/>
                  </a:gradFill>
                  <a:ea typeface="Segoe UI" pitchFamily="34" charset="0"/>
                  <a:cs typeface="Segoe UI" pitchFamily="34" charset="0"/>
                </a:endParaRPr>
              </a:p>
            </p:txBody>
          </p:sp>
        </p:grpSp>
        <p:sp>
          <p:nvSpPr>
            <p:cNvPr id="28" name="TextBox 27"/>
            <p:cNvSpPr txBox="1"/>
            <p:nvPr userDrawn="1"/>
          </p:nvSpPr>
          <p:spPr>
            <a:xfrm rot="5400000">
              <a:off x="12988035" y="260168"/>
              <a:ext cx="843501" cy="323165"/>
            </a:xfrm>
            <a:prstGeom prst="rect">
              <a:avLst/>
            </a:prstGeom>
            <a:noFill/>
          </p:spPr>
          <p:txBody>
            <a:bodyPr wrap="none" lIns="0" tIns="91440" rIns="182880" bIns="91440" rtlCol="0">
              <a:spAutoFit/>
            </a:bodyPr>
            <a:lstStyle/>
            <a:p>
              <a:pPr marL="0" algn="l" defTabSz="932742" rtl="0" eaLnBrk="1" latinLnBrk="0" hangingPunct="1">
                <a:lnSpc>
                  <a:spcPct val="90000"/>
                </a:lnSpc>
                <a:spcAft>
                  <a:spcPts val="600"/>
                </a:spcAft>
              </a:pPr>
              <a:r>
                <a:rPr lang="en-US" sz="1000" kern="1200" dirty="0">
                  <a:gradFill>
                    <a:gsLst>
                      <a:gs pos="82301">
                        <a:srgbClr val="292929"/>
                      </a:gs>
                      <a:gs pos="62000">
                        <a:srgbClr val="292929"/>
                      </a:gs>
                    </a:gsLst>
                    <a:lin ang="5400000" scaled="0"/>
                  </a:gradFill>
                  <a:latin typeface="+mn-lt"/>
                  <a:ea typeface="+mn-ea"/>
                  <a:cs typeface="+mn-cs"/>
                </a:rPr>
                <a:t>Main colors</a:t>
              </a:r>
            </a:p>
          </p:txBody>
        </p:sp>
        <p:sp>
          <p:nvSpPr>
            <p:cNvPr id="32" name="TextBox 31"/>
            <p:cNvSpPr txBox="1"/>
            <p:nvPr userDrawn="1"/>
          </p:nvSpPr>
          <p:spPr>
            <a:xfrm rot="5400000">
              <a:off x="11742070" y="4230580"/>
              <a:ext cx="2656496" cy="323165"/>
            </a:xfrm>
            <a:prstGeom prst="rect">
              <a:avLst/>
            </a:prstGeom>
            <a:noFill/>
          </p:spPr>
          <p:txBody>
            <a:bodyPr wrap="none" lIns="0" tIns="91440" rIns="182880" bIns="91440" rtlCol="0">
              <a:spAutoFit/>
            </a:bodyPr>
            <a:lstStyle/>
            <a:p>
              <a:pPr marL="0" algn="l" defTabSz="932742" rtl="0" eaLnBrk="1" latinLnBrk="0" hangingPunct="1">
                <a:lnSpc>
                  <a:spcPct val="90000"/>
                </a:lnSpc>
                <a:spcAft>
                  <a:spcPts val="600"/>
                </a:spcAft>
              </a:pPr>
              <a:r>
                <a:rPr lang="en-US" sz="1000" kern="1200" dirty="0">
                  <a:gradFill>
                    <a:gsLst>
                      <a:gs pos="82301">
                        <a:srgbClr val="292929"/>
                      </a:gs>
                      <a:gs pos="62000">
                        <a:srgbClr val="292929"/>
                      </a:gs>
                    </a:gsLst>
                    <a:lin ang="5400000" scaled="0"/>
                  </a:gradFill>
                  <a:latin typeface="+mn-lt"/>
                  <a:ea typeface="+mn-ea"/>
                  <a:cs typeface="+mn-cs"/>
                </a:rPr>
                <a:t>Secondary colors (use only when necessary)</a:t>
              </a:r>
            </a:p>
          </p:txBody>
        </p:sp>
        <p:sp>
          <p:nvSpPr>
            <p:cNvPr id="22" name="Rectangle 21"/>
            <p:cNvSpPr/>
            <p:nvPr userDrawn="1"/>
          </p:nvSpPr>
          <p:spPr bwMode="auto">
            <a:xfrm rot="5400000">
              <a:off x="12328888" y="5187119"/>
              <a:ext cx="869930" cy="289766"/>
            </a:xfrm>
            <a:prstGeom prst="rect">
              <a:avLst/>
            </a:prstGeom>
            <a:solidFill>
              <a:srgbClr val="A8000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0" bIns="0" numCol="1" spcCol="0" rtlCol="0" fromWordArt="0" anchor="t" anchorCtr="0" forceAA="0" compatLnSpc="1">
              <a:prstTxWarp prst="textNoShape">
                <a:avLst/>
              </a:prstTxWarp>
              <a:noAutofit/>
            </a:bodyPr>
            <a:lstStyle/>
            <a:p>
              <a:pPr marL="0" algn="l" defTabSz="932472" rtl="0" eaLnBrk="1" fontAlgn="base" latinLnBrk="0" hangingPunct="1">
                <a:lnSpc>
                  <a:spcPct val="100000"/>
                </a:lnSpc>
                <a:spcBef>
                  <a:spcPct val="0"/>
                </a:spcBef>
                <a:spcAft>
                  <a:spcPct val="0"/>
                </a:spcAft>
              </a:pPr>
              <a:r>
                <a:rPr lang="en-US" sz="500" b="1" kern="1200" baseline="0" dirty="0">
                  <a:gradFill>
                    <a:gsLst>
                      <a:gs pos="0">
                        <a:srgbClr val="FFFFFF"/>
                      </a:gs>
                      <a:gs pos="100000">
                        <a:srgbClr val="FFFFFF"/>
                      </a:gs>
                    </a:gsLst>
                    <a:lin ang="5400000" scaled="0"/>
                  </a:gradFill>
                  <a:latin typeface="+mn-lt"/>
                  <a:ea typeface="Segoe UI" pitchFamily="34" charset="0"/>
                  <a:cs typeface="Segoe UI" pitchFamily="34" charset="0"/>
                </a:rPr>
                <a:t>Dark Red</a:t>
              </a:r>
            </a:p>
            <a:p>
              <a:pPr algn="l" defTabSz="932472" fontAlgn="base">
                <a:lnSpc>
                  <a:spcPct val="100000"/>
                </a:lnSpc>
                <a:spcBef>
                  <a:spcPct val="0"/>
                </a:spcBef>
                <a:spcAft>
                  <a:spcPct val="0"/>
                </a:spcAft>
              </a:pPr>
              <a:r>
                <a:rPr lang="en-US" sz="500" dirty="0">
                  <a:gradFill>
                    <a:gsLst>
                      <a:gs pos="2092">
                        <a:srgbClr val="F8F8F8"/>
                      </a:gs>
                      <a:gs pos="10042">
                        <a:srgbClr val="F8F8F8"/>
                      </a:gs>
                    </a:gsLst>
                    <a:lin ang="5400000" scaled="0"/>
                  </a:gradFill>
                  <a:ea typeface="Segoe UI" pitchFamily="34" charset="0"/>
                  <a:cs typeface="Segoe UI" pitchFamily="34" charset="0"/>
                </a:rPr>
                <a:t>R:</a:t>
              </a:r>
              <a:r>
                <a:rPr lang="en-US" sz="500" baseline="0" dirty="0">
                  <a:gradFill>
                    <a:gsLst>
                      <a:gs pos="2092">
                        <a:srgbClr val="F8F8F8"/>
                      </a:gs>
                      <a:gs pos="10042">
                        <a:srgbClr val="F8F8F8"/>
                      </a:gs>
                    </a:gsLst>
                    <a:lin ang="5400000" scaled="0"/>
                  </a:gradFill>
                  <a:ea typeface="Segoe UI" pitchFamily="34" charset="0"/>
                  <a:cs typeface="Segoe UI" pitchFamily="34" charset="0"/>
                </a:rPr>
                <a:t>168 G:0 B:0</a:t>
              </a:r>
              <a:endParaRPr lang="en-US" sz="500" dirty="0">
                <a:gradFill>
                  <a:gsLst>
                    <a:gs pos="2092">
                      <a:srgbClr val="F8F8F8"/>
                    </a:gs>
                    <a:gs pos="10042">
                      <a:srgbClr val="F8F8F8"/>
                    </a:gs>
                  </a:gsLst>
                  <a:lin ang="5400000" scaled="0"/>
                </a:gradFill>
                <a:ea typeface="Segoe UI" pitchFamily="34" charset="0"/>
                <a:cs typeface="Segoe UI" pitchFamily="34" charset="0"/>
              </a:endParaRPr>
            </a:p>
          </p:txBody>
        </p:sp>
        <p:sp>
          <p:nvSpPr>
            <p:cNvPr id="23" name="Rectangle 22"/>
            <p:cNvSpPr/>
            <p:nvPr userDrawn="1"/>
          </p:nvSpPr>
          <p:spPr bwMode="auto">
            <a:xfrm rot="5400000">
              <a:off x="12328888" y="3353997"/>
              <a:ext cx="869930" cy="289766"/>
            </a:xfrm>
            <a:prstGeom prst="rect">
              <a:avLst/>
            </a:prstGeom>
            <a:solidFill>
              <a:srgbClr val="00BCF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0" bIns="0" numCol="1" spcCol="0" rtlCol="0" fromWordArt="0" anchor="t" anchorCtr="0" forceAA="0" compatLnSpc="1">
              <a:prstTxWarp prst="textNoShape">
                <a:avLst/>
              </a:prstTxWarp>
              <a:noAutofit/>
            </a:bodyPr>
            <a:lstStyle/>
            <a:p>
              <a:pPr marL="0" algn="l" defTabSz="932472" rtl="0" eaLnBrk="1" fontAlgn="base" latinLnBrk="0" hangingPunct="1">
                <a:lnSpc>
                  <a:spcPct val="100000"/>
                </a:lnSpc>
                <a:spcBef>
                  <a:spcPct val="0"/>
                </a:spcBef>
                <a:spcAft>
                  <a:spcPct val="0"/>
                </a:spcAft>
              </a:pPr>
              <a:r>
                <a:rPr lang="en-US" sz="500" b="1" kern="1200" baseline="0" dirty="0">
                  <a:gradFill>
                    <a:gsLst>
                      <a:gs pos="0">
                        <a:srgbClr val="FFFFFF"/>
                      </a:gs>
                      <a:gs pos="100000">
                        <a:srgbClr val="FFFFFF"/>
                      </a:gs>
                    </a:gsLst>
                    <a:lin ang="5400000" scaled="0"/>
                  </a:gradFill>
                  <a:latin typeface="+mn-lt"/>
                  <a:ea typeface="Segoe UI" pitchFamily="34" charset="0"/>
                  <a:cs typeface="Segoe UI" pitchFamily="34" charset="0"/>
                </a:rPr>
                <a:t>Light Blue</a:t>
              </a:r>
            </a:p>
            <a:p>
              <a:pPr algn="l" defTabSz="932472" fontAlgn="base">
                <a:lnSpc>
                  <a:spcPct val="100000"/>
                </a:lnSpc>
                <a:spcBef>
                  <a:spcPct val="0"/>
                </a:spcBef>
                <a:spcAft>
                  <a:spcPct val="0"/>
                </a:spcAft>
              </a:pPr>
              <a:r>
                <a:rPr lang="en-US" sz="500" dirty="0">
                  <a:gradFill>
                    <a:gsLst>
                      <a:gs pos="2092">
                        <a:srgbClr val="F8F8F8"/>
                      </a:gs>
                      <a:gs pos="10042">
                        <a:srgbClr val="F8F8F8"/>
                      </a:gs>
                    </a:gsLst>
                    <a:lin ang="5400000" scaled="0"/>
                  </a:gradFill>
                  <a:ea typeface="Segoe UI" pitchFamily="34" charset="0"/>
                  <a:cs typeface="Segoe UI" pitchFamily="34" charset="0"/>
                </a:rPr>
                <a:t>R:16</a:t>
              </a:r>
              <a:r>
                <a:rPr lang="en-US" sz="500" baseline="0" dirty="0">
                  <a:gradFill>
                    <a:gsLst>
                      <a:gs pos="2092">
                        <a:srgbClr val="F8F8F8"/>
                      </a:gs>
                      <a:gs pos="10042">
                        <a:srgbClr val="F8F8F8"/>
                      </a:gs>
                    </a:gsLst>
                    <a:lin ang="5400000" scaled="0"/>
                  </a:gradFill>
                  <a:ea typeface="Segoe UI" pitchFamily="34" charset="0"/>
                  <a:cs typeface="Segoe UI" pitchFamily="34" charset="0"/>
                </a:rPr>
                <a:t> G:124 B:16</a:t>
              </a:r>
              <a:endParaRPr lang="en-US" sz="500" dirty="0">
                <a:gradFill>
                  <a:gsLst>
                    <a:gs pos="2092">
                      <a:srgbClr val="F8F8F8"/>
                    </a:gs>
                    <a:gs pos="10042">
                      <a:srgbClr val="F8F8F8"/>
                    </a:gs>
                  </a:gsLst>
                  <a:lin ang="5400000" scaled="0"/>
                </a:gradFill>
                <a:ea typeface="Segoe UI" pitchFamily="34" charset="0"/>
                <a:cs typeface="Segoe UI" pitchFamily="34" charset="0"/>
              </a:endParaRPr>
            </a:p>
          </p:txBody>
        </p:sp>
        <p:sp>
          <p:nvSpPr>
            <p:cNvPr id="24" name="Rectangle 23"/>
            <p:cNvSpPr/>
            <p:nvPr userDrawn="1"/>
          </p:nvSpPr>
          <p:spPr bwMode="auto">
            <a:xfrm rot="5400000">
              <a:off x="12328888" y="4272719"/>
              <a:ext cx="869930" cy="289766"/>
            </a:xfrm>
            <a:prstGeom prst="rect">
              <a:avLst/>
            </a:prstGeom>
            <a:solidFill>
              <a:srgbClr val="00205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0" bIns="0" numCol="1" spcCol="0" rtlCol="0" fromWordArt="0" anchor="t" anchorCtr="0" forceAA="0" compatLnSpc="1">
              <a:prstTxWarp prst="textNoShape">
                <a:avLst/>
              </a:prstTxWarp>
              <a:noAutofit/>
            </a:bodyPr>
            <a:lstStyle/>
            <a:p>
              <a:pPr marL="0" algn="l" defTabSz="932472" rtl="0" eaLnBrk="1" fontAlgn="base" latinLnBrk="0" hangingPunct="1">
                <a:lnSpc>
                  <a:spcPct val="100000"/>
                </a:lnSpc>
                <a:spcBef>
                  <a:spcPct val="0"/>
                </a:spcBef>
                <a:spcAft>
                  <a:spcPct val="0"/>
                </a:spcAft>
              </a:pPr>
              <a:r>
                <a:rPr lang="en-US" sz="500" b="1" kern="1200" baseline="0" dirty="0">
                  <a:gradFill>
                    <a:gsLst>
                      <a:gs pos="0">
                        <a:srgbClr val="FFFFFF"/>
                      </a:gs>
                      <a:gs pos="100000">
                        <a:srgbClr val="FFFFFF"/>
                      </a:gs>
                    </a:gsLst>
                    <a:lin ang="5400000" scaled="0"/>
                  </a:gradFill>
                  <a:latin typeface="+mn-lt"/>
                  <a:ea typeface="Segoe UI" pitchFamily="34" charset="0"/>
                  <a:cs typeface="Segoe UI" pitchFamily="34" charset="0"/>
                </a:rPr>
                <a:t>Dark Blue</a:t>
              </a:r>
            </a:p>
            <a:p>
              <a:pPr algn="l" defTabSz="932472" fontAlgn="base">
                <a:lnSpc>
                  <a:spcPct val="100000"/>
                </a:lnSpc>
                <a:spcBef>
                  <a:spcPct val="0"/>
                </a:spcBef>
                <a:spcAft>
                  <a:spcPct val="0"/>
                </a:spcAft>
              </a:pPr>
              <a:r>
                <a:rPr lang="en-US" sz="500" dirty="0">
                  <a:gradFill>
                    <a:gsLst>
                      <a:gs pos="2092">
                        <a:srgbClr val="F8F8F8"/>
                      </a:gs>
                      <a:gs pos="10042">
                        <a:srgbClr val="F8F8F8"/>
                      </a:gs>
                    </a:gsLst>
                    <a:lin ang="5400000" scaled="0"/>
                  </a:gradFill>
                  <a:ea typeface="Segoe UI" pitchFamily="34" charset="0"/>
                  <a:cs typeface="Segoe UI" pitchFamily="34" charset="0"/>
                </a:rPr>
                <a:t>R0 G32 B80</a:t>
              </a:r>
            </a:p>
          </p:txBody>
        </p:sp>
      </p:grpSp>
    </p:spTree>
    <p:extLst>
      <p:ext uri="{BB962C8B-B14F-4D97-AF65-F5344CB8AC3E}">
        <p14:creationId xmlns:p14="http://schemas.microsoft.com/office/powerpoint/2010/main" val="1962857550"/>
      </p:ext>
    </p:extLst>
  </p:cSld>
  <p:clrMap bg1="lt1" tx1="dk1" bg2="lt2" tx2="dk2" accent1="accent1" accent2="accent2" accent3="accent3" accent4="accent4" accent5="accent5" accent6="accent6" hlink="hlink" folHlink="folHlink"/>
  <p:sldLayoutIdLst>
    <p:sldLayoutId id="2147484389" r:id="rId1"/>
    <p:sldLayoutId id="2147484390" r:id="rId2"/>
    <p:sldLayoutId id="2147484391" r:id="rId3"/>
    <p:sldLayoutId id="2147484392" r:id="rId4"/>
    <p:sldLayoutId id="2147484393" r:id="rId5"/>
    <p:sldLayoutId id="2147484394" r:id="rId6"/>
    <p:sldLayoutId id="2147484395" r:id="rId7"/>
    <p:sldLayoutId id="2147484396" r:id="rId8"/>
    <p:sldLayoutId id="2147484397" r:id="rId9"/>
    <p:sldLayoutId id="2147484398" r:id="rId10"/>
    <p:sldLayoutId id="2147484399" r:id="rId11"/>
    <p:sldLayoutId id="2147484400" r:id="rId12"/>
    <p:sldLayoutId id="2147484401" r:id="rId13"/>
    <p:sldLayoutId id="2147484402" r:id="rId14"/>
    <p:sldLayoutId id="2147484403" r:id="rId15"/>
    <p:sldLayoutId id="2147484404" r:id="rId16"/>
    <p:sldLayoutId id="2147484405" r:id="rId17"/>
    <p:sldLayoutId id="2147484406" r:id="rId18"/>
    <p:sldLayoutId id="2147484407" r:id="rId19"/>
    <p:sldLayoutId id="2147484408" r:id="rId20"/>
    <p:sldLayoutId id="2147484409" r:id="rId21"/>
    <p:sldLayoutId id="2147484410" r:id="rId22"/>
  </p:sldLayoutIdLst>
  <p:transition>
    <p:fade/>
  </p:transition>
  <p:txStyles>
    <p:titleStyle>
      <a:lvl1pPr algn="l" defTabSz="932742" rtl="0" eaLnBrk="1" latinLnBrk="0" hangingPunct="1">
        <a:lnSpc>
          <a:spcPct val="90000"/>
        </a:lnSpc>
        <a:spcBef>
          <a:spcPct val="0"/>
        </a:spcBef>
        <a:buNone/>
        <a:defRPr lang="en-US" sz="4800" b="0" kern="1200" cap="none" spc="-102" baseline="0" dirty="0" smtClean="0">
          <a:ln w="3175">
            <a:noFill/>
          </a:ln>
          <a:gradFill>
            <a:gsLst>
              <a:gs pos="1250">
                <a:schemeClr val="tx1"/>
              </a:gs>
              <a:gs pos="100000">
                <a:schemeClr val="tx1"/>
              </a:gs>
            </a:gsLst>
            <a:lin ang="5400000" scaled="0"/>
          </a:gradFill>
          <a:effectLst/>
          <a:latin typeface="+mj-lt"/>
          <a:ea typeface="+mn-ea"/>
          <a:cs typeface="Segoe UI" pitchFamily="34" charset="0"/>
        </a:defRPr>
      </a:lvl1pPr>
    </p:titleStyle>
    <p:bodyStyle>
      <a:lvl1pPr marL="342900" marR="0" indent="-342900" algn="l" defTabSz="932742" rtl="0" eaLnBrk="1" fontAlgn="auto" latinLnBrk="0" hangingPunct="1">
        <a:lnSpc>
          <a:spcPct val="90000"/>
        </a:lnSpc>
        <a:spcBef>
          <a:spcPct val="20000"/>
        </a:spcBef>
        <a:spcAft>
          <a:spcPts val="0"/>
        </a:spcAft>
        <a:buClrTx/>
        <a:buSzPct val="90000"/>
        <a:buFont typeface="Arial" pitchFamily="34" charset="0"/>
        <a:buChar char="•"/>
        <a:tabLst/>
        <a:defRPr sz="4000" kern="1200" spc="0" baseline="0">
          <a:gradFill>
            <a:gsLst>
              <a:gs pos="1250">
                <a:schemeClr val="tx1"/>
              </a:gs>
              <a:gs pos="100000">
                <a:schemeClr val="tx1"/>
              </a:gs>
            </a:gsLst>
            <a:lin ang="5400000" scaled="0"/>
          </a:gradFill>
          <a:latin typeface="+mj-lt"/>
          <a:ea typeface="+mn-ea"/>
          <a:cs typeface="+mn-cs"/>
        </a:defRPr>
      </a:lvl1pPr>
      <a:lvl2pPr marL="584200" marR="0" indent="-241300" algn="l" defTabSz="932742" rtl="0" eaLnBrk="1" fontAlgn="auto" latinLnBrk="0" hangingPunct="1">
        <a:lnSpc>
          <a:spcPct val="90000"/>
        </a:lnSpc>
        <a:spcBef>
          <a:spcPct val="20000"/>
        </a:spcBef>
        <a:spcAft>
          <a:spcPts val="0"/>
        </a:spcAft>
        <a:buClrTx/>
        <a:buSzPct val="90000"/>
        <a:buFont typeface="Arial" pitchFamily="34" charset="0"/>
        <a:buChar char="•"/>
        <a:tabLst/>
        <a:defRPr sz="2400" kern="1200" spc="0" baseline="0">
          <a:gradFill>
            <a:gsLst>
              <a:gs pos="1250">
                <a:schemeClr val="tx1"/>
              </a:gs>
              <a:gs pos="100000">
                <a:schemeClr val="tx1"/>
              </a:gs>
            </a:gsLst>
            <a:lin ang="5400000" scaled="0"/>
          </a:gradFill>
          <a:latin typeface="+mn-lt"/>
          <a:ea typeface="+mn-ea"/>
          <a:cs typeface="+mn-cs"/>
        </a:defRPr>
      </a:lvl2pPr>
      <a:lvl3pPr marL="800100" marR="0" indent="-228600" algn="l" defTabSz="932742" rtl="0" eaLnBrk="1" fontAlgn="auto" latinLnBrk="0" hangingPunct="1">
        <a:lnSpc>
          <a:spcPct val="90000"/>
        </a:lnSpc>
        <a:spcBef>
          <a:spcPct val="20000"/>
        </a:spcBef>
        <a:spcAft>
          <a:spcPts val="0"/>
        </a:spcAft>
        <a:buClrTx/>
        <a:buSzPct val="90000"/>
        <a:buFont typeface="Arial" pitchFamily="34" charset="0"/>
        <a:buChar char="•"/>
        <a:tabLst/>
        <a:defRPr sz="2000" kern="1200" spc="0" baseline="0">
          <a:gradFill>
            <a:gsLst>
              <a:gs pos="1250">
                <a:schemeClr val="tx1"/>
              </a:gs>
              <a:gs pos="100000">
                <a:schemeClr val="tx1"/>
              </a:gs>
            </a:gsLst>
            <a:lin ang="5400000" scaled="0"/>
          </a:gradFill>
          <a:latin typeface="+mn-lt"/>
          <a:ea typeface="+mn-ea"/>
          <a:cs typeface="+mn-cs"/>
        </a:defRPr>
      </a:lvl3pPr>
      <a:lvl4pPr marL="1028700" marR="0" indent="-228600" algn="l" defTabSz="932742" rtl="0" eaLnBrk="1" fontAlgn="auto" latinLnBrk="0" hangingPunct="1">
        <a:lnSpc>
          <a:spcPct val="90000"/>
        </a:lnSpc>
        <a:spcBef>
          <a:spcPct val="20000"/>
        </a:spcBef>
        <a:spcAft>
          <a:spcPts val="0"/>
        </a:spcAft>
        <a:buClrTx/>
        <a:buSzPct val="90000"/>
        <a:buFont typeface="Arial" pitchFamily="34" charset="0"/>
        <a:buChar char="•"/>
        <a:tabLst/>
        <a:defRPr sz="1800" kern="1200" spc="0" baseline="0">
          <a:gradFill>
            <a:gsLst>
              <a:gs pos="1250">
                <a:schemeClr val="tx1"/>
              </a:gs>
              <a:gs pos="100000">
                <a:schemeClr val="tx1"/>
              </a:gs>
            </a:gsLst>
            <a:lin ang="5400000" scaled="0"/>
          </a:gradFill>
          <a:latin typeface="+mn-lt"/>
          <a:ea typeface="+mn-ea"/>
          <a:cs typeface="+mn-cs"/>
        </a:defRPr>
      </a:lvl4pPr>
      <a:lvl5pPr marL="1257300" marR="0" indent="-228600" algn="l" defTabSz="932742" rtl="0" eaLnBrk="1" fontAlgn="auto" latinLnBrk="0" hangingPunct="1">
        <a:lnSpc>
          <a:spcPct val="90000"/>
        </a:lnSpc>
        <a:spcBef>
          <a:spcPct val="20000"/>
        </a:spcBef>
        <a:spcAft>
          <a:spcPts val="0"/>
        </a:spcAft>
        <a:buClrTx/>
        <a:buSzPct val="90000"/>
        <a:buFont typeface="Arial" pitchFamily="34" charset="0"/>
        <a:buChar char="•"/>
        <a:tabLst/>
        <a:defRPr sz="1800" kern="1200" spc="0" baseline="0">
          <a:gradFill>
            <a:gsLst>
              <a:gs pos="1250">
                <a:schemeClr val="tx1"/>
              </a:gs>
              <a:gs pos="100000">
                <a:schemeClr val="tx1"/>
              </a:gs>
            </a:gsLst>
            <a:lin ang="5400000" scaled="0"/>
          </a:gra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187">
          <p15:clr>
            <a:srgbClr val="5ACBF0"/>
          </p15:clr>
        </p15:guide>
        <p15:guide id="2" pos="173">
          <p15:clr>
            <a:srgbClr val="5ACBF0"/>
          </p15:clr>
        </p15:guide>
        <p15:guide id="3" pos="749">
          <p15:clr>
            <a:srgbClr val="5ACBF0"/>
          </p15:clr>
        </p15:guide>
        <p15:guide id="4" pos="1325">
          <p15:clr>
            <a:srgbClr val="5ACBF0"/>
          </p15:clr>
        </p15:guide>
        <p15:guide id="5" pos="1901">
          <p15:clr>
            <a:srgbClr val="5ACBF0"/>
          </p15:clr>
        </p15:guide>
        <p15:guide id="6" pos="2477">
          <p15:clr>
            <a:srgbClr val="5ACBF0"/>
          </p15:clr>
        </p15:guide>
        <p15:guide id="7" pos="3053">
          <p15:clr>
            <a:srgbClr val="5ACBF0"/>
          </p15:clr>
        </p15:guide>
        <p15:guide id="8" pos="3629">
          <p15:clr>
            <a:srgbClr val="5ACBF0"/>
          </p15:clr>
        </p15:guide>
        <p15:guide id="9" pos="4205">
          <p15:clr>
            <a:srgbClr val="5ACBF0"/>
          </p15:clr>
        </p15:guide>
        <p15:guide id="10" pos="4781">
          <p15:clr>
            <a:srgbClr val="5ACBF0"/>
          </p15:clr>
        </p15:guide>
        <p15:guide id="11" pos="5357">
          <p15:clr>
            <a:srgbClr val="5ACBF0"/>
          </p15:clr>
        </p15:guide>
        <p15:guide id="12" pos="5933">
          <p15:clr>
            <a:srgbClr val="5ACBF0"/>
          </p15:clr>
        </p15:guide>
        <p15:guide id="13" pos="6509">
          <p15:clr>
            <a:srgbClr val="5ACBF0"/>
          </p15:clr>
        </p15:guide>
        <p15:guide id="14" pos="7085">
          <p15:clr>
            <a:srgbClr val="5ACBF0"/>
          </p15:clr>
        </p15:guide>
        <p15:guide id="15" pos="7661">
          <p15:clr>
            <a:srgbClr val="5ACBF0"/>
          </p15:clr>
        </p15:guide>
        <p15:guide id="16" pos="288">
          <p15:clr>
            <a:srgbClr val="C35EA4"/>
          </p15:clr>
        </p15:guide>
        <p15:guide id="17" pos="7546">
          <p15:clr>
            <a:srgbClr val="C35EA4"/>
          </p15:clr>
        </p15:guide>
        <p15:guide id="18" orient="horz" pos="763">
          <p15:clr>
            <a:srgbClr val="5ACBF0"/>
          </p15:clr>
        </p15:guide>
        <p15:guide id="19" orient="horz" pos="1339">
          <p15:clr>
            <a:srgbClr val="5ACBF0"/>
          </p15:clr>
        </p15:guide>
        <p15:guide id="20" orient="horz" pos="1915">
          <p15:clr>
            <a:srgbClr val="5ACBF0"/>
          </p15:clr>
        </p15:guide>
        <p15:guide id="21" orient="horz" pos="2491">
          <p15:clr>
            <a:srgbClr val="5ACBF0"/>
          </p15:clr>
        </p15:guide>
        <p15:guide id="22" orient="horz" pos="3067">
          <p15:clr>
            <a:srgbClr val="5ACBF0"/>
          </p15:clr>
        </p15:guide>
        <p15:guide id="23" orient="horz" pos="3643">
          <p15:clr>
            <a:srgbClr val="5ACBF0"/>
          </p15:clr>
        </p15:guide>
        <p15:guide id="24" orient="horz" pos="4219">
          <p15:clr>
            <a:srgbClr val="5ACBF0"/>
          </p15:clr>
        </p15:guide>
        <p15:guide id="25" orient="horz" pos="302">
          <p15:clr>
            <a:srgbClr val="C35EA4"/>
          </p15:clr>
        </p15:guide>
        <p15:guide id="26" orient="horz" pos="4104">
          <p15:clr>
            <a:srgbClr val="C35EA4"/>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84.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5.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66.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66.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66.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66.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75.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66.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80.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80.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6.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73.xml"/></Relationships>
</file>

<file path=ppt/slides/_rels/slide21.xml.rels><?xml version="1.0" encoding="UTF-8" standalone="yes"?>
<Relationships xmlns="http://schemas.openxmlformats.org/package/2006/relationships"><Relationship Id="rId8" Type="http://schemas.openxmlformats.org/officeDocument/2006/relationships/diagramData" Target="../diagrams/data2.xml"/><Relationship Id="rId3" Type="http://schemas.openxmlformats.org/officeDocument/2006/relationships/diagramData" Target="../diagrams/data1.xml"/><Relationship Id="rId7" Type="http://schemas.microsoft.com/office/2007/relationships/diagramDrawing" Target="../diagrams/drawing1.xml"/><Relationship Id="rId12" Type="http://schemas.microsoft.com/office/2007/relationships/diagramDrawing" Target="../diagrams/drawing2.xml"/><Relationship Id="rId2" Type="http://schemas.openxmlformats.org/officeDocument/2006/relationships/notesSlide" Target="../notesSlides/notesSlide20.xml"/><Relationship Id="rId1" Type="http://schemas.openxmlformats.org/officeDocument/2006/relationships/slideLayout" Target="../slideLayouts/slideLayout66.xml"/><Relationship Id="rId6" Type="http://schemas.openxmlformats.org/officeDocument/2006/relationships/diagramColors" Target="../diagrams/colors1.xml"/><Relationship Id="rId11" Type="http://schemas.openxmlformats.org/officeDocument/2006/relationships/diagramColors" Target="../diagrams/colors2.xml"/><Relationship Id="rId5" Type="http://schemas.openxmlformats.org/officeDocument/2006/relationships/diagramQuickStyle" Target="../diagrams/quickStyle1.xml"/><Relationship Id="rId10" Type="http://schemas.openxmlformats.org/officeDocument/2006/relationships/diagramQuickStyle" Target="../diagrams/quickStyle2.xml"/><Relationship Id="rId4" Type="http://schemas.openxmlformats.org/officeDocument/2006/relationships/diagramLayout" Target="../diagrams/layout1.xml"/><Relationship Id="rId9" Type="http://schemas.openxmlformats.org/officeDocument/2006/relationships/diagramLayout" Target="../diagrams/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1.xml"/><Relationship Id="rId1" Type="http://schemas.openxmlformats.org/officeDocument/2006/relationships/slideLayout" Target="../slideLayouts/slideLayout80.xml"/></Relationships>
</file>

<file path=ppt/slides/_rels/slide23.xml.rels><?xml version="1.0" encoding="UTF-8" standalone="yes"?>
<Relationships xmlns="http://schemas.openxmlformats.org/package/2006/relationships"><Relationship Id="rId3" Type="http://schemas.openxmlformats.org/officeDocument/2006/relationships/hyperlink" Target="https://graph.microsoft.com/beta/plans" TargetMode="External"/><Relationship Id="rId2" Type="http://schemas.openxmlformats.org/officeDocument/2006/relationships/notesSlide" Target="../notesSlides/notesSlide22.xml"/><Relationship Id="rId1" Type="http://schemas.openxmlformats.org/officeDocument/2006/relationships/slideLayout" Target="../slideLayouts/slideLayout80.xml"/><Relationship Id="rId6" Type="http://schemas.microsoft.com/office/2007/relationships/hdphoto" Target="../media/hdphoto1.wdp"/><Relationship Id="rId5" Type="http://schemas.openxmlformats.org/officeDocument/2006/relationships/image" Target="../media/image18.png"/><Relationship Id="rId4" Type="http://schemas.openxmlformats.org/officeDocument/2006/relationships/hyperlink" Target="https://graph.microsoft.com/beta/buckets" TargetMode="External"/></Relationships>
</file>

<file path=ppt/slides/_rels/slide2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3.xml"/><Relationship Id="rId1" Type="http://schemas.openxmlformats.org/officeDocument/2006/relationships/slideLayout" Target="../slideLayouts/slideLayout80.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73.xml"/></Relationships>
</file>

<file path=ppt/slides/_rels/slide2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5.xml"/><Relationship Id="rId1" Type="http://schemas.openxmlformats.org/officeDocument/2006/relationships/slideLayout" Target="../slideLayouts/slideLayout66.xml"/></Relationships>
</file>

<file path=ppt/slides/_rels/slide2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6.xml"/><Relationship Id="rId1" Type="http://schemas.openxmlformats.org/officeDocument/2006/relationships/slideLayout" Target="../slideLayouts/slideLayout72.xml"/><Relationship Id="rId4" Type="http://schemas.openxmlformats.org/officeDocument/2006/relationships/image" Target="../media/image21.png"/></Relationships>
</file>

<file path=ppt/slides/_rels/slide2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7.xml"/><Relationship Id="rId1" Type="http://schemas.openxmlformats.org/officeDocument/2006/relationships/slideLayout" Target="../slideLayouts/slideLayout76.xml"/></Relationships>
</file>

<file path=ppt/slides/_rels/slide29.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8.xml"/><Relationship Id="rId1" Type="http://schemas.openxmlformats.org/officeDocument/2006/relationships/slideLayout" Target="../slideLayouts/slideLayout76.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5.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66.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80.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80.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73.xml"/></Relationships>
</file>

<file path=ppt/slides/_rels/slide34.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33.xml"/><Relationship Id="rId1" Type="http://schemas.openxmlformats.org/officeDocument/2006/relationships/slideLayout" Target="../slideLayouts/slideLayout66.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66.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80.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75.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66.xml"/></Relationships>
</file>

<file path=ppt/slides/_rels/slide39.xml.rels><?xml version="1.0" encoding="UTF-8" standalone="yes"?>
<Relationships xmlns="http://schemas.openxmlformats.org/package/2006/relationships"><Relationship Id="rId3" Type="http://schemas.openxmlformats.org/officeDocument/2006/relationships/hyperlink" Target="http://dev.office.com/" TargetMode="External"/><Relationship Id="rId2" Type="http://schemas.openxmlformats.org/officeDocument/2006/relationships/notesSlide" Target="../notesSlides/notesSlide38.xml"/><Relationship Id="rId1" Type="http://schemas.openxmlformats.org/officeDocument/2006/relationships/slideLayout" Target="../slideLayouts/slideLayout83.xml"/><Relationship Id="rId6" Type="http://schemas.openxmlformats.org/officeDocument/2006/relationships/hyperlink" Target="https://officespdev.uservoice.com/" TargetMode="External"/><Relationship Id="rId5" Type="http://schemas.openxmlformats.org/officeDocument/2006/relationships/hyperlink" Target="http://hackproductivity.devpost.com/" TargetMode="External"/><Relationship Id="rId4" Type="http://schemas.openxmlformats.org/officeDocument/2006/relationships/hyperlink" Target="https://twitter.com/OfficeDev"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83.xml"/><Relationship Id="rId5" Type="http://schemas.openxmlformats.org/officeDocument/2006/relationships/image" Target="../media/image10.jpeg"/><Relationship Id="rId4" Type="http://schemas.openxmlformats.org/officeDocument/2006/relationships/image" Target="../media/image9.jpeg"/></Relationships>
</file>

<file path=ppt/slides/_rels/slide40.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hyperlink" Target="http://fasttrack.microsoft.com/" TargetMode="External"/><Relationship Id="rId1" Type="http://schemas.openxmlformats.org/officeDocument/2006/relationships/slideLayout" Target="../slideLayouts/slideLayout55.xml"/></Relationships>
</file>

<file path=ppt/slides/_rels/slide41.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hyperlink" Target="http://techcommunity.microsoft.com/" TargetMode="External"/><Relationship Id="rId1" Type="http://schemas.openxmlformats.org/officeDocument/2006/relationships/slideLayout" Target="../slideLayouts/slideLayout55.xml"/></Relationships>
</file>

<file path=ppt/slides/_rels/slide42.xml.rels><?xml version="1.0" encoding="UTF-8" standalone="yes"?>
<Relationships xmlns="http://schemas.openxmlformats.org/package/2006/relationships"><Relationship Id="rId3" Type="http://schemas.openxmlformats.org/officeDocument/2006/relationships/hyperlink" Target="http://myignite.microsoft.com/" TargetMode="External"/><Relationship Id="rId2" Type="http://schemas.openxmlformats.org/officeDocument/2006/relationships/notesSlide" Target="../notesSlides/notesSlide39.xml"/><Relationship Id="rId1" Type="http://schemas.openxmlformats.org/officeDocument/2006/relationships/slideLayout" Target="../slideLayouts/slideLayout17.xml"/><Relationship Id="rId6" Type="http://schemas.openxmlformats.org/officeDocument/2006/relationships/image" Target="../media/image28.png"/><Relationship Id="rId5" Type="http://schemas.openxmlformats.org/officeDocument/2006/relationships/image" Target="../media/image27.jpg"/><Relationship Id="rId4" Type="http://schemas.openxmlformats.org/officeDocument/2006/relationships/hyperlink" Target="https://aka.ms/ignite.mobileapp" TargetMode="Externa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66.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81.xml"/></Relationships>
</file>

<file path=ppt/slides/_rels/slide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5.xml"/><Relationship Id="rId1" Type="http://schemas.openxmlformats.org/officeDocument/2006/relationships/slideLayout" Target="../slideLayouts/slideLayout66.xml"/></Relationships>
</file>

<file path=ppt/slides/_rels/slide6.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notesSlide" Target="../notesSlides/notesSlide6.xml"/><Relationship Id="rId7" Type="http://schemas.openxmlformats.org/officeDocument/2006/relationships/image" Target="../media/image15.png"/><Relationship Id="rId2" Type="http://schemas.openxmlformats.org/officeDocument/2006/relationships/slideLayout" Target="../slideLayouts/slideLayout66.xml"/><Relationship Id="rId1" Type="http://schemas.openxmlformats.org/officeDocument/2006/relationships/tags" Target="../tags/tag1.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7" Type="http://schemas.openxmlformats.org/officeDocument/2006/relationships/image" Target="../media/image16.png"/><Relationship Id="rId2" Type="http://schemas.openxmlformats.org/officeDocument/2006/relationships/slideLayout" Target="../slideLayouts/slideLayout66.xml"/><Relationship Id="rId1" Type="http://schemas.openxmlformats.org/officeDocument/2006/relationships/tags" Target="../tags/tag2.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1.xml"/></Relationships>
</file>

<file path=ppt/slides/_rels/slide9.xml.rels><?xml version="1.0" encoding="UTF-8" standalone="yes"?>
<Relationships xmlns="http://schemas.openxmlformats.org/package/2006/relationships"><Relationship Id="rId8" Type="http://schemas.openxmlformats.org/officeDocument/2006/relationships/hyperlink" Target="https://graph.microsoft.com/v1.0/me/manager" TargetMode="External"/><Relationship Id="rId13" Type="http://schemas.openxmlformats.org/officeDocument/2006/relationships/hyperlink" Target="https://graph.microsoft.com/beta/me/tasks" TargetMode="External"/><Relationship Id="rId3" Type="http://schemas.openxmlformats.org/officeDocument/2006/relationships/hyperlink" Target="https://graph.microsoft.com/v1.0/me" TargetMode="External"/><Relationship Id="rId7" Type="http://schemas.openxmlformats.org/officeDocument/2006/relationships/hyperlink" Target="https://graph.microsoft.com/v1.0/me/calendar" TargetMode="External"/><Relationship Id="rId12" Type="http://schemas.openxmlformats.org/officeDocument/2006/relationships/hyperlink" Target="https://graph.microsoft.com/beta/me/people" TargetMode="External"/><Relationship Id="rId2" Type="http://schemas.openxmlformats.org/officeDocument/2006/relationships/notesSlide" Target="../notesSlides/notesSlide8.xml"/><Relationship Id="rId1" Type="http://schemas.openxmlformats.org/officeDocument/2006/relationships/slideLayout" Target="../slideLayouts/slideLayout66.xml"/><Relationship Id="rId6" Type="http://schemas.openxmlformats.org/officeDocument/2006/relationships/hyperlink" Target="https://graph.microsoft.com/v1.0/me/messages" TargetMode="External"/><Relationship Id="rId11" Type="http://schemas.openxmlformats.org/officeDocument/2006/relationships/hyperlink" Target="https://graph.microsoft.com/v1.0/groups/%3cid%3e/conversations" TargetMode="External"/><Relationship Id="rId5" Type="http://schemas.openxmlformats.org/officeDocument/2006/relationships/hyperlink" Target="https://graph.microsoft.com/v1.0/me/photo/$value" TargetMode="External"/><Relationship Id="rId15" Type="http://schemas.openxmlformats.org/officeDocument/2006/relationships/hyperlink" Target="https://graph.microsoft.com/beta/me/insights/trending" TargetMode="External"/><Relationship Id="rId10" Type="http://schemas.openxmlformats.org/officeDocument/2006/relationships/hyperlink" Target="https://graph.microsoft.com/v1.0/users" TargetMode="External"/><Relationship Id="rId4" Type="http://schemas.openxmlformats.org/officeDocument/2006/relationships/hyperlink" Target="https://graph.microsoft.com/v1.0/me/drive/root/children" TargetMode="External"/><Relationship Id="rId9" Type="http://schemas.openxmlformats.org/officeDocument/2006/relationships/hyperlink" Target="https://graph.microsoft.com/v1.0/me/drive/root/children/foo.txt/lastModifiedByUser" TargetMode="External"/><Relationship Id="rId14" Type="http://schemas.openxmlformats.org/officeDocument/2006/relationships/hyperlink" Target="https://graph.microsoft.com/beta/me/notes/notebooks"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274701" y="1679645"/>
            <a:ext cx="11887137" cy="1828786"/>
          </a:xfrm>
        </p:spPr>
        <p:txBody>
          <a:bodyPr/>
          <a:lstStyle/>
          <a:p>
            <a:r>
              <a:rPr lang="en-US" sz="4800" dirty="0"/>
              <a:t>Exploit the Microsoft Graph API to supercharge your line-of-business applications</a:t>
            </a:r>
          </a:p>
        </p:txBody>
      </p:sp>
      <p:sp>
        <p:nvSpPr>
          <p:cNvPr id="5" name="Text Placeholder 4"/>
          <p:cNvSpPr>
            <a:spLocks noGrp="1"/>
          </p:cNvSpPr>
          <p:nvPr>
            <p:ph type="body" sz="quarter" idx="12"/>
          </p:nvPr>
        </p:nvSpPr>
        <p:spPr/>
        <p:txBody>
          <a:bodyPr/>
          <a:lstStyle/>
          <a:p>
            <a:r>
              <a:rPr lang="en-US" dirty="0"/>
              <a:t>Gareth Jones</a:t>
            </a:r>
          </a:p>
          <a:p>
            <a:r>
              <a:rPr lang="en-US" dirty="0"/>
              <a:t>API Architect, Microsoft Graph</a:t>
            </a:r>
          </a:p>
        </p:txBody>
      </p:sp>
      <p:sp>
        <p:nvSpPr>
          <p:cNvPr id="6" name="Text Placeholder 5"/>
          <p:cNvSpPr>
            <a:spLocks noGrp="1"/>
          </p:cNvSpPr>
          <p:nvPr>
            <p:ph type="body" sz="quarter" idx="13"/>
          </p:nvPr>
        </p:nvSpPr>
        <p:spPr/>
        <p:txBody>
          <a:bodyPr/>
          <a:lstStyle/>
          <a:p>
            <a:r>
              <a:rPr lang="en-US" dirty="0"/>
              <a:t>BRK3133</a:t>
            </a:r>
          </a:p>
        </p:txBody>
      </p:sp>
    </p:spTree>
    <p:extLst>
      <p:ext uri="{BB962C8B-B14F-4D97-AF65-F5344CB8AC3E}">
        <p14:creationId xmlns:p14="http://schemas.microsoft.com/office/powerpoint/2010/main" val="7780162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Demo</a:t>
            </a:r>
          </a:p>
        </p:txBody>
      </p:sp>
      <p:sp>
        <p:nvSpPr>
          <p:cNvPr id="4" name="Text Placeholder 3"/>
          <p:cNvSpPr>
            <a:spLocks noGrp="1"/>
          </p:cNvSpPr>
          <p:nvPr>
            <p:ph type="body" sz="quarter" idx="12"/>
          </p:nvPr>
        </p:nvSpPr>
        <p:spPr/>
        <p:txBody>
          <a:bodyPr/>
          <a:lstStyle/>
          <a:p>
            <a:r>
              <a:rPr lang="en-US" dirty="0"/>
              <a:t>APIs in practice: Property Manager</a:t>
            </a:r>
          </a:p>
        </p:txBody>
      </p:sp>
    </p:spTree>
    <p:extLst>
      <p:ext uri="{BB962C8B-B14F-4D97-AF65-F5344CB8AC3E}">
        <p14:creationId xmlns:p14="http://schemas.microsoft.com/office/powerpoint/2010/main" val="838668413"/>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What’s New?</a:t>
            </a:r>
          </a:p>
        </p:txBody>
      </p:sp>
    </p:spTree>
    <p:extLst>
      <p:ext uri="{BB962C8B-B14F-4D97-AF65-F5344CB8AC3E}">
        <p14:creationId xmlns:p14="http://schemas.microsoft.com/office/powerpoint/2010/main" val="3578612974"/>
      </p:ext>
    </p:extLst>
  </p:cSld>
  <p:clrMapOvr>
    <a:masterClrMapping/>
  </p:clrMapOvr>
  <p:transition>
    <p:fad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274638" y="1212850"/>
            <a:ext cx="11887200" cy="4124206"/>
          </a:xfrm>
        </p:spPr>
        <p:txBody>
          <a:bodyPr/>
          <a:lstStyle/>
          <a:p>
            <a:r>
              <a:rPr lang="en-US" dirty="0"/>
              <a:t>Azure Active Directory</a:t>
            </a:r>
          </a:p>
          <a:p>
            <a:r>
              <a:rPr lang="en-US" dirty="0"/>
              <a:t>Outlook mail, calendar and contacts</a:t>
            </a:r>
          </a:p>
          <a:p>
            <a:r>
              <a:rPr lang="en-US" dirty="0"/>
              <a:t>Office 365 groups and conversations</a:t>
            </a:r>
          </a:p>
          <a:p>
            <a:r>
              <a:rPr lang="en-US" dirty="0"/>
              <a:t>OneDrive drives and files</a:t>
            </a:r>
          </a:p>
          <a:p>
            <a:r>
              <a:rPr lang="en-US" dirty="0" err="1"/>
              <a:t>WebHooks</a:t>
            </a:r>
            <a:r>
              <a:rPr lang="en-US" dirty="0"/>
              <a:t> for Outlook data</a:t>
            </a:r>
          </a:p>
          <a:p>
            <a:r>
              <a:rPr lang="en-US" dirty="0"/>
              <a:t>SharePoint &amp; </a:t>
            </a:r>
            <a:r>
              <a:rPr lang="en-US" dirty="0" err="1"/>
              <a:t>LiveID</a:t>
            </a:r>
            <a:r>
              <a:rPr lang="en-US" dirty="0"/>
              <a:t> profiles </a:t>
            </a:r>
          </a:p>
        </p:txBody>
      </p:sp>
      <p:sp>
        <p:nvSpPr>
          <p:cNvPr id="3" name="Title 2"/>
          <p:cNvSpPr>
            <a:spLocks noGrp="1"/>
          </p:cNvSpPr>
          <p:nvPr>
            <p:ph type="title"/>
          </p:nvPr>
        </p:nvSpPr>
        <p:spPr/>
        <p:txBody>
          <a:bodyPr/>
          <a:lstStyle/>
          <a:p>
            <a:r>
              <a:rPr lang="en-US" dirty="0"/>
              <a:t>What’s been GA over the last year?</a:t>
            </a:r>
          </a:p>
        </p:txBody>
      </p:sp>
    </p:spTree>
    <p:extLst>
      <p:ext uri="{BB962C8B-B14F-4D97-AF65-F5344CB8AC3E}">
        <p14:creationId xmlns:p14="http://schemas.microsoft.com/office/powerpoint/2010/main" val="3913919420"/>
      </p:ext>
    </p:extLst>
  </p:cSld>
  <p:clrMapOvr>
    <a:masterClrMapping/>
  </p:clrMapOvr>
  <p:transition>
    <p:fad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274638" y="1212850"/>
            <a:ext cx="11887200" cy="5478423"/>
          </a:xfrm>
        </p:spPr>
        <p:txBody>
          <a:bodyPr/>
          <a:lstStyle/>
          <a:p>
            <a:r>
              <a:rPr lang="en-US" dirty="0"/>
              <a:t>Excel API</a:t>
            </a:r>
          </a:p>
          <a:p>
            <a:r>
              <a:rPr lang="en-US" dirty="0" err="1"/>
              <a:t>WebHooks</a:t>
            </a:r>
            <a:r>
              <a:rPr lang="en-US" dirty="0"/>
              <a:t> for OneDrive</a:t>
            </a:r>
          </a:p>
          <a:p>
            <a:r>
              <a:rPr lang="en-US" dirty="0"/>
              <a:t>Extend Graph with your own LOB info for Outlook</a:t>
            </a:r>
          </a:p>
          <a:p>
            <a:r>
              <a:rPr lang="en-US" dirty="0" err="1"/>
              <a:t>FindMeetingTimes</a:t>
            </a:r>
            <a:r>
              <a:rPr lang="en-US" dirty="0"/>
              <a:t> scheduling API</a:t>
            </a:r>
          </a:p>
          <a:p>
            <a:endParaRPr lang="en-US" dirty="0"/>
          </a:p>
          <a:p>
            <a:endParaRPr lang="en-US" dirty="0"/>
          </a:p>
          <a:p>
            <a:endParaRPr lang="en-US" dirty="0"/>
          </a:p>
          <a:p>
            <a:endParaRPr lang="en-US" dirty="0"/>
          </a:p>
        </p:txBody>
      </p:sp>
      <p:sp>
        <p:nvSpPr>
          <p:cNvPr id="3" name="Title 2"/>
          <p:cNvSpPr>
            <a:spLocks noGrp="1"/>
          </p:cNvSpPr>
          <p:nvPr>
            <p:ph type="title"/>
          </p:nvPr>
        </p:nvSpPr>
        <p:spPr/>
        <p:txBody>
          <a:bodyPr/>
          <a:lstStyle/>
          <a:p>
            <a:r>
              <a:rPr lang="en-US" dirty="0"/>
              <a:t>What’s new in GA?</a:t>
            </a:r>
          </a:p>
        </p:txBody>
      </p:sp>
    </p:spTree>
    <p:extLst>
      <p:ext uri="{BB962C8B-B14F-4D97-AF65-F5344CB8AC3E}">
        <p14:creationId xmlns:p14="http://schemas.microsoft.com/office/powerpoint/2010/main" val="2864279778"/>
      </p:ext>
    </p:extLst>
  </p:cSld>
  <p:clrMapOvr>
    <a:masterClrMapping/>
  </p:clrMapOvr>
  <p:transition>
    <p:fad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274638" y="1212850"/>
            <a:ext cx="11887200" cy="4859792"/>
          </a:xfrm>
        </p:spPr>
        <p:txBody>
          <a:bodyPr/>
          <a:lstStyle/>
          <a:p>
            <a:r>
              <a:rPr lang="en-US" sz="3200" dirty="0"/>
              <a:t>SharePoint Sites and Lists*</a:t>
            </a:r>
          </a:p>
          <a:p>
            <a:r>
              <a:rPr lang="en-US" sz="3200" dirty="0"/>
              <a:t>Hybrid </a:t>
            </a:r>
            <a:r>
              <a:rPr lang="en-US" sz="3200" dirty="0" err="1"/>
              <a:t>on-premise</a:t>
            </a:r>
            <a:r>
              <a:rPr lang="en-US" sz="3200" dirty="0"/>
              <a:t> support for Outlook</a:t>
            </a:r>
          </a:p>
          <a:p>
            <a:r>
              <a:rPr lang="en-US" sz="3200" dirty="0"/>
              <a:t>@mentions social gestures</a:t>
            </a:r>
          </a:p>
          <a:p>
            <a:r>
              <a:rPr lang="en-US" sz="3200" dirty="0"/>
              <a:t>Simpler query syntax without $</a:t>
            </a:r>
          </a:p>
          <a:p>
            <a:r>
              <a:rPr lang="en-US" sz="3200" dirty="0"/>
              <a:t>OneDrive large file upload</a:t>
            </a:r>
          </a:p>
          <a:p>
            <a:r>
              <a:rPr lang="en-US" sz="3200" dirty="0"/>
              <a:t>Azure AD</a:t>
            </a:r>
          </a:p>
          <a:p>
            <a:pPr lvl="1"/>
            <a:r>
              <a:rPr lang="en-US" sz="1800" dirty="0"/>
              <a:t>Administrative Units</a:t>
            </a:r>
          </a:p>
          <a:p>
            <a:pPr lvl="1"/>
            <a:r>
              <a:rPr lang="en-US" sz="1800" dirty="0"/>
              <a:t>Invitation Manager</a:t>
            </a:r>
          </a:p>
          <a:p>
            <a:pPr lvl="1"/>
            <a:r>
              <a:rPr lang="en-US" sz="1800" dirty="0"/>
              <a:t>Privileged Identity Management</a:t>
            </a:r>
          </a:p>
          <a:p>
            <a:pPr lvl="1"/>
            <a:r>
              <a:rPr lang="en-US" sz="1800" dirty="0"/>
              <a:t>Identity Protection</a:t>
            </a:r>
          </a:p>
          <a:p>
            <a:pPr lvl="1"/>
            <a:r>
              <a:rPr lang="en-US" sz="1800" dirty="0"/>
              <a:t>Application proxy</a:t>
            </a:r>
            <a:r>
              <a:rPr lang="en-US" sz="1600" dirty="0"/>
              <a:t> </a:t>
            </a:r>
          </a:p>
        </p:txBody>
      </p:sp>
      <p:sp>
        <p:nvSpPr>
          <p:cNvPr id="3" name="Title 2"/>
          <p:cNvSpPr>
            <a:spLocks noGrp="1"/>
          </p:cNvSpPr>
          <p:nvPr>
            <p:ph type="title"/>
          </p:nvPr>
        </p:nvSpPr>
        <p:spPr/>
        <p:txBody>
          <a:bodyPr/>
          <a:lstStyle/>
          <a:p>
            <a:r>
              <a:rPr lang="en-US" dirty="0"/>
              <a:t>What’s new in preview?</a:t>
            </a:r>
          </a:p>
        </p:txBody>
      </p:sp>
      <p:sp>
        <p:nvSpPr>
          <p:cNvPr id="4" name="TextBox 3"/>
          <p:cNvSpPr txBox="1"/>
          <p:nvPr/>
        </p:nvSpPr>
        <p:spPr>
          <a:xfrm>
            <a:off x="6208858" y="4487862"/>
            <a:ext cx="5267180" cy="1541961"/>
          </a:xfrm>
          <a:prstGeom prst="rect">
            <a:avLst/>
          </a:prstGeom>
        </p:spPr>
        <p:txBody>
          <a:bodyPr vert="horz" wrap="square" lIns="146304" tIns="91440" rIns="146304" bIns="91440" rtlCol="0">
            <a:spAutoFit/>
          </a:bodyPr>
          <a:lstStyle>
            <a:lvl1pPr marL="342900" marR="0" indent="-342900" fontAlgn="auto">
              <a:lnSpc>
                <a:spcPct val="90000"/>
              </a:lnSpc>
              <a:spcBef>
                <a:spcPct val="20000"/>
              </a:spcBef>
              <a:spcAft>
                <a:spcPts val="0"/>
              </a:spcAft>
              <a:buClrTx/>
              <a:buSzPct val="90000"/>
              <a:buFont typeface="Arial" pitchFamily="34" charset="0"/>
              <a:buChar char="•"/>
              <a:tabLst/>
              <a:defRPr sz="3200" spc="0" baseline="0">
                <a:gradFill>
                  <a:gsLst>
                    <a:gs pos="1250">
                      <a:schemeClr val="tx1"/>
                    </a:gs>
                    <a:gs pos="100000">
                      <a:schemeClr val="tx1"/>
                    </a:gs>
                  </a:gsLst>
                  <a:lin ang="5400000" scaled="0"/>
                </a:gradFill>
                <a:latin typeface="+mj-lt"/>
              </a:defRPr>
            </a:lvl1pPr>
            <a:lvl2pPr marL="584200" marR="0" lvl="1" indent="-241300" fontAlgn="auto">
              <a:lnSpc>
                <a:spcPct val="90000"/>
              </a:lnSpc>
              <a:spcBef>
                <a:spcPct val="20000"/>
              </a:spcBef>
              <a:spcAft>
                <a:spcPts val="0"/>
              </a:spcAft>
              <a:buClrTx/>
              <a:buSzPct val="90000"/>
              <a:buFont typeface="Arial" pitchFamily="34" charset="0"/>
              <a:buChar char="•"/>
              <a:tabLst/>
              <a:defRPr spc="0" baseline="0">
                <a:gradFill>
                  <a:gsLst>
                    <a:gs pos="1250">
                      <a:schemeClr val="tx1"/>
                    </a:gs>
                    <a:gs pos="100000">
                      <a:schemeClr val="tx1"/>
                    </a:gs>
                  </a:gsLst>
                  <a:lin ang="5400000" scaled="0"/>
                </a:gradFill>
              </a:defRPr>
            </a:lvl2pPr>
            <a:lvl3pPr marL="800100" marR="0" indent="-228600" fontAlgn="auto">
              <a:lnSpc>
                <a:spcPct val="90000"/>
              </a:lnSpc>
              <a:spcBef>
                <a:spcPct val="20000"/>
              </a:spcBef>
              <a:spcAft>
                <a:spcPts val="0"/>
              </a:spcAft>
              <a:buClrTx/>
              <a:buSzPct val="90000"/>
              <a:buFont typeface="Arial" pitchFamily="34" charset="0"/>
              <a:buChar char="•"/>
              <a:tabLst/>
              <a:defRPr sz="2000" spc="0" baseline="0">
                <a:gradFill>
                  <a:gsLst>
                    <a:gs pos="1250">
                      <a:schemeClr val="tx1"/>
                    </a:gs>
                    <a:gs pos="100000">
                      <a:schemeClr val="tx1"/>
                    </a:gs>
                  </a:gsLst>
                  <a:lin ang="5400000" scaled="0"/>
                </a:gradFill>
              </a:defRPr>
            </a:lvl3pPr>
            <a:lvl4pPr marL="1028700" marR="0" indent="-228600" fontAlgn="auto">
              <a:lnSpc>
                <a:spcPct val="90000"/>
              </a:lnSpc>
              <a:spcBef>
                <a:spcPct val="20000"/>
              </a:spcBef>
              <a:spcAft>
                <a:spcPts val="0"/>
              </a:spcAft>
              <a:buClrTx/>
              <a:buSzPct val="90000"/>
              <a:buFont typeface="Arial" pitchFamily="34" charset="0"/>
              <a:buChar char="•"/>
              <a:tabLst/>
              <a:defRPr spc="0" baseline="0">
                <a:gradFill>
                  <a:gsLst>
                    <a:gs pos="1250">
                      <a:schemeClr val="tx1"/>
                    </a:gs>
                    <a:gs pos="100000">
                      <a:schemeClr val="tx1"/>
                    </a:gs>
                  </a:gsLst>
                  <a:lin ang="5400000" scaled="0"/>
                </a:gradFill>
              </a:defRPr>
            </a:lvl4pPr>
            <a:lvl5pPr marL="1257300" marR="0" indent="-228600" fontAlgn="auto">
              <a:lnSpc>
                <a:spcPct val="90000"/>
              </a:lnSpc>
              <a:spcBef>
                <a:spcPct val="20000"/>
              </a:spcBef>
              <a:spcAft>
                <a:spcPts val="0"/>
              </a:spcAft>
              <a:buClrTx/>
              <a:buSzPct val="90000"/>
              <a:buFont typeface="Arial" pitchFamily="34" charset="0"/>
              <a:buChar char="•"/>
              <a:tabLst/>
              <a:defRPr spc="0" baseline="0">
                <a:gradFill>
                  <a:gsLst>
                    <a:gs pos="1250">
                      <a:schemeClr val="tx1"/>
                    </a:gs>
                    <a:gs pos="100000">
                      <a:schemeClr val="tx1"/>
                    </a:gs>
                  </a:gsLst>
                  <a:lin ang="5400000" scaled="0"/>
                </a:gradFill>
              </a:defRPr>
            </a:lvl5pPr>
            <a:lvl6pPr marL="2565040" indent="-233186">
              <a:spcBef>
                <a:spcPct val="20000"/>
              </a:spcBef>
              <a:buFont typeface="Arial" pitchFamily="34" charset="0"/>
              <a:buChar char="•"/>
              <a:defRPr sz="2000"/>
            </a:lvl6pPr>
            <a:lvl7pPr marL="3031412" indent="-233186">
              <a:spcBef>
                <a:spcPct val="20000"/>
              </a:spcBef>
              <a:buFont typeface="Arial" pitchFamily="34" charset="0"/>
              <a:buChar char="•"/>
              <a:defRPr sz="2000"/>
            </a:lvl7pPr>
            <a:lvl8pPr marL="3497783" indent="-233186">
              <a:spcBef>
                <a:spcPct val="20000"/>
              </a:spcBef>
              <a:buFont typeface="Arial" pitchFamily="34" charset="0"/>
              <a:buChar char="•"/>
              <a:defRPr sz="2000"/>
            </a:lvl8pPr>
            <a:lvl9pPr marL="3964155" indent="-233186">
              <a:spcBef>
                <a:spcPct val="20000"/>
              </a:spcBef>
              <a:buFont typeface="Arial" pitchFamily="34" charset="0"/>
              <a:buChar char="•"/>
              <a:defRPr sz="2000"/>
            </a:lvl9pPr>
          </a:lstStyle>
          <a:p>
            <a:pPr marL="342900" marR="0" lvl="0" indent="-342900" defTabSz="914400" eaLnBrk="1" fontAlgn="auto" latinLnBrk="0" hangingPunct="1">
              <a:lnSpc>
                <a:spcPct val="90000"/>
              </a:lnSpc>
              <a:spcBef>
                <a:spcPct val="20000"/>
              </a:spcBef>
              <a:spcAft>
                <a:spcPts val="0"/>
              </a:spcAft>
              <a:buClrTx/>
              <a:buSzPct val="90000"/>
              <a:buFont typeface="Arial" pitchFamily="34" charset="0"/>
              <a:buChar char="•"/>
              <a:tabLst/>
              <a:defRPr/>
            </a:pPr>
            <a:r>
              <a:rPr kumimoji="0" lang="en-US" sz="3200" b="0" i="0" u="none" strike="noStrike" kern="0" cap="none" spc="0" normalizeH="0" baseline="0" noProof="0" dirty="0">
                <a:ln>
                  <a:noFill/>
                </a:ln>
                <a:gradFill>
                  <a:gsLst>
                    <a:gs pos="1250">
                      <a:schemeClr val="tx1"/>
                    </a:gs>
                    <a:gs pos="100000">
                      <a:schemeClr val="tx1"/>
                    </a:gs>
                  </a:gsLst>
                  <a:lin ang="5400000" scaled="0"/>
                </a:gradFill>
                <a:effectLst/>
                <a:uLnTx/>
                <a:uFillTx/>
                <a:latin typeface="+mj-lt"/>
              </a:rPr>
              <a:t>Coming soon</a:t>
            </a:r>
          </a:p>
          <a:p>
            <a:pPr marL="584200" marR="0" lvl="1" indent="-241300" defTabSz="914400" eaLnBrk="1" fontAlgn="auto" latinLnBrk="0" hangingPunct="1">
              <a:lnSpc>
                <a:spcPct val="90000"/>
              </a:lnSpc>
              <a:spcBef>
                <a:spcPct val="20000"/>
              </a:spcBef>
              <a:spcAft>
                <a:spcPts val="0"/>
              </a:spcAft>
              <a:buClrTx/>
              <a:buSzPct val="90000"/>
              <a:buFont typeface="Arial" pitchFamily="34" charset="0"/>
              <a:buChar char="•"/>
              <a:tabLst/>
              <a:defRPr/>
            </a:pPr>
            <a:r>
              <a:rPr kumimoji="0" lang="en-US" sz="1800" b="0" i="0" u="none" strike="noStrike" kern="0" cap="none" spc="0" normalizeH="0" baseline="0" noProof="0" dirty="0">
                <a:ln>
                  <a:noFill/>
                </a:ln>
                <a:gradFill>
                  <a:gsLst>
                    <a:gs pos="1250">
                      <a:schemeClr val="tx1"/>
                    </a:gs>
                    <a:gs pos="100000">
                      <a:schemeClr val="tx1"/>
                    </a:gs>
                  </a:gsLst>
                  <a:lin ang="5400000" scaled="0"/>
                </a:gradFill>
                <a:effectLst/>
                <a:uLnTx/>
                <a:uFillTx/>
              </a:rPr>
              <a:t>Delta queries for Outlook and Azure AD</a:t>
            </a:r>
          </a:p>
          <a:p>
            <a:pPr marL="584200" marR="0" lvl="1" indent="-241300" defTabSz="914400" eaLnBrk="1" fontAlgn="auto" latinLnBrk="0" hangingPunct="1">
              <a:lnSpc>
                <a:spcPct val="90000"/>
              </a:lnSpc>
              <a:spcBef>
                <a:spcPct val="20000"/>
              </a:spcBef>
              <a:spcAft>
                <a:spcPts val="0"/>
              </a:spcAft>
              <a:buClrTx/>
              <a:buSzPct val="90000"/>
              <a:buFont typeface="Arial" pitchFamily="34" charset="0"/>
              <a:buChar char="•"/>
              <a:tabLst/>
              <a:defRPr/>
            </a:pPr>
            <a:r>
              <a:rPr kumimoji="0" lang="en-US" sz="1800" b="0" i="0" u="none" strike="noStrike" kern="0" cap="none" spc="0" normalizeH="0" baseline="0" noProof="0" dirty="0">
                <a:ln>
                  <a:noFill/>
                </a:ln>
                <a:gradFill>
                  <a:gsLst>
                    <a:gs pos="1250">
                      <a:schemeClr val="tx1"/>
                    </a:gs>
                    <a:gs pos="100000">
                      <a:schemeClr val="tx1"/>
                    </a:gs>
                  </a:gsLst>
                  <a:lin ang="5400000" scaled="0"/>
                </a:gradFill>
                <a:effectLst/>
                <a:uLnTx/>
                <a:uFillTx/>
              </a:rPr>
              <a:t>Intune API*</a:t>
            </a:r>
          </a:p>
          <a:p>
            <a:pPr marL="584200" marR="0" lvl="1" indent="-241300" defTabSz="914400" eaLnBrk="1" fontAlgn="auto" latinLnBrk="0" hangingPunct="1">
              <a:lnSpc>
                <a:spcPct val="90000"/>
              </a:lnSpc>
              <a:spcBef>
                <a:spcPct val="20000"/>
              </a:spcBef>
              <a:spcAft>
                <a:spcPts val="0"/>
              </a:spcAft>
              <a:buClrTx/>
              <a:buSzPct val="90000"/>
              <a:buFont typeface="Arial" pitchFamily="34" charset="0"/>
              <a:buChar char="•"/>
              <a:tabLst/>
              <a:defRPr/>
            </a:pPr>
            <a:r>
              <a:rPr kumimoji="0" lang="en-US" sz="1800" b="0" i="0" u="none" strike="noStrike" kern="0" cap="none" spc="0" normalizeH="0" baseline="0" noProof="0" dirty="0">
                <a:ln>
                  <a:noFill/>
                </a:ln>
                <a:gradFill>
                  <a:gsLst>
                    <a:gs pos="1250">
                      <a:schemeClr val="tx1"/>
                    </a:gs>
                    <a:gs pos="100000">
                      <a:schemeClr val="tx1"/>
                    </a:gs>
                  </a:gsLst>
                  <a:lin ang="5400000" scaled="0"/>
                </a:gradFill>
                <a:effectLst/>
                <a:uLnTx/>
                <a:uFillTx/>
              </a:rPr>
              <a:t>Office 365 Reports</a:t>
            </a:r>
          </a:p>
        </p:txBody>
      </p:sp>
    </p:spTree>
    <p:extLst>
      <p:ext uri="{BB962C8B-B14F-4D97-AF65-F5344CB8AC3E}">
        <p14:creationId xmlns:p14="http://schemas.microsoft.com/office/powerpoint/2010/main" val="3803574437"/>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274638" y="295275"/>
            <a:ext cx="11889564" cy="917575"/>
          </a:xfrm>
        </p:spPr>
        <p:txBody>
          <a:bodyPr/>
          <a:lstStyle/>
          <a:p>
            <a:r>
              <a:rPr lang="en-US" dirty="0"/>
              <a:t>Microsoft Graph Sessions at Ignite</a:t>
            </a:r>
          </a:p>
        </p:txBody>
      </p:sp>
      <p:graphicFrame>
        <p:nvGraphicFramePr>
          <p:cNvPr id="4" name="Table 3"/>
          <p:cNvGraphicFramePr>
            <a:graphicFrameLocks noGrp="1"/>
          </p:cNvGraphicFramePr>
          <p:nvPr>
            <p:extLst/>
          </p:nvPr>
        </p:nvGraphicFramePr>
        <p:xfrm>
          <a:off x="731837" y="1212850"/>
          <a:ext cx="10439400" cy="5059279"/>
        </p:xfrm>
        <a:graphic>
          <a:graphicData uri="http://schemas.openxmlformats.org/drawingml/2006/table">
            <a:tbl>
              <a:tblPr bandRow="1">
                <a:tableStyleId>{5C22544A-7EE6-4342-B048-85BDC9FD1C3A}</a:tableStyleId>
              </a:tblPr>
              <a:tblGrid>
                <a:gridCol w="1276761">
                  <a:extLst>
                    <a:ext uri="{9D8B030D-6E8A-4147-A177-3AD203B41FA5}">
                      <a16:colId xmlns:a16="http://schemas.microsoft.com/office/drawing/2014/main" val="2175592032"/>
                    </a:ext>
                  </a:extLst>
                </a:gridCol>
                <a:gridCol w="7585463">
                  <a:extLst>
                    <a:ext uri="{9D8B030D-6E8A-4147-A177-3AD203B41FA5}">
                      <a16:colId xmlns:a16="http://schemas.microsoft.com/office/drawing/2014/main" val="3477453082"/>
                    </a:ext>
                  </a:extLst>
                </a:gridCol>
                <a:gridCol w="1577176">
                  <a:extLst>
                    <a:ext uri="{9D8B030D-6E8A-4147-A177-3AD203B41FA5}">
                      <a16:colId xmlns:a16="http://schemas.microsoft.com/office/drawing/2014/main" val="2385037199"/>
                    </a:ext>
                  </a:extLst>
                </a:gridCol>
              </a:tblGrid>
              <a:tr h="370840">
                <a:tc>
                  <a:txBody>
                    <a:bodyPr/>
                    <a:lstStyle/>
                    <a:p>
                      <a:r>
                        <a:rPr lang="en-US" sz="1600" dirty="0"/>
                        <a:t>BRK3306</a:t>
                      </a:r>
                    </a:p>
                  </a:txBody>
                  <a:tcPr/>
                </a:tc>
                <a:tc>
                  <a:txBody>
                    <a:bodyPr/>
                    <a:lstStyle/>
                    <a:p>
                      <a:r>
                        <a:rPr lang="en-US" sz="1600" dirty="0"/>
                        <a:t>Power your applications with Excel Workbooks as a Service</a:t>
                      </a:r>
                    </a:p>
                  </a:txBody>
                  <a:tcPr/>
                </a:tc>
                <a:tc>
                  <a:txBody>
                    <a:bodyPr/>
                    <a:lstStyle/>
                    <a:p>
                      <a:r>
                        <a:rPr lang="en-US" sz="1600" dirty="0"/>
                        <a:t>Yina Arenas,</a:t>
                      </a:r>
                    </a:p>
                    <a:p>
                      <a:r>
                        <a:rPr lang="en-US" sz="1600" dirty="0"/>
                        <a:t>Yu Liu</a:t>
                      </a:r>
                    </a:p>
                  </a:txBody>
                  <a:tcPr/>
                </a:tc>
                <a:extLst>
                  <a:ext uri="{0D108BD9-81ED-4DB2-BD59-A6C34878D82A}">
                    <a16:rowId xmlns:a16="http://schemas.microsoft.com/office/drawing/2014/main" val="3367417619"/>
                  </a:ext>
                </a:extLst>
              </a:tr>
              <a:tr h="370840">
                <a:tc>
                  <a:txBody>
                    <a:bodyPr/>
                    <a:lstStyle/>
                    <a:p>
                      <a:r>
                        <a:rPr lang="en-US" sz="1600" dirty="0"/>
                        <a:t>BRK3046</a:t>
                      </a:r>
                    </a:p>
                  </a:txBody>
                  <a:tcPr/>
                </a:tc>
                <a:tc>
                  <a:txBody>
                    <a:bodyPr/>
                    <a:lstStyle/>
                    <a:p>
                      <a:r>
                        <a:rPr lang="en-US" sz="1600" dirty="0"/>
                        <a:t>Build intelligent line-of-business applications leveraging the Outlook REST APIs</a:t>
                      </a:r>
                    </a:p>
                  </a:txBody>
                  <a:tcPr/>
                </a:tc>
                <a:tc>
                  <a:txBody>
                    <a:bodyPr/>
                    <a:lstStyle/>
                    <a:p>
                      <a:r>
                        <a:rPr lang="en-US" sz="1600" dirty="0"/>
                        <a:t>Venkat</a:t>
                      </a:r>
                    </a:p>
                    <a:p>
                      <a:r>
                        <a:rPr lang="en-US" sz="1600" dirty="0"/>
                        <a:t>Ayyadevara</a:t>
                      </a:r>
                    </a:p>
                  </a:txBody>
                  <a:tcPr/>
                </a:tc>
                <a:extLst>
                  <a:ext uri="{0D108BD9-81ED-4DB2-BD59-A6C34878D82A}">
                    <a16:rowId xmlns:a16="http://schemas.microsoft.com/office/drawing/2014/main" val="3596968893"/>
                  </a:ext>
                </a:extLst>
              </a:tr>
              <a:tr h="370840">
                <a:tc>
                  <a:txBody>
                    <a:bodyPr/>
                    <a:lstStyle/>
                    <a:p>
                      <a:r>
                        <a:rPr lang="en-US" sz="1600" dirty="0"/>
                        <a:t>BRK4016</a:t>
                      </a:r>
                    </a:p>
                  </a:txBody>
                  <a:tcPr/>
                </a:tc>
                <a:tc>
                  <a:txBody>
                    <a:bodyPr/>
                    <a:lstStyle/>
                    <a:p>
                      <a:r>
                        <a:rPr lang="en-US" sz="1600" dirty="0"/>
                        <a:t>Access SharePoint files and lists using SharePoint API in Microsoft Graph API</a:t>
                      </a:r>
                    </a:p>
                  </a:txBody>
                  <a:tcPr/>
                </a:tc>
                <a:tc>
                  <a:txBody>
                    <a:bodyPr/>
                    <a:lstStyle/>
                    <a:p>
                      <a:r>
                        <a:rPr lang="en-US" sz="1600" dirty="0"/>
                        <a:t>Ryan Gregg, Luca Bandinelli</a:t>
                      </a:r>
                    </a:p>
                  </a:txBody>
                  <a:tcPr/>
                </a:tc>
                <a:extLst>
                  <a:ext uri="{0D108BD9-81ED-4DB2-BD59-A6C34878D82A}">
                    <a16:rowId xmlns:a16="http://schemas.microsoft.com/office/drawing/2014/main" val="4226676826"/>
                  </a:ext>
                </a:extLst>
              </a:tr>
              <a:tr h="370840">
                <a:tc>
                  <a:txBody>
                    <a:bodyPr/>
                    <a:lstStyle/>
                    <a:p>
                      <a:r>
                        <a:rPr lang="en-US" sz="1600" dirty="0"/>
                        <a:t>BRK3082</a:t>
                      </a:r>
                    </a:p>
                  </a:txBody>
                  <a:tcPr/>
                </a:tc>
                <a:tc>
                  <a:txBody>
                    <a:bodyPr/>
                    <a:lstStyle/>
                    <a:p>
                      <a:r>
                        <a:rPr lang="en-US" sz="1600" dirty="0"/>
                        <a:t>Build solutions and apps with Microsoft OneDrive API and Microsoft Graph API</a:t>
                      </a:r>
                    </a:p>
                  </a:txBody>
                  <a:tcPr/>
                </a:tc>
                <a:tc>
                  <a:txBody>
                    <a:bodyPr/>
                    <a:lstStyle/>
                    <a:p>
                      <a:r>
                        <a:rPr lang="en-US" sz="1600" dirty="0"/>
                        <a:t>Jonathan </a:t>
                      </a:r>
                      <a:r>
                        <a:rPr lang="en-US" sz="1600" dirty="0" err="1"/>
                        <a:t>Herbach</a:t>
                      </a:r>
                      <a:r>
                        <a:rPr lang="en-US" sz="1600" dirty="0"/>
                        <a:t>, Ryan Gregg</a:t>
                      </a:r>
                    </a:p>
                  </a:txBody>
                  <a:tcPr/>
                </a:tc>
                <a:extLst>
                  <a:ext uri="{0D108BD9-81ED-4DB2-BD59-A6C34878D82A}">
                    <a16:rowId xmlns:a16="http://schemas.microsoft.com/office/drawing/2014/main" val="2280579919"/>
                  </a:ext>
                </a:extLst>
              </a:tr>
              <a:tr h="370840">
                <a:tc>
                  <a:txBody>
                    <a:bodyPr/>
                    <a:lstStyle/>
                    <a:p>
                      <a:r>
                        <a:rPr lang="en-US" sz="1600" dirty="0"/>
                        <a:t>BRK3045</a:t>
                      </a:r>
                    </a:p>
                  </a:txBody>
                  <a:tcPr/>
                </a:tc>
                <a:tc>
                  <a:txBody>
                    <a:bodyPr/>
                    <a:lstStyle/>
                    <a:p>
                      <a:r>
                        <a:rPr lang="en-US" sz="1600" dirty="0"/>
                        <a:t>Use Microsoft Graph to reach users on hybrid Exchange 2016</a:t>
                      </a:r>
                    </a:p>
                  </a:txBody>
                  <a:tcPr/>
                </a:tc>
                <a:tc>
                  <a:txBody>
                    <a:bodyPr/>
                    <a:lstStyle/>
                    <a:p>
                      <a:r>
                        <a:rPr lang="en-US" sz="1600" dirty="0"/>
                        <a:t>Venkat Ayyadevara</a:t>
                      </a:r>
                    </a:p>
                  </a:txBody>
                  <a:tcPr/>
                </a:tc>
                <a:extLst>
                  <a:ext uri="{0D108BD9-81ED-4DB2-BD59-A6C34878D82A}">
                    <a16:rowId xmlns:a16="http://schemas.microsoft.com/office/drawing/2014/main" val="1815080772"/>
                  </a:ext>
                </a:extLst>
              </a:tr>
              <a:tr h="370840">
                <a:tc>
                  <a:txBody>
                    <a:bodyPr/>
                    <a:lstStyle/>
                    <a:p>
                      <a:r>
                        <a:rPr lang="en-US" sz="1600" dirty="0"/>
                        <a:t>BRK3199</a:t>
                      </a:r>
                    </a:p>
                  </a:txBody>
                  <a:tcPr/>
                </a:tc>
                <a:tc>
                  <a:txBody>
                    <a:bodyPr/>
                    <a:lstStyle/>
                    <a:p>
                      <a:r>
                        <a:rPr lang="en-US" sz="1600" dirty="0"/>
                        <a:t>Access intelligence in the Microsoft Graph and API</a:t>
                      </a:r>
                    </a:p>
                  </a:txBody>
                  <a:tcPr/>
                </a:tc>
                <a:tc>
                  <a:txBody>
                    <a:bodyPr/>
                    <a:lstStyle/>
                    <a:p>
                      <a:r>
                        <a:rPr lang="en-US" sz="1600" dirty="0"/>
                        <a:t>Jon Meling,</a:t>
                      </a:r>
                      <a:br>
                        <a:rPr lang="en-US" sz="1600" dirty="0"/>
                      </a:br>
                      <a:r>
                        <a:rPr lang="en-US" sz="1600" dirty="0"/>
                        <a:t>Andreas</a:t>
                      </a:r>
                      <a:r>
                        <a:rPr lang="en-US" sz="1600" baseline="0" dirty="0"/>
                        <a:t> Eide</a:t>
                      </a:r>
                      <a:endParaRPr lang="en-US" sz="1600" dirty="0"/>
                    </a:p>
                  </a:txBody>
                  <a:tcPr/>
                </a:tc>
                <a:extLst>
                  <a:ext uri="{0D108BD9-81ED-4DB2-BD59-A6C34878D82A}">
                    <a16:rowId xmlns:a16="http://schemas.microsoft.com/office/drawing/2014/main" val="2578748082"/>
                  </a:ext>
                </a:extLst>
              </a:tr>
              <a:tr h="390759">
                <a:tc>
                  <a:txBody>
                    <a:bodyPr/>
                    <a:lstStyle/>
                    <a:p>
                      <a:r>
                        <a:rPr lang="en-US" sz="1600" dirty="0"/>
                        <a:t>THR3039</a:t>
                      </a:r>
                    </a:p>
                  </a:txBody>
                  <a:tcPr/>
                </a:tc>
                <a:tc>
                  <a:txBody>
                    <a:bodyPr/>
                    <a:lstStyle/>
                    <a:p>
                      <a:r>
                        <a:rPr lang="en-US" sz="1600" dirty="0"/>
                        <a:t>Build real business solutions with Office 365 and </a:t>
                      </a:r>
                      <a:r>
                        <a:rPr lang="en-US" sz="1600" dirty="0" err="1"/>
                        <a:t>OfficeDev</a:t>
                      </a:r>
                      <a:r>
                        <a:rPr lang="en-US" sz="1600" dirty="0"/>
                        <a:t> PnP</a:t>
                      </a:r>
                    </a:p>
                  </a:txBody>
                  <a:tcPr/>
                </a:tc>
                <a:tc>
                  <a:txBody>
                    <a:bodyPr/>
                    <a:lstStyle/>
                    <a:p>
                      <a:r>
                        <a:rPr lang="en-US" sz="1600" dirty="0"/>
                        <a:t>Paolo Pialorsi</a:t>
                      </a:r>
                    </a:p>
                  </a:txBody>
                  <a:tcPr/>
                </a:tc>
                <a:extLst>
                  <a:ext uri="{0D108BD9-81ED-4DB2-BD59-A6C34878D82A}">
                    <a16:rowId xmlns:a16="http://schemas.microsoft.com/office/drawing/2014/main" val="1314318174"/>
                  </a:ext>
                </a:extLst>
              </a:tr>
              <a:tr h="370840">
                <a:tc>
                  <a:txBody>
                    <a:bodyPr/>
                    <a:lstStyle/>
                    <a:p>
                      <a:r>
                        <a:rPr lang="en-US" sz="1600" dirty="0"/>
                        <a:t>BRK2008</a:t>
                      </a:r>
                    </a:p>
                  </a:txBody>
                  <a:tcPr/>
                </a:tc>
                <a:tc>
                  <a:txBody>
                    <a:bodyPr/>
                    <a:lstStyle/>
                    <a:p>
                      <a:r>
                        <a:rPr lang="en-US" sz="1600" dirty="0"/>
                        <a:t>Understand your users: what’s new in Office 365 Usage Reporting</a:t>
                      </a:r>
                    </a:p>
                  </a:txBody>
                  <a:tcPr/>
                </a:tc>
                <a:tc>
                  <a:txBody>
                    <a:bodyPr/>
                    <a:lstStyle/>
                    <a:p>
                      <a:r>
                        <a:rPr lang="en-US" sz="1600" dirty="0"/>
                        <a:t>Shilpi Sinha, Anne </a:t>
                      </a:r>
                      <a:r>
                        <a:rPr lang="en-US" sz="1600" dirty="0" err="1"/>
                        <a:t>Michels</a:t>
                      </a:r>
                      <a:endParaRPr lang="en-US" sz="1600" dirty="0"/>
                    </a:p>
                  </a:txBody>
                  <a:tcPr/>
                </a:tc>
                <a:extLst>
                  <a:ext uri="{0D108BD9-81ED-4DB2-BD59-A6C34878D82A}">
                    <a16:rowId xmlns:a16="http://schemas.microsoft.com/office/drawing/2014/main" val="2585963202"/>
                  </a:ext>
                </a:extLst>
              </a:tr>
              <a:tr h="370840">
                <a:tc>
                  <a:txBody>
                    <a:bodyPr/>
                    <a:lstStyle/>
                    <a:p>
                      <a:r>
                        <a:rPr lang="en-US" sz="1600" dirty="0"/>
                        <a:t>BRK3114</a:t>
                      </a:r>
                    </a:p>
                  </a:txBody>
                  <a:tcPr/>
                </a:tc>
                <a:tc>
                  <a:txBody>
                    <a:bodyPr/>
                    <a:lstStyle/>
                    <a:p>
                      <a:r>
                        <a:rPr lang="en-US" sz="1600" dirty="0"/>
                        <a:t>Create cross-platform mobile apps with </a:t>
                      </a:r>
                      <a:r>
                        <a:rPr lang="en-US" sz="1600" dirty="0" err="1"/>
                        <a:t>Xamarin</a:t>
                      </a:r>
                      <a:r>
                        <a:rPr lang="en-US" sz="1600" dirty="0"/>
                        <a:t> that connect to Office Services</a:t>
                      </a:r>
                    </a:p>
                  </a:txBody>
                  <a:tcPr/>
                </a:tc>
                <a:tc>
                  <a:txBody>
                    <a:bodyPr/>
                    <a:lstStyle/>
                    <a:p>
                      <a:r>
                        <a:rPr lang="en-US" sz="1600" b="0" dirty="0"/>
                        <a:t>Fabian Williams</a:t>
                      </a:r>
                    </a:p>
                  </a:txBody>
                  <a:tcPr/>
                </a:tc>
                <a:extLst>
                  <a:ext uri="{0D108BD9-81ED-4DB2-BD59-A6C34878D82A}">
                    <a16:rowId xmlns:a16="http://schemas.microsoft.com/office/drawing/2014/main" val="1067863247"/>
                  </a:ext>
                </a:extLst>
              </a:tr>
            </a:tbl>
          </a:graphicData>
        </a:graphic>
      </p:graphicFrame>
    </p:spTree>
    <p:extLst>
      <p:ext uri="{BB962C8B-B14F-4D97-AF65-F5344CB8AC3E}">
        <p14:creationId xmlns:p14="http://schemas.microsoft.com/office/powerpoint/2010/main" val="1510865460"/>
      </p:ext>
    </p:extLst>
  </p:cSld>
  <p:clrMapOvr>
    <a:masterClrMapping/>
  </p:clrMapOvr>
  <p:transition>
    <p:fade/>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4638" y="2125662"/>
            <a:ext cx="11887200" cy="2179058"/>
          </a:xfrm>
        </p:spPr>
        <p:txBody>
          <a:bodyPr/>
          <a:lstStyle/>
          <a:p>
            <a:r>
              <a:rPr lang="en-US" dirty="0"/>
              <a:t>Viewpoint:</a:t>
            </a:r>
            <a:br>
              <a:rPr lang="en-US" dirty="0"/>
            </a:br>
            <a:r>
              <a:rPr lang="en-US" dirty="0"/>
              <a:t>    Line Of Business App</a:t>
            </a:r>
          </a:p>
        </p:txBody>
      </p:sp>
    </p:spTree>
    <p:extLst>
      <p:ext uri="{BB962C8B-B14F-4D97-AF65-F5344CB8AC3E}">
        <p14:creationId xmlns:p14="http://schemas.microsoft.com/office/powerpoint/2010/main" val="1379097560"/>
      </p:ext>
    </p:extLst>
  </p:cSld>
  <p:clrMapOvr>
    <a:masterClrMapping/>
  </p:clrMapOvr>
  <p:transition>
    <p:fade/>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274638" y="1212850"/>
            <a:ext cx="11887200" cy="3582519"/>
          </a:xfrm>
        </p:spPr>
        <p:txBody>
          <a:bodyPr/>
          <a:lstStyle/>
          <a:p>
            <a:r>
              <a:rPr lang="en-US" dirty="0"/>
              <a:t>Defines structure of installation environment explicitly</a:t>
            </a:r>
          </a:p>
          <a:p>
            <a:r>
              <a:rPr lang="en-US" dirty="0"/>
              <a:t>Create and populate sites, groups (Office 365 + DL)</a:t>
            </a:r>
          </a:p>
          <a:p>
            <a:endParaRPr lang="en-US" dirty="0"/>
          </a:p>
          <a:p>
            <a:pPr lvl="1"/>
            <a:endParaRPr lang="en-US" dirty="0"/>
          </a:p>
          <a:p>
            <a:pPr lvl="1"/>
            <a:endParaRPr lang="en-US" dirty="0"/>
          </a:p>
          <a:p>
            <a:r>
              <a:rPr lang="en-US" dirty="0"/>
              <a:t>Hybrid Graph/legacy APIs today</a:t>
            </a:r>
          </a:p>
        </p:txBody>
      </p:sp>
      <p:sp>
        <p:nvSpPr>
          <p:cNvPr id="3" name="Title 2"/>
          <p:cNvSpPr>
            <a:spLocks noGrp="1"/>
          </p:cNvSpPr>
          <p:nvPr>
            <p:ph type="title"/>
          </p:nvPr>
        </p:nvSpPr>
        <p:spPr/>
        <p:txBody>
          <a:bodyPr/>
          <a:lstStyle/>
          <a:p>
            <a:r>
              <a:rPr lang="en-US" dirty="0"/>
              <a:t>App setup and configuration</a:t>
            </a:r>
          </a:p>
        </p:txBody>
      </p:sp>
    </p:spTree>
    <p:extLst>
      <p:ext uri="{BB962C8B-B14F-4D97-AF65-F5344CB8AC3E}">
        <p14:creationId xmlns:p14="http://schemas.microsoft.com/office/powerpoint/2010/main" val="3370093547"/>
      </p:ext>
    </p:extLst>
  </p:cSld>
  <p:clrMapOvr>
    <a:masterClrMapping/>
  </p:clrMapOvr>
  <p:transition>
    <p:fade/>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Provisioning Sites with CSOM</a:t>
            </a:r>
          </a:p>
        </p:txBody>
      </p:sp>
      <p:sp>
        <p:nvSpPr>
          <p:cNvPr id="5" name="Text Placeholder 4"/>
          <p:cNvSpPr>
            <a:spLocks noGrp="1"/>
          </p:cNvSpPr>
          <p:nvPr>
            <p:ph type="body" sz="quarter" idx="10"/>
          </p:nvPr>
        </p:nvSpPr>
        <p:spPr>
          <a:xfrm>
            <a:off x="274638" y="1221157"/>
            <a:ext cx="11887199" cy="4985980"/>
          </a:xfrm>
        </p:spPr>
        <p:txBody>
          <a:bodyPr/>
          <a:lstStyle/>
          <a:p>
            <a:r>
              <a:rPr lang="en-US" sz="2000" dirty="0" err="1"/>
              <a:t>var</a:t>
            </a:r>
            <a:r>
              <a:rPr lang="en-US" sz="2000" dirty="0"/>
              <a:t> tenant = new Tenant(</a:t>
            </a:r>
            <a:r>
              <a:rPr lang="en-US" sz="2000" dirty="0" err="1"/>
              <a:t>clientContext</a:t>
            </a:r>
            <a:r>
              <a:rPr lang="en-US" sz="2000" dirty="0"/>
              <a:t>);</a:t>
            </a:r>
          </a:p>
          <a:p>
            <a:r>
              <a:rPr lang="en-US" sz="2000" dirty="0" err="1"/>
              <a:t>var</a:t>
            </a:r>
            <a:r>
              <a:rPr lang="en-US" sz="2000" dirty="0"/>
              <a:t> </a:t>
            </a:r>
            <a:r>
              <a:rPr lang="en-US" sz="2000" dirty="0" err="1"/>
              <a:t>spoOperation</a:t>
            </a:r>
            <a:r>
              <a:rPr lang="en-US" sz="2000" dirty="0"/>
              <a:t> = </a:t>
            </a:r>
            <a:r>
              <a:rPr lang="en-US" sz="2000" dirty="0" err="1"/>
              <a:t>tenant.CreateSite</a:t>
            </a:r>
            <a:r>
              <a:rPr lang="en-US" sz="2000" dirty="0"/>
              <a:t>(new </a:t>
            </a:r>
            <a:r>
              <a:rPr lang="en-US" sz="2000" dirty="0" err="1"/>
              <a:t>SiteCreationProperties</a:t>
            </a:r>
            <a:r>
              <a:rPr lang="en-US" sz="2000" dirty="0"/>
              <a:t>                        {</a:t>
            </a:r>
          </a:p>
          <a:p>
            <a:r>
              <a:rPr lang="en-US" sz="2000" dirty="0"/>
              <a:t>	</a:t>
            </a:r>
            <a:r>
              <a:rPr lang="en-US" sz="2000" dirty="0" err="1"/>
              <a:t>Url</a:t>
            </a:r>
            <a:r>
              <a:rPr lang="en-US" sz="2000" dirty="0"/>
              <a:t> ="https://&lt;tenant&gt;.sharepoint.com/sites/&lt;</a:t>
            </a:r>
            <a:r>
              <a:rPr lang="en-US" sz="2000" dirty="0" err="1"/>
              <a:t>siteName</a:t>
            </a:r>
            <a:r>
              <a:rPr lang="en-US" sz="2000" dirty="0"/>
              <a:t>&gt;",</a:t>
            </a:r>
            <a:br>
              <a:rPr lang="en-US" sz="2000" dirty="0"/>
            </a:br>
            <a:r>
              <a:rPr lang="en-US" sz="2000" dirty="0"/>
              <a:t>	Owner = "user@tenant.com",</a:t>
            </a:r>
            <a:br>
              <a:rPr lang="en-US" sz="2000" dirty="0"/>
            </a:br>
            <a:r>
              <a:rPr lang="en-US" sz="2000" dirty="0"/>
              <a:t>	Template = "BLANKINTERNETCONTAINER#0",</a:t>
            </a:r>
            <a:br>
              <a:rPr lang="en-US" sz="2000" dirty="0"/>
            </a:br>
            <a:r>
              <a:rPr lang="en-US" sz="2000" dirty="0"/>
              <a:t>	Title = "Contoso Property Management Dashboard",                            	</a:t>
            </a:r>
            <a:r>
              <a:rPr lang="en-US" sz="2000" dirty="0" err="1"/>
              <a:t>StorageMaximumLevel</a:t>
            </a:r>
            <a:r>
              <a:rPr lang="en-US" sz="2000" dirty="0"/>
              <a:t> = 1000,                            	</a:t>
            </a:r>
            <a:r>
              <a:rPr lang="en-US" sz="2000" dirty="0" err="1"/>
              <a:t>StorageWarningLevel</a:t>
            </a:r>
            <a:r>
              <a:rPr lang="en-US" sz="2000" dirty="0"/>
              <a:t> = 750,</a:t>
            </a:r>
            <a:br>
              <a:rPr lang="en-US" sz="2000" dirty="0"/>
            </a:br>
            <a:r>
              <a:rPr lang="en-US" sz="2000" dirty="0"/>
              <a:t>	</a:t>
            </a:r>
            <a:r>
              <a:rPr lang="en-US" sz="2000" dirty="0" err="1"/>
              <a:t>TimeZoneId</a:t>
            </a:r>
            <a:r>
              <a:rPr lang="en-US" sz="2000" dirty="0"/>
              <a:t> = 7,</a:t>
            </a:r>
            <a:br>
              <a:rPr lang="en-US" sz="2000" dirty="0"/>
            </a:br>
            <a:r>
              <a:rPr lang="en-US" sz="2000" dirty="0"/>
              <a:t>	</a:t>
            </a:r>
            <a:r>
              <a:rPr lang="en-US" sz="2000" dirty="0" err="1"/>
              <a:t>UserCodeMaximumLevel</a:t>
            </a:r>
            <a:r>
              <a:rPr lang="en-US" sz="2000" dirty="0"/>
              <a:t> = 550,                            	</a:t>
            </a:r>
            <a:r>
              <a:rPr lang="en-US" sz="2000" dirty="0" err="1"/>
              <a:t>UserCodeWarningLevel</a:t>
            </a:r>
            <a:r>
              <a:rPr lang="en-US" sz="2000" dirty="0"/>
              <a:t> = 500</a:t>
            </a:r>
          </a:p>
          <a:p>
            <a:r>
              <a:rPr lang="en-US" sz="2000" dirty="0"/>
              <a:t>});</a:t>
            </a:r>
          </a:p>
          <a:p>
            <a:r>
              <a:rPr lang="en-US" sz="2000" dirty="0" err="1"/>
              <a:t>clientContext.Load</a:t>
            </a:r>
            <a:r>
              <a:rPr lang="en-US" sz="2000" dirty="0"/>
              <a:t>(</a:t>
            </a:r>
            <a:r>
              <a:rPr lang="en-US" sz="2000" dirty="0" err="1"/>
              <a:t>spoOperation</a:t>
            </a:r>
            <a:r>
              <a:rPr lang="en-US" sz="2000" dirty="0"/>
              <a:t>);</a:t>
            </a:r>
          </a:p>
          <a:p>
            <a:r>
              <a:rPr lang="en-US" sz="2000" dirty="0" err="1"/>
              <a:t>clientContext.ExecuteQuery</a:t>
            </a:r>
            <a:r>
              <a:rPr lang="en-US" sz="2000" dirty="0"/>
              <a:t>();</a:t>
            </a:r>
          </a:p>
          <a:p>
            <a:endParaRPr lang="en-US" sz="2000" dirty="0"/>
          </a:p>
        </p:txBody>
      </p:sp>
    </p:spTree>
    <p:extLst>
      <p:ext uri="{BB962C8B-B14F-4D97-AF65-F5344CB8AC3E}">
        <p14:creationId xmlns:p14="http://schemas.microsoft.com/office/powerpoint/2010/main" val="15999689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Provisioning Groups with Graph</a:t>
            </a:r>
          </a:p>
        </p:txBody>
      </p:sp>
      <p:sp>
        <p:nvSpPr>
          <p:cNvPr id="5" name="Text Placeholder 4"/>
          <p:cNvSpPr>
            <a:spLocks noGrp="1"/>
          </p:cNvSpPr>
          <p:nvPr>
            <p:ph type="body" sz="quarter" idx="10"/>
          </p:nvPr>
        </p:nvSpPr>
        <p:spPr>
          <a:xfrm>
            <a:off x="274638" y="1221157"/>
            <a:ext cx="11887199" cy="4325800"/>
          </a:xfrm>
        </p:spPr>
        <p:txBody>
          <a:bodyPr/>
          <a:lstStyle/>
          <a:p>
            <a:r>
              <a:rPr lang="en-US" sz="2400" dirty="0" err="1"/>
              <a:t>var</a:t>
            </a:r>
            <a:r>
              <a:rPr lang="en-US" sz="2400" dirty="0"/>
              <a:t> g = new Group {</a:t>
            </a:r>
          </a:p>
          <a:p>
            <a:r>
              <a:rPr lang="en-US" sz="2400" dirty="0"/>
              <a:t>            </a:t>
            </a:r>
            <a:r>
              <a:rPr lang="en-US" sz="2400" dirty="0" err="1"/>
              <a:t>DisplayName</a:t>
            </a:r>
            <a:r>
              <a:rPr lang="en-US" sz="2400" dirty="0"/>
              <a:t> = "My Group",</a:t>
            </a:r>
          </a:p>
          <a:p>
            <a:r>
              <a:rPr lang="en-US" sz="2400" dirty="0"/>
              <a:t>		 </a:t>
            </a:r>
            <a:r>
              <a:rPr lang="en-US" sz="2400" dirty="0" err="1"/>
              <a:t>MailNickname</a:t>
            </a:r>
            <a:r>
              <a:rPr lang="en-US" sz="2400" dirty="0"/>
              <a:t> = "</a:t>
            </a:r>
            <a:r>
              <a:rPr lang="en-US" sz="2400" dirty="0" err="1"/>
              <a:t>MyGroup</a:t>
            </a:r>
            <a:r>
              <a:rPr lang="en-US" sz="2400" dirty="0"/>
              <a:t>",</a:t>
            </a:r>
          </a:p>
          <a:p>
            <a:r>
              <a:rPr lang="en-US" sz="2400" dirty="0"/>
              <a:t>            </a:t>
            </a:r>
            <a:r>
              <a:rPr lang="en-US" sz="2400" dirty="0" err="1"/>
              <a:t>SecurityEnabled</a:t>
            </a:r>
            <a:r>
              <a:rPr lang="en-US" sz="2400" dirty="0"/>
              <a:t> = false,</a:t>
            </a:r>
          </a:p>
          <a:p>
            <a:r>
              <a:rPr lang="en-US" sz="2400" dirty="0"/>
              <a:t>            </a:t>
            </a:r>
            <a:r>
              <a:rPr lang="en-US" sz="2400" dirty="0" err="1"/>
              <a:t>MailEnabled</a:t>
            </a:r>
            <a:r>
              <a:rPr lang="en-US" sz="2400" dirty="0"/>
              <a:t> = true,</a:t>
            </a:r>
          </a:p>
          <a:p>
            <a:r>
              <a:rPr lang="en-US" sz="2400" dirty="0"/>
              <a:t>            Description = "A nice group",</a:t>
            </a:r>
          </a:p>
          <a:p>
            <a:r>
              <a:rPr lang="en-US" sz="2400" dirty="0"/>
              <a:t>            </a:t>
            </a:r>
            <a:r>
              <a:rPr lang="en-US" sz="2400" dirty="0" err="1"/>
              <a:t>GroupTypes</a:t>
            </a:r>
            <a:r>
              <a:rPr lang="en-US" sz="2400" dirty="0"/>
              <a:t> = new[] { "Unified" },</a:t>
            </a:r>
          </a:p>
          <a:p>
            <a:r>
              <a:rPr lang="en-US" sz="2400" dirty="0"/>
              <a:t>        };</a:t>
            </a:r>
          </a:p>
          <a:p>
            <a:r>
              <a:rPr lang="en-US" sz="2400" dirty="0"/>
              <a:t>g = await </a:t>
            </a:r>
            <a:r>
              <a:rPr lang="en-US" sz="2400" dirty="0" err="1"/>
              <a:t>graphService.Groups.Request</a:t>
            </a:r>
            <a:r>
              <a:rPr lang="en-US" sz="2400" dirty="0"/>
              <a:t>().</a:t>
            </a:r>
            <a:r>
              <a:rPr lang="en-US" sz="2400" dirty="0" err="1"/>
              <a:t>AddAsync</a:t>
            </a:r>
            <a:r>
              <a:rPr lang="en-US" sz="2400" dirty="0"/>
              <a:t>(g);</a:t>
            </a:r>
            <a:endParaRPr lang="en-US" dirty="0"/>
          </a:p>
          <a:p>
            <a:endParaRPr lang="en-US" dirty="0"/>
          </a:p>
        </p:txBody>
      </p:sp>
    </p:spTree>
    <p:extLst>
      <p:ext uri="{BB962C8B-B14F-4D97-AF65-F5344CB8AC3E}">
        <p14:creationId xmlns:p14="http://schemas.microsoft.com/office/powerpoint/2010/main" val="8604109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Agenda</a:t>
            </a:r>
          </a:p>
        </p:txBody>
      </p:sp>
      <p:sp>
        <p:nvSpPr>
          <p:cNvPr id="5" name="Text Placeholder 4"/>
          <p:cNvSpPr>
            <a:spLocks noGrp="1"/>
          </p:cNvSpPr>
          <p:nvPr>
            <p:ph type="body" sz="quarter" idx="10"/>
          </p:nvPr>
        </p:nvSpPr>
        <p:spPr>
          <a:xfrm>
            <a:off x="274638" y="1212850"/>
            <a:ext cx="11887200" cy="3447098"/>
          </a:xfrm>
        </p:spPr>
        <p:txBody>
          <a:bodyPr/>
          <a:lstStyle/>
          <a:p>
            <a:r>
              <a:rPr lang="en-US" dirty="0"/>
              <a:t>Microsoft Graph overview</a:t>
            </a:r>
          </a:p>
          <a:p>
            <a:r>
              <a:rPr lang="en-US" dirty="0"/>
              <a:t>What’s now and what’s new in GA and Preview</a:t>
            </a:r>
          </a:p>
          <a:p>
            <a:r>
              <a:rPr lang="en-US" dirty="0"/>
              <a:t>Line-of-business app viewpoint on Microsoft Graph</a:t>
            </a:r>
          </a:p>
          <a:p>
            <a:r>
              <a:rPr lang="en-US" dirty="0"/>
              <a:t>Code and demos</a:t>
            </a:r>
          </a:p>
          <a:p>
            <a:pPr marL="0" indent="0">
              <a:buNone/>
            </a:pPr>
            <a:endParaRPr lang="en-US" dirty="0"/>
          </a:p>
        </p:txBody>
      </p:sp>
    </p:spTree>
    <p:extLst>
      <p:ext uri="{BB962C8B-B14F-4D97-AF65-F5344CB8AC3E}">
        <p14:creationId xmlns:p14="http://schemas.microsoft.com/office/powerpoint/2010/main" val="4165251447"/>
      </p:ext>
    </p:extLst>
  </p:cSld>
  <p:clrMapOvr>
    <a:masterClrMapping/>
  </p:clrMapOvr>
  <p:transition>
    <p:fade/>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Demo</a:t>
            </a:r>
          </a:p>
        </p:txBody>
      </p:sp>
      <p:sp>
        <p:nvSpPr>
          <p:cNvPr id="4" name="Text Placeholder 3"/>
          <p:cNvSpPr>
            <a:spLocks noGrp="1"/>
          </p:cNvSpPr>
          <p:nvPr>
            <p:ph type="body" sz="quarter" idx="12"/>
          </p:nvPr>
        </p:nvSpPr>
        <p:spPr/>
        <p:txBody>
          <a:bodyPr/>
          <a:lstStyle/>
          <a:p>
            <a:r>
              <a:rPr lang="en-US" dirty="0"/>
              <a:t>Property Manager Provisioning</a:t>
            </a:r>
          </a:p>
        </p:txBody>
      </p:sp>
    </p:spTree>
    <p:extLst>
      <p:ext uri="{BB962C8B-B14F-4D97-AF65-F5344CB8AC3E}">
        <p14:creationId xmlns:p14="http://schemas.microsoft.com/office/powerpoint/2010/main" val="1699412633"/>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Diagram 4"/>
          <p:cNvGraphicFramePr/>
          <p:nvPr>
            <p:extLst/>
          </p:nvPr>
        </p:nvGraphicFramePr>
        <p:xfrm>
          <a:off x="579437" y="2028979"/>
          <a:ext cx="10594166" cy="552732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Text Placeholder 1"/>
          <p:cNvSpPr>
            <a:spLocks noGrp="1"/>
          </p:cNvSpPr>
          <p:nvPr>
            <p:ph type="body" sz="quarter" idx="10"/>
          </p:nvPr>
        </p:nvSpPr>
        <p:spPr>
          <a:xfrm>
            <a:off x="274638" y="1212850"/>
            <a:ext cx="11887200" cy="2769989"/>
          </a:xfrm>
        </p:spPr>
        <p:txBody>
          <a:bodyPr/>
          <a:lstStyle/>
          <a:p>
            <a:r>
              <a:rPr lang="en-US" dirty="0"/>
              <a:t>Translate your internal processes</a:t>
            </a:r>
          </a:p>
          <a:p>
            <a:r>
              <a:rPr lang="en-US" dirty="0"/>
              <a:t>Assign enterprise resources, such as licenses.</a:t>
            </a:r>
          </a:p>
          <a:p>
            <a:r>
              <a:rPr lang="en-US" dirty="0"/>
              <a:t>Assume existence of infrastructure</a:t>
            </a:r>
          </a:p>
          <a:p>
            <a:endParaRPr lang="en-US" dirty="0"/>
          </a:p>
        </p:txBody>
      </p:sp>
      <p:sp>
        <p:nvSpPr>
          <p:cNvPr id="3" name="Title 2"/>
          <p:cNvSpPr>
            <a:spLocks noGrp="1"/>
          </p:cNvSpPr>
          <p:nvPr>
            <p:ph type="title"/>
          </p:nvPr>
        </p:nvSpPr>
        <p:spPr/>
        <p:txBody>
          <a:bodyPr/>
          <a:lstStyle/>
          <a:p>
            <a:r>
              <a:rPr lang="en-US" dirty="0"/>
              <a:t>Automate your organization’s workflows</a:t>
            </a:r>
          </a:p>
        </p:txBody>
      </p:sp>
      <p:graphicFrame>
        <p:nvGraphicFramePr>
          <p:cNvPr id="4" name="Diagram 3"/>
          <p:cNvGraphicFramePr/>
          <p:nvPr>
            <p:extLst/>
          </p:nvPr>
        </p:nvGraphicFramePr>
        <p:xfrm>
          <a:off x="1570037" y="2028980"/>
          <a:ext cx="8290983" cy="5527322"/>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Tree>
    <p:extLst>
      <p:ext uri="{BB962C8B-B14F-4D97-AF65-F5344CB8AC3E}">
        <p14:creationId xmlns:p14="http://schemas.microsoft.com/office/powerpoint/2010/main" val="1203398844"/>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1"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0-#ppt_w/2"/>
                                          </p:val>
                                        </p:tav>
                                        <p:tav tm="100000">
                                          <p:val>
                                            <p:strVal val="#ppt_x"/>
                                          </p:val>
                                        </p:tav>
                                      </p:tavLst>
                                    </p:anim>
                                    <p:anim calcmode="lin" valueType="num">
                                      <p:cBhvr additive="base">
                                        <p:cTn id="8" dur="500" fill="hold"/>
                                        <p:tgtEl>
                                          <p:spTgt spid="4"/>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xit" presetSubtype="2" fill="hold" grpId="0" nodeType="clickEffect">
                                  <p:stCondLst>
                                    <p:cond delay="0"/>
                                  </p:stCondLst>
                                  <p:childTnLst>
                                    <p:anim calcmode="lin" valueType="num">
                                      <p:cBhvr additive="base">
                                        <p:cTn id="12" dur="500"/>
                                        <p:tgtEl>
                                          <p:spTgt spid="4"/>
                                        </p:tgtEl>
                                        <p:attrNameLst>
                                          <p:attrName>ppt_x</p:attrName>
                                        </p:attrNameLst>
                                      </p:cBhvr>
                                      <p:tavLst>
                                        <p:tav tm="0">
                                          <p:val>
                                            <p:strVal val="ppt_x"/>
                                          </p:val>
                                        </p:tav>
                                        <p:tav tm="100000">
                                          <p:val>
                                            <p:strVal val="1+ppt_w/2"/>
                                          </p:val>
                                        </p:tav>
                                      </p:tavLst>
                                    </p:anim>
                                    <p:anim calcmode="lin" valueType="num">
                                      <p:cBhvr additive="base">
                                        <p:cTn id="13" dur="500"/>
                                        <p:tgtEl>
                                          <p:spTgt spid="4"/>
                                        </p:tgtEl>
                                        <p:attrNameLst>
                                          <p:attrName>ppt_y</p:attrName>
                                        </p:attrNameLst>
                                      </p:cBhvr>
                                      <p:tavLst>
                                        <p:tav tm="0">
                                          <p:val>
                                            <p:strVal val="ppt_y"/>
                                          </p:val>
                                        </p:tav>
                                        <p:tav tm="100000">
                                          <p:val>
                                            <p:strVal val="ppt_y"/>
                                          </p:val>
                                        </p:tav>
                                      </p:tavLst>
                                    </p:anim>
                                    <p:set>
                                      <p:cBhvr>
                                        <p:cTn id="14" dur="1" fill="hold">
                                          <p:stCondLst>
                                            <p:cond delay="499"/>
                                          </p:stCondLst>
                                        </p:cTn>
                                        <p:tgtEl>
                                          <p:spTgt spid="4"/>
                                        </p:tgtEl>
                                        <p:attrNameLst>
                                          <p:attrName>style.visibility</p:attrName>
                                        </p:attrNameLst>
                                      </p:cBhvr>
                                      <p:to>
                                        <p:strVal val="hidden"/>
                                      </p:to>
                                    </p:set>
                                  </p:childTnLst>
                                </p:cTn>
                              </p:par>
                              <p:par>
                                <p:cTn id="15" presetID="2" presetClass="entr" presetSubtype="8" fill="hold" grpId="0" nodeType="withEffect">
                                  <p:stCondLst>
                                    <p:cond delay="200"/>
                                  </p:stCondLst>
                                  <p:childTnLst>
                                    <p:set>
                                      <p:cBhvr>
                                        <p:cTn id="16" dur="1" fill="hold">
                                          <p:stCondLst>
                                            <p:cond delay="0"/>
                                          </p:stCondLst>
                                        </p:cTn>
                                        <p:tgtEl>
                                          <p:spTgt spid="5"/>
                                        </p:tgtEl>
                                        <p:attrNameLst>
                                          <p:attrName>style.visibility</p:attrName>
                                        </p:attrNameLst>
                                      </p:cBhvr>
                                      <p:to>
                                        <p:strVal val="visible"/>
                                      </p:to>
                                    </p:set>
                                    <p:anim calcmode="lin" valueType="num">
                                      <p:cBhvr additive="base">
                                        <p:cTn id="17" dur="500" fill="hold"/>
                                        <p:tgtEl>
                                          <p:spTgt spid="5"/>
                                        </p:tgtEl>
                                        <p:attrNameLst>
                                          <p:attrName>ppt_x</p:attrName>
                                        </p:attrNameLst>
                                      </p:cBhvr>
                                      <p:tavLst>
                                        <p:tav tm="0">
                                          <p:val>
                                            <p:strVal val="0-#ppt_w/2"/>
                                          </p:val>
                                        </p:tav>
                                        <p:tav tm="100000">
                                          <p:val>
                                            <p:strVal val="#ppt_x"/>
                                          </p:val>
                                        </p:tav>
                                      </p:tavLst>
                                    </p:anim>
                                    <p:anim calcmode="lin" valueType="num">
                                      <p:cBhvr additive="base">
                                        <p:cTn id="18" dur="500" fill="hold"/>
                                        <p:tgtEl>
                                          <p:spTgt spid="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p:bldAsOne/>
      </p:bldGraphic>
      <p:bldGraphic spid="4" grpId="0">
        <p:bldAsOne/>
      </p:bldGraphic>
      <p:bldGraphic spid="4" grpId="1">
        <p:bldAsOne/>
      </p:bldGraphic>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Read data from existing SharePoint site</a:t>
            </a:r>
          </a:p>
        </p:txBody>
      </p:sp>
      <p:sp>
        <p:nvSpPr>
          <p:cNvPr id="2" name="Text Placeholder 1"/>
          <p:cNvSpPr>
            <a:spLocks noGrp="1"/>
          </p:cNvSpPr>
          <p:nvPr>
            <p:ph type="body" sz="quarter" idx="10"/>
          </p:nvPr>
        </p:nvSpPr>
        <p:spPr>
          <a:xfrm>
            <a:off x="274639" y="1333181"/>
            <a:ext cx="11887199" cy="5472267"/>
          </a:xfrm>
        </p:spPr>
        <p:txBody>
          <a:bodyPr/>
          <a:lstStyle/>
          <a:p>
            <a:r>
              <a:rPr lang="en-US" sz="3200" dirty="0"/>
              <a:t>GET </a:t>
            </a:r>
            <a:r>
              <a:rPr lang="en-US" sz="3200" dirty="0">
                <a:solidFill>
                  <a:schemeClr val="accent2">
                    <a:lumMod val="75000"/>
                  </a:schemeClr>
                </a:solidFill>
              </a:rPr>
              <a:t>https://graph.microsoft.com/beta/sites/			{</a:t>
            </a:r>
            <a:r>
              <a:rPr lang="en-US" sz="3200" dirty="0" err="1">
                <a:solidFill>
                  <a:schemeClr val="accent2">
                    <a:lumMod val="75000"/>
                  </a:schemeClr>
                </a:solidFill>
              </a:rPr>
              <a:t>siteId</a:t>
            </a:r>
            <a:r>
              <a:rPr lang="en-US" sz="3200" dirty="0">
                <a:solidFill>
                  <a:schemeClr val="accent2">
                    <a:lumMod val="75000"/>
                  </a:schemeClr>
                </a:solidFill>
              </a:rPr>
              <a:t>}/lists/{</a:t>
            </a:r>
            <a:r>
              <a:rPr lang="en-US" sz="3200" dirty="0" err="1">
                <a:solidFill>
                  <a:schemeClr val="accent2">
                    <a:lumMod val="75000"/>
                  </a:schemeClr>
                </a:solidFill>
              </a:rPr>
              <a:t>listId</a:t>
            </a:r>
            <a:r>
              <a:rPr lang="en-US" sz="3200" dirty="0">
                <a:solidFill>
                  <a:schemeClr val="accent2">
                    <a:lumMod val="75000"/>
                  </a:schemeClr>
                </a:solidFill>
              </a:rPr>
              <a:t>}/</a:t>
            </a:r>
            <a:r>
              <a:rPr lang="en-US" sz="3200" dirty="0" err="1">
                <a:solidFill>
                  <a:schemeClr val="accent2">
                    <a:lumMod val="75000"/>
                  </a:schemeClr>
                </a:solidFill>
              </a:rPr>
              <a:t>items?expand</a:t>
            </a:r>
            <a:r>
              <a:rPr lang="en-US" sz="3200" dirty="0">
                <a:solidFill>
                  <a:schemeClr val="accent2">
                    <a:lumMod val="75000"/>
                  </a:schemeClr>
                </a:solidFill>
              </a:rPr>
              <a:t>=</a:t>
            </a:r>
            <a:r>
              <a:rPr lang="en-US" sz="3200" dirty="0" err="1">
                <a:solidFill>
                  <a:schemeClr val="accent2">
                    <a:lumMod val="75000"/>
                  </a:schemeClr>
                </a:solidFill>
              </a:rPr>
              <a:t>columnSet</a:t>
            </a:r>
            <a:endParaRPr lang="en-US" dirty="0">
              <a:solidFill>
                <a:schemeClr val="accent2">
                  <a:lumMod val="75000"/>
                </a:schemeClr>
              </a:solidFill>
            </a:endParaRPr>
          </a:p>
          <a:p>
            <a:endParaRPr lang="en-US" sz="2000" dirty="0"/>
          </a:p>
          <a:p>
            <a:r>
              <a:rPr lang="en-US" sz="1600" dirty="0">
                <a:solidFill>
                  <a:schemeClr val="accent2">
                    <a:lumMod val="50000"/>
                  </a:schemeClr>
                </a:solidFill>
              </a:rPr>
              <a:t>{ "value":[ {</a:t>
            </a:r>
          </a:p>
          <a:p>
            <a:r>
              <a:rPr lang="en-US" sz="1600" dirty="0">
                <a:solidFill>
                  <a:schemeClr val="accent2">
                    <a:lumMod val="50000"/>
                  </a:schemeClr>
                </a:solidFill>
              </a:rPr>
              <a:t>    "</a:t>
            </a:r>
            <a:r>
              <a:rPr lang="en-US" sz="1600" dirty="0" err="1">
                <a:solidFill>
                  <a:schemeClr val="accent2">
                    <a:lumMod val="50000"/>
                  </a:schemeClr>
                </a:solidFill>
              </a:rPr>
              <a:t>createdBy</a:t>
            </a:r>
            <a:r>
              <a:rPr lang="en-US" sz="1600" dirty="0">
                <a:solidFill>
                  <a:schemeClr val="accent2">
                    <a:lumMod val="50000"/>
                  </a:schemeClr>
                </a:solidFill>
              </a:rPr>
              <a:t>": { "user" : {"id":"d54e4cdd-d2ca-4c39-bfa5-35895bca12f0","displayName":"Gareth"}},</a:t>
            </a:r>
          </a:p>
          <a:p>
            <a:r>
              <a:rPr lang="en-US" sz="1600" dirty="0">
                <a:solidFill>
                  <a:schemeClr val="accent2">
                    <a:lumMod val="50000"/>
                  </a:schemeClr>
                </a:solidFill>
              </a:rPr>
              <a:t>    "createdDateTime":"2016-09-20T08:16:21Z",</a:t>
            </a:r>
          </a:p>
          <a:p>
            <a:r>
              <a:rPr lang="en-US" sz="1600" dirty="0">
                <a:solidFill>
                  <a:schemeClr val="accent2">
                    <a:lumMod val="50000"/>
                  </a:schemeClr>
                </a:solidFill>
              </a:rPr>
              <a:t>    "</a:t>
            </a:r>
            <a:r>
              <a:rPr lang="en-US" sz="1600" b="1" dirty="0">
                <a:solidFill>
                  <a:schemeClr val="accent2">
                    <a:lumMod val="50000"/>
                  </a:schemeClr>
                </a:solidFill>
              </a:rPr>
              <a:t>eTag</a:t>
            </a:r>
            <a:r>
              <a:rPr lang="en-US" sz="1600" dirty="0">
                <a:solidFill>
                  <a:schemeClr val="accent2">
                    <a:lumMod val="50000"/>
                  </a:schemeClr>
                </a:solidFill>
              </a:rPr>
              <a:t>":"1610ac6a-24f6-4458-9733-1e5977c63caa,1",</a:t>
            </a:r>
          </a:p>
          <a:p>
            <a:r>
              <a:rPr lang="en-US" sz="1600" dirty="0">
                <a:solidFill>
                  <a:schemeClr val="accent2">
                    <a:lumMod val="50000"/>
                  </a:schemeClr>
                </a:solidFill>
              </a:rPr>
              <a:t>    "id":"1610ac6a-24f6-4458-9733-1e5977c63caa",</a:t>
            </a:r>
          </a:p>
          <a:p>
            <a:r>
              <a:rPr lang="en-US" sz="1600" dirty="0">
                <a:solidFill>
                  <a:schemeClr val="accent2">
                    <a:lumMod val="50000"/>
                  </a:schemeClr>
                </a:solidFill>
              </a:rPr>
              <a:t>    "</a:t>
            </a:r>
            <a:r>
              <a:rPr lang="en-US" sz="1600" dirty="0" err="1">
                <a:solidFill>
                  <a:schemeClr val="accent2">
                    <a:lumMod val="50000"/>
                  </a:schemeClr>
                </a:solidFill>
              </a:rPr>
              <a:t>lastModifiedBy</a:t>
            </a:r>
            <a:r>
              <a:rPr lang="en-US" sz="1600" dirty="0">
                <a:solidFill>
                  <a:schemeClr val="accent2">
                    <a:lumMod val="50000"/>
                  </a:schemeClr>
                </a:solidFill>
              </a:rPr>
              <a:t>":{"user":{"id":"d54e4cdd-d2ca-4c39-bfa5-35895bca12f0","displayName":"Gareth"}},</a:t>
            </a:r>
          </a:p>
          <a:p>
            <a:r>
              <a:rPr lang="en-US" sz="1600" dirty="0">
                <a:solidFill>
                  <a:schemeClr val="accent2">
                    <a:lumMod val="50000"/>
                  </a:schemeClr>
                </a:solidFill>
              </a:rPr>
              <a:t>    "lastModifiedDateTime":"2016-09-0T08:16:21Z",</a:t>
            </a:r>
          </a:p>
          <a:p>
            <a:r>
              <a:rPr lang="en-US" sz="1600" dirty="0">
                <a:solidFill>
                  <a:schemeClr val="accent2">
                    <a:lumMod val="50000"/>
                  </a:schemeClr>
                </a:solidFill>
              </a:rPr>
              <a:t>    "</a:t>
            </a:r>
            <a:r>
              <a:rPr lang="en-US" sz="1600" dirty="0" err="1">
                <a:solidFill>
                  <a:schemeClr val="accent2">
                    <a:lumMod val="50000"/>
                  </a:schemeClr>
                </a:solidFill>
              </a:rPr>
              <a:t>webUrl</a:t>
            </a:r>
            <a:r>
              <a:rPr lang="en-US" sz="1600" dirty="0">
                <a:solidFill>
                  <a:schemeClr val="accent2">
                    <a:lumMod val="50000"/>
                  </a:schemeClr>
                </a:solidFill>
              </a:rPr>
              <a:t>":"https://site.sharepoint.com/sites/</a:t>
            </a:r>
            <a:r>
              <a:rPr lang="en-US" sz="1600" dirty="0" err="1">
                <a:solidFill>
                  <a:schemeClr val="accent2">
                    <a:lumMod val="50000"/>
                  </a:schemeClr>
                </a:solidFill>
              </a:rPr>
              <a:t>SuiteLevelAppDemo</a:t>
            </a:r>
            <a:r>
              <a:rPr lang="en-US" sz="1600" dirty="0">
                <a:solidFill>
                  <a:schemeClr val="accent2">
                    <a:lumMod val="50000"/>
                  </a:schemeClr>
                </a:solidFill>
              </a:rPr>
              <a:t>/Lists/</a:t>
            </a:r>
            <a:r>
              <a:rPr lang="en-US" sz="1600" dirty="0" err="1">
                <a:solidFill>
                  <a:schemeClr val="accent2">
                    <a:lumMod val="50000"/>
                  </a:schemeClr>
                </a:solidFill>
              </a:rPr>
              <a:t>NewHireTasks</a:t>
            </a:r>
            <a:r>
              <a:rPr lang="en-US" sz="1600" dirty="0">
                <a:solidFill>
                  <a:schemeClr val="accent2">
                    <a:lumMod val="50000"/>
                  </a:schemeClr>
                </a:solidFill>
              </a:rPr>
              <a:t>/1_.000",</a:t>
            </a:r>
          </a:p>
          <a:p>
            <a:r>
              <a:rPr lang="en-US" sz="1600" dirty="0">
                <a:solidFill>
                  <a:schemeClr val="accent2">
                    <a:lumMod val="50000"/>
                  </a:schemeClr>
                </a:solidFill>
              </a:rPr>
              <a:t>    "listItemId":1,</a:t>
            </a:r>
          </a:p>
          <a:p>
            <a:r>
              <a:rPr lang="en-US" sz="1600" dirty="0">
                <a:solidFill>
                  <a:schemeClr val="accent2">
                    <a:lumMod val="50000"/>
                  </a:schemeClr>
                </a:solidFill>
              </a:rPr>
              <a:t>    "</a:t>
            </a:r>
            <a:r>
              <a:rPr lang="en-US" sz="1600" b="1" dirty="0" err="1">
                <a:solidFill>
                  <a:schemeClr val="accent2">
                    <a:lumMod val="50000"/>
                  </a:schemeClr>
                </a:solidFill>
              </a:rPr>
              <a:t>columnSet</a:t>
            </a:r>
            <a:r>
              <a:rPr lang="en-US" sz="1600" dirty="0">
                <a:solidFill>
                  <a:schemeClr val="accent2">
                    <a:lumMod val="50000"/>
                  </a:schemeClr>
                </a:solidFill>
              </a:rPr>
              <a:t>":{</a:t>
            </a:r>
          </a:p>
          <a:p>
            <a:r>
              <a:rPr lang="en-US" sz="1600" dirty="0">
                <a:solidFill>
                  <a:schemeClr val="accent2">
                    <a:lumMod val="50000"/>
                  </a:schemeClr>
                </a:solidFill>
              </a:rPr>
              <a:t>      "</a:t>
            </a:r>
            <a:r>
              <a:rPr lang="en-US" sz="1600" b="1" dirty="0" err="1">
                <a:solidFill>
                  <a:schemeClr val="accent2">
                    <a:lumMod val="50000"/>
                  </a:schemeClr>
                </a:solidFill>
              </a:rPr>
              <a:t>Title</a:t>
            </a:r>
            <a:r>
              <a:rPr lang="en-US" sz="1600" dirty="0" err="1">
                <a:solidFill>
                  <a:schemeClr val="accent2">
                    <a:lumMod val="50000"/>
                  </a:schemeClr>
                </a:solidFill>
              </a:rPr>
              <a:t>":"Set</a:t>
            </a:r>
            <a:r>
              <a:rPr lang="en-US" sz="1600" dirty="0">
                <a:solidFill>
                  <a:schemeClr val="accent2">
                    <a:lumMod val="50000"/>
                  </a:schemeClr>
                </a:solidFill>
              </a:rPr>
              <a:t> up payroll details",</a:t>
            </a:r>
          </a:p>
          <a:p>
            <a:r>
              <a:rPr lang="en-US" sz="1600" dirty="0">
                <a:solidFill>
                  <a:schemeClr val="accent2">
                    <a:lumMod val="50000"/>
                  </a:schemeClr>
                </a:solidFill>
              </a:rPr>
              <a:t>      "</a:t>
            </a:r>
            <a:r>
              <a:rPr lang="en-US" sz="1600" b="1" dirty="0" err="1">
                <a:solidFill>
                  <a:schemeClr val="accent2">
                    <a:lumMod val="50000"/>
                  </a:schemeClr>
                </a:solidFill>
              </a:rPr>
              <a:t>Description</a:t>
            </a:r>
            <a:r>
              <a:rPr lang="en-US" sz="1600" dirty="0" err="1">
                <a:solidFill>
                  <a:schemeClr val="accent2">
                    <a:lumMod val="50000"/>
                  </a:schemeClr>
                </a:solidFill>
              </a:rPr>
              <a:t>":"Set</a:t>
            </a:r>
            <a:r>
              <a:rPr lang="en-US" sz="1600" dirty="0">
                <a:solidFill>
                  <a:schemeClr val="accent2">
                    <a:lumMod val="50000"/>
                  </a:schemeClr>
                </a:solidFill>
              </a:rPr>
              <a:t> up your payroll details for direct payment of your salary.",</a:t>
            </a:r>
          </a:p>
          <a:p>
            <a:r>
              <a:rPr lang="en-US" sz="1600" dirty="0">
                <a:solidFill>
                  <a:schemeClr val="accent2">
                    <a:lumMod val="50000"/>
                  </a:schemeClr>
                </a:solidFill>
              </a:rPr>
              <a:t>      "id":"1",</a:t>
            </a:r>
          </a:p>
          <a:p>
            <a:r>
              <a:rPr lang="en-US" sz="1600" dirty="0">
                <a:solidFill>
                  <a:schemeClr val="accent2">
                    <a:lumMod val="50000"/>
                  </a:schemeClr>
                </a:solidFill>
              </a:rPr>
              <a:t>      ...</a:t>
            </a:r>
          </a:p>
          <a:p>
            <a:r>
              <a:rPr lang="en-US" sz="1600" dirty="0">
                <a:solidFill>
                  <a:schemeClr val="accent2">
                    <a:lumMod val="50000"/>
                  </a:schemeClr>
                </a:solidFill>
              </a:rPr>
              <a:t> } }]}</a:t>
            </a:r>
            <a:endParaRPr lang="en-US" dirty="0">
              <a:solidFill>
                <a:schemeClr val="accent2">
                  <a:lumMod val="50000"/>
                </a:schemeClr>
              </a:solidFill>
            </a:endParaRPr>
          </a:p>
        </p:txBody>
      </p:sp>
      <p:pic>
        <p:nvPicPr>
          <p:cNvPr id="3" name="Picture 2"/>
          <p:cNvPicPr>
            <a:picLocks noChangeAspect="1"/>
          </p:cNvPicPr>
          <p:nvPr/>
        </p:nvPicPr>
        <p:blipFill>
          <a:blip r:embed="rId3"/>
          <a:stretch>
            <a:fillRect/>
          </a:stretch>
        </p:blipFill>
        <p:spPr>
          <a:xfrm>
            <a:off x="10553839" y="174942"/>
            <a:ext cx="1684198" cy="1645920"/>
          </a:xfrm>
          <a:prstGeom prst="rect">
            <a:avLst/>
          </a:prstGeom>
          <a:scene3d>
            <a:camera prst="perspectiveHeroicExtremeLeftFacing"/>
            <a:lightRig rig="threePt" dir="t"/>
          </a:scene3d>
        </p:spPr>
      </p:pic>
    </p:spTree>
    <p:extLst>
      <p:ext uri="{BB962C8B-B14F-4D97-AF65-F5344CB8AC3E}">
        <p14:creationId xmlns:p14="http://schemas.microsoft.com/office/powerpoint/2010/main" val="26514137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Create a plan for new employee tasks</a:t>
            </a:r>
          </a:p>
        </p:txBody>
      </p:sp>
      <p:sp>
        <p:nvSpPr>
          <p:cNvPr id="2" name="Text Placeholder 1"/>
          <p:cNvSpPr>
            <a:spLocks noGrp="1"/>
          </p:cNvSpPr>
          <p:nvPr>
            <p:ph type="body" sz="quarter" idx="10"/>
          </p:nvPr>
        </p:nvSpPr>
        <p:spPr>
          <a:xfrm>
            <a:off x="274638" y="1221157"/>
            <a:ext cx="11887199" cy="4185761"/>
          </a:xfrm>
        </p:spPr>
        <p:txBody>
          <a:bodyPr/>
          <a:lstStyle/>
          <a:p>
            <a:r>
              <a:rPr lang="en-US" sz="2000" dirty="0"/>
              <a:t>POST </a:t>
            </a:r>
            <a:r>
              <a:rPr lang="en-US" sz="2000" dirty="0">
                <a:solidFill>
                  <a:schemeClr val="accent2">
                    <a:lumMod val="75000"/>
                  </a:schemeClr>
                </a:solidFill>
                <a:hlinkClick r:id="rId3"/>
              </a:rPr>
              <a:t>https://graph.microsoft.com/beta/plans</a:t>
            </a:r>
            <a:endParaRPr lang="en-US" sz="2000" dirty="0">
              <a:solidFill>
                <a:schemeClr val="accent2">
                  <a:lumMod val="75000"/>
                </a:schemeClr>
              </a:solidFill>
            </a:endParaRPr>
          </a:p>
          <a:p>
            <a:r>
              <a:rPr lang="en-US" sz="2000" dirty="0">
                <a:solidFill>
                  <a:schemeClr val="accent2">
                    <a:lumMod val="75000"/>
                  </a:schemeClr>
                </a:solidFill>
              </a:rPr>
              <a:t>{</a:t>
            </a:r>
          </a:p>
          <a:p>
            <a:r>
              <a:rPr lang="en-US" sz="2000" dirty="0">
                <a:solidFill>
                  <a:schemeClr val="accent2">
                    <a:lumMod val="75000"/>
                  </a:schemeClr>
                </a:solidFill>
              </a:rPr>
              <a:t>"title</a:t>
            </a:r>
            <a:r>
              <a:rPr lang="en-US" sz="2000" dirty="0">
                <a:solidFill>
                  <a:schemeClr val="accent2">
                    <a:lumMod val="50000"/>
                  </a:schemeClr>
                </a:solidFill>
              </a:rPr>
              <a:t>"</a:t>
            </a:r>
            <a:r>
              <a:rPr lang="en-US" sz="2000" dirty="0">
                <a:solidFill>
                  <a:schemeClr val="accent2">
                    <a:lumMod val="75000"/>
                  </a:schemeClr>
                </a:solidFill>
              </a:rPr>
              <a:t> : </a:t>
            </a:r>
            <a:r>
              <a:rPr lang="en-US" sz="2000" dirty="0">
                <a:solidFill>
                  <a:schemeClr val="accent2">
                    <a:lumMod val="50000"/>
                  </a:schemeClr>
                </a:solidFill>
              </a:rPr>
              <a:t>"</a:t>
            </a:r>
            <a:r>
              <a:rPr lang="en-US" sz="2000" dirty="0">
                <a:solidFill>
                  <a:schemeClr val="accent2">
                    <a:lumMod val="75000"/>
                  </a:schemeClr>
                </a:solidFill>
              </a:rPr>
              <a:t>My plan with Bob</a:t>
            </a:r>
            <a:r>
              <a:rPr lang="en-US" sz="2000" dirty="0">
                <a:solidFill>
                  <a:schemeClr val="accent2">
                    <a:lumMod val="50000"/>
                  </a:schemeClr>
                </a:solidFill>
              </a:rPr>
              <a:t>"</a:t>
            </a:r>
            <a:r>
              <a:rPr lang="en-US" sz="2000" dirty="0">
                <a:solidFill>
                  <a:schemeClr val="accent2">
                    <a:lumMod val="75000"/>
                  </a:schemeClr>
                </a:solidFill>
              </a:rPr>
              <a:t>,</a:t>
            </a:r>
          </a:p>
          <a:p>
            <a:r>
              <a:rPr lang="en-US" sz="2000" dirty="0">
                <a:solidFill>
                  <a:schemeClr val="accent2">
                    <a:lumMod val="50000"/>
                  </a:schemeClr>
                </a:solidFill>
              </a:rPr>
              <a:t>"</a:t>
            </a:r>
            <a:r>
              <a:rPr lang="en-US" sz="2000" dirty="0">
                <a:solidFill>
                  <a:schemeClr val="accent2">
                    <a:lumMod val="75000"/>
                  </a:schemeClr>
                </a:solidFill>
              </a:rPr>
              <a:t>owner</a:t>
            </a:r>
            <a:r>
              <a:rPr lang="en-US" sz="2000" dirty="0">
                <a:solidFill>
                  <a:schemeClr val="accent2">
                    <a:lumMod val="50000"/>
                  </a:schemeClr>
                </a:solidFill>
              </a:rPr>
              <a:t>"</a:t>
            </a:r>
            <a:r>
              <a:rPr lang="en-US" sz="2000" dirty="0">
                <a:solidFill>
                  <a:schemeClr val="accent2">
                    <a:lumMod val="75000"/>
                  </a:schemeClr>
                </a:solidFill>
              </a:rPr>
              <a:t> : </a:t>
            </a:r>
            <a:r>
              <a:rPr lang="en-US" sz="2000" dirty="0">
                <a:solidFill>
                  <a:schemeClr val="accent2">
                    <a:lumMod val="50000"/>
                  </a:schemeClr>
                </a:solidFill>
              </a:rPr>
              <a:t>"</a:t>
            </a:r>
            <a:r>
              <a:rPr lang="en-US" sz="2000" dirty="0">
                <a:solidFill>
                  <a:schemeClr val="accent2">
                    <a:lumMod val="75000"/>
                  </a:schemeClr>
                </a:solidFill>
              </a:rPr>
              <a:t>&lt;</a:t>
            </a:r>
            <a:r>
              <a:rPr lang="en-US" sz="2000" dirty="0" err="1">
                <a:solidFill>
                  <a:schemeClr val="accent2">
                    <a:lumMod val="75000"/>
                  </a:schemeClr>
                </a:solidFill>
              </a:rPr>
              <a:t>groupIdGuid</a:t>
            </a:r>
            <a:r>
              <a:rPr lang="en-US" sz="2000" dirty="0">
                <a:solidFill>
                  <a:schemeClr val="accent2">
                    <a:lumMod val="75000"/>
                  </a:schemeClr>
                </a:solidFill>
              </a:rPr>
              <a:t>&gt;</a:t>
            </a:r>
            <a:r>
              <a:rPr lang="en-US" sz="2000" dirty="0">
                <a:solidFill>
                  <a:schemeClr val="accent2">
                    <a:lumMod val="50000"/>
                  </a:schemeClr>
                </a:solidFill>
              </a:rPr>
              <a:t>"</a:t>
            </a:r>
            <a:endParaRPr lang="en-US" sz="2000" dirty="0">
              <a:solidFill>
                <a:schemeClr val="accent2">
                  <a:lumMod val="75000"/>
                </a:schemeClr>
              </a:solidFill>
            </a:endParaRPr>
          </a:p>
          <a:p>
            <a:r>
              <a:rPr lang="en-US" sz="2000" dirty="0">
                <a:solidFill>
                  <a:schemeClr val="accent2">
                    <a:lumMod val="75000"/>
                  </a:schemeClr>
                </a:solidFill>
              </a:rPr>
              <a:t>}</a:t>
            </a:r>
          </a:p>
          <a:p>
            <a:endParaRPr lang="en-US" sz="2000" dirty="0"/>
          </a:p>
          <a:p>
            <a:r>
              <a:rPr lang="en-US" sz="2000" dirty="0"/>
              <a:t>POST </a:t>
            </a:r>
            <a:r>
              <a:rPr lang="en-US" sz="2000" dirty="0">
                <a:solidFill>
                  <a:schemeClr val="accent2">
                    <a:lumMod val="75000"/>
                  </a:schemeClr>
                </a:solidFill>
                <a:hlinkClick r:id="rId4"/>
              </a:rPr>
              <a:t>https://graph.microsoft.com/beta/buckets</a:t>
            </a:r>
            <a:endParaRPr lang="en-US" sz="2000" dirty="0">
              <a:solidFill>
                <a:schemeClr val="accent2">
                  <a:lumMod val="75000"/>
                </a:schemeClr>
              </a:solidFill>
            </a:endParaRPr>
          </a:p>
          <a:p>
            <a:r>
              <a:rPr lang="en-US" sz="2000" dirty="0">
                <a:solidFill>
                  <a:schemeClr val="accent2">
                    <a:lumMod val="75000"/>
                  </a:schemeClr>
                </a:solidFill>
              </a:rPr>
              <a:t>{</a:t>
            </a:r>
          </a:p>
          <a:p>
            <a:r>
              <a:rPr lang="en-US" sz="2000" dirty="0">
                <a:solidFill>
                  <a:schemeClr val="accent2">
                    <a:lumMod val="75000"/>
                  </a:schemeClr>
                </a:solidFill>
              </a:rPr>
              <a:t>"name" : "Urgent",</a:t>
            </a:r>
          </a:p>
          <a:p>
            <a:r>
              <a:rPr lang="en-US" sz="2000" dirty="0">
                <a:solidFill>
                  <a:schemeClr val="accent2">
                    <a:lumMod val="50000"/>
                  </a:schemeClr>
                </a:solidFill>
              </a:rPr>
              <a:t>"</a:t>
            </a:r>
            <a:r>
              <a:rPr lang="en-US" sz="2000" dirty="0" err="1">
                <a:solidFill>
                  <a:schemeClr val="accent2">
                    <a:lumMod val="75000"/>
                  </a:schemeClr>
                </a:solidFill>
              </a:rPr>
              <a:t>planId</a:t>
            </a:r>
            <a:r>
              <a:rPr lang="en-US" sz="2000" dirty="0">
                <a:solidFill>
                  <a:schemeClr val="accent2">
                    <a:lumMod val="50000"/>
                  </a:schemeClr>
                </a:solidFill>
              </a:rPr>
              <a:t>"</a:t>
            </a:r>
            <a:r>
              <a:rPr lang="en-US" sz="2000" dirty="0">
                <a:solidFill>
                  <a:schemeClr val="accent2">
                    <a:lumMod val="75000"/>
                  </a:schemeClr>
                </a:solidFill>
              </a:rPr>
              <a:t> : </a:t>
            </a:r>
            <a:r>
              <a:rPr lang="en-US" sz="2000" dirty="0">
                <a:solidFill>
                  <a:schemeClr val="accent2">
                    <a:lumMod val="50000"/>
                  </a:schemeClr>
                </a:solidFill>
              </a:rPr>
              <a:t>"</a:t>
            </a:r>
            <a:r>
              <a:rPr lang="en-US" sz="2000" dirty="0">
                <a:solidFill>
                  <a:schemeClr val="accent2">
                    <a:lumMod val="75000"/>
                  </a:schemeClr>
                </a:solidFill>
              </a:rPr>
              <a:t>&lt;</a:t>
            </a:r>
            <a:r>
              <a:rPr lang="en-US" sz="2000" dirty="0" err="1">
                <a:solidFill>
                  <a:schemeClr val="accent2">
                    <a:lumMod val="75000"/>
                  </a:schemeClr>
                </a:solidFill>
              </a:rPr>
              <a:t>planId</a:t>
            </a:r>
            <a:r>
              <a:rPr lang="en-US" sz="2000" dirty="0">
                <a:solidFill>
                  <a:schemeClr val="accent2">
                    <a:lumMod val="75000"/>
                  </a:schemeClr>
                </a:solidFill>
              </a:rPr>
              <a:t>&gt;</a:t>
            </a:r>
            <a:r>
              <a:rPr lang="en-US" sz="2000" dirty="0">
                <a:solidFill>
                  <a:schemeClr val="accent2">
                    <a:lumMod val="50000"/>
                  </a:schemeClr>
                </a:solidFill>
              </a:rPr>
              <a:t>"</a:t>
            </a:r>
            <a:r>
              <a:rPr lang="en-US" sz="2000" dirty="0">
                <a:solidFill>
                  <a:schemeClr val="accent2">
                    <a:lumMod val="75000"/>
                  </a:schemeClr>
                </a:solidFill>
              </a:rPr>
              <a:t>  // From response to previous call </a:t>
            </a:r>
          </a:p>
          <a:p>
            <a:r>
              <a:rPr lang="en-US" sz="2000" dirty="0">
                <a:solidFill>
                  <a:schemeClr val="accent2">
                    <a:lumMod val="75000"/>
                  </a:schemeClr>
                </a:solidFill>
              </a:rPr>
              <a:t>}</a:t>
            </a:r>
          </a:p>
          <a:p>
            <a:endParaRPr lang="en-US" sz="2000" dirty="0"/>
          </a:p>
        </p:txBody>
      </p:sp>
      <p:pic>
        <p:nvPicPr>
          <p:cNvPr id="3" name="Picture 2"/>
          <p:cNvPicPr>
            <a:picLocks noChangeAspect="1"/>
          </p:cNvPicPr>
          <p:nvPr/>
        </p:nvPicPr>
        <p:blipFill rotWithShape="1">
          <a:blip r:embed="rId5">
            <a:extLst>
              <a:ext uri="{BEBA8EAE-BF5A-486C-A8C5-ECC9F3942E4B}">
                <a14:imgProps xmlns:a14="http://schemas.microsoft.com/office/drawing/2010/main">
                  <a14:imgLayer r:embed="rId6">
                    <a14:imgEffect>
                      <a14:sharpenSoften amount="50000"/>
                    </a14:imgEffect>
                  </a14:imgLayer>
                </a14:imgProps>
              </a:ext>
            </a:extLst>
          </a:blip>
          <a:srcRect l="6378" t="6447" r="4733" b="5611"/>
          <a:stretch/>
        </p:blipFill>
        <p:spPr>
          <a:xfrm>
            <a:off x="10500677" y="220662"/>
            <a:ext cx="1737360" cy="1737360"/>
          </a:xfrm>
          <a:prstGeom prst="rect">
            <a:avLst/>
          </a:prstGeom>
          <a:scene3d>
            <a:camera prst="perspectiveHeroicExtremeLeftFacing"/>
            <a:lightRig rig="threePt" dir="t"/>
          </a:scene3d>
        </p:spPr>
      </p:pic>
    </p:spTree>
    <p:extLst>
      <p:ext uri="{BB962C8B-B14F-4D97-AF65-F5344CB8AC3E}">
        <p14:creationId xmlns:p14="http://schemas.microsoft.com/office/powerpoint/2010/main" val="17851442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Update latest timesheet data</a:t>
            </a:r>
          </a:p>
        </p:txBody>
      </p:sp>
      <p:sp>
        <p:nvSpPr>
          <p:cNvPr id="2" name="Text Placeholder 1"/>
          <p:cNvSpPr>
            <a:spLocks noGrp="1"/>
          </p:cNvSpPr>
          <p:nvPr>
            <p:ph type="body" sz="quarter" idx="10"/>
          </p:nvPr>
        </p:nvSpPr>
        <p:spPr>
          <a:xfrm>
            <a:off x="274638" y="1221157"/>
            <a:ext cx="11887199" cy="5182957"/>
          </a:xfrm>
        </p:spPr>
        <p:txBody>
          <a:bodyPr/>
          <a:lstStyle/>
          <a:p>
            <a:r>
              <a:rPr lang="en-US" sz="2400" dirty="0"/>
              <a:t>GET </a:t>
            </a:r>
            <a:r>
              <a:rPr lang="en-US" sz="2400" dirty="0">
                <a:solidFill>
                  <a:schemeClr val="accent2">
                    <a:lumMod val="75000"/>
                  </a:schemeClr>
                </a:solidFill>
              </a:rPr>
              <a:t>https://graph.microsoft.com/1.0/me/drive/</a:t>
            </a:r>
          </a:p>
          <a:p>
            <a:r>
              <a:rPr lang="en-US" sz="2400" dirty="0">
                <a:solidFill>
                  <a:schemeClr val="accent2">
                    <a:lumMod val="75000"/>
                  </a:schemeClr>
                </a:solidFill>
              </a:rPr>
              <a:t>        items/&lt;id&gt;/workbook/worksheets</a:t>
            </a:r>
            <a:endParaRPr lang="en-US" sz="2000" dirty="0">
              <a:solidFill>
                <a:schemeClr val="accent2">
                  <a:lumMod val="75000"/>
                </a:schemeClr>
              </a:solidFill>
            </a:endParaRPr>
          </a:p>
          <a:p>
            <a:endParaRPr lang="en-US" sz="2000" dirty="0">
              <a:solidFill>
                <a:schemeClr val="accent2">
                  <a:lumMod val="75000"/>
                </a:schemeClr>
              </a:solidFill>
            </a:endParaRPr>
          </a:p>
          <a:p>
            <a:r>
              <a:rPr lang="en-US" sz="2400" dirty="0"/>
              <a:t>PATCH </a:t>
            </a:r>
            <a:r>
              <a:rPr lang="en-US" sz="2400" dirty="0">
                <a:solidFill>
                  <a:schemeClr val="accent2">
                    <a:lumMod val="75000"/>
                  </a:schemeClr>
                </a:solidFill>
              </a:rPr>
              <a:t>https://graph.microsoft.com/beta/me/drive/</a:t>
            </a:r>
          </a:p>
          <a:p>
            <a:r>
              <a:rPr lang="en-US" sz="2400" dirty="0">
                <a:solidFill>
                  <a:schemeClr val="accent2">
                    <a:lumMod val="75000"/>
                  </a:schemeClr>
                </a:solidFill>
              </a:rPr>
              <a:t>     items/{</a:t>
            </a:r>
            <a:r>
              <a:rPr lang="en-US" sz="2400" dirty="0" err="1">
                <a:solidFill>
                  <a:schemeClr val="accent2">
                    <a:lumMod val="75000"/>
                  </a:schemeClr>
                </a:solidFill>
              </a:rPr>
              <a:t>itemId</a:t>
            </a:r>
            <a:r>
              <a:rPr lang="en-US" sz="2400" dirty="0">
                <a:solidFill>
                  <a:schemeClr val="accent2">
                    <a:lumMod val="75000"/>
                  </a:schemeClr>
                </a:solidFill>
              </a:rPr>
              <a:t>}/workbook/worksheets('Time')/</a:t>
            </a:r>
            <a:br>
              <a:rPr lang="en-US" sz="2400" dirty="0">
                <a:solidFill>
                  <a:schemeClr val="accent2">
                    <a:lumMod val="75000"/>
                  </a:schemeClr>
                </a:solidFill>
              </a:rPr>
            </a:br>
            <a:r>
              <a:rPr lang="en-US" sz="2400" dirty="0">
                <a:solidFill>
                  <a:schemeClr val="accent2">
                    <a:lumMod val="75000"/>
                  </a:schemeClr>
                </a:solidFill>
              </a:rPr>
              <a:t>     range(address='a2:c2') </a:t>
            </a:r>
          </a:p>
          <a:p>
            <a:r>
              <a:rPr lang="en-US" sz="2400" dirty="0">
                <a:solidFill>
                  <a:schemeClr val="accent2">
                    <a:lumMod val="75000"/>
                  </a:schemeClr>
                </a:solidFill>
              </a:rPr>
              <a:t>{</a:t>
            </a:r>
          </a:p>
          <a:p>
            <a:r>
              <a:rPr lang="en-US" sz="2400" dirty="0">
                <a:solidFill>
                  <a:schemeClr val="accent2">
                    <a:lumMod val="75000"/>
                  </a:schemeClr>
                </a:solidFill>
              </a:rPr>
              <a:t>…</a:t>
            </a:r>
          </a:p>
          <a:p>
            <a:r>
              <a:rPr lang="en-US" sz="2400" dirty="0">
                <a:solidFill>
                  <a:schemeClr val="accent2">
                    <a:lumMod val="50000"/>
                  </a:schemeClr>
                </a:solidFill>
              </a:rPr>
              <a:t>  "</a:t>
            </a:r>
            <a:r>
              <a:rPr lang="en-US" sz="2400" dirty="0">
                <a:solidFill>
                  <a:schemeClr val="accent2">
                    <a:lumMod val="75000"/>
                  </a:schemeClr>
                </a:solidFill>
              </a:rPr>
              <a:t>values</a:t>
            </a:r>
            <a:r>
              <a:rPr lang="en-US" sz="2400" dirty="0">
                <a:solidFill>
                  <a:schemeClr val="accent2">
                    <a:lumMod val="50000"/>
                  </a:schemeClr>
                </a:solidFill>
              </a:rPr>
              <a:t>"</a:t>
            </a:r>
            <a:r>
              <a:rPr lang="en-US" sz="2400" dirty="0">
                <a:solidFill>
                  <a:schemeClr val="accent2">
                    <a:lumMod val="75000"/>
                  </a:schemeClr>
                </a:solidFill>
              </a:rPr>
              <a:t>: [ [</a:t>
            </a:r>
            <a:r>
              <a:rPr lang="en-US" sz="2400" dirty="0">
                <a:solidFill>
                  <a:schemeClr val="accent2">
                    <a:lumMod val="50000"/>
                  </a:schemeClr>
                </a:solidFill>
              </a:rPr>
              <a:t>"</a:t>
            </a:r>
            <a:r>
              <a:rPr lang="en-US" sz="2400" dirty="0" err="1">
                <a:solidFill>
                  <a:schemeClr val="accent2">
                    <a:lumMod val="50000"/>
                  </a:schemeClr>
                </a:solidFill>
              </a:rPr>
              <a:t>EmployeeHours</a:t>
            </a:r>
            <a:r>
              <a:rPr lang="en-US" sz="2400" dirty="0">
                <a:solidFill>
                  <a:schemeClr val="accent2">
                    <a:lumMod val="50000"/>
                  </a:schemeClr>
                </a:solidFill>
              </a:rPr>
              <a:t>", "March", "32.0"]],</a:t>
            </a:r>
            <a:endParaRPr lang="en-US" sz="2400" dirty="0">
              <a:solidFill>
                <a:schemeClr val="accent2">
                  <a:lumMod val="75000"/>
                </a:schemeClr>
              </a:solidFill>
            </a:endParaRPr>
          </a:p>
          <a:p>
            <a:r>
              <a:rPr lang="en-US" sz="2400" dirty="0">
                <a:solidFill>
                  <a:schemeClr val="accent2">
                    <a:lumMod val="50000"/>
                  </a:schemeClr>
                </a:solidFill>
              </a:rPr>
              <a:t>  "</a:t>
            </a:r>
            <a:r>
              <a:rPr lang="en-US" sz="2400" dirty="0" err="1">
                <a:solidFill>
                  <a:schemeClr val="accent2">
                    <a:lumMod val="75000"/>
                  </a:schemeClr>
                </a:solidFill>
              </a:rPr>
              <a:t>valueTypes</a:t>
            </a:r>
            <a:r>
              <a:rPr lang="en-US" sz="2400" dirty="0">
                <a:solidFill>
                  <a:schemeClr val="accent2">
                    <a:lumMod val="50000"/>
                  </a:schemeClr>
                </a:solidFill>
              </a:rPr>
              <a:t>"</a:t>
            </a:r>
            <a:r>
              <a:rPr lang="en-US" sz="2400" dirty="0">
                <a:solidFill>
                  <a:schemeClr val="accent2">
                    <a:lumMod val="75000"/>
                  </a:schemeClr>
                </a:solidFill>
              </a:rPr>
              <a:t>: [ [</a:t>
            </a:r>
            <a:r>
              <a:rPr lang="en-US" sz="2400" dirty="0">
                <a:solidFill>
                  <a:schemeClr val="accent2">
                    <a:lumMod val="50000"/>
                  </a:schemeClr>
                </a:solidFill>
              </a:rPr>
              <a:t>"String", "String", "Double"]],</a:t>
            </a:r>
            <a:endParaRPr lang="en-US" sz="2400" dirty="0">
              <a:solidFill>
                <a:schemeClr val="accent2">
                  <a:lumMod val="75000"/>
                </a:schemeClr>
              </a:solidFill>
            </a:endParaRPr>
          </a:p>
          <a:p>
            <a:r>
              <a:rPr lang="en-US" sz="2400" dirty="0">
                <a:solidFill>
                  <a:schemeClr val="accent2">
                    <a:lumMod val="75000"/>
                  </a:schemeClr>
                </a:solidFill>
              </a:rPr>
              <a:t>…</a:t>
            </a:r>
          </a:p>
          <a:p>
            <a:r>
              <a:rPr lang="en-US" sz="2400" dirty="0">
                <a:solidFill>
                  <a:schemeClr val="accent2">
                    <a:lumMod val="75000"/>
                  </a:schemeClr>
                </a:solidFill>
              </a:rPr>
              <a:t>}</a:t>
            </a:r>
            <a:endParaRPr lang="en-US" sz="2000" dirty="0"/>
          </a:p>
          <a:p>
            <a:endParaRPr lang="en-US" sz="2000" dirty="0"/>
          </a:p>
        </p:txBody>
      </p:sp>
      <p:pic>
        <p:nvPicPr>
          <p:cNvPr id="19" name="Picture 18"/>
          <p:cNvPicPr>
            <a:picLocks noChangeAspect="1"/>
          </p:cNvPicPr>
          <p:nvPr/>
        </p:nvPicPr>
        <p:blipFill rotWithShape="1">
          <a:blip r:embed="rId3"/>
          <a:srcRect l="7033" t="7213" r="5468" b="6239"/>
          <a:stretch/>
        </p:blipFill>
        <p:spPr>
          <a:xfrm>
            <a:off x="10500676" y="220662"/>
            <a:ext cx="1737361" cy="1737360"/>
          </a:xfrm>
          <a:prstGeom prst="rect">
            <a:avLst/>
          </a:prstGeom>
          <a:scene3d>
            <a:camera prst="perspectiveHeroicExtremeLeftFacing"/>
            <a:lightRig rig="threePt" dir="t"/>
          </a:scene3d>
        </p:spPr>
      </p:pic>
    </p:spTree>
    <p:extLst>
      <p:ext uri="{BB962C8B-B14F-4D97-AF65-F5344CB8AC3E}">
        <p14:creationId xmlns:p14="http://schemas.microsoft.com/office/powerpoint/2010/main" val="42235864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Demo</a:t>
            </a:r>
          </a:p>
        </p:txBody>
      </p:sp>
      <p:sp>
        <p:nvSpPr>
          <p:cNvPr id="4" name="Text Placeholder 3"/>
          <p:cNvSpPr>
            <a:spLocks noGrp="1"/>
          </p:cNvSpPr>
          <p:nvPr>
            <p:ph type="body" sz="quarter" idx="12"/>
          </p:nvPr>
        </p:nvSpPr>
        <p:spPr/>
        <p:txBody>
          <a:bodyPr/>
          <a:lstStyle/>
          <a:p>
            <a:r>
              <a:rPr lang="en-US" dirty="0"/>
              <a:t>New User Provisioning</a:t>
            </a:r>
          </a:p>
        </p:txBody>
      </p:sp>
    </p:spTree>
    <p:extLst>
      <p:ext uri="{BB962C8B-B14F-4D97-AF65-F5344CB8AC3E}">
        <p14:creationId xmlns:p14="http://schemas.microsoft.com/office/powerpoint/2010/main" val="2794276390"/>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274638" y="1212850"/>
            <a:ext cx="11887200" cy="2769989"/>
          </a:xfrm>
        </p:spPr>
        <p:txBody>
          <a:bodyPr/>
          <a:lstStyle/>
          <a:p>
            <a:r>
              <a:rPr lang="en-US" dirty="0"/>
              <a:t>Sample the quality of your enterprise data</a:t>
            </a:r>
          </a:p>
          <a:p>
            <a:r>
              <a:rPr lang="en-US" dirty="0"/>
              <a:t>Many apps rely on good directory data</a:t>
            </a:r>
          </a:p>
          <a:p>
            <a:r>
              <a:rPr lang="en-US" dirty="0"/>
              <a:t>Code defensively against holes </a:t>
            </a:r>
          </a:p>
          <a:p>
            <a:endParaRPr lang="en-US" dirty="0"/>
          </a:p>
        </p:txBody>
      </p:sp>
      <p:sp>
        <p:nvSpPr>
          <p:cNvPr id="3" name="Title 2"/>
          <p:cNvSpPr>
            <a:spLocks noGrp="1"/>
          </p:cNvSpPr>
          <p:nvPr>
            <p:ph type="title"/>
          </p:nvPr>
        </p:nvSpPr>
        <p:spPr/>
        <p:txBody>
          <a:bodyPr/>
          <a:lstStyle/>
          <a:p>
            <a:r>
              <a:rPr lang="en-US" dirty="0"/>
              <a:t>Data quality makes LOB apps shine</a:t>
            </a:r>
          </a:p>
        </p:txBody>
      </p:sp>
      <p:grpSp>
        <p:nvGrpSpPr>
          <p:cNvPr id="4" name="Group 3"/>
          <p:cNvGrpSpPr/>
          <p:nvPr/>
        </p:nvGrpSpPr>
        <p:grpSpPr>
          <a:xfrm>
            <a:off x="10485437" y="220662"/>
            <a:ext cx="1737360" cy="1737360"/>
            <a:chOff x="9653150" y="1114825"/>
            <a:chExt cx="914400" cy="914400"/>
          </a:xfrm>
          <a:scene3d>
            <a:camera prst="perspectiveHeroicExtremeLeftFacing"/>
            <a:lightRig rig="threePt" dir="t"/>
          </a:scene3d>
        </p:grpSpPr>
        <p:sp>
          <p:nvSpPr>
            <p:cNvPr id="5" name="Rectangle 4"/>
            <p:cNvSpPr/>
            <p:nvPr/>
          </p:nvSpPr>
          <p:spPr bwMode="auto">
            <a:xfrm>
              <a:off x="9653150" y="1114825"/>
              <a:ext cx="914400" cy="914400"/>
            </a:xfrm>
            <a:prstGeom prst="rect">
              <a:avLst/>
            </a:prstGeom>
            <a:solidFill>
              <a:schemeClr val="dk1"/>
            </a:solidFill>
            <a:ln>
              <a:noFill/>
            </a:ln>
          </p:spPr>
          <p:style>
            <a:lnRef idx="0">
              <a:scrgbClr r="0" g="0" b="0"/>
            </a:lnRef>
            <a:fillRef idx="0">
              <a:scrgbClr r="0" g="0" b="0"/>
            </a:fillRef>
            <a:effectRef idx="0">
              <a:scrgbClr r="0" g="0" b="0"/>
            </a:effectRef>
            <a:fontRef idx="minor">
              <a:schemeClr val="lt1"/>
            </a:fontRef>
          </p:style>
          <p:txBody>
            <a:bodyPr lIns="93260" tIns="93260" rIns="34977" bIns="34977" rtlCol="0" anchor="b" anchorCtr="0"/>
            <a:lstStyle/>
            <a:p>
              <a:pPr marL="0" marR="0" lvl="0" indent="0" algn="ctr" defTabSz="950961" rtl="0" eaLnBrk="1" fontAlgn="auto" latinLnBrk="0" hangingPunct="1">
                <a:lnSpc>
                  <a:spcPct val="100000"/>
                </a:lnSpc>
                <a:spcBef>
                  <a:spcPts val="0"/>
                </a:spcBef>
                <a:spcAft>
                  <a:spcPts val="0"/>
                </a:spcAft>
                <a:buClrTx/>
                <a:buSzTx/>
                <a:buFontTx/>
                <a:buNone/>
                <a:tabLst/>
                <a:defRPr/>
              </a:pPr>
              <a:endParaRPr kumimoji="0" lang="en-US" sz="816" b="0" i="0" u="none" strike="noStrike" kern="0" cap="none" spc="0" normalizeH="0" baseline="0" noProof="0" dirty="0">
                <a:ln>
                  <a:noFill/>
                </a:ln>
                <a:gradFill>
                  <a:gsLst>
                    <a:gs pos="0">
                      <a:srgbClr val="FFFFFF"/>
                    </a:gs>
                    <a:gs pos="100000">
                      <a:srgbClr val="FFFFFF"/>
                    </a:gs>
                  </a:gsLst>
                  <a:lin ang="5400000" scaled="0"/>
                </a:gradFill>
                <a:effectLst/>
                <a:uLnTx/>
                <a:uFillTx/>
                <a:latin typeface="Segoe UI"/>
                <a:ea typeface="Segoe UI" pitchFamily="34" charset="0"/>
                <a:cs typeface="Segoe UI" pitchFamily="34" charset="0"/>
              </a:endParaRPr>
            </a:p>
          </p:txBody>
        </p:sp>
        <p:pic>
          <p:nvPicPr>
            <p:cNvPr id="6" name="Picture 5"/>
            <p:cNvPicPr>
              <a:picLocks noChangeAspect="1"/>
            </p:cNvPicPr>
            <p:nvPr/>
          </p:nvPicPr>
          <p:blipFill>
            <a:blip r:embed="rId3" cstate="print">
              <a:biLevel thresh="25000"/>
              <a:extLst>
                <a:ext uri="{28A0092B-C50C-407E-A947-70E740481C1C}">
                  <a14:useLocalDpi xmlns:a14="http://schemas.microsoft.com/office/drawing/2010/main" val="0"/>
                </a:ext>
              </a:extLst>
            </a:blip>
            <a:stretch>
              <a:fillRect/>
            </a:stretch>
          </p:blipFill>
          <p:spPr>
            <a:xfrm>
              <a:off x="9788022" y="1249697"/>
              <a:ext cx="644656" cy="644656"/>
            </a:xfrm>
            <a:prstGeom prst="rect">
              <a:avLst/>
            </a:prstGeom>
          </p:spPr>
        </p:pic>
      </p:grpSp>
    </p:spTree>
    <p:extLst>
      <p:ext uri="{BB962C8B-B14F-4D97-AF65-F5344CB8AC3E}">
        <p14:creationId xmlns:p14="http://schemas.microsoft.com/office/powerpoint/2010/main" val="1268977711"/>
      </p:ext>
    </p:extLst>
  </p:cSld>
  <p:clrMapOvr>
    <a:masterClrMapping/>
  </p:clrMapOvr>
  <p:transition>
    <p:fade/>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err="1"/>
              <a:t>hyperfish</a:t>
            </a:r>
            <a:r>
              <a:rPr lang="en-US" dirty="0"/>
              <a:t> and Microsoft Graph</a:t>
            </a:r>
          </a:p>
        </p:txBody>
      </p:sp>
      <p:pic>
        <p:nvPicPr>
          <p:cNvPr id="10" name="Picture Placeholder 9"/>
          <p:cNvPicPr>
            <a:picLocks noGrp="1" noChangeAspect="1"/>
          </p:cNvPicPr>
          <p:nvPr>
            <p:ph type="pic" sz="quarter" idx="11"/>
          </p:nvPr>
        </p:nvPicPr>
        <p:blipFill>
          <a:blip r:embed="rId3"/>
          <a:srcRect l="972" r="972"/>
          <a:stretch>
            <a:fillRect/>
          </a:stretch>
        </p:blipFill>
        <p:spPr/>
      </p:pic>
      <p:sp>
        <p:nvSpPr>
          <p:cNvPr id="7" name="Text Placeholder 6"/>
          <p:cNvSpPr>
            <a:spLocks noGrp="1"/>
          </p:cNvSpPr>
          <p:nvPr>
            <p:ph type="body" sz="quarter" idx="12"/>
          </p:nvPr>
        </p:nvSpPr>
        <p:spPr/>
        <p:txBody>
          <a:bodyPr/>
          <a:lstStyle/>
          <a:p>
            <a:r>
              <a:rPr lang="en-US" dirty="0"/>
              <a:t>Microsoft Active Directory (AD) is a foundation for businesses around the world, but most are missing critical business information. To the organization, the AD is a faceless list of names, and many IT projects fail due to insufficient people and profile information.</a:t>
            </a:r>
          </a:p>
        </p:txBody>
      </p:sp>
      <p:sp>
        <p:nvSpPr>
          <p:cNvPr id="8" name="Text Placeholder 7"/>
          <p:cNvSpPr>
            <a:spLocks noGrp="1"/>
          </p:cNvSpPr>
          <p:nvPr>
            <p:ph type="body" sz="quarter" idx="13"/>
          </p:nvPr>
        </p:nvSpPr>
        <p:spPr>
          <a:solidFill>
            <a:schemeClr val="accent2">
              <a:lumMod val="60000"/>
              <a:lumOff val="40000"/>
            </a:schemeClr>
          </a:solidFill>
        </p:spPr>
        <p:txBody>
          <a:bodyPr/>
          <a:lstStyle/>
          <a:p>
            <a:r>
              <a:rPr lang="en-US" sz="2800" dirty="0">
                <a:solidFill>
                  <a:schemeClr val="bg2"/>
                </a:solidFill>
              </a:rPr>
              <a:t>“The Microsoft Graph saved us serious time bringing </a:t>
            </a:r>
            <a:r>
              <a:rPr lang="en-US" sz="2800" dirty="0" err="1">
                <a:solidFill>
                  <a:schemeClr val="bg2"/>
                </a:solidFill>
              </a:rPr>
              <a:t>hyperfish</a:t>
            </a:r>
            <a:r>
              <a:rPr lang="en-US" sz="2800" dirty="0">
                <a:solidFill>
                  <a:schemeClr val="bg2"/>
                </a:solidFill>
              </a:rPr>
              <a:t> to market, that would have taken many more months in the past.”</a:t>
            </a:r>
          </a:p>
          <a:p>
            <a:pPr algn="r"/>
            <a:r>
              <a:rPr lang="en-US" sz="2000" dirty="0">
                <a:latin typeface="+mn-lt"/>
              </a:rPr>
              <a:t>– Chris Johnson, CTO</a:t>
            </a:r>
          </a:p>
        </p:txBody>
      </p:sp>
      <p:pic>
        <p:nvPicPr>
          <p:cNvPr id="2" name="Picture 1"/>
          <p:cNvPicPr>
            <a:picLocks noChangeAspect="1"/>
          </p:cNvPicPr>
          <p:nvPr/>
        </p:nvPicPr>
        <p:blipFill>
          <a:blip r:embed="rId4"/>
          <a:stretch>
            <a:fillRect/>
          </a:stretch>
        </p:blipFill>
        <p:spPr>
          <a:xfrm>
            <a:off x="274638" y="1454707"/>
            <a:ext cx="5486400" cy="1823480"/>
          </a:xfrm>
          <a:prstGeom prst="rect">
            <a:avLst/>
          </a:prstGeom>
        </p:spPr>
      </p:pic>
    </p:spTree>
    <p:extLst>
      <p:ext uri="{BB962C8B-B14F-4D97-AF65-F5344CB8AC3E}">
        <p14:creationId xmlns:p14="http://schemas.microsoft.com/office/powerpoint/2010/main" val="2275891633"/>
      </p:ext>
    </p:extLst>
  </p:cSld>
  <p:clrMapOvr>
    <a:masterClrMapping/>
  </p:clrMapOvr>
  <p:transition>
    <p:fade/>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endParaRPr lang="en-US"/>
          </a:p>
        </p:txBody>
      </p:sp>
      <p:pic>
        <p:nvPicPr>
          <p:cNvPr id="4" name="Picture 3"/>
          <p:cNvPicPr>
            <a:picLocks noChangeAspect="1"/>
          </p:cNvPicPr>
          <p:nvPr/>
        </p:nvPicPr>
        <p:blipFill>
          <a:blip r:embed="rId3"/>
          <a:stretch>
            <a:fillRect/>
          </a:stretch>
        </p:blipFill>
        <p:spPr>
          <a:xfrm>
            <a:off x="405666" y="-810622"/>
            <a:ext cx="12002418" cy="7772400"/>
          </a:xfrm>
          <a:prstGeom prst="rect">
            <a:avLst/>
          </a:prstGeom>
        </p:spPr>
      </p:pic>
    </p:spTree>
    <p:extLst>
      <p:ext uri="{BB962C8B-B14F-4D97-AF65-F5344CB8AC3E}">
        <p14:creationId xmlns:p14="http://schemas.microsoft.com/office/powerpoint/2010/main" val="635679907"/>
      </p:ext>
    </p:extLst>
  </p:cSld>
  <p:clrMapOvr>
    <a:masterClrMapping/>
  </p:clrMapOvr>
  <p:transition>
    <p:fade/>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endParaRPr lang="en-US"/>
          </a:p>
        </p:txBody>
      </p:sp>
      <p:pic>
        <p:nvPicPr>
          <p:cNvPr id="4" name="Picture 3"/>
          <p:cNvPicPr>
            <a:picLocks noChangeAspect="1"/>
          </p:cNvPicPr>
          <p:nvPr/>
        </p:nvPicPr>
        <p:blipFill>
          <a:blip r:embed="rId3"/>
          <a:stretch>
            <a:fillRect/>
          </a:stretch>
        </p:blipFill>
        <p:spPr>
          <a:xfrm>
            <a:off x="-10164763" y="-10752138"/>
            <a:ext cx="35001660" cy="17610212"/>
          </a:xfrm>
          <a:prstGeom prst="rect">
            <a:avLst/>
          </a:prstGeom>
        </p:spPr>
      </p:pic>
    </p:spTree>
    <p:extLst>
      <p:ext uri="{BB962C8B-B14F-4D97-AF65-F5344CB8AC3E}">
        <p14:creationId xmlns:p14="http://schemas.microsoft.com/office/powerpoint/2010/main" val="185144544"/>
      </p:ext>
    </p:extLst>
  </p:cSld>
  <p:clrMapOvr>
    <a:masterClrMapping/>
  </p:clrMapOvr>
  <p:transition>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7200" dirty="0"/>
              <a:t>Microsoft Graph Overview</a:t>
            </a:r>
          </a:p>
        </p:txBody>
      </p:sp>
    </p:spTree>
    <p:extLst>
      <p:ext uri="{BB962C8B-B14F-4D97-AF65-F5344CB8AC3E}">
        <p14:creationId xmlns:p14="http://schemas.microsoft.com/office/powerpoint/2010/main" val="402082056"/>
      </p:ext>
    </p:extLst>
  </p:cSld>
  <p:clrMapOvr>
    <a:masterClrMapping/>
  </p:clrMapOvr>
  <p:transition>
    <p:fade/>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274638" y="1212850"/>
            <a:ext cx="11887200" cy="4001095"/>
          </a:xfrm>
        </p:spPr>
        <p:txBody>
          <a:bodyPr/>
          <a:lstStyle/>
          <a:p>
            <a:r>
              <a:rPr lang="en-US" dirty="0"/>
              <a:t>Make deeper connections than simple ‘connectors’</a:t>
            </a:r>
          </a:p>
          <a:p>
            <a:r>
              <a:rPr lang="en-US" dirty="0"/>
              <a:t>Lower training costs</a:t>
            </a:r>
          </a:p>
          <a:p>
            <a:r>
              <a:rPr lang="en-US" dirty="0"/>
              <a:t>e.g. let LOB administrators pick Enterprise Mobility Management policies</a:t>
            </a:r>
          </a:p>
          <a:p>
            <a:r>
              <a:rPr lang="en-US" dirty="0"/>
              <a:t>Tune your apps for your organization </a:t>
            </a:r>
          </a:p>
          <a:p>
            <a:r>
              <a:rPr lang="en-US" dirty="0"/>
              <a:t>Practice loose coupling</a:t>
            </a:r>
          </a:p>
        </p:txBody>
      </p:sp>
      <p:sp>
        <p:nvSpPr>
          <p:cNvPr id="3" name="Title 2"/>
          <p:cNvSpPr>
            <a:spLocks noGrp="1"/>
          </p:cNvSpPr>
          <p:nvPr>
            <p:ph type="title"/>
          </p:nvPr>
        </p:nvSpPr>
        <p:spPr/>
        <p:txBody>
          <a:bodyPr/>
          <a:lstStyle/>
          <a:p>
            <a:r>
              <a:rPr lang="en-US" dirty="0"/>
              <a:t>Exploit organizational technology choices</a:t>
            </a:r>
          </a:p>
        </p:txBody>
      </p:sp>
    </p:spTree>
    <p:extLst>
      <p:ext uri="{BB962C8B-B14F-4D97-AF65-F5344CB8AC3E}">
        <p14:creationId xmlns:p14="http://schemas.microsoft.com/office/powerpoint/2010/main" val="3407803259"/>
      </p:ext>
    </p:extLst>
  </p:cSld>
  <p:clrMapOvr>
    <a:masterClrMapping/>
  </p:clrMapOvr>
  <p:transition>
    <p:fade/>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Intune app provisioning code</a:t>
            </a:r>
          </a:p>
        </p:txBody>
      </p:sp>
      <p:sp>
        <p:nvSpPr>
          <p:cNvPr id="5" name="Text Placeholder 4"/>
          <p:cNvSpPr>
            <a:spLocks noGrp="1"/>
          </p:cNvSpPr>
          <p:nvPr>
            <p:ph type="body" sz="quarter" idx="10"/>
          </p:nvPr>
        </p:nvSpPr>
        <p:spPr>
          <a:xfrm>
            <a:off x="274638" y="1221157"/>
            <a:ext cx="11887199" cy="5613845"/>
          </a:xfrm>
        </p:spPr>
        <p:txBody>
          <a:bodyPr/>
          <a:lstStyle/>
          <a:p>
            <a:r>
              <a:rPr lang="en-US" sz="1800" dirty="0"/>
              <a:t>POST https://graph.microsoft.com/beta/mobileApps  </a:t>
            </a:r>
          </a:p>
          <a:p>
            <a:r>
              <a:rPr lang="en-US" sz="1800" dirty="0"/>
              <a:t>{</a:t>
            </a:r>
          </a:p>
          <a:p>
            <a:r>
              <a:rPr lang="en-US" sz="1800" dirty="0"/>
              <a:t>    "@</a:t>
            </a:r>
            <a:r>
              <a:rPr lang="en-US" sz="1800" dirty="0" err="1"/>
              <a:t>odata.type</a:t>
            </a:r>
            <a:r>
              <a:rPr lang="en-US" sz="1800" dirty="0"/>
              <a:t>": "#</a:t>
            </a:r>
            <a:r>
              <a:rPr lang="en-US" sz="1800" dirty="0" err="1"/>
              <a:t>microsoft.graph.iosStoreApp</a:t>
            </a:r>
            <a:r>
              <a:rPr lang="en-US" sz="1800" dirty="0"/>
              <a:t>", </a:t>
            </a:r>
          </a:p>
          <a:p>
            <a:r>
              <a:rPr lang="en-US" sz="1800" dirty="0"/>
              <a:t>    "</a:t>
            </a:r>
            <a:r>
              <a:rPr lang="en-US" sz="1800" dirty="0" err="1"/>
              <a:t>description":"Contoso</a:t>
            </a:r>
            <a:r>
              <a:rPr lang="en-US" sz="1800" dirty="0"/>
              <a:t> inspection app is the premium home inspection app for iPhone.",</a:t>
            </a:r>
          </a:p>
          <a:p>
            <a:r>
              <a:rPr lang="en-US" sz="1800" dirty="0"/>
              <a:t>    "</a:t>
            </a:r>
            <a:r>
              <a:rPr lang="en-US" sz="1800" dirty="0" err="1"/>
              <a:t>displayName</a:t>
            </a:r>
            <a:r>
              <a:rPr lang="en-US" sz="1800" dirty="0"/>
              <a:t>": "Contoso Inspection",</a:t>
            </a:r>
          </a:p>
          <a:p>
            <a:r>
              <a:rPr lang="en-US" sz="1800" dirty="0"/>
              <a:t>    "</a:t>
            </a:r>
            <a:r>
              <a:rPr lang="en-US" sz="1800" dirty="0" err="1"/>
              <a:t>isFeatured</a:t>
            </a:r>
            <a:r>
              <a:rPr lang="en-US" sz="1800" dirty="0"/>
              <a:t>": false,</a:t>
            </a:r>
          </a:p>
          <a:p>
            <a:r>
              <a:rPr lang="en-US" sz="1800" dirty="0"/>
              <a:t>    "publisher": "Contoso Corporation",</a:t>
            </a:r>
          </a:p>
          <a:p>
            <a:r>
              <a:rPr lang="en-US" sz="1800" dirty="0"/>
              <a:t>    "</a:t>
            </a:r>
            <a:r>
              <a:rPr lang="en-US" sz="1800" dirty="0" err="1"/>
              <a:t>appStoreUrl</a:t>
            </a:r>
            <a:r>
              <a:rPr lang="en-US" sz="1800" dirty="0"/>
              <a:t>": "https://itunes.apple.com/us/app/</a:t>
            </a:r>
            <a:r>
              <a:rPr lang="en-US" sz="1800" dirty="0" err="1"/>
              <a:t>contoso_insp</a:t>
            </a:r>
            <a:r>
              <a:rPr lang="en-US" sz="1800" dirty="0"/>
              <a:t>/id586683407?mt=8&amp;uo=4",</a:t>
            </a:r>
          </a:p>
          <a:p>
            <a:r>
              <a:rPr lang="en-US" sz="1800" dirty="0"/>
              <a:t>    "</a:t>
            </a:r>
            <a:r>
              <a:rPr lang="en-US" sz="1800" dirty="0" err="1"/>
              <a:t>applicableDeviceType</a:t>
            </a:r>
            <a:r>
              <a:rPr lang="en-US" sz="1800" dirty="0"/>
              <a:t>": {</a:t>
            </a:r>
          </a:p>
          <a:p>
            <a:r>
              <a:rPr lang="en-US" sz="1800" dirty="0"/>
              <a:t>        "iPad": true,</a:t>
            </a:r>
          </a:p>
          <a:p>
            <a:r>
              <a:rPr lang="en-US" sz="1800" dirty="0"/>
              <a:t>        "</a:t>
            </a:r>
            <a:r>
              <a:rPr lang="en-US" sz="1800" dirty="0" err="1"/>
              <a:t>iPhoneAndIPod</a:t>
            </a:r>
            <a:r>
              <a:rPr lang="en-US" sz="1800" dirty="0"/>
              <a:t>": true</a:t>
            </a:r>
          </a:p>
          <a:p>
            <a:r>
              <a:rPr lang="en-US" sz="1800" dirty="0"/>
              <a:t>    },</a:t>
            </a:r>
          </a:p>
          <a:p>
            <a:r>
              <a:rPr lang="en-US" sz="1800" dirty="0"/>
              <a:t>    "</a:t>
            </a:r>
            <a:r>
              <a:rPr lang="en-US" sz="1800" dirty="0" err="1"/>
              <a:t>minimumSupportedOperatingSystem</a:t>
            </a:r>
            <a:r>
              <a:rPr lang="en-US" sz="1800" dirty="0"/>
              <a:t>": {</a:t>
            </a:r>
          </a:p>
          <a:p>
            <a:r>
              <a:rPr lang="en-US" sz="1800" dirty="0"/>
              <a:t>        "v7_1": false,</a:t>
            </a:r>
          </a:p>
          <a:p>
            <a:r>
              <a:rPr lang="en-US" sz="1800" dirty="0"/>
              <a:t>        "v8_0": true,</a:t>
            </a:r>
          </a:p>
          <a:p>
            <a:r>
              <a:rPr lang="en-US" sz="1800" dirty="0"/>
              <a:t>        "v9_0": false</a:t>
            </a:r>
          </a:p>
          <a:p>
            <a:r>
              <a:rPr lang="en-US" sz="1800" dirty="0"/>
              <a:t>    }</a:t>
            </a:r>
          </a:p>
          <a:p>
            <a:r>
              <a:rPr lang="en-US" sz="1800" dirty="0"/>
              <a:t>}</a:t>
            </a:r>
          </a:p>
        </p:txBody>
      </p:sp>
      <p:sp>
        <p:nvSpPr>
          <p:cNvPr id="2" name="TextBox 1"/>
          <p:cNvSpPr txBox="1"/>
          <p:nvPr/>
        </p:nvSpPr>
        <p:spPr>
          <a:xfrm>
            <a:off x="3475037" y="10355262"/>
            <a:ext cx="9067800" cy="1834348"/>
          </a:xfrm>
          <a:prstGeom prst="rect">
            <a:avLst/>
          </a:prstGeom>
          <a:solidFill>
            <a:schemeClr val="bg1">
              <a:lumMod val="75000"/>
            </a:schemeClr>
          </a:solidFill>
        </p:spPr>
        <p:txBody>
          <a:bodyPr wrap="square" lIns="182880" tIns="146304" rIns="182880" bIns="146304"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2000" b="0" i="0" u="none" strike="noStrike" kern="0" cap="none" spc="0" normalizeH="0" baseline="0" noProof="0" dirty="0">
                <a:ln>
                  <a:noFill/>
                </a:ln>
                <a:solidFill>
                  <a:sysClr val="windowText" lastClr="000000"/>
                </a:solidFill>
                <a:effectLst/>
                <a:uLnTx/>
                <a:uFillTx/>
              </a:rPr>
              <a:t>{</a:t>
            </a:r>
          </a:p>
          <a:p>
            <a:pPr marL="0" marR="0" lvl="0" indent="0" defTabSz="914400" eaLnBrk="1" fontAlgn="auto" latinLnBrk="0" hangingPunct="1">
              <a:lnSpc>
                <a:spcPct val="100000"/>
              </a:lnSpc>
              <a:spcBef>
                <a:spcPts val="0"/>
              </a:spcBef>
              <a:spcAft>
                <a:spcPts val="0"/>
              </a:spcAft>
              <a:buClrTx/>
              <a:buSzTx/>
              <a:buFontTx/>
              <a:buNone/>
              <a:tabLst/>
              <a:defRPr/>
            </a:pPr>
            <a:r>
              <a:rPr kumimoji="0" lang="en-US" sz="2000" b="0" i="0" u="none" strike="noStrike" kern="0" cap="none" spc="0" normalizeH="0" baseline="0" noProof="0" dirty="0">
                <a:ln>
                  <a:noFill/>
                </a:ln>
                <a:solidFill>
                  <a:sysClr val="windowText" lastClr="000000"/>
                </a:solidFill>
                <a:effectLst/>
                <a:uLnTx/>
                <a:uFillTx/>
              </a:rPr>
              <a:t>  "@</a:t>
            </a:r>
            <a:r>
              <a:rPr kumimoji="0" lang="en-US" sz="2000" b="0" i="0" u="none" strike="noStrike" kern="0" cap="none" spc="0" normalizeH="0" baseline="0" noProof="0" dirty="0" err="1">
                <a:ln>
                  <a:noFill/>
                </a:ln>
                <a:solidFill>
                  <a:sysClr val="windowText" lastClr="000000"/>
                </a:solidFill>
                <a:effectLst/>
                <a:uLnTx/>
                <a:uFillTx/>
              </a:rPr>
              <a:t>odata.type</a:t>
            </a:r>
            <a:r>
              <a:rPr kumimoji="0" lang="en-US" sz="2000" b="0" i="0" u="none" strike="noStrike" kern="0" cap="none" spc="0" normalizeH="0" baseline="0" noProof="0" dirty="0">
                <a:ln>
                  <a:noFill/>
                </a:ln>
                <a:solidFill>
                  <a:sysClr val="windowText" lastClr="000000"/>
                </a:solidFill>
                <a:effectLst/>
                <a:uLnTx/>
                <a:uFillTx/>
              </a:rPr>
              <a:t>": "#</a:t>
            </a:r>
            <a:r>
              <a:rPr kumimoji="0" lang="en-US" sz="2000" b="0" i="0" u="none" strike="noStrike" kern="0" cap="none" spc="0" normalizeH="0" baseline="0" noProof="0" dirty="0" err="1">
                <a:ln>
                  <a:noFill/>
                </a:ln>
                <a:solidFill>
                  <a:sysClr val="windowText" lastClr="000000"/>
                </a:solidFill>
                <a:effectLst/>
                <a:uLnTx/>
                <a:uFillTx/>
              </a:rPr>
              <a:t>microsoft.graph.iosGeneralDeviceConfiguration</a:t>
            </a:r>
            <a:r>
              <a:rPr kumimoji="0" lang="en-US" sz="2000" b="0" i="0" u="none" strike="noStrike" kern="0" cap="none" spc="0" normalizeH="0" baseline="0" noProof="0" dirty="0">
                <a:ln>
                  <a:noFill/>
                </a:ln>
                <a:solidFill>
                  <a:sysClr val="windowText" lastClr="000000"/>
                </a:solidFill>
                <a:effectLst/>
                <a:uLnTx/>
                <a:uFillTx/>
              </a:rPr>
              <a:t>",</a:t>
            </a:r>
          </a:p>
          <a:p>
            <a:pPr marL="0" marR="0" lvl="0" indent="0" defTabSz="914400" eaLnBrk="1" fontAlgn="auto" latinLnBrk="0" hangingPunct="1">
              <a:lnSpc>
                <a:spcPct val="100000"/>
              </a:lnSpc>
              <a:spcBef>
                <a:spcPts val="0"/>
              </a:spcBef>
              <a:spcAft>
                <a:spcPts val="0"/>
              </a:spcAft>
              <a:buClrTx/>
              <a:buSzTx/>
              <a:buFontTx/>
              <a:buNone/>
              <a:tabLst/>
              <a:defRPr/>
            </a:pPr>
            <a:r>
              <a:rPr kumimoji="0" lang="en-US" sz="2000" b="0" i="0" u="none" strike="noStrike" kern="0" cap="none" spc="0" normalizeH="0" baseline="0" noProof="0" dirty="0">
                <a:ln>
                  <a:noFill/>
                </a:ln>
                <a:solidFill>
                  <a:sysClr val="windowText" lastClr="000000"/>
                </a:solidFill>
                <a:effectLst/>
                <a:uLnTx/>
                <a:uFillTx/>
              </a:rPr>
              <a:t>  </a:t>
            </a:r>
            <a:r>
              <a:rPr kumimoji="0" lang="en-US" sz="2000" b="1" i="0" u="none" strike="noStrike" kern="0" cap="none" spc="0" normalizeH="0" baseline="0" noProof="0" dirty="0">
                <a:ln>
                  <a:noFill/>
                </a:ln>
                <a:solidFill>
                  <a:sysClr val="windowText" lastClr="000000"/>
                </a:solidFill>
                <a:effectLst/>
                <a:uLnTx/>
                <a:uFillTx/>
              </a:rPr>
              <a:t>"id": "c7d530ac-f700-401e-b77c-3e686814f654",</a:t>
            </a:r>
          </a:p>
          <a:p>
            <a:pPr marL="0" marR="0" lvl="0" indent="0" defTabSz="914400" eaLnBrk="1" fontAlgn="auto" latinLnBrk="0" hangingPunct="1">
              <a:lnSpc>
                <a:spcPct val="100000"/>
              </a:lnSpc>
              <a:spcBef>
                <a:spcPts val="0"/>
              </a:spcBef>
              <a:spcAft>
                <a:spcPts val="0"/>
              </a:spcAft>
              <a:buClrTx/>
              <a:buSzTx/>
              <a:buFontTx/>
              <a:buNone/>
              <a:tabLst/>
              <a:defRPr/>
            </a:pPr>
            <a:r>
              <a:rPr kumimoji="0" lang="en-US" sz="2000" b="0" i="0" u="none" strike="noStrike" kern="0" cap="none" spc="0" normalizeH="0" baseline="0" noProof="0" dirty="0">
                <a:ln>
                  <a:noFill/>
                </a:ln>
                <a:solidFill>
                  <a:sysClr val="windowText" lastClr="000000"/>
                </a:solidFill>
                <a:effectLst/>
                <a:uLnTx/>
                <a:uFillTx/>
              </a:rPr>
              <a:t>  ...</a:t>
            </a:r>
          </a:p>
          <a:p>
            <a:pPr marL="0" marR="0" lvl="0" indent="0" defTabSz="914400" eaLnBrk="1" fontAlgn="auto" latinLnBrk="0" hangingPunct="1">
              <a:lnSpc>
                <a:spcPct val="100000"/>
              </a:lnSpc>
              <a:spcBef>
                <a:spcPts val="0"/>
              </a:spcBef>
              <a:spcAft>
                <a:spcPts val="0"/>
              </a:spcAft>
              <a:buClrTx/>
              <a:buSzTx/>
              <a:buFontTx/>
              <a:buNone/>
              <a:tabLst/>
              <a:defRPr/>
            </a:pPr>
            <a:r>
              <a:rPr kumimoji="0" lang="en-US" sz="2000" b="0" i="0" u="none" strike="noStrike" kern="0" cap="none" spc="0" normalizeH="0" baseline="0" noProof="0" dirty="0">
                <a:ln>
                  <a:noFill/>
                </a:ln>
                <a:solidFill>
                  <a:sysClr val="windowText" lastClr="000000"/>
                </a:solidFill>
                <a:effectLst/>
                <a:uLnTx/>
                <a:uFillTx/>
              </a:rPr>
              <a:t>}</a:t>
            </a:r>
            <a:endParaRPr kumimoji="0" lang="en-US" sz="2000" b="0" i="0" u="none" strike="noStrike" kern="0" cap="none" spc="0" normalizeH="0" baseline="0" noProof="0" dirty="0">
              <a:ln>
                <a:noFill/>
              </a:ln>
              <a:gradFill>
                <a:gsLst>
                  <a:gs pos="2917">
                    <a:schemeClr val="tx1"/>
                  </a:gs>
                  <a:gs pos="30000">
                    <a:schemeClr val="tx1"/>
                  </a:gs>
                </a:gsLst>
                <a:lin ang="5400000" scaled="0"/>
              </a:gradFill>
              <a:effectLst/>
              <a:uLnTx/>
              <a:uFillTx/>
            </a:endParaRPr>
          </a:p>
        </p:txBody>
      </p:sp>
    </p:spTree>
    <p:extLst>
      <p:ext uri="{BB962C8B-B14F-4D97-AF65-F5344CB8AC3E}">
        <p14:creationId xmlns:p14="http://schemas.microsoft.com/office/powerpoint/2010/main" val="18865236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Intune app-assignment code</a:t>
            </a:r>
          </a:p>
        </p:txBody>
      </p:sp>
      <p:sp>
        <p:nvSpPr>
          <p:cNvPr id="5" name="Text Placeholder 4"/>
          <p:cNvSpPr>
            <a:spLocks noGrp="1"/>
          </p:cNvSpPr>
          <p:nvPr>
            <p:ph type="body" sz="quarter" idx="10"/>
          </p:nvPr>
        </p:nvSpPr>
        <p:spPr>
          <a:xfrm>
            <a:off x="274638" y="1221157"/>
            <a:ext cx="11887199" cy="2871555"/>
          </a:xfrm>
        </p:spPr>
        <p:txBody>
          <a:bodyPr/>
          <a:lstStyle/>
          <a:p>
            <a:r>
              <a:rPr lang="nn-NO" sz="1800" dirty="0"/>
              <a:t>POST https://graph.microsoft.com/beta/mobileApps/{appIdGuid}/updateAppAssignments</a:t>
            </a:r>
          </a:p>
          <a:p>
            <a:r>
              <a:rPr lang="nn-NO" sz="1800" dirty="0"/>
              <a:t>{</a:t>
            </a:r>
          </a:p>
          <a:p>
            <a:r>
              <a:rPr lang="nn-NO" sz="1800" dirty="0"/>
              <a:t>    "mobileAppGroupAssignments": [</a:t>
            </a:r>
          </a:p>
          <a:p>
            <a:r>
              <a:rPr lang="nn-NO" sz="1800" dirty="0"/>
              <a:t>        {</a:t>
            </a:r>
          </a:p>
          <a:p>
            <a:r>
              <a:rPr lang="nn-NO" sz="1800" dirty="0"/>
              <a:t>            "targetGroupId": "{GuidOfInspectorsO365Group}",</a:t>
            </a:r>
          </a:p>
          <a:p>
            <a:r>
              <a:rPr lang="nn-NO" sz="1800" dirty="0"/>
              <a:t>            "installIntent": "required"</a:t>
            </a:r>
          </a:p>
          <a:p>
            <a:r>
              <a:rPr lang="nn-NO" sz="1800" dirty="0"/>
              <a:t>        }</a:t>
            </a:r>
          </a:p>
          <a:p>
            <a:r>
              <a:rPr lang="nn-NO" sz="1800" dirty="0"/>
              <a:t>    ]</a:t>
            </a:r>
          </a:p>
          <a:p>
            <a:r>
              <a:rPr lang="nn-NO" sz="1800" dirty="0"/>
              <a:t>}</a:t>
            </a:r>
          </a:p>
        </p:txBody>
      </p:sp>
    </p:spTree>
    <p:extLst>
      <p:ext uri="{BB962C8B-B14F-4D97-AF65-F5344CB8AC3E}">
        <p14:creationId xmlns:p14="http://schemas.microsoft.com/office/powerpoint/2010/main" val="31120666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Demo</a:t>
            </a:r>
          </a:p>
        </p:txBody>
      </p:sp>
      <p:sp>
        <p:nvSpPr>
          <p:cNvPr id="4" name="Text Placeholder 3"/>
          <p:cNvSpPr>
            <a:spLocks noGrp="1"/>
          </p:cNvSpPr>
          <p:nvPr>
            <p:ph type="body" sz="quarter" idx="12"/>
          </p:nvPr>
        </p:nvSpPr>
        <p:spPr>
          <a:xfrm>
            <a:off x="274638" y="3954463"/>
            <a:ext cx="8229599" cy="738664"/>
          </a:xfrm>
        </p:spPr>
        <p:txBody>
          <a:bodyPr/>
          <a:lstStyle/>
          <a:p>
            <a:r>
              <a:rPr lang="en-US" dirty="0"/>
              <a:t>Intune App Provisioning</a:t>
            </a:r>
          </a:p>
        </p:txBody>
      </p:sp>
    </p:spTree>
    <p:extLst>
      <p:ext uri="{BB962C8B-B14F-4D97-AF65-F5344CB8AC3E}">
        <p14:creationId xmlns:p14="http://schemas.microsoft.com/office/powerpoint/2010/main" val="166801018"/>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274638" y="1212850"/>
            <a:ext cx="11887200" cy="3447098"/>
          </a:xfrm>
        </p:spPr>
        <p:txBody>
          <a:bodyPr/>
          <a:lstStyle/>
          <a:p>
            <a:r>
              <a:rPr lang="en-US" dirty="0"/>
              <a:t>Reverse links from cloud to corporate data</a:t>
            </a:r>
          </a:p>
          <a:p>
            <a:r>
              <a:rPr lang="en-US" dirty="0"/>
              <a:t>Improve performance</a:t>
            </a:r>
          </a:p>
          <a:p>
            <a:r>
              <a:rPr lang="en-US" dirty="0"/>
              <a:t>Handle unstable cloud IDs</a:t>
            </a:r>
          </a:p>
          <a:p>
            <a:endParaRPr lang="en-US" dirty="0"/>
          </a:p>
          <a:p>
            <a:r>
              <a:rPr lang="en-US" dirty="0"/>
              <a:t>Broad extensibility support coming across Graph</a:t>
            </a:r>
          </a:p>
        </p:txBody>
      </p:sp>
      <p:sp>
        <p:nvSpPr>
          <p:cNvPr id="3" name="Title 2"/>
          <p:cNvSpPr>
            <a:spLocks noGrp="1"/>
          </p:cNvSpPr>
          <p:nvPr>
            <p:ph type="title"/>
          </p:nvPr>
        </p:nvSpPr>
        <p:spPr/>
        <p:txBody>
          <a:bodyPr/>
          <a:lstStyle/>
          <a:p>
            <a:r>
              <a:rPr lang="en-US" dirty="0"/>
              <a:t>Extend Graph with LOB data</a:t>
            </a:r>
          </a:p>
        </p:txBody>
      </p:sp>
      <p:pic>
        <p:nvPicPr>
          <p:cNvPr id="4" name="Picture 3"/>
          <p:cNvPicPr>
            <a:picLocks noChangeAspect="1"/>
          </p:cNvPicPr>
          <p:nvPr/>
        </p:nvPicPr>
        <p:blipFill>
          <a:blip r:embed="rId3"/>
          <a:stretch>
            <a:fillRect/>
          </a:stretch>
        </p:blipFill>
        <p:spPr>
          <a:xfrm>
            <a:off x="1570037" y="295273"/>
            <a:ext cx="8734425" cy="5724525"/>
          </a:xfrm>
          <a:prstGeom prst="rect">
            <a:avLst/>
          </a:prstGeom>
        </p:spPr>
      </p:pic>
    </p:spTree>
    <p:extLst>
      <p:ext uri="{BB962C8B-B14F-4D97-AF65-F5344CB8AC3E}">
        <p14:creationId xmlns:p14="http://schemas.microsoft.com/office/powerpoint/2010/main" val="3546738083"/>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274638" y="1212850"/>
            <a:ext cx="11887200" cy="3447098"/>
          </a:xfrm>
        </p:spPr>
        <p:txBody>
          <a:bodyPr/>
          <a:lstStyle/>
          <a:p>
            <a:r>
              <a:rPr lang="en-US" dirty="0"/>
              <a:t>Reverse links from cloud to corporate data</a:t>
            </a:r>
          </a:p>
          <a:p>
            <a:r>
              <a:rPr lang="en-US" dirty="0"/>
              <a:t>Improve performance</a:t>
            </a:r>
          </a:p>
          <a:p>
            <a:r>
              <a:rPr lang="en-US" dirty="0"/>
              <a:t>Handle unstable cloud IDs</a:t>
            </a:r>
          </a:p>
          <a:p>
            <a:endParaRPr lang="en-US" dirty="0"/>
          </a:p>
          <a:p>
            <a:r>
              <a:rPr lang="en-US" dirty="0"/>
              <a:t>Broad extensibility support coming across Graph</a:t>
            </a:r>
          </a:p>
        </p:txBody>
      </p:sp>
      <p:sp>
        <p:nvSpPr>
          <p:cNvPr id="3" name="Title 2"/>
          <p:cNvSpPr>
            <a:spLocks noGrp="1"/>
          </p:cNvSpPr>
          <p:nvPr>
            <p:ph type="title"/>
          </p:nvPr>
        </p:nvSpPr>
        <p:spPr/>
        <p:txBody>
          <a:bodyPr/>
          <a:lstStyle/>
          <a:p>
            <a:r>
              <a:rPr lang="en-US" dirty="0"/>
              <a:t>Extend Graph with LOB data</a:t>
            </a:r>
          </a:p>
        </p:txBody>
      </p:sp>
    </p:spTree>
    <p:extLst>
      <p:ext uri="{BB962C8B-B14F-4D97-AF65-F5344CB8AC3E}">
        <p14:creationId xmlns:p14="http://schemas.microsoft.com/office/powerpoint/2010/main" val="2328688145"/>
      </p:ext>
    </p:extLst>
  </p:cSld>
  <p:clrMapOvr>
    <a:masterClrMapping/>
  </p:clrMapOvr>
  <p:transition>
    <p:fade/>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Using Graph extensibility</a:t>
            </a:r>
          </a:p>
        </p:txBody>
      </p:sp>
      <p:sp>
        <p:nvSpPr>
          <p:cNvPr id="5" name="Text Placeholder 4"/>
          <p:cNvSpPr>
            <a:spLocks noGrp="1"/>
          </p:cNvSpPr>
          <p:nvPr>
            <p:ph type="body" sz="quarter" idx="10"/>
          </p:nvPr>
        </p:nvSpPr>
        <p:spPr>
          <a:xfrm>
            <a:off x="274638" y="1221157"/>
            <a:ext cx="11887199" cy="4364272"/>
          </a:xfrm>
        </p:spPr>
        <p:txBody>
          <a:bodyPr/>
          <a:lstStyle/>
          <a:p>
            <a:r>
              <a:rPr lang="nn-NO" sz="2400" dirty="0"/>
              <a:t>POST </a:t>
            </a:r>
            <a:r>
              <a:rPr lang="nn-NO" sz="2200" dirty="0">
                <a:solidFill>
                  <a:schemeClr val="accent2">
                    <a:lumMod val="75000"/>
                  </a:schemeClr>
                </a:solidFill>
              </a:rPr>
              <a:t>https://graph.microsoft.com/v1.0/me/contacts/&lt;contactId&gt;/extensions</a:t>
            </a:r>
            <a:br>
              <a:rPr lang="nn-NO" sz="2200" dirty="0">
                <a:solidFill>
                  <a:schemeClr val="accent2">
                    <a:lumMod val="75000"/>
                  </a:schemeClr>
                </a:solidFill>
              </a:rPr>
            </a:br>
            <a:r>
              <a:rPr lang="nn-NO" sz="2400" dirty="0">
                <a:solidFill>
                  <a:schemeClr val="accent2">
                    <a:lumMod val="75000"/>
                  </a:schemeClr>
                </a:solidFill>
              </a:rPr>
              <a:t>{</a:t>
            </a:r>
          </a:p>
          <a:p>
            <a:r>
              <a:rPr lang="nn-NO" sz="2400" dirty="0">
                <a:solidFill>
                  <a:schemeClr val="accent2">
                    <a:lumMod val="75000"/>
                  </a:schemeClr>
                </a:solidFill>
              </a:rPr>
              <a:t>   "@odata.type": "microsoft.graph.openTypeExtension",  </a:t>
            </a:r>
          </a:p>
          <a:p>
            <a:r>
              <a:rPr lang="nn-NO" sz="2400" dirty="0">
                <a:solidFill>
                  <a:schemeClr val="accent2">
                    <a:lumMod val="75000"/>
                  </a:schemeClr>
                </a:solidFill>
              </a:rPr>
              <a:t>   "ExtensionName": "Com.Contoso.OpportunityManager",</a:t>
            </a:r>
          </a:p>
          <a:p>
            <a:r>
              <a:rPr lang="nn-NO" sz="2400" dirty="0">
                <a:solidFill>
                  <a:schemeClr val="accent2">
                    <a:lumMod val="75000"/>
                  </a:schemeClr>
                </a:solidFill>
              </a:rPr>
              <a:t>   "CompanyName": "Alpine Skis",</a:t>
            </a:r>
          </a:p>
          <a:p>
            <a:r>
              <a:rPr lang="nn-NO" sz="2400" dirty="0">
                <a:solidFill>
                  <a:schemeClr val="accent2">
                    <a:lumMod val="75000"/>
                  </a:schemeClr>
                </a:solidFill>
              </a:rPr>
              <a:t>   "URL": "https://contoso.sales.com/opportunities/6389346343848"</a:t>
            </a:r>
          </a:p>
          <a:p>
            <a:r>
              <a:rPr lang="nn-NO" sz="2400" dirty="0">
                <a:solidFill>
                  <a:schemeClr val="accent2">
                    <a:lumMod val="75000"/>
                  </a:schemeClr>
                </a:solidFill>
              </a:rPr>
              <a:t>}</a:t>
            </a:r>
          </a:p>
          <a:p>
            <a:endParaRPr lang="nn-NO" sz="2000" dirty="0"/>
          </a:p>
          <a:p>
            <a:r>
              <a:rPr lang="nn-NO" sz="2400" dirty="0"/>
              <a:t>GET </a:t>
            </a:r>
            <a:r>
              <a:rPr lang="nn-NO" sz="2400" dirty="0">
                <a:solidFill>
                  <a:schemeClr val="accent2">
                    <a:lumMod val="75000"/>
                  </a:schemeClr>
                </a:solidFill>
              </a:rPr>
              <a:t>https://graph.microsoft.com/v1.0/me/contacts/&lt;contactId&gt;/</a:t>
            </a:r>
          </a:p>
          <a:p>
            <a:r>
              <a:rPr lang="nn-NO" sz="2400" dirty="0">
                <a:solidFill>
                  <a:schemeClr val="accent2">
                    <a:lumMod val="75000"/>
                  </a:schemeClr>
                </a:solidFill>
              </a:rPr>
              <a:t>          extensions/Com.Contoso.OpportunityManager</a:t>
            </a:r>
            <a:br>
              <a:rPr lang="nn-NO" sz="2400" dirty="0"/>
            </a:br>
            <a:endParaRPr lang="en-US" sz="2400" dirty="0"/>
          </a:p>
        </p:txBody>
      </p:sp>
    </p:spTree>
    <p:extLst>
      <p:ext uri="{BB962C8B-B14F-4D97-AF65-F5344CB8AC3E}">
        <p14:creationId xmlns:p14="http://schemas.microsoft.com/office/powerpoint/2010/main" val="18630253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4638" y="2125662"/>
            <a:ext cx="11887200" cy="1181862"/>
          </a:xfrm>
        </p:spPr>
        <p:txBody>
          <a:bodyPr/>
          <a:lstStyle/>
          <a:p>
            <a:r>
              <a:rPr lang="en-US" dirty="0"/>
              <a:t>Summary</a:t>
            </a:r>
          </a:p>
        </p:txBody>
      </p:sp>
    </p:spTree>
    <p:extLst>
      <p:ext uri="{BB962C8B-B14F-4D97-AF65-F5344CB8AC3E}">
        <p14:creationId xmlns:p14="http://schemas.microsoft.com/office/powerpoint/2010/main" val="2415078513"/>
      </p:ext>
    </p:extLst>
  </p:cSld>
  <p:clrMapOvr>
    <a:masterClrMapping/>
  </p:clrMapOvr>
  <p:transition>
    <p:fade/>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274638" y="295275"/>
            <a:ext cx="11889564" cy="917575"/>
          </a:xfrm>
        </p:spPr>
        <p:txBody>
          <a:bodyPr/>
          <a:lstStyle/>
          <a:p>
            <a:r>
              <a:rPr lang="en-US" dirty="0"/>
              <a:t>Microsoft Graph Sessions at Ignite</a:t>
            </a:r>
          </a:p>
        </p:txBody>
      </p:sp>
      <p:graphicFrame>
        <p:nvGraphicFramePr>
          <p:cNvPr id="4" name="Table 3"/>
          <p:cNvGraphicFramePr>
            <a:graphicFrameLocks noGrp="1"/>
          </p:cNvGraphicFramePr>
          <p:nvPr>
            <p:extLst/>
          </p:nvPr>
        </p:nvGraphicFramePr>
        <p:xfrm>
          <a:off x="731837" y="1212850"/>
          <a:ext cx="10439400" cy="5059279"/>
        </p:xfrm>
        <a:graphic>
          <a:graphicData uri="http://schemas.openxmlformats.org/drawingml/2006/table">
            <a:tbl>
              <a:tblPr bandRow="1">
                <a:tableStyleId>{5C22544A-7EE6-4342-B048-85BDC9FD1C3A}</a:tableStyleId>
              </a:tblPr>
              <a:tblGrid>
                <a:gridCol w="1276761">
                  <a:extLst>
                    <a:ext uri="{9D8B030D-6E8A-4147-A177-3AD203B41FA5}">
                      <a16:colId xmlns:a16="http://schemas.microsoft.com/office/drawing/2014/main" val="2175592032"/>
                    </a:ext>
                  </a:extLst>
                </a:gridCol>
                <a:gridCol w="7585463">
                  <a:extLst>
                    <a:ext uri="{9D8B030D-6E8A-4147-A177-3AD203B41FA5}">
                      <a16:colId xmlns:a16="http://schemas.microsoft.com/office/drawing/2014/main" val="3477453082"/>
                    </a:ext>
                  </a:extLst>
                </a:gridCol>
                <a:gridCol w="1577176">
                  <a:extLst>
                    <a:ext uri="{9D8B030D-6E8A-4147-A177-3AD203B41FA5}">
                      <a16:colId xmlns:a16="http://schemas.microsoft.com/office/drawing/2014/main" val="2385037199"/>
                    </a:ext>
                  </a:extLst>
                </a:gridCol>
              </a:tblGrid>
              <a:tr h="370840">
                <a:tc>
                  <a:txBody>
                    <a:bodyPr/>
                    <a:lstStyle/>
                    <a:p>
                      <a:r>
                        <a:rPr lang="en-US" sz="1600" dirty="0"/>
                        <a:t>BRK3306</a:t>
                      </a:r>
                    </a:p>
                  </a:txBody>
                  <a:tcPr/>
                </a:tc>
                <a:tc>
                  <a:txBody>
                    <a:bodyPr/>
                    <a:lstStyle/>
                    <a:p>
                      <a:r>
                        <a:rPr lang="en-US" sz="1600" dirty="0"/>
                        <a:t>Power your applications with Excel Workbooks as a Service</a:t>
                      </a:r>
                    </a:p>
                  </a:txBody>
                  <a:tcPr/>
                </a:tc>
                <a:tc>
                  <a:txBody>
                    <a:bodyPr/>
                    <a:lstStyle/>
                    <a:p>
                      <a:r>
                        <a:rPr lang="en-US" sz="1600" dirty="0"/>
                        <a:t>Yina Arenas,</a:t>
                      </a:r>
                    </a:p>
                    <a:p>
                      <a:r>
                        <a:rPr lang="en-US" sz="1600" dirty="0"/>
                        <a:t>Yu Liu</a:t>
                      </a:r>
                    </a:p>
                  </a:txBody>
                  <a:tcPr/>
                </a:tc>
                <a:extLst>
                  <a:ext uri="{0D108BD9-81ED-4DB2-BD59-A6C34878D82A}">
                    <a16:rowId xmlns:a16="http://schemas.microsoft.com/office/drawing/2014/main" val="3367417619"/>
                  </a:ext>
                </a:extLst>
              </a:tr>
              <a:tr h="370840">
                <a:tc>
                  <a:txBody>
                    <a:bodyPr/>
                    <a:lstStyle/>
                    <a:p>
                      <a:r>
                        <a:rPr lang="en-US" sz="1600" dirty="0"/>
                        <a:t>BRK3046</a:t>
                      </a:r>
                    </a:p>
                  </a:txBody>
                  <a:tcPr/>
                </a:tc>
                <a:tc>
                  <a:txBody>
                    <a:bodyPr/>
                    <a:lstStyle/>
                    <a:p>
                      <a:r>
                        <a:rPr lang="en-US" sz="1600" dirty="0"/>
                        <a:t>Build intelligent line-of-business applications leveraging the Outlook REST APIs</a:t>
                      </a:r>
                    </a:p>
                  </a:txBody>
                  <a:tcPr/>
                </a:tc>
                <a:tc>
                  <a:txBody>
                    <a:bodyPr/>
                    <a:lstStyle/>
                    <a:p>
                      <a:r>
                        <a:rPr lang="en-US" sz="1600" dirty="0"/>
                        <a:t>Venkat</a:t>
                      </a:r>
                    </a:p>
                    <a:p>
                      <a:r>
                        <a:rPr lang="en-US" sz="1600" dirty="0"/>
                        <a:t>Ayyadevara</a:t>
                      </a:r>
                    </a:p>
                  </a:txBody>
                  <a:tcPr/>
                </a:tc>
                <a:extLst>
                  <a:ext uri="{0D108BD9-81ED-4DB2-BD59-A6C34878D82A}">
                    <a16:rowId xmlns:a16="http://schemas.microsoft.com/office/drawing/2014/main" val="3596968893"/>
                  </a:ext>
                </a:extLst>
              </a:tr>
              <a:tr h="370840">
                <a:tc>
                  <a:txBody>
                    <a:bodyPr/>
                    <a:lstStyle/>
                    <a:p>
                      <a:r>
                        <a:rPr lang="en-US" sz="1600" dirty="0"/>
                        <a:t>BRK4016</a:t>
                      </a:r>
                    </a:p>
                  </a:txBody>
                  <a:tcPr/>
                </a:tc>
                <a:tc>
                  <a:txBody>
                    <a:bodyPr/>
                    <a:lstStyle/>
                    <a:p>
                      <a:r>
                        <a:rPr lang="en-US" sz="1600" dirty="0"/>
                        <a:t>Access SharePoint files and lists using SharePoint API in Microsoft Graph API</a:t>
                      </a:r>
                    </a:p>
                  </a:txBody>
                  <a:tcPr/>
                </a:tc>
                <a:tc>
                  <a:txBody>
                    <a:bodyPr/>
                    <a:lstStyle/>
                    <a:p>
                      <a:r>
                        <a:rPr lang="en-US" sz="1600" dirty="0"/>
                        <a:t>Ryan Gregg, Luca Bandinelli</a:t>
                      </a:r>
                    </a:p>
                  </a:txBody>
                  <a:tcPr/>
                </a:tc>
                <a:extLst>
                  <a:ext uri="{0D108BD9-81ED-4DB2-BD59-A6C34878D82A}">
                    <a16:rowId xmlns:a16="http://schemas.microsoft.com/office/drawing/2014/main" val="4226676826"/>
                  </a:ext>
                </a:extLst>
              </a:tr>
              <a:tr h="370840">
                <a:tc>
                  <a:txBody>
                    <a:bodyPr/>
                    <a:lstStyle/>
                    <a:p>
                      <a:r>
                        <a:rPr lang="en-US" sz="1600" dirty="0"/>
                        <a:t>BRK3082</a:t>
                      </a:r>
                    </a:p>
                  </a:txBody>
                  <a:tcPr/>
                </a:tc>
                <a:tc>
                  <a:txBody>
                    <a:bodyPr/>
                    <a:lstStyle/>
                    <a:p>
                      <a:r>
                        <a:rPr lang="en-US" sz="1600" dirty="0"/>
                        <a:t>Build solutions and apps with Microsoft OneDrive API and Microsoft Graph API</a:t>
                      </a:r>
                    </a:p>
                  </a:txBody>
                  <a:tcPr/>
                </a:tc>
                <a:tc>
                  <a:txBody>
                    <a:bodyPr/>
                    <a:lstStyle/>
                    <a:p>
                      <a:r>
                        <a:rPr lang="en-US" sz="1600" dirty="0"/>
                        <a:t>Jonathan </a:t>
                      </a:r>
                      <a:r>
                        <a:rPr lang="en-US" sz="1600" dirty="0" err="1"/>
                        <a:t>Herbach</a:t>
                      </a:r>
                      <a:r>
                        <a:rPr lang="en-US" sz="1600" dirty="0"/>
                        <a:t>, Ryan Gregg</a:t>
                      </a:r>
                    </a:p>
                  </a:txBody>
                  <a:tcPr/>
                </a:tc>
                <a:extLst>
                  <a:ext uri="{0D108BD9-81ED-4DB2-BD59-A6C34878D82A}">
                    <a16:rowId xmlns:a16="http://schemas.microsoft.com/office/drawing/2014/main" val="2280579919"/>
                  </a:ext>
                </a:extLst>
              </a:tr>
              <a:tr h="370840">
                <a:tc>
                  <a:txBody>
                    <a:bodyPr/>
                    <a:lstStyle/>
                    <a:p>
                      <a:r>
                        <a:rPr lang="en-US" sz="1600" dirty="0"/>
                        <a:t>BRK3045</a:t>
                      </a:r>
                    </a:p>
                  </a:txBody>
                  <a:tcPr/>
                </a:tc>
                <a:tc>
                  <a:txBody>
                    <a:bodyPr/>
                    <a:lstStyle/>
                    <a:p>
                      <a:r>
                        <a:rPr lang="en-US" sz="1600" dirty="0"/>
                        <a:t>Use Microsoft Graph to reach users on hybrid Exchange 2016</a:t>
                      </a:r>
                    </a:p>
                  </a:txBody>
                  <a:tcPr/>
                </a:tc>
                <a:tc>
                  <a:txBody>
                    <a:bodyPr/>
                    <a:lstStyle/>
                    <a:p>
                      <a:r>
                        <a:rPr lang="en-US" sz="1600" dirty="0"/>
                        <a:t>Venkat Ayyadevara</a:t>
                      </a:r>
                    </a:p>
                  </a:txBody>
                  <a:tcPr/>
                </a:tc>
                <a:extLst>
                  <a:ext uri="{0D108BD9-81ED-4DB2-BD59-A6C34878D82A}">
                    <a16:rowId xmlns:a16="http://schemas.microsoft.com/office/drawing/2014/main" val="1815080772"/>
                  </a:ext>
                </a:extLst>
              </a:tr>
              <a:tr h="370840">
                <a:tc>
                  <a:txBody>
                    <a:bodyPr/>
                    <a:lstStyle/>
                    <a:p>
                      <a:r>
                        <a:rPr lang="en-US" sz="1600" dirty="0"/>
                        <a:t>BRK3199</a:t>
                      </a:r>
                    </a:p>
                  </a:txBody>
                  <a:tcPr/>
                </a:tc>
                <a:tc>
                  <a:txBody>
                    <a:bodyPr/>
                    <a:lstStyle/>
                    <a:p>
                      <a:r>
                        <a:rPr lang="en-US" sz="1600" dirty="0"/>
                        <a:t>Access intelligence in the Microsoft Graph and API</a:t>
                      </a:r>
                    </a:p>
                  </a:txBody>
                  <a:tcPr/>
                </a:tc>
                <a:tc>
                  <a:txBody>
                    <a:bodyPr/>
                    <a:lstStyle/>
                    <a:p>
                      <a:r>
                        <a:rPr lang="en-US" sz="1600" dirty="0"/>
                        <a:t>Jon Meling,</a:t>
                      </a:r>
                      <a:br>
                        <a:rPr lang="en-US" sz="1600" dirty="0"/>
                      </a:br>
                      <a:r>
                        <a:rPr lang="en-US" sz="1600" dirty="0"/>
                        <a:t>Andreas</a:t>
                      </a:r>
                      <a:r>
                        <a:rPr lang="en-US" sz="1600" baseline="0" dirty="0"/>
                        <a:t> Eide</a:t>
                      </a:r>
                      <a:endParaRPr lang="en-US" sz="1600" dirty="0"/>
                    </a:p>
                  </a:txBody>
                  <a:tcPr/>
                </a:tc>
                <a:extLst>
                  <a:ext uri="{0D108BD9-81ED-4DB2-BD59-A6C34878D82A}">
                    <a16:rowId xmlns:a16="http://schemas.microsoft.com/office/drawing/2014/main" val="2578748082"/>
                  </a:ext>
                </a:extLst>
              </a:tr>
              <a:tr h="390759">
                <a:tc>
                  <a:txBody>
                    <a:bodyPr/>
                    <a:lstStyle/>
                    <a:p>
                      <a:r>
                        <a:rPr lang="en-US" sz="1600" dirty="0"/>
                        <a:t>THR3039</a:t>
                      </a:r>
                    </a:p>
                  </a:txBody>
                  <a:tcPr/>
                </a:tc>
                <a:tc>
                  <a:txBody>
                    <a:bodyPr/>
                    <a:lstStyle/>
                    <a:p>
                      <a:r>
                        <a:rPr lang="en-US" sz="1600" dirty="0"/>
                        <a:t>Build real business solutions with Office 365 and </a:t>
                      </a:r>
                      <a:r>
                        <a:rPr lang="en-US" sz="1600" dirty="0" err="1"/>
                        <a:t>OfficeDev</a:t>
                      </a:r>
                      <a:r>
                        <a:rPr lang="en-US" sz="1600" dirty="0"/>
                        <a:t> PnP</a:t>
                      </a:r>
                    </a:p>
                  </a:txBody>
                  <a:tcPr/>
                </a:tc>
                <a:tc>
                  <a:txBody>
                    <a:bodyPr/>
                    <a:lstStyle/>
                    <a:p>
                      <a:r>
                        <a:rPr lang="en-US" sz="1600" dirty="0"/>
                        <a:t>Paolo Pialorsi</a:t>
                      </a:r>
                    </a:p>
                  </a:txBody>
                  <a:tcPr/>
                </a:tc>
                <a:extLst>
                  <a:ext uri="{0D108BD9-81ED-4DB2-BD59-A6C34878D82A}">
                    <a16:rowId xmlns:a16="http://schemas.microsoft.com/office/drawing/2014/main" val="1314318174"/>
                  </a:ext>
                </a:extLst>
              </a:tr>
              <a:tr h="370840">
                <a:tc>
                  <a:txBody>
                    <a:bodyPr/>
                    <a:lstStyle/>
                    <a:p>
                      <a:r>
                        <a:rPr lang="en-US" sz="1600" dirty="0"/>
                        <a:t>BRK2008</a:t>
                      </a:r>
                    </a:p>
                  </a:txBody>
                  <a:tcPr/>
                </a:tc>
                <a:tc>
                  <a:txBody>
                    <a:bodyPr/>
                    <a:lstStyle/>
                    <a:p>
                      <a:r>
                        <a:rPr lang="en-US" sz="1600" dirty="0"/>
                        <a:t>Understand your users: what’s new in Office 365 Usage Reporting</a:t>
                      </a:r>
                    </a:p>
                  </a:txBody>
                  <a:tcPr/>
                </a:tc>
                <a:tc>
                  <a:txBody>
                    <a:bodyPr/>
                    <a:lstStyle/>
                    <a:p>
                      <a:r>
                        <a:rPr lang="en-US" sz="1600" dirty="0"/>
                        <a:t>Shilpi Sinha, Anne </a:t>
                      </a:r>
                      <a:r>
                        <a:rPr lang="en-US" sz="1600" dirty="0" err="1"/>
                        <a:t>Michels</a:t>
                      </a:r>
                      <a:endParaRPr lang="en-US" sz="1600" dirty="0"/>
                    </a:p>
                  </a:txBody>
                  <a:tcPr/>
                </a:tc>
                <a:extLst>
                  <a:ext uri="{0D108BD9-81ED-4DB2-BD59-A6C34878D82A}">
                    <a16:rowId xmlns:a16="http://schemas.microsoft.com/office/drawing/2014/main" val="2585963202"/>
                  </a:ext>
                </a:extLst>
              </a:tr>
              <a:tr h="370840">
                <a:tc>
                  <a:txBody>
                    <a:bodyPr/>
                    <a:lstStyle/>
                    <a:p>
                      <a:r>
                        <a:rPr lang="en-US" sz="1600" dirty="0"/>
                        <a:t>BRK3114</a:t>
                      </a:r>
                    </a:p>
                  </a:txBody>
                  <a:tcPr/>
                </a:tc>
                <a:tc>
                  <a:txBody>
                    <a:bodyPr/>
                    <a:lstStyle/>
                    <a:p>
                      <a:r>
                        <a:rPr lang="en-US" sz="1600" dirty="0"/>
                        <a:t>Create cross-platform mobile apps with </a:t>
                      </a:r>
                      <a:r>
                        <a:rPr lang="en-US" sz="1600" dirty="0" err="1"/>
                        <a:t>Xamarin</a:t>
                      </a:r>
                      <a:r>
                        <a:rPr lang="en-US" sz="1600" dirty="0"/>
                        <a:t> that connect to Office Services</a:t>
                      </a:r>
                    </a:p>
                  </a:txBody>
                  <a:tcPr/>
                </a:tc>
                <a:tc>
                  <a:txBody>
                    <a:bodyPr/>
                    <a:lstStyle/>
                    <a:p>
                      <a:r>
                        <a:rPr lang="en-US" sz="1600" b="0" dirty="0"/>
                        <a:t>Fabian Williams</a:t>
                      </a:r>
                    </a:p>
                  </a:txBody>
                  <a:tcPr/>
                </a:tc>
                <a:extLst>
                  <a:ext uri="{0D108BD9-81ED-4DB2-BD59-A6C34878D82A}">
                    <a16:rowId xmlns:a16="http://schemas.microsoft.com/office/drawing/2014/main" val="1067863247"/>
                  </a:ext>
                </a:extLst>
              </a:tr>
            </a:tbl>
          </a:graphicData>
        </a:graphic>
      </p:graphicFrame>
    </p:spTree>
    <p:extLst>
      <p:ext uri="{BB962C8B-B14F-4D97-AF65-F5344CB8AC3E}">
        <p14:creationId xmlns:p14="http://schemas.microsoft.com/office/powerpoint/2010/main" val="1510851688"/>
      </p:ext>
    </p:extLst>
  </p:cSld>
  <p:clrMapOvr>
    <a:masterClrMapping/>
  </p:clrMapOvr>
  <p:transition>
    <p:fade/>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bwMode="auto">
          <a:xfrm>
            <a:off x="1780" y="0"/>
            <a:ext cx="12433813" cy="2427161"/>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6623" tIns="46623" rIns="46623" bIns="46623" numCol="1" spcCol="0" rtlCol="0" fromWordArt="0" anchor="ctr" anchorCtr="0" forceAA="0" compatLnSpc="1">
            <a:prstTxWarp prst="textNoShape">
              <a:avLst/>
            </a:prstTxWarp>
            <a:noAutofit/>
          </a:bodyPr>
          <a:lstStyle/>
          <a:p>
            <a:pPr marL="0" marR="0" lvl="0" indent="0" algn="ctr" defTabSz="932110" eaLnBrk="1" fontAlgn="base" latinLnBrk="0" hangingPunct="1">
              <a:lnSpc>
                <a:spcPct val="100000"/>
              </a:lnSpc>
              <a:spcBef>
                <a:spcPct val="0"/>
              </a:spcBef>
              <a:spcAft>
                <a:spcPct val="0"/>
              </a:spcAft>
              <a:buClrTx/>
              <a:buSzTx/>
              <a:buFontTx/>
              <a:buNone/>
              <a:tabLst/>
              <a:defRPr/>
            </a:pPr>
            <a:endParaRPr kumimoji="0" lang="en-US" sz="2244" b="0" i="0" u="none" strike="noStrike" kern="0" cap="none" spc="0" normalizeH="0" baseline="0" noProof="0" dirty="0">
              <a:ln>
                <a:noFill/>
              </a:ln>
              <a:gradFill>
                <a:gsLst>
                  <a:gs pos="0">
                    <a:srgbClr val="FFFFFF"/>
                  </a:gs>
                  <a:gs pos="100000">
                    <a:srgbClr val="FFFFFF"/>
                  </a:gs>
                </a:gsLst>
                <a:lin ang="5400000" scaled="0"/>
              </a:gradFill>
              <a:effectLst/>
              <a:uLnTx/>
              <a:uFillTx/>
              <a:ea typeface="Segoe UI" pitchFamily="34" charset="0"/>
              <a:cs typeface="Segoe UI" pitchFamily="34" charset="0"/>
            </a:endParaRPr>
          </a:p>
        </p:txBody>
      </p:sp>
      <p:sp>
        <p:nvSpPr>
          <p:cNvPr id="6" name="Text Placeholder 2"/>
          <p:cNvSpPr txBox="1">
            <a:spLocks/>
          </p:cNvSpPr>
          <p:nvPr/>
        </p:nvSpPr>
        <p:spPr>
          <a:xfrm>
            <a:off x="248257" y="1065999"/>
            <a:ext cx="3604069" cy="333854"/>
          </a:xfrm>
          <a:prstGeom prst="rect">
            <a:avLst/>
          </a:prstGeom>
        </p:spPr>
        <p:txBody>
          <a:bodyPr/>
          <a:lstStyle>
            <a:lvl1pPr marL="116575" marR="0" indent="0" algn="l" defTabSz="932559" rtl="0" eaLnBrk="1" fontAlgn="auto" latinLnBrk="0" hangingPunct="1">
              <a:lnSpc>
                <a:spcPct val="90000"/>
              </a:lnSpc>
              <a:spcBef>
                <a:spcPct val="20000"/>
              </a:spcBef>
              <a:spcAft>
                <a:spcPts val="0"/>
              </a:spcAft>
              <a:buClrTx/>
              <a:buSzPct val="80000"/>
              <a:buFontTx/>
              <a:buNone/>
              <a:tabLst/>
              <a:defRPr sz="2448" kern="1200" spc="-71" baseline="0">
                <a:solidFill>
                  <a:srgbClr val="505050"/>
                </a:solidFill>
                <a:latin typeface="+mn-lt"/>
                <a:ea typeface="+mn-ea"/>
                <a:cs typeface="+mn-cs"/>
              </a:defRPr>
            </a:lvl1pPr>
            <a:lvl2pPr marL="584492" marR="0" indent="-238007" algn="l" defTabSz="932559" rtl="0" eaLnBrk="1" fontAlgn="auto" latinLnBrk="0" hangingPunct="1">
              <a:lnSpc>
                <a:spcPct val="90000"/>
              </a:lnSpc>
              <a:spcBef>
                <a:spcPct val="20000"/>
              </a:spcBef>
              <a:spcAft>
                <a:spcPts val="0"/>
              </a:spcAft>
              <a:buClrTx/>
              <a:buSzPct val="90000"/>
              <a:buFont typeface="Wingdings" pitchFamily="2" charset="2"/>
              <a:buChar char="§"/>
              <a:tabLst/>
              <a:defRPr sz="2040" kern="1200" spc="0" baseline="0">
                <a:solidFill>
                  <a:srgbClr val="505050"/>
                </a:solidFill>
                <a:latin typeface="+mn-lt"/>
                <a:ea typeface="+mn-ea"/>
                <a:cs typeface="+mn-cs"/>
              </a:defRPr>
            </a:lvl2pPr>
            <a:lvl3pPr marL="814403" marR="0" indent="-229911" algn="l" defTabSz="932559" rtl="0" eaLnBrk="1" fontAlgn="auto" latinLnBrk="0" hangingPunct="1">
              <a:lnSpc>
                <a:spcPct val="90000"/>
              </a:lnSpc>
              <a:spcBef>
                <a:spcPct val="20000"/>
              </a:spcBef>
              <a:spcAft>
                <a:spcPts val="0"/>
              </a:spcAft>
              <a:buClrTx/>
              <a:buSzPct val="90000"/>
              <a:buFont typeface="Wingdings" pitchFamily="2" charset="2"/>
              <a:buChar char="§"/>
              <a:tabLst>
                <a:tab pos="814403" algn="l"/>
              </a:tabLst>
              <a:defRPr sz="2040" kern="1200" spc="0" baseline="0">
                <a:solidFill>
                  <a:srgbClr val="505050"/>
                </a:solidFill>
                <a:latin typeface="+mn-lt"/>
                <a:ea typeface="+mn-ea"/>
                <a:cs typeface="+mn-cs"/>
              </a:defRPr>
            </a:lvl3pPr>
            <a:lvl4pPr marL="1050791" marR="0" indent="-236387" algn="l" defTabSz="932559" rtl="0" eaLnBrk="1" fontAlgn="auto" latinLnBrk="0" hangingPunct="1">
              <a:lnSpc>
                <a:spcPct val="90000"/>
              </a:lnSpc>
              <a:spcBef>
                <a:spcPct val="20000"/>
              </a:spcBef>
              <a:spcAft>
                <a:spcPts val="0"/>
              </a:spcAft>
              <a:buClrTx/>
              <a:buSzPct val="90000"/>
              <a:buFont typeface="Wingdings" pitchFamily="2" charset="2"/>
              <a:buChar char="§"/>
              <a:tabLst/>
              <a:defRPr sz="1836" kern="1200" spc="0" baseline="0">
                <a:solidFill>
                  <a:srgbClr val="505050"/>
                </a:solidFill>
                <a:latin typeface="+mn-lt"/>
                <a:ea typeface="+mn-ea"/>
                <a:cs typeface="+mn-cs"/>
              </a:defRPr>
            </a:lvl4pPr>
            <a:lvl5pPr marL="1280702" marR="0" indent="-229911" algn="l" defTabSz="932559" rtl="0" eaLnBrk="1" fontAlgn="auto" latinLnBrk="0" hangingPunct="1">
              <a:lnSpc>
                <a:spcPct val="90000"/>
              </a:lnSpc>
              <a:spcBef>
                <a:spcPct val="20000"/>
              </a:spcBef>
              <a:spcAft>
                <a:spcPts val="0"/>
              </a:spcAft>
              <a:buClrTx/>
              <a:buSzPct val="90000"/>
              <a:buFont typeface="Wingdings" pitchFamily="2" charset="2"/>
              <a:buChar char="§"/>
              <a:tabLst>
                <a:tab pos="1280702" algn="l"/>
              </a:tabLst>
              <a:defRPr sz="1836" kern="1200" spc="0" baseline="0">
                <a:solidFill>
                  <a:srgbClr val="505050"/>
                </a:solidFill>
                <a:latin typeface="+mn-lt"/>
                <a:ea typeface="+mn-ea"/>
                <a:cs typeface="+mn-cs"/>
              </a:defRPr>
            </a:lvl5pPr>
            <a:lvl6pPr marL="2564538" indent="-233140" algn="l" defTabSz="932559" rtl="0" eaLnBrk="1" latinLnBrk="0" hangingPunct="1">
              <a:spcBef>
                <a:spcPct val="20000"/>
              </a:spcBef>
              <a:buFont typeface="Arial" pitchFamily="34" charset="0"/>
              <a:buChar char="•"/>
              <a:defRPr sz="2040" kern="1200">
                <a:solidFill>
                  <a:schemeClr val="tx1"/>
                </a:solidFill>
                <a:latin typeface="+mn-lt"/>
                <a:ea typeface="+mn-ea"/>
                <a:cs typeface="+mn-cs"/>
              </a:defRPr>
            </a:lvl6pPr>
            <a:lvl7pPr marL="3030817" indent="-233140" algn="l" defTabSz="932559" rtl="0" eaLnBrk="1" latinLnBrk="0" hangingPunct="1">
              <a:spcBef>
                <a:spcPct val="20000"/>
              </a:spcBef>
              <a:buFont typeface="Arial" pitchFamily="34" charset="0"/>
              <a:buChar char="•"/>
              <a:defRPr sz="2040" kern="1200">
                <a:solidFill>
                  <a:schemeClr val="tx1"/>
                </a:solidFill>
                <a:latin typeface="+mn-lt"/>
                <a:ea typeface="+mn-ea"/>
                <a:cs typeface="+mn-cs"/>
              </a:defRPr>
            </a:lvl7pPr>
            <a:lvl8pPr marL="3497097" indent="-233140" algn="l" defTabSz="932559" rtl="0" eaLnBrk="1" latinLnBrk="0" hangingPunct="1">
              <a:spcBef>
                <a:spcPct val="20000"/>
              </a:spcBef>
              <a:buFont typeface="Arial" pitchFamily="34" charset="0"/>
              <a:buChar char="•"/>
              <a:defRPr sz="2040" kern="1200">
                <a:solidFill>
                  <a:schemeClr val="tx1"/>
                </a:solidFill>
                <a:latin typeface="+mn-lt"/>
                <a:ea typeface="+mn-ea"/>
                <a:cs typeface="+mn-cs"/>
              </a:defRPr>
            </a:lvl8pPr>
            <a:lvl9pPr marL="3963377" indent="-233140" algn="l" defTabSz="932559" rtl="0" eaLnBrk="1" latinLnBrk="0" hangingPunct="1">
              <a:spcBef>
                <a:spcPct val="20000"/>
              </a:spcBef>
              <a:buFont typeface="Arial" pitchFamily="34" charset="0"/>
              <a:buChar char="•"/>
              <a:defRPr sz="2040" kern="1200">
                <a:solidFill>
                  <a:schemeClr val="tx1"/>
                </a:solidFill>
                <a:latin typeface="+mn-lt"/>
                <a:ea typeface="+mn-ea"/>
                <a:cs typeface="+mn-cs"/>
              </a:defRPr>
            </a:lvl9pPr>
          </a:lstStyle>
          <a:p>
            <a:pPr marL="118895" marR="0" lvl="0" indent="0" algn="l" defTabSz="951117" rtl="0" eaLnBrk="1" fontAlgn="auto" latinLnBrk="0" hangingPunct="1">
              <a:lnSpc>
                <a:spcPct val="90000"/>
              </a:lnSpc>
              <a:spcBef>
                <a:spcPct val="20000"/>
              </a:spcBef>
              <a:spcAft>
                <a:spcPts val="0"/>
              </a:spcAft>
              <a:buClrTx/>
              <a:buSzPct val="80000"/>
              <a:buFontTx/>
              <a:buNone/>
              <a:tabLst/>
              <a:defRPr/>
            </a:pPr>
            <a:r>
              <a:rPr kumimoji="0" lang="en-US" sz="2081" b="0" i="0" u="none" strike="noStrike" kern="1200" cap="none" spc="0" normalizeH="0" baseline="0" noProof="0" dirty="0">
                <a:ln>
                  <a:noFill/>
                </a:ln>
                <a:solidFill>
                  <a:srgbClr val="FFFFFF"/>
                </a:solidFill>
                <a:effectLst/>
                <a:uLnTx/>
                <a:uFillTx/>
                <a:latin typeface="Segoe UI Semibold" panose="020B0702040204020203" pitchFamily="34" charset="0"/>
                <a:ea typeface="+mn-ea"/>
                <a:cs typeface="+mn-cs"/>
              </a:rPr>
              <a:t>Engage</a:t>
            </a:r>
          </a:p>
        </p:txBody>
      </p:sp>
      <p:sp>
        <p:nvSpPr>
          <p:cNvPr id="10" name="Title 2"/>
          <p:cNvSpPr txBox="1">
            <a:spLocks/>
          </p:cNvSpPr>
          <p:nvPr/>
        </p:nvSpPr>
        <p:spPr>
          <a:xfrm>
            <a:off x="280988" y="301152"/>
            <a:ext cx="12126254" cy="935842"/>
          </a:xfrm>
          <a:prstGeom prst="rect">
            <a:avLst/>
          </a:prstGeom>
        </p:spPr>
        <p:txBody>
          <a:bodyPr/>
          <a:lstStyle>
            <a:lvl1pPr algn="l" defTabSz="914367" rtl="0" eaLnBrk="1" latinLnBrk="0" hangingPunct="1">
              <a:lnSpc>
                <a:spcPct val="90000"/>
              </a:lnSpc>
              <a:spcBef>
                <a:spcPct val="0"/>
              </a:spcBef>
              <a:buNone/>
              <a:defRPr lang="en-US" sz="4705" b="0" kern="1200" cap="none" spc="-100" baseline="0" dirty="0" smtClean="0">
                <a:ln w="3175">
                  <a:noFill/>
                </a:ln>
                <a:gradFill>
                  <a:gsLst>
                    <a:gs pos="1250">
                      <a:schemeClr val="tx1"/>
                    </a:gs>
                    <a:gs pos="100000">
                      <a:schemeClr val="tx1"/>
                    </a:gs>
                  </a:gsLst>
                  <a:lin ang="5400000" scaled="0"/>
                </a:gradFill>
                <a:effectLst/>
                <a:latin typeface="+mj-lt"/>
                <a:ea typeface="+mn-ea"/>
                <a:cs typeface="Segoe UI" pitchFamily="34" charset="0"/>
              </a:defRPr>
            </a:lvl1pPr>
          </a:lstStyle>
          <a:p>
            <a:pPr marL="0" marR="0" lvl="0" indent="0" algn="l" defTabSz="932563" rtl="0" eaLnBrk="1" fontAlgn="auto" latinLnBrk="0" hangingPunct="1">
              <a:lnSpc>
                <a:spcPct val="90000"/>
              </a:lnSpc>
              <a:spcBef>
                <a:spcPct val="0"/>
              </a:spcBef>
              <a:spcAft>
                <a:spcPts val="0"/>
              </a:spcAft>
              <a:buClrTx/>
              <a:buSzTx/>
              <a:buFontTx/>
              <a:buNone/>
              <a:tabLst/>
              <a:defRPr/>
            </a:pPr>
            <a:r>
              <a:rPr kumimoji="0" lang="en-US" sz="4799" b="0" i="0" u="none" strike="noStrike" kern="1200" cap="none" spc="-102" normalizeH="0" baseline="0" noProof="0">
                <a:ln w="3175">
                  <a:noFill/>
                </a:ln>
                <a:solidFill>
                  <a:schemeClr val="bg2"/>
                </a:solidFill>
                <a:effectLst/>
                <a:uLnTx/>
                <a:uFillTx/>
                <a:latin typeface="+mj-lt"/>
                <a:ea typeface="+mn-ea"/>
                <a:cs typeface="Segoe UI" pitchFamily="34" charset="0"/>
              </a:rPr>
              <a:t>Office Platform</a:t>
            </a:r>
          </a:p>
        </p:txBody>
      </p:sp>
      <p:sp>
        <p:nvSpPr>
          <p:cNvPr id="2" name="TextBox 1"/>
          <p:cNvSpPr txBox="1"/>
          <p:nvPr/>
        </p:nvSpPr>
        <p:spPr>
          <a:xfrm>
            <a:off x="248258" y="2618463"/>
            <a:ext cx="11760041" cy="4387325"/>
          </a:xfrm>
          <a:prstGeom prst="rect">
            <a:avLst/>
          </a:prstGeom>
          <a:noFill/>
        </p:spPr>
        <p:txBody>
          <a:bodyPr wrap="square" lIns="186521" tIns="149217" rIns="186521" bIns="149217" rtlCol="0">
            <a:spAutoFit/>
          </a:bodyPr>
          <a:lstStyle/>
          <a:p>
            <a:pPr marL="0" marR="0" lvl="0" indent="0" defTabSz="914400" eaLnBrk="1" fontAlgn="auto" latinLnBrk="0" hangingPunct="1">
              <a:lnSpc>
                <a:spcPct val="90000"/>
              </a:lnSpc>
              <a:spcBef>
                <a:spcPts val="0"/>
              </a:spcBef>
              <a:spcAft>
                <a:spcPts val="612"/>
              </a:spcAft>
              <a:buClrTx/>
              <a:buSzTx/>
              <a:buFontTx/>
              <a:buNone/>
              <a:tabLst/>
              <a:defRPr/>
            </a:pPr>
            <a:r>
              <a:rPr kumimoji="0" lang="en-US" sz="2448" b="0" i="0" u="none" strike="noStrike" kern="0" cap="none" spc="0" normalizeH="0" baseline="0" noProof="0" dirty="0">
                <a:ln>
                  <a:noFill/>
                </a:ln>
                <a:solidFill>
                  <a:sysClr val="windowText" lastClr="000000"/>
                </a:solidFill>
                <a:effectLst/>
                <a:uLnTx/>
                <a:uFillTx/>
              </a:rPr>
              <a:t>Join the Office 365 Developer Program - </a:t>
            </a:r>
            <a:r>
              <a:rPr kumimoji="0" lang="en-US" sz="2448" b="0" i="0" u="none" strike="noStrike" kern="0" cap="none" spc="0" normalizeH="0" baseline="0" noProof="0" dirty="0">
                <a:ln>
                  <a:noFill/>
                </a:ln>
                <a:solidFill>
                  <a:sysClr val="windowText" lastClr="000000"/>
                </a:solidFill>
                <a:effectLst/>
                <a:uLnTx/>
                <a:uFillTx/>
                <a:hlinkClick r:id="rId3"/>
              </a:rPr>
              <a:t>http://dev.office.com</a:t>
            </a:r>
            <a:endParaRPr kumimoji="0" lang="en-US" sz="2448" b="0" i="0" u="none" strike="noStrike" kern="0" cap="none" spc="0" normalizeH="0" baseline="0" noProof="0" dirty="0">
              <a:ln>
                <a:noFill/>
              </a:ln>
              <a:solidFill>
                <a:sysClr val="windowText" lastClr="000000"/>
              </a:solidFill>
              <a:effectLst/>
              <a:uLnTx/>
              <a:uFillTx/>
            </a:endParaRPr>
          </a:p>
          <a:p>
            <a:pPr marL="0" marR="0" lvl="0" indent="0" defTabSz="914400" eaLnBrk="1" fontAlgn="auto" latinLnBrk="0" hangingPunct="1">
              <a:lnSpc>
                <a:spcPct val="90000"/>
              </a:lnSpc>
              <a:spcBef>
                <a:spcPts val="0"/>
              </a:spcBef>
              <a:spcAft>
                <a:spcPts val="612"/>
              </a:spcAft>
              <a:buClrTx/>
              <a:buSzTx/>
              <a:buFontTx/>
              <a:buNone/>
              <a:tabLst/>
              <a:defRPr/>
            </a:pPr>
            <a:endParaRPr kumimoji="0" lang="en-US" sz="2448" b="0" i="0" u="none" strike="noStrike" kern="0" cap="none" spc="0" normalizeH="0" baseline="0" noProof="0" dirty="0">
              <a:ln>
                <a:noFill/>
              </a:ln>
              <a:solidFill>
                <a:sysClr val="windowText" lastClr="000000"/>
              </a:solidFill>
              <a:effectLst/>
              <a:uLnTx/>
              <a:uFillTx/>
            </a:endParaRPr>
          </a:p>
          <a:p>
            <a:pPr marL="0" marR="0" lvl="0" indent="0" defTabSz="914400" eaLnBrk="1" fontAlgn="auto" latinLnBrk="0" hangingPunct="1">
              <a:lnSpc>
                <a:spcPct val="90000"/>
              </a:lnSpc>
              <a:spcBef>
                <a:spcPts val="0"/>
              </a:spcBef>
              <a:spcAft>
                <a:spcPts val="612"/>
              </a:spcAft>
              <a:buClrTx/>
              <a:buSzTx/>
              <a:buFontTx/>
              <a:buNone/>
              <a:tabLst/>
              <a:defRPr/>
            </a:pPr>
            <a:r>
              <a:rPr kumimoji="0" lang="en-US" sz="2448" b="0" i="0" u="none" strike="noStrike" kern="0" cap="none" spc="0" normalizeH="0" baseline="0" noProof="0" dirty="0">
                <a:ln>
                  <a:noFill/>
                </a:ln>
                <a:solidFill>
                  <a:sysClr val="windowText" lastClr="000000"/>
                </a:solidFill>
                <a:effectLst/>
                <a:uLnTx/>
                <a:uFillTx/>
              </a:rPr>
              <a:t>Follow us on Twitter - </a:t>
            </a:r>
            <a:r>
              <a:rPr kumimoji="0" lang="en-US" sz="2448" b="0" i="0" u="none" strike="noStrike" kern="0" cap="none" spc="0" normalizeH="0" baseline="0" noProof="0" dirty="0">
                <a:ln>
                  <a:noFill/>
                </a:ln>
                <a:solidFill>
                  <a:sysClr val="windowText" lastClr="000000"/>
                </a:solidFill>
                <a:effectLst/>
                <a:uLnTx/>
                <a:uFillTx/>
                <a:hlinkClick r:id="rId4"/>
              </a:rPr>
              <a:t>@</a:t>
            </a:r>
            <a:r>
              <a:rPr kumimoji="0" lang="en-US" sz="2448" b="0" i="0" u="none" strike="noStrike" kern="0" cap="none" spc="0" normalizeH="0" baseline="0" noProof="0" dirty="0" err="1">
                <a:ln>
                  <a:noFill/>
                </a:ln>
                <a:solidFill>
                  <a:sysClr val="windowText" lastClr="000000"/>
                </a:solidFill>
                <a:effectLst/>
                <a:uLnTx/>
                <a:uFillTx/>
                <a:hlinkClick r:id="rId4"/>
              </a:rPr>
              <a:t>OfficeDev</a:t>
            </a:r>
            <a:r>
              <a:rPr kumimoji="0" lang="en-US" sz="2448" b="0" i="0" u="none" strike="noStrike" kern="0" cap="none" spc="0" normalizeH="0" baseline="0" noProof="0" dirty="0">
                <a:ln>
                  <a:noFill/>
                </a:ln>
                <a:solidFill>
                  <a:sysClr val="windowText" lastClr="000000"/>
                </a:solidFill>
                <a:effectLst/>
                <a:uLnTx/>
                <a:uFillTx/>
              </a:rPr>
              <a:t> </a:t>
            </a:r>
          </a:p>
          <a:p>
            <a:pPr marL="0" marR="0" lvl="0" indent="0" defTabSz="914400" eaLnBrk="1" fontAlgn="auto" latinLnBrk="0" hangingPunct="1">
              <a:lnSpc>
                <a:spcPct val="90000"/>
              </a:lnSpc>
              <a:spcBef>
                <a:spcPts val="0"/>
              </a:spcBef>
              <a:spcAft>
                <a:spcPts val="612"/>
              </a:spcAft>
              <a:buClrTx/>
              <a:buSzTx/>
              <a:buFontTx/>
              <a:buNone/>
              <a:tabLst/>
              <a:defRPr/>
            </a:pPr>
            <a:endParaRPr kumimoji="0" lang="en-US" sz="2448" b="0" i="0" u="none" strike="noStrike" kern="0" cap="none" spc="0" normalizeH="0" baseline="0" noProof="0" dirty="0">
              <a:ln>
                <a:noFill/>
              </a:ln>
              <a:solidFill>
                <a:sysClr val="windowText" lastClr="000000"/>
              </a:solidFill>
              <a:effectLst/>
              <a:uLnTx/>
              <a:uFillTx/>
            </a:endParaRPr>
          </a:p>
          <a:p>
            <a:pPr marL="0" marR="0" lvl="0" indent="0" defTabSz="914400" eaLnBrk="1" fontAlgn="auto" latinLnBrk="0" hangingPunct="1">
              <a:lnSpc>
                <a:spcPct val="90000"/>
              </a:lnSpc>
              <a:spcBef>
                <a:spcPts val="0"/>
              </a:spcBef>
              <a:spcAft>
                <a:spcPts val="612"/>
              </a:spcAft>
              <a:buClrTx/>
              <a:buSzTx/>
              <a:buFontTx/>
              <a:buNone/>
              <a:tabLst/>
              <a:defRPr/>
            </a:pPr>
            <a:r>
              <a:rPr kumimoji="0" lang="en-US" sz="2448" b="0" i="0" u="none" strike="noStrike" kern="0" cap="none" spc="0" normalizeH="0" baseline="0" noProof="0" dirty="0">
                <a:ln>
                  <a:noFill/>
                </a:ln>
                <a:solidFill>
                  <a:sysClr val="windowText" lastClr="000000"/>
                </a:solidFill>
                <a:effectLst/>
                <a:uLnTx/>
                <a:uFillTx/>
              </a:rPr>
              <a:t>Code in our upcoming hackathon  -  </a:t>
            </a:r>
            <a:r>
              <a:rPr kumimoji="0" lang="en-US" sz="2448" b="0" i="0" u="none" strike="noStrike" kern="0" cap="none" spc="0" normalizeH="0" baseline="0" noProof="0" dirty="0">
                <a:ln>
                  <a:noFill/>
                </a:ln>
                <a:solidFill>
                  <a:sysClr val="windowText" lastClr="000000"/>
                </a:solidFill>
                <a:effectLst/>
                <a:uLnTx/>
                <a:uFillTx/>
                <a:hlinkClick r:id="rId5"/>
              </a:rPr>
              <a:t>http://hackproductivity.devpost.com</a:t>
            </a:r>
            <a:endParaRPr kumimoji="0" lang="en-US" sz="2448" b="0" i="0" u="none" strike="noStrike" kern="0" cap="none" spc="0" normalizeH="0" baseline="0" noProof="0" dirty="0">
              <a:ln>
                <a:noFill/>
              </a:ln>
              <a:solidFill>
                <a:sysClr val="windowText" lastClr="000000"/>
              </a:solidFill>
              <a:effectLst/>
              <a:uLnTx/>
              <a:uFillTx/>
            </a:endParaRPr>
          </a:p>
          <a:p>
            <a:pPr marL="0" marR="0" lvl="0" indent="0" defTabSz="914400" eaLnBrk="1" fontAlgn="auto" latinLnBrk="0" hangingPunct="1">
              <a:lnSpc>
                <a:spcPct val="90000"/>
              </a:lnSpc>
              <a:spcBef>
                <a:spcPts val="0"/>
              </a:spcBef>
              <a:spcAft>
                <a:spcPts val="612"/>
              </a:spcAft>
              <a:buClrTx/>
              <a:buSzTx/>
              <a:buFontTx/>
              <a:buNone/>
              <a:tabLst/>
              <a:defRPr/>
            </a:pPr>
            <a:endParaRPr kumimoji="0" lang="en-US" sz="2448" b="0" i="0" u="none" strike="noStrike" kern="0" cap="none" spc="0" normalizeH="0" baseline="0" noProof="0" dirty="0">
              <a:ln>
                <a:noFill/>
              </a:ln>
              <a:solidFill>
                <a:sysClr val="windowText" lastClr="000000"/>
              </a:solidFill>
              <a:effectLst/>
              <a:uLnTx/>
              <a:uFillTx/>
            </a:endParaRPr>
          </a:p>
          <a:p>
            <a:pPr marL="0" marR="0" lvl="0" indent="0" defTabSz="914400" eaLnBrk="1" fontAlgn="auto" latinLnBrk="0" hangingPunct="1">
              <a:lnSpc>
                <a:spcPct val="90000"/>
              </a:lnSpc>
              <a:spcBef>
                <a:spcPts val="0"/>
              </a:spcBef>
              <a:spcAft>
                <a:spcPts val="612"/>
              </a:spcAft>
              <a:buClrTx/>
              <a:buSzTx/>
              <a:buFontTx/>
              <a:buNone/>
              <a:tabLst/>
              <a:defRPr/>
            </a:pPr>
            <a:r>
              <a:rPr kumimoji="0" lang="en-US" sz="2448" b="0" i="0" u="none" strike="noStrike" kern="0" cap="none" spc="0" normalizeH="0" baseline="0" noProof="0" dirty="0">
                <a:ln>
                  <a:noFill/>
                </a:ln>
                <a:solidFill>
                  <a:sysClr val="windowText" lastClr="000000"/>
                </a:solidFill>
                <a:effectLst/>
                <a:uLnTx/>
                <a:uFillTx/>
              </a:rPr>
              <a:t>Provide feedback at User Voice - </a:t>
            </a:r>
            <a:r>
              <a:rPr kumimoji="0" lang="en-US" sz="2448" b="0" i="0" u="none" strike="noStrike" kern="0" cap="none" spc="0" normalizeH="0" baseline="0" noProof="0" dirty="0">
                <a:ln>
                  <a:noFill/>
                </a:ln>
                <a:solidFill>
                  <a:sysClr val="windowText" lastClr="000000"/>
                </a:solidFill>
                <a:effectLst/>
                <a:uLnTx/>
                <a:uFillTx/>
                <a:hlinkClick r:id="rId6"/>
              </a:rPr>
              <a:t>https://officespdev.uservoice.com</a:t>
            </a:r>
            <a:endParaRPr kumimoji="0" lang="en-US" sz="2448" b="0" i="0" u="none" strike="noStrike" kern="0" cap="none" spc="0" normalizeH="0" baseline="0" noProof="0" dirty="0">
              <a:ln>
                <a:noFill/>
              </a:ln>
              <a:solidFill>
                <a:sysClr val="windowText" lastClr="000000"/>
              </a:solidFill>
              <a:effectLst/>
              <a:uLnTx/>
              <a:uFillTx/>
            </a:endParaRPr>
          </a:p>
          <a:p>
            <a:pPr marL="0" marR="0" lvl="0" indent="0" defTabSz="914400" eaLnBrk="1" fontAlgn="auto" latinLnBrk="0" hangingPunct="1">
              <a:lnSpc>
                <a:spcPct val="90000"/>
              </a:lnSpc>
              <a:spcBef>
                <a:spcPts val="0"/>
              </a:spcBef>
              <a:spcAft>
                <a:spcPts val="612"/>
              </a:spcAft>
              <a:buClrTx/>
              <a:buSzTx/>
              <a:buFontTx/>
              <a:buNone/>
              <a:tabLst/>
              <a:defRPr/>
            </a:pPr>
            <a:endParaRPr kumimoji="0" lang="en-US" sz="2448" b="0" i="0" u="none" strike="noStrike" kern="0" cap="none" spc="0" normalizeH="0" baseline="0" noProof="0" dirty="0">
              <a:ln>
                <a:noFill/>
              </a:ln>
              <a:solidFill>
                <a:sysClr val="windowText" lastClr="000000"/>
              </a:solidFill>
              <a:effectLst/>
              <a:uLnTx/>
              <a:uFillTx/>
            </a:endParaRPr>
          </a:p>
          <a:p>
            <a:pPr marL="0" marR="0" lvl="0" indent="0" defTabSz="914400" eaLnBrk="1" fontAlgn="auto" latinLnBrk="0" hangingPunct="1">
              <a:lnSpc>
                <a:spcPct val="90000"/>
              </a:lnSpc>
              <a:spcBef>
                <a:spcPts val="0"/>
              </a:spcBef>
              <a:spcAft>
                <a:spcPts val="612"/>
              </a:spcAft>
              <a:buClrTx/>
              <a:buSzTx/>
              <a:buFontTx/>
              <a:buNone/>
              <a:tabLst/>
              <a:defRPr/>
            </a:pPr>
            <a:r>
              <a:rPr kumimoji="0" lang="en-US" sz="2448" b="0" i="0" u="none" strike="noStrike" kern="0" cap="none" spc="0" normalizeH="0" baseline="0" noProof="0" dirty="0">
                <a:ln>
                  <a:noFill/>
                </a:ln>
                <a:solidFill>
                  <a:sysClr val="windowText" lastClr="000000"/>
                </a:solidFill>
                <a:effectLst/>
                <a:uLnTx/>
                <a:uFillTx/>
              </a:rPr>
              <a:t>Interact on Stack Overflow  - office-</a:t>
            </a:r>
            <a:r>
              <a:rPr kumimoji="0" lang="en-US" sz="2448" b="0" i="0" u="none" strike="noStrike" kern="0" cap="none" spc="0" normalizeH="0" baseline="0" noProof="0" dirty="0" err="1">
                <a:ln>
                  <a:noFill/>
                </a:ln>
                <a:solidFill>
                  <a:sysClr val="windowText" lastClr="000000"/>
                </a:solidFill>
                <a:effectLst/>
                <a:uLnTx/>
                <a:uFillTx/>
              </a:rPr>
              <a:t>js</a:t>
            </a:r>
            <a:r>
              <a:rPr kumimoji="0" lang="en-US" sz="2448" b="0" i="0" u="none" strike="noStrike" kern="0" cap="none" spc="0" normalizeH="0" baseline="0" noProof="0" dirty="0">
                <a:ln>
                  <a:noFill/>
                </a:ln>
                <a:solidFill>
                  <a:sysClr val="windowText" lastClr="000000"/>
                </a:solidFill>
                <a:effectLst/>
                <a:uLnTx/>
                <a:uFillTx/>
              </a:rPr>
              <a:t>, </a:t>
            </a:r>
            <a:r>
              <a:rPr kumimoji="0" lang="en-US" sz="2448" b="0" i="0" u="none" strike="noStrike" kern="0" cap="none" spc="0" normalizeH="0" baseline="0" noProof="0" dirty="0" err="1">
                <a:ln>
                  <a:noFill/>
                </a:ln>
                <a:solidFill>
                  <a:sysClr val="windowText" lastClr="000000"/>
                </a:solidFill>
                <a:effectLst/>
                <a:uLnTx/>
                <a:uFillTx/>
              </a:rPr>
              <a:t>microsoftgraph</a:t>
            </a:r>
            <a:r>
              <a:rPr kumimoji="0" lang="en-US" sz="2448" b="0" i="0" u="none" strike="noStrike" kern="0" cap="none" spc="0" normalizeH="0" baseline="0" noProof="0" dirty="0">
                <a:ln>
                  <a:noFill/>
                </a:ln>
                <a:solidFill>
                  <a:sysClr val="windowText" lastClr="000000"/>
                </a:solidFill>
                <a:effectLst/>
                <a:uLnTx/>
                <a:uFillTx/>
              </a:rPr>
              <a:t>, office365api, office365connectors, excel-</a:t>
            </a:r>
            <a:r>
              <a:rPr kumimoji="0" lang="en-US" sz="2448" b="0" i="0" u="none" strike="noStrike" kern="0" cap="none" spc="0" normalizeH="0" baseline="0" noProof="0" dirty="0" err="1">
                <a:ln>
                  <a:noFill/>
                </a:ln>
                <a:solidFill>
                  <a:sysClr val="windowText" lastClr="000000"/>
                </a:solidFill>
                <a:effectLst/>
                <a:uLnTx/>
                <a:uFillTx/>
              </a:rPr>
              <a:t>addins</a:t>
            </a:r>
            <a:r>
              <a:rPr kumimoji="0" lang="en-US" sz="2448" b="0" i="0" u="none" strike="noStrike" kern="0" cap="none" spc="0" normalizeH="0" baseline="0" noProof="0" dirty="0">
                <a:ln>
                  <a:noFill/>
                </a:ln>
                <a:solidFill>
                  <a:sysClr val="windowText" lastClr="000000"/>
                </a:solidFill>
                <a:effectLst/>
                <a:uLnTx/>
                <a:uFillTx/>
              </a:rPr>
              <a:t>, outlook-web-</a:t>
            </a:r>
            <a:r>
              <a:rPr kumimoji="0" lang="en-US" sz="2448" b="0" i="0" u="none" strike="noStrike" kern="0" cap="none" spc="0" normalizeH="0" baseline="0" noProof="0" dirty="0" err="1">
                <a:ln>
                  <a:noFill/>
                </a:ln>
                <a:solidFill>
                  <a:sysClr val="windowText" lastClr="000000"/>
                </a:solidFill>
                <a:effectLst/>
                <a:uLnTx/>
                <a:uFillTx/>
              </a:rPr>
              <a:t>addins</a:t>
            </a:r>
            <a:r>
              <a:rPr kumimoji="0" lang="en-US" sz="2448" b="0" i="0" u="none" strike="noStrike" kern="0" cap="none" spc="0" normalizeH="0" baseline="0" noProof="0" dirty="0">
                <a:ln>
                  <a:noFill/>
                </a:ln>
                <a:solidFill>
                  <a:sysClr val="windowText" lastClr="000000"/>
                </a:solidFill>
                <a:effectLst/>
                <a:uLnTx/>
                <a:uFillTx/>
              </a:rPr>
              <a:t>, </a:t>
            </a:r>
            <a:r>
              <a:rPr kumimoji="0" lang="en-US" sz="2448" b="0" i="0" u="none" strike="noStrike" kern="0" cap="none" spc="0" normalizeH="0" baseline="0" noProof="0" dirty="0" err="1">
                <a:ln>
                  <a:noFill/>
                </a:ln>
                <a:solidFill>
                  <a:sysClr val="windowText" lastClr="000000"/>
                </a:solidFill>
                <a:effectLst/>
                <a:uLnTx/>
                <a:uFillTx/>
              </a:rPr>
              <a:t>sharepoint-api</a:t>
            </a:r>
            <a:endParaRPr kumimoji="0" lang="en-US" sz="2448" b="0" i="0" u="none" strike="noStrike" kern="0" cap="none" spc="0" normalizeH="0" baseline="0" noProof="0" dirty="0">
              <a:ln>
                <a:noFill/>
              </a:ln>
              <a:solidFill>
                <a:sysClr val="windowText" lastClr="000000"/>
              </a:solidFill>
              <a:effectLst/>
              <a:uLnTx/>
              <a:uFillTx/>
            </a:endParaRPr>
          </a:p>
        </p:txBody>
      </p:sp>
    </p:spTree>
    <p:extLst>
      <p:ext uri="{BB962C8B-B14F-4D97-AF65-F5344CB8AC3E}">
        <p14:creationId xmlns:p14="http://schemas.microsoft.com/office/powerpoint/2010/main" val="1115482858"/>
      </p:ext>
    </p:extLst>
  </p:cSld>
  <p:clrMapOvr>
    <a:masterClrMapping/>
  </p:clrMapOvr>
  <p:transition>
    <p:fad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rotWithShape="1">
          <a:blip r:embed="rId3" cstate="print">
            <a:extLst>
              <a:ext uri="{28A0092B-C50C-407E-A947-70E740481C1C}">
                <a14:useLocalDpi xmlns:a14="http://schemas.microsoft.com/office/drawing/2010/main" val="0"/>
              </a:ext>
            </a:extLst>
          </a:blip>
          <a:srcRect t="27820"/>
          <a:stretch/>
        </p:blipFill>
        <p:spPr>
          <a:xfrm>
            <a:off x="344739" y="4629849"/>
            <a:ext cx="3820414" cy="1839729"/>
          </a:xfrm>
          <a:prstGeom prst="rect">
            <a:avLst/>
          </a:prstGeom>
        </p:spPr>
      </p:pic>
      <p:pic>
        <p:nvPicPr>
          <p:cNvPr id="4" name="Picture 3"/>
          <p:cNvPicPr>
            <a:picLocks noChangeAspect="1"/>
          </p:cNvPicPr>
          <p:nvPr/>
        </p:nvPicPr>
        <p:blipFill rotWithShape="1">
          <a:blip r:embed="rId4" cstate="hqprint">
            <a:extLst>
              <a:ext uri="{28A0092B-C50C-407E-A947-70E740481C1C}">
                <a14:useLocalDpi xmlns:a14="http://schemas.microsoft.com/office/drawing/2010/main"/>
              </a:ext>
            </a:extLst>
          </a:blip>
          <a:srcRect t="3263" b="6784"/>
          <a:stretch/>
        </p:blipFill>
        <p:spPr>
          <a:xfrm>
            <a:off x="8313402" y="4629850"/>
            <a:ext cx="3820420" cy="1839729"/>
          </a:xfrm>
          <a:prstGeom prst="rect">
            <a:avLst/>
          </a:prstGeom>
        </p:spPr>
      </p:pic>
      <p:pic>
        <p:nvPicPr>
          <p:cNvPr id="3" name="Picture 2"/>
          <p:cNvPicPr>
            <a:picLocks noChangeAspect="1"/>
          </p:cNvPicPr>
          <p:nvPr/>
        </p:nvPicPr>
        <p:blipFill rotWithShape="1">
          <a:blip r:embed="rId5" cstate="hqprint">
            <a:extLst>
              <a:ext uri="{28A0092B-C50C-407E-A947-70E740481C1C}">
                <a14:useLocalDpi xmlns:a14="http://schemas.microsoft.com/office/drawing/2010/main"/>
              </a:ext>
            </a:extLst>
          </a:blip>
          <a:srcRect t="7545" b="2181"/>
          <a:stretch/>
        </p:blipFill>
        <p:spPr>
          <a:xfrm>
            <a:off x="4329072" y="4629849"/>
            <a:ext cx="3820419" cy="1839728"/>
          </a:xfrm>
          <a:prstGeom prst="rect">
            <a:avLst/>
          </a:prstGeom>
        </p:spPr>
      </p:pic>
      <p:sp>
        <p:nvSpPr>
          <p:cNvPr id="5" name="Rectangle 4"/>
          <p:cNvSpPr/>
          <p:nvPr/>
        </p:nvSpPr>
        <p:spPr bwMode="auto">
          <a:xfrm>
            <a:off x="1780" y="-1"/>
            <a:ext cx="12433813" cy="2452609"/>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6623" tIns="46623" rIns="46623" bIns="46623" numCol="1" spcCol="0" rtlCol="0" fromWordArt="0" anchor="ctr" anchorCtr="0" forceAA="0" compatLnSpc="1">
            <a:prstTxWarp prst="textNoShape">
              <a:avLst/>
            </a:prstTxWarp>
            <a:noAutofit/>
          </a:bodyPr>
          <a:lstStyle/>
          <a:p>
            <a:pPr marL="0" marR="0" lvl="0" indent="0" algn="ctr" defTabSz="932110" eaLnBrk="1" fontAlgn="base" latinLnBrk="0" hangingPunct="1">
              <a:lnSpc>
                <a:spcPct val="100000"/>
              </a:lnSpc>
              <a:spcBef>
                <a:spcPct val="0"/>
              </a:spcBef>
              <a:spcAft>
                <a:spcPct val="0"/>
              </a:spcAft>
              <a:buClrTx/>
              <a:buSzTx/>
              <a:buFontTx/>
              <a:buNone/>
              <a:tabLst/>
              <a:defRPr/>
            </a:pPr>
            <a:endParaRPr kumimoji="0" lang="en-US" sz="2244" b="0" i="0" u="none" strike="noStrike" kern="0" cap="none" spc="0" normalizeH="0" baseline="0" noProof="0" dirty="0">
              <a:ln>
                <a:noFill/>
              </a:ln>
              <a:gradFill>
                <a:gsLst>
                  <a:gs pos="0">
                    <a:srgbClr val="FFFFFF"/>
                  </a:gs>
                  <a:gs pos="100000">
                    <a:srgbClr val="FFFFFF"/>
                  </a:gs>
                </a:gsLst>
                <a:lin ang="5400000" scaled="0"/>
              </a:gradFill>
              <a:effectLst/>
              <a:uLnTx/>
              <a:uFillTx/>
              <a:ea typeface="Segoe UI" pitchFamily="34" charset="0"/>
              <a:cs typeface="Segoe UI" pitchFamily="34" charset="0"/>
            </a:endParaRPr>
          </a:p>
        </p:txBody>
      </p:sp>
      <p:sp>
        <p:nvSpPr>
          <p:cNvPr id="6" name="Text Placeholder 2"/>
          <p:cNvSpPr txBox="1">
            <a:spLocks/>
          </p:cNvSpPr>
          <p:nvPr/>
        </p:nvSpPr>
        <p:spPr>
          <a:xfrm>
            <a:off x="248257" y="1065999"/>
            <a:ext cx="3604069" cy="333854"/>
          </a:xfrm>
          <a:prstGeom prst="rect">
            <a:avLst/>
          </a:prstGeom>
        </p:spPr>
        <p:txBody>
          <a:bodyPr/>
          <a:lstStyle>
            <a:lvl1pPr marL="116575" marR="0" indent="0" algn="l" defTabSz="932559" rtl="0" eaLnBrk="1" fontAlgn="auto" latinLnBrk="0" hangingPunct="1">
              <a:lnSpc>
                <a:spcPct val="90000"/>
              </a:lnSpc>
              <a:spcBef>
                <a:spcPct val="20000"/>
              </a:spcBef>
              <a:spcAft>
                <a:spcPts val="0"/>
              </a:spcAft>
              <a:buClrTx/>
              <a:buSzPct val="80000"/>
              <a:buFontTx/>
              <a:buNone/>
              <a:tabLst/>
              <a:defRPr sz="2448" kern="1200" spc="-71" baseline="0">
                <a:solidFill>
                  <a:srgbClr val="505050"/>
                </a:solidFill>
                <a:latin typeface="+mn-lt"/>
                <a:ea typeface="+mn-ea"/>
                <a:cs typeface="+mn-cs"/>
              </a:defRPr>
            </a:lvl1pPr>
            <a:lvl2pPr marL="584492" marR="0" indent="-238007" algn="l" defTabSz="932559" rtl="0" eaLnBrk="1" fontAlgn="auto" latinLnBrk="0" hangingPunct="1">
              <a:lnSpc>
                <a:spcPct val="90000"/>
              </a:lnSpc>
              <a:spcBef>
                <a:spcPct val="20000"/>
              </a:spcBef>
              <a:spcAft>
                <a:spcPts val="0"/>
              </a:spcAft>
              <a:buClrTx/>
              <a:buSzPct val="90000"/>
              <a:buFont typeface="Wingdings" pitchFamily="2" charset="2"/>
              <a:buChar char="§"/>
              <a:tabLst/>
              <a:defRPr sz="2040" kern="1200" spc="0" baseline="0">
                <a:solidFill>
                  <a:srgbClr val="505050"/>
                </a:solidFill>
                <a:latin typeface="+mn-lt"/>
                <a:ea typeface="+mn-ea"/>
                <a:cs typeface="+mn-cs"/>
              </a:defRPr>
            </a:lvl2pPr>
            <a:lvl3pPr marL="814403" marR="0" indent="-229911" algn="l" defTabSz="932559" rtl="0" eaLnBrk="1" fontAlgn="auto" latinLnBrk="0" hangingPunct="1">
              <a:lnSpc>
                <a:spcPct val="90000"/>
              </a:lnSpc>
              <a:spcBef>
                <a:spcPct val="20000"/>
              </a:spcBef>
              <a:spcAft>
                <a:spcPts val="0"/>
              </a:spcAft>
              <a:buClrTx/>
              <a:buSzPct val="90000"/>
              <a:buFont typeface="Wingdings" pitchFamily="2" charset="2"/>
              <a:buChar char="§"/>
              <a:tabLst>
                <a:tab pos="814403" algn="l"/>
              </a:tabLst>
              <a:defRPr sz="2040" kern="1200" spc="0" baseline="0">
                <a:solidFill>
                  <a:srgbClr val="505050"/>
                </a:solidFill>
                <a:latin typeface="+mn-lt"/>
                <a:ea typeface="+mn-ea"/>
                <a:cs typeface="+mn-cs"/>
              </a:defRPr>
            </a:lvl3pPr>
            <a:lvl4pPr marL="1050791" marR="0" indent="-236387" algn="l" defTabSz="932559" rtl="0" eaLnBrk="1" fontAlgn="auto" latinLnBrk="0" hangingPunct="1">
              <a:lnSpc>
                <a:spcPct val="90000"/>
              </a:lnSpc>
              <a:spcBef>
                <a:spcPct val="20000"/>
              </a:spcBef>
              <a:spcAft>
                <a:spcPts val="0"/>
              </a:spcAft>
              <a:buClrTx/>
              <a:buSzPct val="90000"/>
              <a:buFont typeface="Wingdings" pitchFamily="2" charset="2"/>
              <a:buChar char="§"/>
              <a:tabLst/>
              <a:defRPr sz="1836" kern="1200" spc="0" baseline="0">
                <a:solidFill>
                  <a:srgbClr val="505050"/>
                </a:solidFill>
                <a:latin typeface="+mn-lt"/>
                <a:ea typeface="+mn-ea"/>
                <a:cs typeface="+mn-cs"/>
              </a:defRPr>
            </a:lvl4pPr>
            <a:lvl5pPr marL="1280702" marR="0" indent="-229911" algn="l" defTabSz="932559" rtl="0" eaLnBrk="1" fontAlgn="auto" latinLnBrk="0" hangingPunct="1">
              <a:lnSpc>
                <a:spcPct val="90000"/>
              </a:lnSpc>
              <a:spcBef>
                <a:spcPct val="20000"/>
              </a:spcBef>
              <a:spcAft>
                <a:spcPts val="0"/>
              </a:spcAft>
              <a:buClrTx/>
              <a:buSzPct val="90000"/>
              <a:buFont typeface="Wingdings" pitchFamily="2" charset="2"/>
              <a:buChar char="§"/>
              <a:tabLst>
                <a:tab pos="1280702" algn="l"/>
              </a:tabLst>
              <a:defRPr sz="1836" kern="1200" spc="0" baseline="0">
                <a:solidFill>
                  <a:srgbClr val="505050"/>
                </a:solidFill>
                <a:latin typeface="+mn-lt"/>
                <a:ea typeface="+mn-ea"/>
                <a:cs typeface="+mn-cs"/>
              </a:defRPr>
            </a:lvl5pPr>
            <a:lvl6pPr marL="2564538" indent="-233140" algn="l" defTabSz="932559" rtl="0" eaLnBrk="1" latinLnBrk="0" hangingPunct="1">
              <a:spcBef>
                <a:spcPct val="20000"/>
              </a:spcBef>
              <a:buFont typeface="Arial" pitchFamily="34" charset="0"/>
              <a:buChar char="•"/>
              <a:defRPr sz="2040" kern="1200">
                <a:solidFill>
                  <a:schemeClr val="tx1"/>
                </a:solidFill>
                <a:latin typeface="+mn-lt"/>
                <a:ea typeface="+mn-ea"/>
                <a:cs typeface="+mn-cs"/>
              </a:defRPr>
            </a:lvl6pPr>
            <a:lvl7pPr marL="3030817" indent="-233140" algn="l" defTabSz="932559" rtl="0" eaLnBrk="1" latinLnBrk="0" hangingPunct="1">
              <a:spcBef>
                <a:spcPct val="20000"/>
              </a:spcBef>
              <a:buFont typeface="Arial" pitchFamily="34" charset="0"/>
              <a:buChar char="•"/>
              <a:defRPr sz="2040" kern="1200">
                <a:solidFill>
                  <a:schemeClr val="tx1"/>
                </a:solidFill>
                <a:latin typeface="+mn-lt"/>
                <a:ea typeface="+mn-ea"/>
                <a:cs typeface="+mn-cs"/>
              </a:defRPr>
            </a:lvl7pPr>
            <a:lvl8pPr marL="3497097" indent="-233140" algn="l" defTabSz="932559" rtl="0" eaLnBrk="1" latinLnBrk="0" hangingPunct="1">
              <a:spcBef>
                <a:spcPct val="20000"/>
              </a:spcBef>
              <a:buFont typeface="Arial" pitchFamily="34" charset="0"/>
              <a:buChar char="•"/>
              <a:defRPr sz="2040" kern="1200">
                <a:solidFill>
                  <a:schemeClr val="tx1"/>
                </a:solidFill>
                <a:latin typeface="+mn-lt"/>
                <a:ea typeface="+mn-ea"/>
                <a:cs typeface="+mn-cs"/>
              </a:defRPr>
            </a:lvl8pPr>
            <a:lvl9pPr marL="3963377" indent="-233140" algn="l" defTabSz="932559" rtl="0" eaLnBrk="1" latinLnBrk="0" hangingPunct="1">
              <a:spcBef>
                <a:spcPct val="20000"/>
              </a:spcBef>
              <a:buFont typeface="Arial" pitchFamily="34" charset="0"/>
              <a:buChar char="•"/>
              <a:defRPr sz="2040" kern="1200">
                <a:solidFill>
                  <a:schemeClr val="tx1"/>
                </a:solidFill>
                <a:latin typeface="+mn-lt"/>
                <a:ea typeface="+mn-ea"/>
                <a:cs typeface="+mn-cs"/>
              </a:defRPr>
            </a:lvl9pPr>
          </a:lstStyle>
          <a:p>
            <a:pPr marL="118895" marR="0" lvl="0" indent="0" algn="l" defTabSz="951117" rtl="0" eaLnBrk="1" fontAlgn="auto" latinLnBrk="0" hangingPunct="1">
              <a:lnSpc>
                <a:spcPct val="90000"/>
              </a:lnSpc>
              <a:spcBef>
                <a:spcPct val="20000"/>
              </a:spcBef>
              <a:spcAft>
                <a:spcPts val="0"/>
              </a:spcAft>
              <a:buClrTx/>
              <a:buSzPct val="80000"/>
              <a:buFontTx/>
              <a:buNone/>
              <a:tabLst/>
              <a:defRPr/>
            </a:pPr>
            <a:r>
              <a:rPr kumimoji="0" lang="en-US" sz="2081" b="0" i="0" u="none" strike="noStrike" kern="1200" cap="none" spc="0" normalizeH="0" baseline="0" noProof="0" dirty="0">
                <a:ln>
                  <a:noFill/>
                </a:ln>
                <a:solidFill>
                  <a:srgbClr val="FFFFFF"/>
                </a:solidFill>
                <a:effectLst/>
                <a:uLnTx/>
                <a:uFillTx/>
                <a:latin typeface="Segoe UI Semibold" panose="020B0702040204020203" pitchFamily="34" charset="0"/>
                <a:ea typeface="+mn-ea"/>
                <a:cs typeface="+mn-cs"/>
              </a:rPr>
              <a:t>WHAT CAN I BUILD?</a:t>
            </a:r>
          </a:p>
        </p:txBody>
      </p:sp>
      <p:sp>
        <p:nvSpPr>
          <p:cNvPr id="10" name="Title 2"/>
          <p:cNvSpPr txBox="1">
            <a:spLocks/>
          </p:cNvSpPr>
          <p:nvPr/>
        </p:nvSpPr>
        <p:spPr>
          <a:xfrm>
            <a:off x="280988" y="301152"/>
            <a:ext cx="12126254" cy="935842"/>
          </a:xfrm>
          <a:prstGeom prst="rect">
            <a:avLst/>
          </a:prstGeom>
        </p:spPr>
        <p:txBody>
          <a:bodyPr/>
          <a:lstStyle>
            <a:lvl1pPr algn="l" defTabSz="914367" rtl="0" eaLnBrk="1" latinLnBrk="0" hangingPunct="1">
              <a:lnSpc>
                <a:spcPct val="90000"/>
              </a:lnSpc>
              <a:spcBef>
                <a:spcPct val="0"/>
              </a:spcBef>
              <a:buNone/>
              <a:defRPr lang="en-US" sz="4705" b="0" kern="1200" cap="none" spc="-100" baseline="0" dirty="0" smtClean="0">
                <a:ln w="3175">
                  <a:noFill/>
                </a:ln>
                <a:gradFill>
                  <a:gsLst>
                    <a:gs pos="1250">
                      <a:schemeClr val="tx1"/>
                    </a:gs>
                    <a:gs pos="100000">
                      <a:schemeClr val="tx1"/>
                    </a:gs>
                  </a:gsLst>
                  <a:lin ang="5400000" scaled="0"/>
                </a:gradFill>
                <a:effectLst/>
                <a:latin typeface="+mj-lt"/>
                <a:ea typeface="+mn-ea"/>
                <a:cs typeface="Segoe UI" pitchFamily="34" charset="0"/>
              </a:defRPr>
            </a:lvl1pPr>
          </a:lstStyle>
          <a:p>
            <a:pPr marL="0" marR="0" lvl="0" indent="0" algn="l" defTabSz="932563" rtl="0" eaLnBrk="1" fontAlgn="auto" latinLnBrk="0" hangingPunct="1">
              <a:lnSpc>
                <a:spcPct val="90000"/>
              </a:lnSpc>
              <a:spcBef>
                <a:spcPct val="0"/>
              </a:spcBef>
              <a:spcAft>
                <a:spcPts val="0"/>
              </a:spcAft>
              <a:buClrTx/>
              <a:buSzTx/>
              <a:buFontTx/>
              <a:buNone/>
              <a:tabLst/>
              <a:defRPr/>
            </a:pPr>
            <a:r>
              <a:rPr kumimoji="0" lang="en-US" sz="4799" b="0" i="0" u="none" strike="noStrike" kern="1200" cap="none" spc="-102" normalizeH="0" baseline="0" noProof="0">
                <a:ln w="3175">
                  <a:noFill/>
                </a:ln>
                <a:solidFill>
                  <a:schemeClr val="bg2"/>
                </a:solidFill>
                <a:effectLst/>
                <a:uLnTx/>
                <a:uFillTx/>
                <a:latin typeface="+mj-lt"/>
                <a:ea typeface="+mn-ea"/>
                <a:cs typeface="Segoe UI" pitchFamily="34" charset="0"/>
              </a:rPr>
              <a:t>Office Platform</a:t>
            </a:r>
          </a:p>
        </p:txBody>
      </p:sp>
      <p:sp>
        <p:nvSpPr>
          <p:cNvPr id="14" name="Freeform 131"/>
          <p:cNvSpPr>
            <a:spLocks noChangeAspect="1"/>
          </p:cNvSpPr>
          <p:nvPr/>
        </p:nvSpPr>
        <p:spPr bwMode="black">
          <a:xfrm>
            <a:off x="1983216" y="1670002"/>
            <a:ext cx="543466" cy="651843"/>
          </a:xfrm>
          <a:custGeom>
            <a:avLst/>
            <a:gdLst>
              <a:gd name="T0" fmla="*/ 1710 w 1710"/>
              <a:gd name="T1" fmla="*/ 1880 h 2051"/>
              <a:gd name="T2" fmla="*/ 1710 w 1710"/>
              <a:gd name="T3" fmla="*/ 1880 h 2051"/>
              <a:gd name="T4" fmla="*/ 1710 w 1710"/>
              <a:gd name="T5" fmla="*/ 176 h 2051"/>
              <a:gd name="T6" fmla="*/ 1101 w 1710"/>
              <a:gd name="T7" fmla="*/ 0 h 2051"/>
              <a:gd name="T8" fmla="*/ 3 w 1710"/>
              <a:gd name="T9" fmla="*/ 413 h 2051"/>
              <a:gd name="T10" fmla="*/ 0 w 1710"/>
              <a:gd name="T11" fmla="*/ 413 h 2051"/>
              <a:gd name="T12" fmla="*/ 0 w 1710"/>
              <a:gd name="T13" fmla="*/ 1645 h 2051"/>
              <a:gd name="T14" fmla="*/ 375 w 1710"/>
              <a:gd name="T15" fmla="*/ 1498 h 2051"/>
              <a:gd name="T16" fmla="*/ 375 w 1710"/>
              <a:gd name="T17" fmla="*/ 496 h 2051"/>
              <a:gd name="T18" fmla="*/ 1101 w 1710"/>
              <a:gd name="T19" fmla="*/ 323 h 2051"/>
              <a:gd name="T20" fmla="*/ 1101 w 1710"/>
              <a:gd name="T21" fmla="*/ 1797 h 2051"/>
              <a:gd name="T22" fmla="*/ 0 w 1710"/>
              <a:gd name="T23" fmla="*/ 1645 h 2051"/>
              <a:gd name="T24" fmla="*/ 1101 w 1710"/>
              <a:gd name="T25" fmla="*/ 2051 h 2051"/>
              <a:gd name="T26" fmla="*/ 1101 w 1710"/>
              <a:gd name="T27" fmla="*/ 2051 h 2051"/>
              <a:gd name="T28" fmla="*/ 1710 w 1710"/>
              <a:gd name="T29" fmla="*/ 1882 h 2051"/>
              <a:gd name="T30" fmla="*/ 1710 w 1710"/>
              <a:gd name="T31" fmla="*/ 1880 h 2051"/>
              <a:gd name="T32" fmla="*/ 1710 w 1710"/>
              <a:gd name="T33" fmla="*/ 1880 h 20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710" h="2051">
                <a:moveTo>
                  <a:pt x="1710" y="1880"/>
                </a:moveTo>
                <a:lnTo>
                  <a:pt x="1710" y="1880"/>
                </a:lnTo>
                <a:lnTo>
                  <a:pt x="1710" y="176"/>
                </a:lnTo>
                <a:lnTo>
                  <a:pt x="1101" y="0"/>
                </a:lnTo>
                <a:lnTo>
                  <a:pt x="3" y="413"/>
                </a:lnTo>
                <a:lnTo>
                  <a:pt x="0" y="413"/>
                </a:lnTo>
                <a:lnTo>
                  <a:pt x="0" y="1645"/>
                </a:lnTo>
                <a:lnTo>
                  <a:pt x="375" y="1498"/>
                </a:lnTo>
                <a:lnTo>
                  <a:pt x="375" y="496"/>
                </a:lnTo>
                <a:lnTo>
                  <a:pt x="1101" y="323"/>
                </a:lnTo>
                <a:lnTo>
                  <a:pt x="1101" y="1797"/>
                </a:lnTo>
                <a:lnTo>
                  <a:pt x="0" y="1645"/>
                </a:lnTo>
                <a:lnTo>
                  <a:pt x="1101" y="2051"/>
                </a:lnTo>
                <a:lnTo>
                  <a:pt x="1101" y="2051"/>
                </a:lnTo>
                <a:lnTo>
                  <a:pt x="1710" y="1882"/>
                </a:lnTo>
                <a:lnTo>
                  <a:pt x="1710" y="1880"/>
                </a:lnTo>
                <a:lnTo>
                  <a:pt x="1710" y="1880"/>
                </a:lnTo>
                <a:close/>
              </a:path>
            </a:pathLst>
          </a:custGeom>
          <a:solidFill>
            <a:schemeClr val="bg1"/>
          </a:solidFill>
          <a:ln>
            <a:noFill/>
          </a:ln>
          <a:extLst/>
        </p:spPr>
        <p:txBody>
          <a:bodyPr vert="horz" wrap="square" lIns="91427" tIns="45713" rIns="91427" bIns="45713" numCol="1" anchor="t" anchorCtr="0" compatLnSpc="1">
            <a:prstTxWarp prst="textNoShape">
              <a:avLst/>
            </a:prstTxWarp>
          </a:bodyPr>
          <a:lstStyle/>
          <a:p>
            <a:pPr marL="0" marR="0" lvl="0" indent="0" algn="ctr" defTabSz="932563"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505050"/>
              </a:solidFill>
              <a:effectLst/>
              <a:uLnTx/>
              <a:uFillTx/>
            </a:endParaRPr>
          </a:p>
        </p:txBody>
      </p:sp>
      <p:sp>
        <p:nvSpPr>
          <p:cNvPr id="15" name="Freeform 5"/>
          <p:cNvSpPr>
            <a:spLocks noChangeAspect="1"/>
          </p:cNvSpPr>
          <p:nvPr/>
        </p:nvSpPr>
        <p:spPr bwMode="black">
          <a:xfrm>
            <a:off x="5730852" y="1695237"/>
            <a:ext cx="1016867" cy="601374"/>
          </a:xfrm>
          <a:custGeom>
            <a:avLst/>
            <a:gdLst>
              <a:gd name="T0" fmla="*/ 1942 w 2359"/>
              <a:gd name="T1" fmla="*/ 1394 h 1394"/>
              <a:gd name="T2" fmla="*/ 416 w 2359"/>
              <a:gd name="T3" fmla="*/ 1394 h 1394"/>
              <a:gd name="T4" fmla="*/ 0 w 2359"/>
              <a:gd name="T5" fmla="*/ 971 h 1394"/>
              <a:gd name="T6" fmla="*/ 416 w 2359"/>
              <a:gd name="T7" fmla="*/ 552 h 1394"/>
              <a:gd name="T8" fmla="*/ 517 w 2359"/>
              <a:gd name="T9" fmla="*/ 565 h 1394"/>
              <a:gd name="T10" fmla="*/ 925 w 2359"/>
              <a:gd name="T11" fmla="*/ 221 h 1394"/>
              <a:gd name="T12" fmla="*/ 1175 w 2359"/>
              <a:gd name="T13" fmla="*/ 305 h 1394"/>
              <a:gd name="T14" fmla="*/ 1578 w 2359"/>
              <a:gd name="T15" fmla="*/ 0 h 1394"/>
              <a:gd name="T16" fmla="*/ 1982 w 2359"/>
              <a:gd name="T17" fmla="*/ 424 h 1394"/>
              <a:gd name="T18" fmla="*/ 1968 w 2359"/>
              <a:gd name="T19" fmla="*/ 552 h 1394"/>
              <a:gd name="T20" fmla="*/ 2359 w 2359"/>
              <a:gd name="T21" fmla="*/ 971 h 1394"/>
              <a:gd name="T22" fmla="*/ 1942 w 2359"/>
              <a:gd name="T23" fmla="*/ 1394 h 13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359" h="1394">
                <a:moveTo>
                  <a:pt x="1942" y="1394"/>
                </a:moveTo>
                <a:cubicBezTo>
                  <a:pt x="416" y="1394"/>
                  <a:pt x="416" y="1394"/>
                  <a:pt x="416" y="1394"/>
                </a:cubicBezTo>
                <a:cubicBezTo>
                  <a:pt x="193" y="1394"/>
                  <a:pt x="0" y="1200"/>
                  <a:pt x="0" y="971"/>
                </a:cubicBezTo>
                <a:cubicBezTo>
                  <a:pt x="0" y="741"/>
                  <a:pt x="193" y="552"/>
                  <a:pt x="416" y="552"/>
                </a:cubicBezTo>
                <a:cubicBezTo>
                  <a:pt x="451" y="552"/>
                  <a:pt x="487" y="556"/>
                  <a:pt x="517" y="565"/>
                </a:cubicBezTo>
                <a:cubicBezTo>
                  <a:pt x="552" y="362"/>
                  <a:pt x="719" y="221"/>
                  <a:pt x="925" y="221"/>
                </a:cubicBezTo>
                <a:cubicBezTo>
                  <a:pt x="1021" y="221"/>
                  <a:pt x="1105" y="247"/>
                  <a:pt x="1175" y="305"/>
                </a:cubicBezTo>
                <a:cubicBezTo>
                  <a:pt x="1227" y="128"/>
                  <a:pt x="1394" y="0"/>
                  <a:pt x="1578" y="0"/>
                </a:cubicBezTo>
                <a:cubicBezTo>
                  <a:pt x="1802" y="0"/>
                  <a:pt x="1982" y="190"/>
                  <a:pt x="1982" y="424"/>
                </a:cubicBezTo>
                <a:cubicBezTo>
                  <a:pt x="1982" y="468"/>
                  <a:pt x="1977" y="512"/>
                  <a:pt x="1968" y="552"/>
                </a:cubicBezTo>
                <a:cubicBezTo>
                  <a:pt x="2188" y="565"/>
                  <a:pt x="2359" y="750"/>
                  <a:pt x="2359" y="971"/>
                </a:cubicBezTo>
                <a:cubicBezTo>
                  <a:pt x="2359" y="1205"/>
                  <a:pt x="2170" y="1394"/>
                  <a:pt x="1942" y="1394"/>
                </a:cubicBezTo>
                <a:close/>
              </a:path>
            </a:pathLst>
          </a:custGeom>
          <a:ln w="38100">
            <a:solidFill>
              <a:schemeClr val="bg1"/>
            </a:solidFill>
          </a:ln>
        </p:spPr>
        <p:txBody>
          <a:bodyPr vert="horz" wrap="square" lIns="91427" tIns="45713" rIns="91427" bIns="45713" numCol="1" anchor="t" anchorCtr="0" compatLnSpc="1">
            <a:prstTxWarp prst="textNoShape">
              <a:avLst/>
            </a:prstTxWarp>
          </a:bodyPr>
          <a:lstStyle/>
          <a:p>
            <a:pPr marL="0" marR="0" lvl="0" indent="0" defTabSz="932563"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505050"/>
              </a:solidFill>
              <a:effectLst/>
              <a:uLnTx/>
              <a:uFillTx/>
            </a:endParaRPr>
          </a:p>
        </p:txBody>
      </p:sp>
      <p:grpSp>
        <p:nvGrpSpPr>
          <p:cNvPr id="16" name="Group 15"/>
          <p:cNvGrpSpPr/>
          <p:nvPr/>
        </p:nvGrpSpPr>
        <p:grpSpPr>
          <a:xfrm>
            <a:off x="10065030" y="1680068"/>
            <a:ext cx="624747" cy="631712"/>
            <a:chOff x="4420977" y="3337861"/>
            <a:chExt cx="889375" cy="899290"/>
          </a:xfrm>
          <a:solidFill>
            <a:srgbClr val="F8F8F8"/>
          </a:solidFill>
        </p:grpSpPr>
        <p:sp>
          <p:nvSpPr>
            <p:cNvPr id="17" name="Oval 16"/>
            <p:cNvSpPr/>
            <p:nvPr/>
          </p:nvSpPr>
          <p:spPr bwMode="auto">
            <a:xfrm>
              <a:off x="4468482" y="3450061"/>
              <a:ext cx="787090" cy="787090"/>
            </a:xfrm>
            <a:prstGeom prst="ellipse">
              <a:avLst/>
            </a:prstGeom>
            <a:noFill/>
            <a:ln w="38100">
              <a:solidFill>
                <a:schemeClr val="bg1"/>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6521" tIns="149217" rIns="186521" bIns="149217" numCol="1" spcCol="0" rtlCol="0" fromWordArt="0" anchor="t" anchorCtr="0" forceAA="0" compatLnSpc="1">
              <a:prstTxWarp prst="textNoShape">
                <a:avLst/>
              </a:prstTxWarp>
              <a:noAutofit/>
            </a:bodyPr>
            <a:lstStyle/>
            <a:p>
              <a:pPr marL="0" marR="0" lvl="0" indent="0" algn="ctr" defTabSz="951028" eaLnBrk="1" fontAlgn="base" latinLnBrk="0" hangingPunct="1">
                <a:lnSpc>
                  <a:spcPct val="90000"/>
                </a:lnSpc>
                <a:spcBef>
                  <a:spcPct val="0"/>
                </a:spcBef>
                <a:spcAft>
                  <a:spcPct val="0"/>
                </a:spcAft>
                <a:buClrTx/>
                <a:buSzTx/>
                <a:buFontTx/>
                <a:buNone/>
                <a:tabLst/>
                <a:defRPr/>
              </a:pPr>
              <a:endParaRPr kumimoji="0" lang="en-US" sz="2448" b="0" i="0" u="none" strike="noStrike" kern="0" cap="none" spc="0" normalizeH="0" baseline="0" noProof="0" dirty="0">
                <a:ln>
                  <a:noFill/>
                </a:ln>
                <a:gradFill>
                  <a:gsLst>
                    <a:gs pos="0">
                      <a:srgbClr val="FFFFFF"/>
                    </a:gs>
                    <a:gs pos="100000">
                      <a:srgbClr val="FFFFFF"/>
                    </a:gs>
                  </a:gsLst>
                  <a:lin ang="5400000" scaled="0"/>
                </a:gradFill>
                <a:effectLst/>
                <a:uLnTx/>
                <a:uFillTx/>
                <a:latin typeface="Segoe UI Semilight"/>
                <a:ea typeface="Segoe UI" pitchFamily="34" charset="0"/>
                <a:cs typeface="Segoe UI" pitchFamily="34" charset="0"/>
              </a:endParaRPr>
            </a:p>
          </p:txBody>
        </p:sp>
        <p:sp>
          <p:nvSpPr>
            <p:cNvPr id="18" name="Oval 17"/>
            <p:cNvSpPr/>
            <p:nvPr/>
          </p:nvSpPr>
          <p:spPr bwMode="auto">
            <a:xfrm>
              <a:off x="4724324" y="3337861"/>
              <a:ext cx="275406" cy="275406"/>
            </a:xfrm>
            <a:prstGeom prst="ellipse">
              <a:avLst/>
            </a:prstGeom>
            <a:solidFill>
              <a:schemeClr val="accent1"/>
            </a:solidFill>
            <a:ln w="38100">
              <a:solidFill>
                <a:schemeClr val="bg1"/>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6521" tIns="149217" rIns="186521" bIns="149217" numCol="1" spcCol="0" rtlCol="0" fromWordArt="0" anchor="t" anchorCtr="0" forceAA="0" compatLnSpc="1">
              <a:prstTxWarp prst="textNoShape">
                <a:avLst/>
              </a:prstTxWarp>
              <a:noAutofit/>
            </a:bodyPr>
            <a:lstStyle/>
            <a:p>
              <a:pPr marL="0" marR="0" lvl="0" indent="0" algn="ctr" defTabSz="951028" eaLnBrk="1" fontAlgn="base" latinLnBrk="0" hangingPunct="1">
                <a:lnSpc>
                  <a:spcPct val="90000"/>
                </a:lnSpc>
                <a:spcBef>
                  <a:spcPct val="0"/>
                </a:spcBef>
                <a:spcAft>
                  <a:spcPct val="0"/>
                </a:spcAft>
                <a:buClrTx/>
                <a:buSzTx/>
                <a:buFontTx/>
                <a:buNone/>
                <a:tabLst/>
                <a:defRPr/>
              </a:pPr>
              <a:endParaRPr kumimoji="0" lang="en-US" sz="2448" b="0" i="0" u="none" strike="noStrike" kern="0" cap="none" spc="0" normalizeH="0" baseline="0" noProof="0" dirty="0">
                <a:ln>
                  <a:noFill/>
                </a:ln>
                <a:gradFill>
                  <a:gsLst>
                    <a:gs pos="0">
                      <a:srgbClr val="FFFFFF"/>
                    </a:gs>
                    <a:gs pos="100000">
                      <a:srgbClr val="FFFFFF"/>
                    </a:gs>
                  </a:gsLst>
                  <a:lin ang="5400000" scaled="0"/>
                </a:gradFill>
                <a:effectLst/>
                <a:uLnTx/>
                <a:uFillTx/>
                <a:latin typeface="Segoe UI Semilight"/>
                <a:ea typeface="Segoe UI" pitchFamily="34" charset="0"/>
                <a:cs typeface="Segoe UI" pitchFamily="34" charset="0"/>
              </a:endParaRPr>
            </a:p>
          </p:txBody>
        </p:sp>
        <p:sp>
          <p:nvSpPr>
            <p:cNvPr id="19" name="Oval 18"/>
            <p:cNvSpPr/>
            <p:nvPr/>
          </p:nvSpPr>
          <p:spPr bwMode="auto">
            <a:xfrm>
              <a:off x="5034946" y="3889765"/>
              <a:ext cx="275406" cy="275406"/>
            </a:xfrm>
            <a:prstGeom prst="ellipse">
              <a:avLst/>
            </a:prstGeom>
            <a:solidFill>
              <a:schemeClr val="accent1"/>
            </a:solidFill>
            <a:ln w="38100">
              <a:solidFill>
                <a:schemeClr val="bg1"/>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6521" tIns="149217" rIns="186521" bIns="149217" numCol="1" spcCol="0" rtlCol="0" fromWordArt="0" anchor="t" anchorCtr="0" forceAA="0" compatLnSpc="1">
              <a:prstTxWarp prst="textNoShape">
                <a:avLst/>
              </a:prstTxWarp>
              <a:noAutofit/>
            </a:bodyPr>
            <a:lstStyle/>
            <a:p>
              <a:pPr marL="0" marR="0" lvl="0" indent="0" algn="ctr" defTabSz="951028" eaLnBrk="1" fontAlgn="base" latinLnBrk="0" hangingPunct="1">
                <a:lnSpc>
                  <a:spcPct val="90000"/>
                </a:lnSpc>
                <a:spcBef>
                  <a:spcPct val="0"/>
                </a:spcBef>
                <a:spcAft>
                  <a:spcPct val="0"/>
                </a:spcAft>
                <a:buClrTx/>
                <a:buSzTx/>
                <a:buFontTx/>
                <a:buNone/>
                <a:tabLst/>
                <a:defRPr/>
              </a:pPr>
              <a:endParaRPr kumimoji="0" lang="en-US" sz="2448" b="0" i="0" u="none" strike="noStrike" kern="0" cap="none" spc="0" normalizeH="0" baseline="0" noProof="0" dirty="0">
                <a:ln>
                  <a:noFill/>
                </a:ln>
                <a:gradFill>
                  <a:gsLst>
                    <a:gs pos="0">
                      <a:srgbClr val="FFFFFF"/>
                    </a:gs>
                    <a:gs pos="100000">
                      <a:srgbClr val="FFFFFF"/>
                    </a:gs>
                  </a:gsLst>
                  <a:lin ang="5400000" scaled="0"/>
                </a:gradFill>
                <a:effectLst/>
                <a:uLnTx/>
                <a:uFillTx/>
                <a:latin typeface="Segoe UI Semilight"/>
                <a:ea typeface="Segoe UI" pitchFamily="34" charset="0"/>
                <a:cs typeface="Segoe UI" pitchFamily="34" charset="0"/>
              </a:endParaRPr>
            </a:p>
          </p:txBody>
        </p:sp>
        <p:sp>
          <p:nvSpPr>
            <p:cNvPr id="20" name="Oval 19"/>
            <p:cNvSpPr/>
            <p:nvPr/>
          </p:nvSpPr>
          <p:spPr bwMode="auto">
            <a:xfrm>
              <a:off x="4420977" y="3889765"/>
              <a:ext cx="275406" cy="275406"/>
            </a:xfrm>
            <a:prstGeom prst="ellipse">
              <a:avLst/>
            </a:prstGeom>
            <a:solidFill>
              <a:schemeClr val="accent1"/>
            </a:solidFill>
            <a:ln w="38100">
              <a:solidFill>
                <a:schemeClr val="bg1"/>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6521" tIns="149217" rIns="186521" bIns="149217" numCol="1" spcCol="0" rtlCol="0" fromWordArt="0" anchor="t" anchorCtr="0" forceAA="0" compatLnSpc="1">
              <a:prstTxWarp prst="textNoShape">
                <a:avLst/>
              </a:prstTxWarp>
              <a:noAutofit/>
            </a:bodyPr>
            <a:lstStyle/>
            <a:p>
              <a:pPr marL="0" marR="0" lvl="0" indent="0" algn="ctr" defTabSz="951028" eaLnBrk="1" fontAlgn="base" latinLnBrk="0" hangingPunct="1">
                <a:lnSpc>
                  <a:spcPct val="90000"/>
                </a:lnSpc>
                <a:spcBef>
                  <a:spcPct val="0"/>
                </a:spcBef>
                <a:spcAft>
                  <a:spcPct val="0"/>
                </a:spcAft>
                <a:buClrTx/>
                <a:buSzTx/>
                <a:buFontTx/>
                <a:buNone/>
                <a:tabLst/>
                <a:defRPr/>
              </a:pPr>
              <a:endParaRPr kumimoji="0" lang="en-US" sz="2448" b="0" i="0" u="none" strike="noStrike" kern="0" cap="none" spc="0" normalizeH="0" baseline="0" noProof="0" dirty="0">
                <a:ln>
                  <a:noFill/>
                </a:ln>
                <a:gradFill>
                  <a:gsLst>
                    <a:gs pos="0">
                      <a:srgbClr val="FFFFFF"/>
                    </a:gs>
                    <a:gs pos="100000">
                      <a:srgbClr val="FFFFFF"/>
                    </a:gs>
                  </a:gsLst>
                  <a:lin ang="5400000" scaled="0"/>
                </a:gradFill>
                <a:effectLst/>
                <a:uLnTx/>
                <a:uFillTx/>
                <a:latin typeface="Segoe UI Semilight"/>
                <a:ea typeface="Segoe UI" pitchFamily="34" charset="0"/>
                <a:cs typeface="Segoe UI" pitchFamily="34" charset="0"/>
              </a:endParaRPr>
            </a:p>
          </p:txBody>
        </p:sp>
      </p:grpSp>
      <p:cxnSp>
        <p:nvCxnSpPr>
          <p:cNvPr id="21" name="Straight Arrow Connector 20"/>
          <p:cNvCxnSpPr/>
          <p:nvPr/>
        </p:nvCxnSpPr>
        <p:spPr>
          <a:xfrm>
            <a:off x="2815151" y="1996925"/>
            <a:ext cx="2654118" cy="0"/>
          </a:xfrm>
          <a:prstGeom prst="straightConnector1">
            <a:avLst/>
          </a:prstGeom>
          <a:ln w="19050">
            <a:solidFill>
              <a:schemeClr val="bg1"/>
            </a:solidFill>
            <a:headEnd type="none"/>
            <a:tailEnd type="oval" w="lg" len="lg"/>
          </a:ln>
        </p:spPr>
        <p:style>
          <a:lnRef idx="1">
            <a:schemeClr val="accent1"/>
          </a:lnRef>
          <a:fillRef idx="0">
            <a:schemeClr val="accent1"/>
          </a:fillRef>
          <a:effectRef idx="0">
            <a:schemeClr val="accent1"/>
          </a:effectRef>
          <a:fontRef idx="minor">
            <a:schemeClr val="tx1"/>
          </a:fontRef>
        </p:style>
      </p:cxnSp>
      <p:cxnSp>
        <p:nvCxnSpPr>
          <p:cNvPr id="22" name="Straight Arrow Connector 21"/>
          <p:cNvCxnSpPr/>
          <p:nvPr/>
        </p:nvCxnSpPr>
        <p:spPr>
          <a:xfrm>
            <a:off x="7160529" y="1996925"/>
            <a:ext cx="2654118" cy="0"/>
          </a:xfrm>
          <a:prstGeom prst="straightConnector1">
            <a:avLst/>
          </a:prstGeom>
          <a:ln w="19050">
            <a:solidFill>
              <a:schemeClr val="bg1"/>
            </a:solidFill>
            <a:headEnd type="none"/>
            <a:tailEnd type="oval" w="lg" len="lg"/>
          </a:ln>
        </p:spPr>
        <p:style>
          <a:lnRef idx="1">
            <a:schemeClr val="accent1"/>
          </a:lnRef>
          <a:fillRef idx="0">
            <a:schemeClr val="accent1"/>
          </a:fillRef>
          <a:effectRef idx="0">
            <a:schemeClr val="accent1"/>
          </a:effectRef>
          <a:fontRef idx="minor">
            <a:schemeClr val="tx1"/>
          </a:fontRef>
        </p:style>
      </p:cxnSp>
      <p:sp>
        <p:nvSpPr>
          <p:cNvPr id="23" name="TextBox 22"/>
          <p:cNvSpPr txBox="1"/>
          <p:nvPr/>
        </p:nvSpPr>
        <p:spPr>
          <a:xfrm>
            <a:off x="344739" y="2742775"/>
            <a:ext cx="3820416" cy="1935044"/>
          </a:xfrm>
          <a:prstGeom prst="rect">
            <a:avLst/>
          </a:prstGeom>
          <a:solidFill>
            <a:schemeClr val="accent3"/>
          </a:solidFill>
        </p:spPr>
        <p:txBody>
          <a:bodyPr wrap="square" lIns="279781" tIns="373041" rIns="186521" bIns="149217" rtlCol="0">
            <a:noAutofit/>
          </a:bodyPr>
          <a:lstStyle/>
          <a:p>
            <a:pPr marL="0" marR="0" lvl="0" indent="0" defTabSz="932597" eaLnBrk="1" fontAlgn="auto" latinLnBrk="0" hangingPunct="1">
              <a:lnSpc>
                <a:spcPct val="90000"/>
              </a:lnSpc>
              <a:spcBef>
                <a:spcPts val="0"/>
              </a:spcBef>
              <a:spcAft>
                <a:spcPts val="612"/>
              </a:spcAft>
              <a:buClrTx/>
              <a:buSzTx/>
              <a:buFontTx/>
              <a:buNone/>
              <a:tabLst/>
              <a:defRPr/>
            </a:pPr>
            <a:r>
              <a:rPr kumimoji="0" lang="en-US" sz="2040" b="0" i="0" u="none" strike="noStrike" kern="0" cap="none" spc="0" normalizeH="0" baseline="0" noProof="0" dirty="0">
                <a:ln>
                  <a:noFill/>
                </a:ln>
                <a:solidFill>
                  <a:schemeClr val="bg1"/>
                </a:solidFill>
                <a:effectLst/>
                <a:uLnTx/>
                <a:uFillTx/>
                <a:latin typeface="Segoe UI Semibold" panose="020B0702040204020203" pitchFamily="34" charset="0"/>
              </a:rPr>
              <a:t>ADD-INS AND WEB PARTS:</a:t>
            </a:r>
          </a:p>
          <a:p>
            <a:pPr marL="0" marR="0" lvl="0" indent="0" defTabSz="932597" eaLnBrk="1" fontAlgn="auto" latinLnBrk="0" hangingPunct="1">
              <a:lnSpc>
                <a:spcPct val="90000"/>
              </a:lnSpc>
              <a:spcBef>
                <a:spcPts val="0"/>
              </a:spcBef>
              <a:spcAft>
                <a:spcPts val="612"/>
              </a:spcAft>
              <a:buClrTx/>
              <a:buSzTx/>
              <a:buFontTx/>
              <a:buNone/>
              <a:tabLst/>
              <a:defRPr/>
            </a:pPr>
            <a:r>
              <a:rPr kumimoji="0" lang="en-US" sz="1836" b="0" i="0" u="none" strike="noStrike" kern="0" cap="none" spc="0" normalizeH="0" baseline="0" noProof="0" dirty="0">
                <a:ln>
                  <a:noFill/>
                </a:ln>
                <a:solidFill>
                  <a:schemeClr val="bg1"/>
                </a:solidFill>
                <a:effectLst/>
                <a:uLnTx/>
                <a:uFillTx/>
              </a:rPr>
              <a:t>Make your solution a native </a:t>
            </a:r>
            <a:br>
              <a:rPr kumimoji="0" lang="en-US" sz="1836" b="0" i="0" u="none" strike="noStrike" kern="0" cap="none" spc="0" normalizeH="0" baseline="0" noProof="0" dirty="0">
                <a:ln>
                  <a:noFill/>
                </a:ln>
                <a:solidFill>
                  <a:schemeClr val="bg1"/>
                </a:solidFill>
                <a:effectLst/>
                <a:uLnTx/>
                <a:uFillTx/>
              </a:rPr>
            </a:br>
            <a:r>
              <a:rPr kumimoji="0" lang="en-US" sz="1836" b="0" i="0" u="none" strike="noStrike" kern="0" cap="none" spc="0" normalizeH="0" baseline="0" noProof="0" dirty="0">
                <a:ln>
                  <a:noFill/>
                </a:ln>
                <a:solidFill>
                  <a:schemeClr val="bg1"/>
                </a:solidFill>
                <a:effectLst/>
                <a:uLnTx/>
                <a:uFillTx/>
              </a:rPr>
              <a:t>part of the modern Office</a:t>
            </a:r>
          </a:p>
        </p:txBody>
      </p:sp>
      <p:sp>
        <p:nvSpPr>
          <p:cNvPr id="24" name="TextBox 23"/>
          <p:cNvSpPr txBox="1"/>
          <p:nvPr/>
        </p:nvSpPr>
        <p:spPr>
          <a:xfrm>
            <a:off x="4329074" y="2742775"/>
            <a:ext cx="3820416" cy="1935044"/>
          </a:xfrm>
          <a:prstGeom prst="rect">
            <a:avLst/>
          </a:prstGeom>
          <a:solidFill>
            <a:schemeClr val="accent3"/>
          </a:solidFill>
        </p:spPr>
        <p:txBody>
          <a:bodyPr wrap="square" lIns="279781" tIns="373041" rIns="186521" bIns="149217" rtlCol="0">
            <a:noAutofit/>
          </a:bodyPr>
          <a:lstStyle/>
          <a:p>
            <a:pPr marL="0" marR="0" lvl="0" indent="0" defTabSz="932597" eaLnBrk="1" fontAlgn="auto" latinLnBrk="0" hangingPunct="1">
              <a:lnSpc>
                <a:spcPct val="90000"/>
              </a:lnSpc>
              <a:spcBef>
                <a:spcPts val="0"/>
              </a:spcBef>
              <a:spcAft>
                <a:spcPts val="612"/>
              </a:spcAft>
              <a:buClrTx/>
              <a:buSzTx/>
              <a:buFontTx/>
              <a:buNone/>
              <a:tabLst/>
              <a:defRPr/>
            </a:pPr>
            <a:r>
              <a:rPr kumimoji="0" lang="en-US" sz="2040" b="0" i="0" u="none" strike="noStrike" kern="0" cap="none" spc="0" normalizeH="0" baseline="0" noProof="0" dirty="0">
                <a:ln>
                  <a:noFill/>
                </a:ln>
                <a:solidFill>
                  <a:schemeClr val="bg1"/>
                </a:solidFill>
                <a:effectLst/>
                <a:uLnTx/>
                <a:uFillTx/>
                <a:latin typeface="Segoe UI Semibold" panose="020B0702040204020203" pitchFamily="34" charset="0"/>
              </a:rPr>
              <a:t>WEB AND DEVICE APPS:</a:t>
            </a:r>
          </a:p>
          <a:p>
            <a:pPr marL="0" marR="0" lvl="0" indent="0" defTabSz="932597" eaLnBrk="1" fontAlgn="auto" latinLnBrk="0" hangingPunct="1">
              <a:lnSpc>
                <a:spcPct val="90000"/>
              </a:lnSpc>
              <a:spcBef>
                <a:spcPts val="0"/>
              </a:spcBef>
              <a:spcAft>
                <a:spcPts val="612"/>
              </a:spcAft>
              <a:buClrTx/>
              <a:buSzTx/>
              <a:buFontTx/>
              <a:buNone/>
              <a:tabLst/>
              <a:defRPr/>
            </a:pPr>
            <a:r>
              <a:rPr kumimoji="0" lang="en-US" sz="1836" b="0" i="0" u="none" strike="noStrike" kern="0" cap="none" spc="0" normalizeH="0" baseline="0" noProof="0" dirty="0">
                <a:ln>
                  <a:noFill/>
                </a:ln>
                <a:solidFill>
                  <a:schemeClr val="bg1"/>
                </a:solidFill>
                <a:effectLst/>
                <a:uLnTx/>
                <a:uFillTx/>
              </a:rPr>
              <a:t>Build smarter apps by </a:t>
            </a:r>
            <a:br>
              <a:rPr kumimoji="0" lang="en-US" sz="1836" b="0" i="0" u="none" strike="noStrike" kern="0" cap="none" spc="0" normalizeH="0" baseline="0" noProof="0" dirty="0">
                <a:ln>
                  <a:noFill/>
                </a:ln>
                <a:solidFill>
                  <a:schemeClr val="bg1"/>
                </a:solidFill>
                <a:effectLst/>
                <a:uLnTx/>
                <a:uFillTx/>
              </a:rPr>
            </a:br>
            <a:r>
              <a:rPr kumimoji="0" lang="en-US" sz="1836" b="0" i="0" u="none" strike="noStrike" kern="0" cap="none" spc="0" normalizeH="0" baseline="0" noProof="0" dirty="0">
                <a:ln>
                  <a:noFill/>
                </a:ln>
                <a:solidFill>
                  <a:schemeClr val="bg1"/>
                </a:solidFill>
                <a:effectLst/>
                <a:uLnTx/>
                <a:uFillTx/>
              </a:rPr>
              <a:t>connecting to Office services</a:t>
            </a:r>
          </a:p>
        </p:txBody>
      </p:sp>
      <p:sp>
        <p:nvSpPr>
          <p:cNvPr id="25" name="TextBox 24"/>
          <p:cNvSpPr txBox="1"/>
          <p:nvPr/>
        </p:nvSpPr>
        <p:spPr>
          <a:xfrm>
            <a:off x="8313408" y="2742775"/>
            <a:ext cx="3820416" cy="1935044"/>
          </a:xfrm>
          <a:prstGeom prst="rect">
            <a:avLst/>
          </a:prstGeom>
          <a:solidFill>
            <a:schemeClr val="accent3"/>
          </a:solidFill>
        </p:spPr>
        <p:txBody>
          <a:bodyPr wrap="square" lIns="279781" tIns="373041" rIns="186521" bIns="149217" rtlCol="0">
            <a:noAutofit/>
          </a:bodyPr>
          <a:lstStyle/>
          <a:p>
            <a:pPr marL="0" marR="0" lvl="0" indent="0" defTabSz="932597" eaLnBrk="1" fontAlgn="auto" latinLnBrk="0" hangingPunct="1">
              <a:lnSpc>
                <a:spcPct val="90000"/>
              </a:lnSpc>
              <a:spcBef>
                <a:spcPts val="0"/>
              </a:spcBef>
              <a:spcAft>
                <a:spcPts val="612"/>
              </a:spcAft>
              <a:buClrTx/>
              <a:buSzTx/>
              <a:buFontTx/>
              <a:buNone/>
              <a:tabLst/>
              <a:defRPr/>
            </a:pPr>
            <a:r>
              <a:rPr kumimoji="0" lang="en-US" sz="2040" b="0" i="0" u="none" strike="noStrike" kern="0" cap="none" spc="0" normalizeH="0" baseline="0" noProof="0" dirty="0">
                <a:ln>
                  <a:noFill/>
                </a:ln>
                <a:solidFill>
                  <a:schemeClr val="bg1"/>
                </a:solidFill>
                <a:effectLst/>
                <a:uLnTx/>
                <a:uFillTx/>
                <a:latin typeface="Segoe UI Semibold" panose="020B0702040204020203" pitchFamily="34" charset="0"/>
              </a:rPr>
              <a:t>VOICE, VIDEO, CONNECTORS, </a:t>
            </a:r>
            <a:r>
              <a:rPr kumimoji="0" lang="en-US" sz="2040" b="0" i="0" u="none" strike="noStrike" kern="0" cap="none" spc="0" normalizeH="0" baseline="0" noProof="0">
                <a:ln>
                  <a:noFill/>
                </a:ln>
                <a:solidFill>
                  <a:schemeClr val="bg1"/>
                </a:solidFill>
                <a:effectLst/>
                <a:uLnTx/>
                <a:uFillTx/>
                <a:latin typeface="Segoe UI Semibold" panose="020B0702040204020203" pitchFamily="34" charset="0"/>
              </a:rPr>
              <a:t>AND BOTS:</a:t>
            </a:r>
            <a:endParaRPr kumimoji="0" lang="en-US" sz="2040" b="0" i="0" u="none" strike="noStrike" kern="0" cap="none" spc="0" normalizeH="0" baseline="0" noProof="0" dirty="0">
              <a:ln>
                <a:noFill/>
              </a:ln>
              <a:solidFill>
                <a:schemeClr val="bg1"/>
              </a:solidFill>
              <a:effectLst/>
              <a:uLnTx/>
              <a:uFillTx/>
              <a:latin typeface="Segoe UI Semibold" panose="020B0702040204020203" pitchFamily="34" charset="0"/>
            </a:endParaRPr>
          </a:p>
          <a:p>
            <a:pPr marL="0" marR="0" lvl="0" indent="0" defTabSz="932597" eaLnBrk="1" fontAlgn="auto" latinLnBrk="0" hangingPunct="1">
              <a:lnSpc>
                <a:spcPct val="90000"/>
              </a:lnSpc>
              <a:spcBef>
                <a:spcPts val="0"/>
              </a:spcBef>
              <a:spcAft>
                <a:spcPts val="612"/>
              </a:spcAft>
              <a:buClrTx/>
              <a:buSzTx/>
              <a:buFontTx/>
              <a:buNone/>
              <a:tabLst/>
              <a:defRPr/>
            </a:pPr>
            <a:r>
              <a:rPr kumimoji="0" lang="en-US" sz="1836" b="0" i="0" u="none" strike="noStrike" kern="0" cap="none" spc="0" normalizeH="0" baseline="0" noProof="0" dirty="0">
                <a:ln>
                  <a:noFill/>
                </a:ln>
                <a:solidFill>
                  <a:schemeClr val="bg1"/>
                </a:solidFill>
                <a:effectLst/>
                <a:uLnTx/>
                <a:uFillTx/>
              </a:rPr>
              <a:t>Create the next generation </a:t>
            </a:r>
            <a:br>
              <a:rPr kumimoji="0" lang="en-US" sz="1836" b="0" i="0" u="none" strike="noStrike" kern="0" cap="none" spc="0" normalizeH="0" baseline="0" noProof="0" dirty="0">
                <a:ln>
                  <a:noFill/>
                </a:ln>
                <a:solidFill>
                  <a:schemeClr val="bg1"/>
                </a:solidFill>
                <a:effectLst/>
                <a:uLnTx/>
                <a:uFillTx/>
              </a:rPr>
            </a:br>
            <a:r>
              <a:rPr kumimoji="0" lang="en-US" sz="1836" b="0" i="0" u="none" strike="noStrike" kern="0" cap="none" spc="0" normalizeH="0" baseline="0" noProof="0" dirty="0">
                <a:ln>
                  <a:noFill/>
                </a:ln>
                <a:solidFill>
                  <a:schemeClr val="bg1"/>
                </a:solidFill>
                <a:effectLst/>
                <a:uLnTx/>
                <a:uFillTx/>
              </a:rPr>
              <a:t>of productivity solutions</a:t>
            </a:r>
          </a:p>
        </p:txBody>
      </p:sp>
      <p:sp>
        <p:nvSpPr>
          <p:cNvPr id="26" name="Isosceles Triangle 25"/>
          <p:cNvSpPr/>
          <p:nvPr/>
        </p:nvSpPr>
        <p:spPr bwMode="auto">
          <a:xfrm rot="10800000">
            <a:off x="1694750" y="2432734"/>
            <a:ext cx="1120401" cy="229070"/>
          </a:xfrm>
          <a:prstGeom prst="triangle">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7558" tIns="47558" rIns="47558" bIns="47558" numCol="1" spcCol="0" rtlCol="0" fromWordArt="0" anchor="ctr" anchorCtr="0" forceAA="0" compatLnSpc="1">
            <a:prstTxWarp prst="textNoShape">
              <a:avLst/>
            </a:prstTxWarp>
            <a:noAutofit/>
          </a:bodyPr>
          <a:lstStyle/>
          <a:p>
            <a:pPr marL="0" marR="0" lvl="0" indent="0" algn="ctr" defTabSz="950843" eaLnBrk="1" fontAlgn="base" latinLnBrk="0" hangingPunct="1">
              <a:lnSpc>
                <a:spcPct val="100000"/>
              </a:lnSpc>
              <a:spcBef>
                <a:spcPct val="0"/>
              </a:spcBef>
              <a:spcAft>
                <a:spcPct val="0"/>
              </a:spcAft>
              <a:buClrTx/>
              <a:buSzTx/>
              <a:buFontTx/>
              <a:buNone/>
              <a:tabLst/>
              <a:defRPr/>
            </a:pPr>
            <a:endParaRPr kumimoji="0" lang="en-US" sz="2289" b="0" i="0" u="none" strike="noStrike" kern="0" cap="none" spc="0" normalizeH="0" baseline="0" noProof="0" dirty="0">
              <a:ln>
                <a:noFill/>
              </a:ln>
              <a:gradFill>
                <a:gsLst>
                  <a:gs pos="0">
                    <a:srgbClr val="FFFFFF"/>
                  </a:gs>
                  <a:gs pos="100000">
                    <a:srgbClr val="FFFFFF"/>
                  </a:gs>
                </a:gsLst>
                <a:lin ang="5400000" scaled="0"/>
              </a:gradFill>
              <a:effectLst/>
              <a:uLnTx/>
              <a:uFillTx/>
              <a:ea typeface="Segoe UI" pitchFamily="34" charset="0"/>
              <a:cs typeface="Segoe UI" pitchFamily="34" charset="0"/>
            </a:endParaRPr>
          </a:p>
        </p:txBody>
      </p:sp>
      <p:sp>
        <p:nvSpPr>
          <p:cNvPr id="27" name="Isosceles Triangle 26"/>
          <p:cNvSpPr/>
          <p:nvPr/>
        </p:nvSpPr>
        <p:spPr bwMode="auto">
          <a:xfrm rot="10800000">
            <a:off x="5679084" y="2432734"/>
            <a:ext cx="1120401" cy="229070"/>
          </a:xfrm>
          <a:prstGeom prst="triangle">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7558" tIns="47558" rIns="47558" bIns="47558" numCol="1" spcCol="0" rtlCol="0" fromWordArt="0" anchor="ctr" anchorCtr="0" forceAA="0" compatLnSpc="1">
            <a:prstTxWarp prst="textNoShape">
              <a:avLst/>
            </a:prstTxWarp>
            <a:noAutofit/>
          </a:bodyPr>
          <a:lstStyle/>
          <a:p>
            <a:pPr marL="0" marR="0" lvl="0" indent="0" algn="ctr" defTabSz="950843" eaLnBrk="1" fontAlgn="base" latinLnBrk="0" hangingPunct="1">
              <a:lnSpc>
                <a:spcPct val="100000"/>
              </a:lnSpc>
              <a:spcBef>
                <a:spcPct val="0"/>
              </a:spcBef>
              <a:spcAft>
                <a:spcPct val="0"/>
              </a:spcAft>
              <a:buClrTx/>
              <a:buSzTx/>
              <a:buFontTx/>
              <a:buNone/>
              <a:tabLst/>
              <a:defRPr/>
            </a:pPr>
            <a:endParaRPr kumimoji="0" lang="en-US" sz="2289" b="0" i="0" u="none" strike="noStrike" kern="0" cap="none" spc="0" normalizeH="0" baseline="0" noProof="0" dirty="0">
              <a:ln>
                <a:noFill/>
              </a:ln>
              <a:gradFill>
                <a:gsLst>
                  <a:gs pos="0">
                    <a:srgbClr val="FFFFFF"/>
                  </a:gs>
                  <a:gs pos="100000">
                    <a:srgbClr val="FFFFFF"/>
                  </a:gs>
                </a:gsLst>
                <a:lin ang="5400000" scaled="0"/>
              </a:gradFill>
              <a:effectLst/>
              <a:uLnTx/>
              <a:uFillTx/>
              <a:ea typeface="Segoe UI" pitchFamily="34" charset="0"/>
              <a:cs typeface="Segoe UI" pitchFamily="34" charset="0"/>
            </a:endParaRPr>
          </a:p>
        </p:txBody>
      </p:sp>
      <p:sp>
        <p:nvSpPr>
          <p:cNvPr id="28" name="Isosceles Triangle 27"/>
          <p:cNvSpPr/>
          <p:nvPr/>
        </p:nvSpPr>
        <p:spPr bwMode="auto">
          <a:xfrm rot="10800000">
            <a:off x="9814647" y="2432734"/>
            <a:ext cx="1120401" cy="229070"/>
          </a:xfrm>
          <a:prstGeom prst="triangle">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7558" tIns="47558" rIns="47558" bIns="47558" numCol="1" spcCol="0" rtlCol="0" fromWordArt="0" anchor="ctr" anchorCtr="0" forceAA="0" compatLnSpc="1">
            <a:prstTxWarp prst="textNoShape">
              <a:avLst/>
            </a:prstTxWarp>
            <a:noAutofit/>
          </a:bodyPr>
          <a:lstStyle/>
          <a:p>
            <a:pPr marL="0" marR="0" lvl="0" indent="0" algn="ctr" defTabSz="950843" eaLnBrk="1" fontAlgn="base" latinLnBrk="0" hangingPunct="1">
              <a:lnSpc>
                <a:spcPct val="100000"/>
              </a:lnSpc>
              <a:spcBef>
                <a:spcPct val="0"/>
              </a:spcBef>
              <a:spcAft>
                <a:spcPct val="0"/>
              </a:spcAft>
              <a:buClrTx/>
              <a:buSzTx/>
              <a:buFontTx/>
              <a:buNone/>
              <a:tabLst/>
              <a:defRPr/>
            </a:pPr>
            <a:endParaRPr kumimoji="0" lang="en-US" sz="2289" b="0" i="0" u="none" strike="noStrike" kern="0" cap="none" spc="0" normalizeH="0" baseline="0" noProof="0" dirty="0">
              <a:ln>
                <a:noFill/>
              </a:ln>
              <a:gradFill>
                <a:gsLst>
                  <a:gs pos="0">
                    <a:srgbClr val="FFFFFF"/>
                  </a:gs>
                  <a:gs pos="100000">
                    <a:srgbClr val="FFFFFF"/>
                  </a:gs>
                </a:gsLst>
                <a:lin ang="5400000" scaled="0"/>
              </a:gradFill>
              <a:effectLst/>
              <a:uLnTx/>
              <a:uFillTx/>
              <a:ea typeface="Segoe UI" pitchFamily="34" charset="0"/>
              <a:cs typeface="Segoe UI" pitchFamily="34" charset="0"/>
            </a:endParaRPr>
          </a:p>
        </p:txBody>
      </p:sp>
      <p:sp>
        <p:nvSpPr>
          <p:cNvPr id="2" name="Rectangle 1"/>
          <p:cNvSpPr/>
          <p:nvPr/>
        </p:nvSpPr>
        <p:spPr bwMode="auto">
          <a:xfrm>
            <a:off x="4237038" y="2661804"/>
            <a:ext cx="3980988" cy="3883458"/>
          </a:xfrm>
          <a:prstGeom prst="rect">
            <a:avLst/>
          </a:prstGeom>
          <a:noFill/>
          <a:ln w="57150">
            <a:solidFill>
              <a:schemeClr val="accent1"/>
            </a:solid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marL="0" marR="0" lvl="0" indent="0" algn="ctr" defTabSz="932472" eaLnBrk="1" fontAlgn="base" latinLnBrk="0" hangingPunct="1">
              <a:lnSpc>
                <a:spcPct val="100000"/>
              </a:lnSpc>
              <a:spcBef>
                <a:spcPct val="0"/>
              </a:spcBef>
              <a:spcAft>
                <a:spcPct val="0"/>
              </a:spcAft>
              <a:buClrTx/>
              <a:buSzTx/>
              <a:buFontTx/>
              <a:buNone/>
              <a:tabLst/>
              <a:defRPr/>
            </a:pPr>
            <a:endParaRPr kumimoji="0" lang="en-US" sz="2000" b="0" i="0" u="none" strike="noStrike" kern="0" cap="none" spc="0" normalizeH="0" baseline="0" noProof="0" dirty="0">
              <a:ln>
                <a:noFill/>
              </a:ln>
              <a:gradFill>
                <a:gsLst>
                  <a:gs pos="5439">
                    <a:srgbClr val="F8F8F8"/>
                  </a:gs>
                  <a:gs pos="10000">
                    <a:srgbClr val="F8F8F8"/>
                  </a:gs>
                </a:gsLst>
                <a:lin ang="5400000" scaled="0"/>
              </a:gradFill>
              <a:effectLst/>
              <a:uLnTx/>
              <a:uFillTx/>
            </a:endParaRPr>
          </a:p>
        </p:txBody>
      </p:sp>
    </p:spTree>
    <p:extLst>
      <p:ext uri="{BB962C8B-B14F-4D97-AF65-F5344CB8AC3E}">
        <p14:creationId xmlns:p14="http://schemas.microsoft.com/office/powerpoint/2010/main" val="1945999816"/>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decel="100000" fill="hold" grpId="0" nodeType="withEffect">
                                  <p:stCondLst>
                                    <p:cond delay="0"/>
                                  </p:stCondLst>
                                  <p:childTnLst>
                                    <p:set>
                                      <p:cBhvr>
                                        <p:cTn id="6" dur="1" fill="hold">
                                          <p:stCondLst>
                                            <p:cond delay="0"/>
                                          </p:stCondLst>
                                        </p:cTn>
                                        <p:tgtEl>
                                          <p:spTgt spid="23"/>
                                        </p:tgtEl>
                                        <p:attrNameLst>
                                          <p:attrName>style.visibility</p:attrName>
                                        </p:attrNameLst>
                                      </p:cBhvr>
                                      <p:to>
                                        <p:strVal val="visible"/>
                                      </p:to>
                                    </p:set>
                                    <p:anim calcmode="lin" valueType="num">
                                      <p:cBhvr additive="base">
                                        <p:cTn id="7" dur="750" fill="hold"/>
                                        <p:tgtEl>
                                          <p:spTgt spid="23"/>
                                        </p:tgtEl>
                                        <p:attrNameLst>
                                          <p:attrName>ppt_x</p:attrName>
                                        </p:attrNameLst>
                                      </p:cBhvr>
                                      <p:tavLst>
                                        <p:tav tm="0">
                                          <p:val>
                                            <p:strVal val="1+#ppt_w/2"/>
                                          </p:val>
                                        </p:tav>
                                        <p:tav tm="100000">
                                          <p:val>
                                            <p:strVal val="#ppt_x"/>
                                          </p:val>
                                        </p:tav>
                                      </p:tavLst>
                                    </p:anim>
                                    <p:anim calcmode="lin" valueType="num">
                                      <p:cBhvr additive="base">
                                        <p:cTn id="8" dur="750" fill="hold"/>
                                        <p:tgtEl>
                                          <p:spTgt spid="23"/>
                                        </p:tgtEl>
                                        <p:attrNameLst>
                                          <p:attrName>ppt_y</p:attrName>
                                        </p:attrNameLst>
                                      </p:cBhvr>
                                      <p:tavLst>
                                        <p:tav tm="0">
                                          <p:val>
                                            <p:strVal val="#ppt_y"/>
                                          </p:val>
                                        </p:tav>
                                        <p:tav tm="100000">
                                          <p:val>
                                            <p:strVal val="#ppt_y"/>
                                          </p:val>
                                        </p:tav>
                                      </p:tavLst>
                                    </p:anim>
                                  </p:childTnLst>
                                </p:cTn>
                              </p:par>
                              <p:par>
                                <p:cTn id="9" presetID="2" presetClass="entr" presetSubtype="4" decel="100000" fill="hold" nodeType="with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750" fill="hold"/>
                                        <p:tgtEl>
                                          <p:spTgt spid="7"/>
                                        </p:tgtEl>
                                        <p:attrNameLst>
                                          <p:attrName>ppt_x</p:attrName>
                                        </p:attrNameLst>
                                      </p:cBhvr>
                                      <p:tavLst>
                                        <p:tav tm="0">
                                          <p:val>
                                            <p:strVal val="#ppt_x"/>
                                          </p:val>
                                        </p:tav>
                                        <p:tav tm="100000">
                                          <p:val>
                                            <p:strVal val="#ppt_x"/>
                                          </p:val>
                                        </p:tav>
                                      </p:tavLst>
                                    </p:anim>
                                    <p:anim calcmode="lin" valueType="num">
                                      <p:cBhvr additive="base">
                                        <p:cTn id="12" dur="750" fill="hold"/>
                                        <p:tgtEl>
                                          <p:spTgt spid="7"/>
                                        </p:tgtEl>
                                        <p:attrNameLst>
                                          <p:attrName>ppt_y</p:attrName>
                                        </p:attrNameLst>
                                      </p:cBhvr>
                                      <p:tavLst>
                                        <p:tav tm="0">
                                          <p:val>
                                            <p:strVal val="1+#ppt_h/2"/>
                                          </p:val>
                                        </p:tav>
                                        <p:tav tm="100000">
                                          <p:val>
                                            <p:strVal val="#ppt_y"/>
                                          </p:val>
                                        </p:tav>
                                      </p:tavLst>
                                    </p:anim>
                                  </p:childTnLst>
                                </p:cTn>
                              </p:par>
                              <p:par>
                                <p:cTn id="13" presetID="12" presetClass="entr" presetSubtype="4" fill="hold" grpId="0" nodeType="withEffect">
                                  <p:stCondLst>
                                    <p:cond delay="250"/>
                                  </p:stCondLst>
                                  <p:childTnLst>
                                    <p:set>
                                      <p:cBhvr>
                                        <p:cTn id="14" dur="1" fill="hold">
                                          <p:stCondLst>
                                            <p:cond delay="0"/>
                                          </p:stCondLst>
                                        </p:cTn>
                                        <p:tgtEl>
                                          <p:spTgt spid="14"/>
                                        </p:tgtEl>
                                        <p:attrNameLst>
                                          <p:attrName>style.visibility</p:attrName>
                                        </p:attrNameLst>
                                      </p:cBhvr>
                                      <p:to>
                                        <p:strVal val="visible"/>
                                      </p:to>
                                    </p:set>
                                    <p:anim calcmode="lin" valueType="num">
                                      <p:cBhvr additive="base">
                                        <p:cTn id="15" dur="500"/>
                                        <p:tgtEl>
                                          <p:spTgt spid="14"/>
                                        </p:tgtEl>
                                        <p:attrNameLst>
                                          <p:attrName>ppt_y</p:attrName>
                                        </p:attrNameLst>
                                      </p:cBhvr>
                                      <p:tavLst>
                                        <p:tav tm="0">
                                          <p:val>
                                            <p:strVal val="#ppt_y+#ppt_h*1.125000"/>
                                          </p:val>
                                        </p:tav>
                                        <p:tav tm="100000">
                                          <p:val>
                                            <p:strVal val="#ppt_y"/>
                                          </p:val>
                                        </p:tav>
                                      </p:tavLst>
                                    </p:anim>
                                    <p:animEffect transition="in" filter="wipe(up)">
                                      <p:cBhvr>
                                        <p:cTn id="16" dur="500"/>
                                        <p:tgtEl>
                                          <p:spTgt spid="14"/>
                                        </p:tgtEl>
                                      </p:cBhvr>
                                    </p:animEffect>
                                  </p:childTnLst>
                                </p:cTn>
                              </p:par>
                              <p:par>
                                <p:cTn id="17" presetID="12" presetClass="entr" presetSubtype="1" fill="hold" grpId="0" nodeType="withEffect">
                                  <p:stCondLst>
                                    <p:cond delay="250"/>
                                  </p:stCondLst>
                                  <p:childTnLst>
                                    <p:set>
                                      <p:cBhvr>
                                        <p:cTn id="18" dur="1" fill="hold">
                                          <p:stCondLst>
                                            <p:cond delay="0"/>
                                          </p:stCondLst>
                                        </p:cTn>
                                        <p:tgtEl>
                                          <p:spTgt spid="26"/>
                                        </p:tgtEl>
                                        <p:attrNameLst>
                                          <p:attrName>style.visibility</p:attrName>
                                        </p:attrNameLst>
                                      </p:cBhvr>
                                      <p:to>
                                        <p:strVal val="visible"/>
                                      </p:to>
                                    </p:set>
                                    <p:anim calcmode="lin" valueType="num">
                                      <p:cBhvr additive="base">
                                        <p:cTn id="19" dur="500"/>
                                        <p:tgtEl>
                                          <p:spTgt spid="26"/>
                                        </p:tgtEl>
                                        <p:attrNameLst>
                                          <p:attrName>ppt_y</p:attrName>
                                        </p:attrNameLst>
                                      </p:cBhvr>
                                      <p:tavLst>
                                        <p:tav tm="0">
                                          <p:val>
                                            <p:strVal val="#ppt_y-#ppt_h*1.125000"/>
                                          </p:val>
                                        </p:tav>
                                        <p:tav tm="100000">
                                          <p:val>
                                            <p:strVal val="#ppt_y"/>
                                          </p:val>
                                        </p:tav>
                                      </p:tavLst>
                                    </p:anim>
                                    <p:animEffect transition="in" filter="wipe(down)">
                                      <p:cBhvr>
                                        <p:cTn id="20" dur="500"/>
                                        <p:tgtEl>
                                          <p:spTgt spid="26"/>
                                        </p:tgtEl>
                                      </p:cBhvr>
                                    </p:animEffect>
                                  </p:childTnLst>
                                </p:cTn>
                              </p:par>
                            </p:childTnLst>
                          </p:cTn>
                        </p:par>
                      </p:childTnLst>
                    </p:cTn>
                  </p:par>
                  <p:par>
                    <p:cTn id="21" fill="hold">
                      <p:stCondLst>
                        <p:cond delay="indefinite"/>
                      </p:stCondLst>
                      <p:childTnLst>
                        <p:par>
                          <p:cTn id="22" fill="hold">
                            <p:stCondLst>
                              <p:cond delay="0"/>
                            </p:stCondLst>
                            <p:childTnLst>
                              <p:par>
                                <p:cTn id="23" presetID="2" presetClass="entr" presetSubtype="4" decel="100000" fill="hold" nodeType="clickEffect">
                                  <p:stCondLst>
                                    <p:cond delay="0"/>
                                  </p:stCondLst>
                                  <p:childTnLst>
                                    <p:set>
                                      <p:cBhvr>
                                        <p:cTn id="24" dur="1" fill="hold">
                                          <p:stCondLst>
                                            <p:cond delay="0"/>
                                          </p:stCondLst>
                                        </p:cTn>
                                        <p:tgtEl>
                                          <p:spTgt spid="3"/>
                                        </p:tgtEl>
                                        <p:attrNameLst>
                                          <p:attrName>style.visibility</p:attrName>
                                        </p:attrNameLst>
                                      </p:cBhvr>
                                      <p:to>
                                        <p:strVal val="visible"/>
                                      </p:to>
                                    </p:set>
                                    <p:anim calcmode="lin" valueType="num">
                                      <p:cBhvr additive="base">
                                        <p:cTn id="25" dur="750" fill="hold"/>
                                        <p:tgtEl>
                                          <p:spTgt spid="3"/>
                                        </p:tgtEl>
                                        <p:attrNameLst>
                                          <p:attrName>ppt_x</p:attrName>
                                        </p:attrNameLst>
                                      </p:cBhvr>
                                      <p:tavLst>
                                        <p:tav tm="0">
                                          <p:val>
                                            <p:strVal val="#ppt_x"/>
                                          </p:val>
                                        </p:tav>
                                        <p:tav tm="100000">
                                          <p:val>
                                            <p:strVal val="#ppt_x"/>
                                          </p:val>
                                        </p:tav>
                                      </p:tavLst>
                                    </p:anim>
                                    <p:anim calcmode="lin" valueType="num">
                                      <p:cBhvr additive="base">
                                        <p:cTn id="26" dur="750" fill="hold"/>
                                        <p:tgtEl>
                                          <p:spTgt spid="3"/>
                                        </p:tgtEl>
                                        <p:attrNameLst>
                                          <p:attrName>ppt_y</p:attrName>
                                        </p:attrNameLst>
                                      </p:cBhvr>
                                      <p:tavLst>
                                        <p:tav tm="0">
                                          <p:val>
                                            <p:strVal val="1+#ppt_h/2"/>
                                          </p:val>
                                        </p:tav>
                                        <p:tav tm="100000">
                                          <p:val>
                                            <p:strVal val="#ppt_y"/>
                                          </p:val>
                                        </p:tav>
                                      </p:tavLst>
                                    </p:anim>
                                  </p:childTnLst>
                                </p:cTn>
                              </p:par>
                              <p:par>
                                <p:cTn id="27" presetID="2" presetClass="entr" presetSubtype="2" decel="100000" fill="hold" grpId="0" nodeType="withEffect">
                                  <p:stCondLst>
                                    <p:cond delay="0"/>
                                  </p:stCondLst>
                                  <p:childTnLst>
                                    <p:set>
                                      <p:cBhvr>
                                        <p:cTn id="28" dur="1" fill="hold">
                                          <p:stCondLst>
                                            <p:cond delay="0"/>
                                          </p:stCondLst>
                                        </p:cTn>
                                        <p:tgtEl>
                                          <p:spTgt spid="24"/>
                                        </p:tgtEl>
                                        <p:attrNameLst>
                                          <p:attrName>style.visibility</p:attrName>
                                        </p:attrNameLst>
                                      </p:cBhvr>
                                      <p:to>
                                        <p:strVal val="visible"/>
                                      </p:to>
                                    </p:set>
                                    <p:anim calcmode="lin" valueType="num">
                                      <p:cBhvr additive="base">
                                        <p:cTn id="29" dur="750" fill="hold"/>
                                        <p:tgtEl>
                                          <p:spTgt spid="24"/>
                                        </p:tgtEl>
                                        <p:attrNameLst>
                                          <p:attrName>ppt_x</p:attrName>
                                        </p:attrNameLst>
                                      </p:cBhvr>
                                      <p:tavLst>
                                        <p:tav tm="0">
                                          <p:val>
                                            <p:strVal val="1+#ppt_w/2"/>
                                          </p:val>
                                        </p:tav>
                                        <p:tav tm="100000">
                                          <p:val>
                                            <p:strVal val="#ppt_x"/>
                                          </p:val>
                                        </p:tav>
                                      </p:tavLst>
                                    </p:anim>
                                    <p:anim calcmode="lin" valueType="num">
                                      <p:cBhvr additive="base">
                                        <p:cTn id="30" dur="750" fill="hold"/>
                                        <p:tgtEl>
                                          <p:spTgt spid="24"/>
                                        </p:tgtEl>
                                        <p:attrNameLst>
                                          <p:attrName>ppt_y</p:attrName>
                                        </p:attrNameLst>
                                      </p:cBhvr>
                                      <p:tavLst>
                                        <p:tav tm="0">
                                          <p:val>
                                            <p:strVal val="#ppt_y"/>
                                          </p:val>
                                        </p:tav>
                                        <p:tav tm="100000">
                                          <p:val>
                                            <p:strVal val="#ppt_y"/>
                                          </p:val>
                                        </p:tav>
                                      </p:tavLst>
                                    </p:anim>
                                  </p:childTnLst>
                                </p:cTn>
                              </p:par>
                              <p:par>
                                <p:cTn id="31" presetID="22" presetClass="entr" presetSubtype="8" fill="hold" nodeType="withEffect">
                                  <p:stCondLst>
                                    <p:cond delay="0"/>
                                  </p:stCondLst>
                                  <p:childTnLst>
                                    <p:set>
                                      <p:cBhvr>
                                        <p:cTn id="32" dur="1" fill="hold">
                                          <p:stCondLst>
                                            <p:cond delay="0"/>
                                          </p:stCondLst>
                                        </p:cTn>
                                        <p:tgtEl>
                                          <p:spTgt spid="21"/>
                                        </p:tgtEl>
                                        <p:attrNameLst>
                                          <p:attrName>style.visibility</p:attrName>
                                        </p:attrNameLst>
                                      </p:cBhvr>
                                      <p:to>
                                        <p:strVal val="visible"/>
                                      </p:to>
                                    </p:set>
                                    <p:animEffect transition="in" filter="wipe(left)">
                                      <p:cBhvr>
                                        <p:cTn id="33" dur="750"/>
                                        <p:tgtEl>
                                          <p:spTgt spid="21"/>
                                        </p:tgtEl>
                                      </p:cBhvr>
                                    </p:animEffect>
                                  </p:childTnLst>
                                </p:cTn>
                              </p:par>
                              <p:par>
                                <p:cTn id="34" presetID="12" presetClass="entr" presetSubtype="4" fill="hold" grpId="0" nodeType="withEffect">
                                  <p:stCondLst>
                                    <p:cond delay="250"/>
                                  </p:stCondLst>
                                  <p:childTnLst>
                                    <p:set>
                                      <p:cBhvr>
                                        <p:cTn id="35" dur="1" fill="hold">
                                          <p:stCondLst>
                                            <p:cond delay="0"/>
                                          </p:stCondLst>
                                        </p:cTn>
                                        <p:tgtEl>
                                          <p:spTgt spid="15"/>
                                        </p:tgtEl>
                                        <p:attrNameLst>
                                          <p:attrName>style.visibility</p:attrName>
                                        </p:attrNameLst>
                                      </p:cBhvr>
                                      <p:to>
                                        <p:strVal val="visible"/>
                                      </p:to>
                                    </p:set>
                                    <p:anim calcmode="lin" valueType="num">
                                      <p:cBhvr additive="base">
                                        <p:cTn id="36" dur="500"/>
                                        <p:tgtEl>
                                          <p:spTgt spid="15"/>
                                        </p:tgtEl>
                                        <p:attrNameLst>
                                          <p:attrName>ppt_y</p:attrName>
                                        </p:attrNameLst>
                                      </p:cBhvr>
                                      <p:tavLst>
                                        <p:tav tm="0">
                                          <p:val>
                                            <p:strVal val="#ppt_y+#ppt_h*1.125000"/>
                                          </p:val>
                                        </p:tav>
                                        <p:tav tm="100000">
                                          <p:val>
                                            <p:strVal val="#ppt_y"/>
                                          </p:val>
                                        </p:tav>
                                      </p:tavLst>
                                    </p:anim>
                                    <p:animEffect transition="in" filter="wipe(up)">
                                      <p:cBhvr>
                                        <p:cTn id="37" dur="500"/>
                                        <p:tgtEl>
                                          <p:spTgt spid="15"/>
                                        </p:tgtEl>
                                      </p:cBhvr>
                                    </p:animEffect>
                                  </p:childTnLst>
                                </p:cTn>
                              </p:par>
                              <p:par>
                                <p:cTn id="38" presetID="12" presetClass="entr" presetSubtype="1" fill="hold" grpId="0" nodeType="withEffect">
                                  <p:stCondLst>
                                    <p:cond delay="250"/>
                                  </p:stCondLst>
                                  <p:childTnLst>
                                    <p:set>
                                      <p:cBhvr>
                                        <p:cTn id="39" dur="1" fill="hold">
                                          <p:stCondLst>
                                            <p:cond delay="0"/>
                                          </p:stCondLst>
                                        </p:cTn>
                                        <p:tgtEl>
                                          <p:spTgt spid="27"/>
                                        </p:tgtEl>
                                        <p:attrNameLst>
                                          <p:attrName>style.visibility</p:attrName>
                                        </p:attrNameLst>
                                      </p:cBhvr>
                                      <p:to>
                                        <p:strVal val="visible"/>
                                      </p:to>
                                    </p:set>
                                    <p:anim calcmode="lin" valueType="num">
                                      <p:cBhvr additive="base">
                                        <p:cTn id="40" dur="500"/>
                                        <p:tgtEl>
                                          <p:spTgt spid="27"/>
                                        </p:tgtEl>
                                        <p:attrNameLst>
                                          <p:attrName>ppt_y</p:attrName>
                                        </p:attrNameLst>
                                      </p:cBhvr>
                                      <p:tavLst>
                                        <p:tav tm="0">
                                          <p:val>
                                            <p:strVal val="#ppt_y-#ppt_h*1.125000"/>
                                          </p:val>
                                        </p:tav>
                                        <p:tav tm="100000">
                                          <p:val>
                                            <p:strVal val="#ppt_y"/>
                                          </p:val>
                                        </p:tav>
                                      </p:tavLst>
                                    </p:anim>
                                    <p:animEffect transition="in" filter="wipe(down)">
                                      <p:cBhvr>
                                        <p:cTn id="41" dur="500"/>
                                        <p:tgtEl>
                                          <p:spTgt spid="27"/>
                                        </p:tgtEl>
                                      </p:cBhvr>
                                    </p:animEffect>
                                  </p:childTnLst>
                                </p:cTn>
                              </p:par>
                            </p:childTnLst>
                          </p:cTn>
                        </p:par>
                      </p:childTnLst>
                    </p:cTn>
                  </p:par>
                  <p:par>
                    <p:cTn id="42" fill="hold">
                      <p:stCondLst>
                        <p:cond delay="indefinite"/>
                      </p:stCondLst>
                      <p:childTnLst>
                        <p:par>
                          <p:cTn id="43" fill="hold">
                            <p:stCondLst>
                              <p:cond delay="0"/>
                            </p:stCondLst>
                            <p:childTnLst>
                              <p:par>
                                <p:cTn id="44" presetID="2" presetClass="entr" presetSubtype="4" decel="100000" fill="hold" nodeType="clickEffect">
                                  <p:stCondLst>
                                    <p:cond delay="0"/>
                                  </p:stCondLst>
                                  <p:childTnLst>
                                    <p:set>
                                      <p:cBhvr>
                                        <p:cTn id="45" dur="1" fill="hold">
                                          <p:stCondLst>
                                            <p:cond delay="0"/>
                                          </p:stCondLst>
                                        </p:cTn>
                                        <p:tgtEl>
                                          <p:spTgt spid="4"/>
                                        </p:tgtEl>
                                        <p:attrNameLst>
                                          <p:attrName>style.visibility</p:attrName>
                                        </p:attrNameLst>
                                      </p:cBhvr>
                                      <p:to>
                                        <p:strVal val="visible"/>
                                      </p:to>
                                    </p:set>
                                    <p:anim calcmode="lin" valueType="num">
                                      <p:cBhvr additive="base">
                                        <p:cTn id="46" dur="750" fill="hold"/>
                                        <p:tgtEl>
                                          <p:spTgt spid="4"/>
                                        </p:tgtEl>
                                        <p:attrNameLst>
                                          <p:attrName>ppt_x</p:attrName>
                                        </p:attrNameLst>
                                      </p:cBhvr>
                                      <p:tavLst>
                                        <p:tav tm="0">
                                          <p:val>
                                            <p:strVal val="#ppt_x"/>
                                          </p:val>
                                        </p:tav>
                                        <p:tav tm="100000">
                                          <p:val>
                                            <p:strVal val="#ppt_x"/>
                                          </p:val>
                                        </p:tav>
                                      </p:tavLst>
                                    </p:anim>
                                    <p:anim calcmode="lin" valueType="num">
                                      <p:cBhvr additive="base">
                                        <p:cTn id="47" dur="750" fill="hold"/>
                                        <p:tgtEl>
                                          <p:spTgt spid="4"/>
                                        </p:tgtEl>
                                        <p:attrNameLst>
                                          <p:attrName>ppt_y</p:attrName>
                                        </p:attrNameLst>
                                      </p:cBhvr>
                                      <p:tavLst>
                                        <p:tav tm="0">
                                          <p:val>
                                            <p:strVal val="1+#ppt_h/2"/>
                                          </p:val>
                                        </p:tav>
                                        <p:tav tm="100000">
                                          <p:val>
                                            <p:strVal val="#ppt_y"/>
                                          </p:val>
                                        </p:tav>
                                      </p:tavLst>
                                    </p:anim>
                                  </p:childTnLst>
                                </p:cTn>
                              </p:par>
                              <p:par>
                                <p:cTn id="48" presetID="2" presetClass="entr" presetSubtype="2" decel="100000" fill="hold" grpId="0" nodeType="withEffect">
                                  <p:stCondLst>
                                    <p:cond delay="0"/>
                                  </p:stCondLst>
                                  <p:childTnLst>
                                    <p:set>
                                      <p:cBhvr>
                                        <p:cTn id="49" dur="1" fill="hold">
                                          <p:stCondLst>
                                            <p:cond delay="0"/>
                                          </p:stCondLst>
                                        </p:cTn>
                                        <p:tgtEl>
                                          <p:spTgt spid="25"/>
                                        </p:tgtEl>
                                        <p:attrNameLst>
                                          <p:attrName>style.visibility</p:attrName>
                                        </p:attrNameLst>
                                      </p:cBhvr>
                                      <p:to>
                                        <p:strVal val="visible"/>
                                      </p:to>
                                    </p:set>
                                    <p:anim calcmode="lin" valueType="num">
                                      <p:cBhvr additive="base">
                                        <p:cTn id="50" dur="750" fill="hold"/>
                                        <p:tgtEl>
                                          <p:spTgt spid="25"/>
                                        </p:tgtEl>
                                        <p:attrNameLst>
                                          <p:attrName>ppt_x</p:attrName>
                                        </p:attrNameLst>
                                      </p:cBhvr>
                                      <p:tavLst>
                                        <p:tav tm="0">
                                          <p:val>
                                            <p:strVal val="1+#ppt_w/2"/>
                                          </p:val>
                                        </p:tav>
                                        <p:tav tm="100000">
                                          <p:val>
                                            <p:strVal val="#ppt_x"/>
                                          </p:val>
                                        </p:tav>
                                      </p:tavLst>
                                    </p:anim>
                                    <p:anim calcmode="lin" valueType="num">
                                      <p:cBhvr additive="base">
                                        <p:cTn id="51" dur="750" fill="hold"/>
                                        <p:tgtEl>
                                          <p:spTgt spid="25"/>
                                        </p:tgtEl>
                                        <p:attrNameLst>
                                          <p:attrName>ppt_y</p:attrName>
                                        </p:attrNameLst>
                                      </p:cBhvr>
                                      <p:tavLst>
                                        <p:tav tm="0">
                                          <p:val>
                                            <p:strVal val="#ppt_y"/>
                                          </p:val>
                                        </p:tav>
                                        <p:tav tm="100000">
                                          <p:val>
                                            <p:strVal val="#ppt_y"/>
                                          </p:val>
                                        </p:tav>
                                      </p:tavLst>
                                    </p:anim>
                                  </p:childTnLst>
                                </p:cTn>
                              </p:par>
                              <p:par>
                                <p:cTn id="52" presetID="22" presetClass="entr" presetSubtype="8" fill="hold" nodeType="withEffect">
                                  <p:stCondLst>
                                    <p:cond delay="0"/>
                                  </p:stCondLst>
                                  <p:childTnLst>
                                    <p:set>
                                      <p:cBhvr>
                                        <p:cTn id="53" dur="1" fill="hold">
                                          <p:stCondLst>
                                            <p:cond delay="0"/>
                                          </p:stCondLst>
                                        </p:cTn>
                                        <p:tgtEl>
                                          <p:spTgt spid="22"/>
                                        </p:tgtEl>
                                        <p:attrNameLst>
                                          <p:attrName>style.visibility</p:attrName>
                                        </p:attrNameLst>
                                      </p:cBhvr>
                                      <p:to>
                                        <p:strVal val="visible"/>
                                      </p:to>
                                    </p:set>
                                    <p:animEffect transition="in" filter="wipe(left)">
                                      <p:cBhvr>
                                        <p:cTn id="54" dur="750"/>
                                        <p:tgtEl>
                                          <p:spTgt spid="22"/>
                                        </p:tgtEl>
                                      </p:cBhvr>
                                    </p:animEffect>
                                  </p:childTnLst>
                                </p:cTn>
                              </p:par>
                              <p:par>
                                <p:cTn id="55" presetID="12" presetClass="entr" presetSubtype="4" fill="hold" nodeType="withEffect">
                                  <p:stCondLst>
                                    <p:cond delay="250"/>
                                  </p:stCondLst>
                                  <p:childTnLst>
                                    <p:set>
                                      <p:cBhvr>
                                        <p:cTn id="56" dur="1" fill="hold">
                                          <p:stCondLst>
                                            <p:cond delay="0"/>
                                          </p:stCondLst>
                                        </p:cTn>
                                        <p:tgtEl>
                                          <p:spTgt spid="16"/>
                                        </p:tgtEl>
                                        <p:attrNameLst>
                                          <p:attrName>style.visibility</p:attrName>
                                        </p:attrNameLst>
                                      </p:cBhvr>
                                      <p:to>
                                        <p:strVal val="visible"/>
                                      </p:to>
                                    </p:set>
                                    <p:anim calcmode="lin" valueType="num">
                                      <p:cBhvr additive="base">
                                        <p:cTn id="57" dur="500"/>
                                        <p:tgtEl>
                                          <p:spTgt spid="16"/>
                                        </p:tgtEl>
                                        <p:attrNameLst>
                                          <p:attrName>ppt_y</p:attrName>
                                        </p:attrNameLst>
                                      </p:cBhvr>
                                      <p:tavLst>
                                        <p:tav tm="0">
                                          <p:val>
                                            <p:strVal val="#ppt_y+#ppt_h*1.125000"/>
                                          </p:val>
                                        </p:tav>
                                        <p:tav tm="100000">
                                          <p:val>
                                            <p:strVal val="#ppt_y"/>
                                          </p:val>
                                        </p:tav>
                                      </p:tavLst>
                                    </p:anim>
                                    <p:animEffect transition="in" filter="wipe(up)">
                                      <p:cBhvr>
                                        <p:cTn id="58" dur="500"/>
                                        <p:tgtEl>
                                          <p:spTgt spid="16"/>
                                        </p:tgtEl>
                                      </p:cBhvr>
                                    </p:animEffect>
                                  </p:childTnLst>
                                </p:cTn>
                              </p:par>
                              <p:par>
                                <p:cTn id="59" presetID="12" presetClass="entr" presetSubtype="1" fill="hold" grpId="0" nodeType="withEffect">
                                  <p:stCondLst>
                                    <p:cond delay="250"/>
                                  </p:stCondLst>
                                  <p:childTnLst>
                                    <p:set>
                                      <p:cBhvr>
                                        <p:cTn id="60" dur="1" fill="hold">
                                          <p:stCondLst>
                                            <p:cond delay="0"/>
                                          </p:stCondLst>
                                        </p:cTn>
                                        <p:tgtEl>
                                          <p:spTgt spid="28"/>
                                        </p:tgtEl>
                                        <p:attrNameLst>
                                          <p:attrName>style.visibility</p:attrName>
                                        </p:attrNameLst>
                                      </p:cBhvr>
                                      <p:to>
                                        <p:strVal val="visible"/>
                                      </p:to>
                                    </p:set>
                                    <p:anim calcmode="lin" valueType="num">
                                      <p:cBhvr additive="base">
                                        <p:cTn id="61" dur="500"/>
                                        <p:tgtEl>
                                          <p:spTgt spid="28"/>
                                        </p:tgtEl>
                                        <p:attrNameLst>
                                          <p:attrName>ppt_y</p:attrName>
                                        </p:attrNameLst>
                                      </p:cBhvr>
                                      <p:tavLst>
                                        <p:tav tm="0">
                                          <p:val>
                                            <p:strVal val="#ppt_y-#ppt_h*1.125000"/>
                                          </p:val>
                                        </p:tav>
                                        <p:tav tm="100000">
                                          <p:val>
                                            <p:strVal val="#ppt_y"/>
                                          </p:val>
                                        </p:tav>
                                      </p:tavLst>
                                    </p:anim>
                                    <p:animEffect transition="in" filter="wipe(down)">
                                      <p:cBhvr>
                                        <p:cTn id="62"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animBg="1"/>
      <p:bldP spid="23" grpId="0" animBg="1"/>
      <p:bldP spid="24" grpId="0" animBg="1"/>
      <p:bldP spid="25" grpId="0" animBg="1"/>
      <p:bldP spid="26" grpId="0" animBg="1"/>
      <p:bldP spid="27" grpId="0" animBg="1"/>
      <p:bldP spid="28"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a:t>Deploy, ramp-up on new services and onboard new </a:t>
            </a:r>
            <a:br>
              <a:rPr lang="en-US" sz="3200" dirty="0"/>
            </a:br>
            <a:r>
              <a:rPr lang="en-US" sz="3200" dirty="0"/>
              <a:t>users with Microsoft FastTrack:</a:t>
            </a:r>
            <a:br>
              <a:rPr lang="en-US" sz="3200" dirty="0"/>
            </a:br>
            <a:br>
              <a:rPr lang="en-US" sz="3200" dirty="0"/>
            </a:br>
            <a:r>
              <a:rPr lang="en-US" sz="3200" u="sng" dirty="0">
                <a:hlinkClick r:id="rId2"/>
              </a:rPr>
              <a:t>http://fasttrack.microsoft.com/</a:t>
            </a:r>
            <a:r>
              <a:rPr lang="en-US" sz="3200" dirty="0"/>
              <a:t> </a:t>
            </a:r>
          </a:p>
        </p:txBody>
      </p:sp>
      <p:pic>
        <p:nvPicPr>
          <p:cNvPr id="10" name="Picture Placeholder 9"/>
          <p:cNvPicPr>
            <a:picLocks noGrp="1" noChangeAspect="1"/>
          </p:cNvPicPr>
          <p:nvPr>
            <p:ph type="pic" sz="quarter" idx="10"/>
          </p:nvPr>
        </p:nvPicPr>
        <p:blipFill rotWithShape="1">
          <a:blip r:embed="rId3"/>
          <a:srcRect l="4372" r="36376"/>
          <a:stretch/>
        </p:blipFill>
        <p:spPr/>
      </p:pic>
    </p:spTree>
    <p:extLst>
      <p:ext uri="{BB962C8B-B14F-4D97-AF65-F5344CB8AC3E}">
        <p14:creationId xmlns:p14="http://schemas.microsoft.com/office/powerpoint/2010/main" val="1082152750"/>
      </p:ext>
    </p:extLst>
  </p:cSld>
  <p:clrMapOvr>
    <a:masterClrMapping/>
  </p:clrMapOvr>
  <p:transition>
    <p:fade/>
  </p:transition>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4639" y="1241426"/>
            <a:ext cx="5486399" cy="2123658"/>
          </a:xfrm>
        </p:spPr>
        <p:txBody>
          <a:bodyPr/>
          <a:lstStyle/>
          <a:p>
            <a:r>
              <a:rPr lang="en-US" sz="2800" dirty="0"/>
              <a:t>Join the Microsoft Tech Community </a:t>
            </a:r>
            <a:br>
              <a:rPr lang="en-US" sz="2800" dirty="0"/>
            </a:br>
            <a:r>
              <a:rPr lang="en-US" sz="2800" dirty="0"/>
              <a:t>to collaborate, share, and learn </a:t>
            </a:r>
            <a:br>
              <a:rPr lang="en-US" sz="2800" dirty="0"/>
            </a:br>
            <a:r>
              <a:rPr lang="en-US" sz="2800" dirty="0"/>
              <a:t>from the experts:</a:t>
            </a:r>
            <a:br>
              <a:rPr lang="en-US" sz="2800" dirty="0"/>
            </a:br>
            <a:br>
              <a:rPr lang="en-US" sz="2800" dirty="0"/>
            </a:br>
            <a:r>
              <a:rPr lang="en-US" sz="2800" u="sng" dirty="0">
                <a:hlinkClick r:id="rId2"/>
              </a:rPr>
              <a:t>http://techcommunity.microsoft.com</a:t>
            </a:r>
            <a:r>
              <a:rPr lang="en-US" sz="2800" dirty="0"/>
              <a:t> </a:t>
            </a:r>
          </a:p>
        </p:txBody>
      </p:sp>
      <p:pic>
        <p:nvPicPr>
          <p:cNvPr id="4" name="Picture Placeholder 3"/>
          <p:cNvPicPr>
            <a:picLocks noGrp="1" noChangeAspect="1"/>
          </p:cNvPicPr>
          <p:nvPr>
            <p:ph type="pic" sz="quarter" idx="10"/>
          </p:nvPr>
        </p:nvPicPr>
        <p:blipFill rotWithShape="1">
          <a:blip r:embed="rId3"/>
          <a:srcRect l="40748"/>
          <a:stretch/>
        </p:blipFill>
        <p:spPr/>
      </p:pic>
    </p:spTree>
    <p:extLst>
      <p:ext uri="{BB962C8B-B14F-4D97-AF65-F5344CB8AC3E}">
        <p14:creationId xmlns:p14="http://schemas.microsoft.com/office/powerpoint/2010/main" val="3875033802"/>
      </p:ext>
    </p:extLst>
  </p:cSld>
  <p:clrMapOvr>
    <a:masterClrMapping/>
  </p:clrMapOvr>
  <p:transition>
    <p:fade/>
  </p:transition>
</p:sld>
</file>

<file path=ppt/slides/slide42.xml><?xml version="1.0" encoding="utf-8"?>
<p:sld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a:xfrm>
          <a:off x="0" y="0"/>
          <a:ext cx="0" cy="0"/>
          <a:chOff x="0" y="0"/>
          <a:chExt cx="0" cy="0"/>
        </a:xfrm>
      </p:grpSpPr>
      <p:sp>
        <p:nvSpPr>
          <p:cNvPr id="4" name="Text Placeholder 5"/>
          <p:cNvSpPr txBox="1">
            <a:spLocks/>
          </p:cNvSpPr>
          <p:nvPr/>
        </p:nvSpPr>
        <p:spPr>
          <a:xfrm>
            <a:off x="5380037" y="4640262"/>
            <a:ext cx="6858000" cy="2179058"/>
          </a:xfrm>
          <a:prstGeom prst="rect">
            <a:avLst/>
          </a:prstGeom>
        </p:spPr>
        <p:txBody>
          <a:bodyPr vert="horz" wrap="square" lIns="146304" tIns="91440" rIns="146304" bIns="91440" rtlCol="0">
            <a:spAutoFit/>
          </a:bodyPr>
          <a:lstStyle>
            <a:lvl1pPr marL="0" marR="0" indent="0" algn="l" defTabSz="932667" rtl="0" eaLnBrk="1" fontAlgn="auto" latinLnBrk="0" hangingPunct="1">
              <a:lnSpc>
                <a:spcPct val="90000"/>
              </a:lnSpc>
              <a:spcBef>
                <a:spcPct val="20000"/>
              </a:spcBef>
              <a:spcAft>
                <a:spcPts val="0"/>
              </a:spcAft>
              <a:buClr>
                <a:schemeClr val="tx1"/>
              </a:buClr>
              <a:buSzPct val="90000"/>
              <a:buFont typeface="Wingdings" panose="05000000000000000000" pitchFamily="2" charset="2"/>
              <a:buNone/>
              <a:tabLst/>
              <a:defRPr sz="4000" kern="1200" spc="0" baseline="0">
                <a:gradFill>
                  <a:gsLst>
                    <a:gs pos="20354">
                      <a:schemeClr val="tx2"/>
                    </a:gs>
                    <a:gs pos="40000">
                      <a:schemeClr val="tx2"/>
                    </a:gs>
                  </a:gsLst>
                  <a:lin ang="5400000" scaled="0"/>
                </a:gradFill>
                <a:latin typeface="+mj-lt"/>
                <a:ea typeface="+mn-ea"/>
                <a:cs typeface="+mn-cs"/>
              </a:defRPr>
            </a:lvl1pPr>
            <a:lvl2pPr marL="0" marR="0" indent="0" algn="l" defTabSz="932667" rtl="0" eaLnBrk="1" fontAlgn="auto" latinLnBrk="0" hangingPunct="1">
              <a:lnSpc>
                <a:spcPct val="90000"/>
              </a:lnSpc>
              <a:spcBef>
                <a:spcPct val="20000"/>
              </a:spcBef>
              <a:spcAft>
                <a:spcPts val="0"/>
              </a:spcAft>
              <a:buClr>
                <a:schemeClr val="tx1"/>
              </a:buClr>
              <a:buSzPct val="90000"/>
              <a:buFontTx/>
              <a:buNone/>
              <a:tabLst/>
              <a:defRPr sz="2000" kern="1200" spc="0" baseline="0">
                <a:gradFill>
                  <a:gsLst>
                    <a:gs pos="1250">
                      <a:schemeClr val="tx1"/>
                    </a:gs>
                    <a:gs pos="100000">
                      <a:schemeClr val="tx1"/>
                    </a:gs>
                  </a:gsLst>
                  <a:lin ang="5400000" scaled="0"/>
                </a:gradFill>
                <a:latin typeface="+mn-lt"/>
                <a:ea typeface="+mn-ea"/>
                <a:cs typeface="+mn-cs"/>
              </a:defRPr>
            </a:lvl2pPr>
            <a:lvl3pPr marL="228582" marR="0" indent="0" algn="l" defTabSz="932667" rtl="0" eaLnBrk="1" fontAlgn="auto" latinLnBrk="0" hangingPunct="1">
              <a:lnSpc>
                <a:spcPct val="90000"/>
              </a:lnSpc>
              <a:spcBef>
                <a:spcPct val="20000"/>
              </a:spcBef>
              <a:spcAft>
                <a:spcPts val="0"/>
              </a:spcAft>
              <a:buClr>
                <a:schemeClr val="tx1"/>
              </a:buClr>
              <a:buSzPct val="90000"/>
              <a:buFont typeface="Wingdings" panose="05000000000000000000" pitchFamily="2" charset="2"/>
              <a:buNone/>
              <a:tabLst/>
              <a:defRPr sz="2000" kern="1200" spc="0" baseline="0">
                <a:gradFill>
                  <a:gsLst>
                    <a:gs pos="1250">
                      <a:schemeClr val="tx1"/>
                    </a:gs>
                    <a:gs pos="100000">
                      <a:schemeClr val="tx1"/>
                    </a:gs>
                  </a:gsLst>
                  <a:lin ang="5400000" scaled="0"/>
                </a:gradFill>
                <a:latin typeface="+mn-lt"/>
                <a:ea typeface="+mn-ea"/>
                <a:cs typeface="+mn-cs"/>
              </a:defRPr>
            </a:lvl3pPr>
            <a:lvl4pPr marL="457163" marR="0" indent="0" algn="l" defTabSz="932667" rtl="0" eaLnBrk="1" fontAlgn="auto" latinLnBrk="0" hangingPunct="1">
              <a:lnSpc>
                <a:spcPct val="90000"/>
              </a:lnSpc>
              <a:spcBef>
                <a:spcPct val="20000"/>
              </a:spcBef>
              <a:spcAft>
                <a:spcPts val="0"/>
              </a:spcAft>
              <a:buClr>
                <a:schemeClr val="tx1"/>
              </a:buClr>
              <a:buSzPct val="90000"/>
              <a:buFont typeface="Wingdings" panose="05000000000000000000" pitchFamily="2" charset="2"/>
              <a:buNone/>
              <a:tabLst/>
              <a:defRPr sz="1800" kern="1200" spc="0" baseline="0">
                <a:gradFill>
                  <a:gsLst>
                    <a:gs pos="1250">
                      <a:schemeClr val="tx1"/>
                    </a:gs>
                    <a:gs pos="100000">
                      <a:schemeClr val="tx1"/>
                    </a:gs>
                  </a:gsLst>
                  <a:lin ang="5400000" scaled="0"/>
                </a:gradFill>
                <a:latin typeface="+mn-lt"/>
                <a:ea typeface="+mn-ea"/>
                <a:cs typeface="+mn-cs"/>
              </a:defRPr>
            </a:lvl4pPr>
            <a:lvl5pPr marL="685745" marR="0" indent="0" algn="l" defTabSz="932667" rtl="0" eaLnBrk="1" fontAlgn="auto" latinLnBrk="0" hangingPunct="1">
              <a:lnSpc>
                <a:spcPct val="90000"/>
              </a:lnSpc>
              <a:spcBef>
                <a:spcPct val="20000"/>
              </a:spcBef>
              <a:spcAft>
                <a:spcPts val="0"/>
              </a:spcAft>
              <a:buClr>
                <a:schemeClr val="tx1"/>
              </a:buClr>
              <a:buSzPct val="90000"/>
              <a:buFont typeface="Wingdings" panose="05000000000000000000" pitchFamily="2" charset="2"/>
              <a:buNone/>
              <a:tabLst/>
              <a:defRPr sz="1800" kern="1200" spc="0" baseline="0">
                <a:gradFill>
                  <a:gsLst>
                    <a:gs pos="1250">
                      <a:schemeClr val="tx1"/>
                    </a:gs>
                    <a:gs pos="100000">
                      <a:schemeClr val="tx1"/>
                    </a:gs>
                  </a:gsLst>
                  <a:lin ang="5400000" scaled="0"/>
                </a:gradFill>
                <a:latin typeface="+mn-lt"/>
                <a:ea typeface="+mn-ea"/>
                <a:cs typeface="+mn-cs"/>
              </a:defRPr>
            </a:lvl5pPr>
            <a:lvl6pPr marL="2564834" indent="-233167" algn="l" defTabSz="932667"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170" indent="-233167" algn="l" defTabSz="932667"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503" indent="-233167" algn="l" defTabSz="932667"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3838" indent="-233167" algn="l" defTabSz="932667"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marR="0" lvl="0" indent="0" algn="l" defTabSz="932742" rtl="0" eaLnBrk="1" fontAlgn="auto" latinLnBrk="0" hangingPunct="1">
              <a:lnSpc>
                <a:spcPct val="90000"/>
              </a:lnSpc>
              <a:spcBef>
                <a:spcPct val="0"/>
              </a:spcBef>
              <a:spcAft>
                <a:spcPts val="0"/>
              </a:spcAft>
              <a:buClr>
                <a:schemeClr val="tx1"/>
              </a:buClr>
              <a:buSzPct val="90000"/>
              <a:buFont typeface="Wingdings" panose="05000000000000000000" pitchFamily="2" charset="2"/>
              <a:buNone/>
              <a:tabLst/>
              <a:defRPr/>
            </a:pPr>
            <a:r>
              <a:rPr kumimoji="0" lang="en-US" sz="2400" b="0" i="0" u="none" strike="noStrike" kern="1200" cap="none" spc="0" normalizeH="0" baseline="0" noProof="0" dirty="0">
                <a:ln>
                  <a:noFill/>
                </a:ln>
                <a:gradFill>
                  <a:gsLst>
                    <a:gs pos="24779">
                      <a:srgbClr val="292929"/>
                    </a:gs>
                    <a:gs pos="52000">
                      <a:srgbClr val="292929"/>
                    </a:gs>
                  </a:gsLst>
                  <a:lin ang="5400000" scaled="1"/>
                </a:gradFill>
                <a:effectLst/>
                <a:uLnTx/>
                <a:uFillTx/>
                <a:latin typeface="+mn-lt"/>
                <a:ea typeface="+mn-ea"/>
                <a:cs typeface="+mn-cs"/>
              </a:rPr>
              <a:t>From your PC or Tablet visit MyIgnite at </a:t>
            </a:r>
            <a:r>
              <a:rPr kumimoji="0" lang="en-US" sz="2400" b="0" i="0" u="none" strike="noStrike" kern="1200" cap="none" spc="0" normalizeH="0" baseline="0" noProof="0" dirty="0">
                <a:ln>
                  <a:noFill/>
                </a:ln>
                <a:gradFill>
                  <a:gsLst>
                    <a:gs pos="24779">
                      <a:srgbClr val="292929"/>
                    </a:gs>
                    <a:gs pos="52000">
                      <a:srgbClr val="292929"/>
                    </a:gs>
                  </a:gsLst>
                  <a:lin ang="5400000" scaled="1"/>
                </a:gradFill>
                <a:effectLst/>
                <a:uLnTx/>
                <a:uFillTx/>
                <a:latin typeface="+mn-lt"/>
                <a:ea typeface="+mn-ea"/>
                <a:cs typeface="+mn-cs"/>
                <a:hlinkClick r:id="rId3"/>
              </a:rPr>
              <a:t>http://myignite.microsoft.com</a:t>
            </a:r>
            <a:endParaRPr kumimoji="0" lang="en-US" sz="2400" b="0" i="0" u="none" strike="noStrike" kern="1200" cap="none" spc="0" normalizeH="0" baseline="0" noProof="0" dirty="0">
              <a:ln>
                <a:noFill/>
              </a:ln>
              <a:gradFill>
                <a:gsLst>
                  <a:gs pos="24779">
                    <a:srgbClr val="292929"/>
                  </a:gs>
                  <a:gs pos="52000">
                    <a:srgbClr val="292929"/>
                  </a:gs>
                </a:gsLst>
                <a:lin ang="5400000" scaled="1"/>
              </a:gradFill>
              <a:effectLst/>
              <a:uLnTx/>
              <a:uFillTx/>
              <a:latin typeface="+mn-lt"/>
              <a:ea typeface="+mn-ea"/>
              <a:cs typeface="+mn-cs"/>
            </a:endParaRPr>
          </a:p>
          <a:p>
            <a:pPr marL="0" marR="0" lvl="0" indent="0" algn="l" defTabSz="932742" rtl="0" eaLnBrk="1" fontAlgn="auto" latinLnBrk="0" hangingPunct="1">
              <a:lnSpc>
                <a:spcPct val="90000"/>
              </a:lnSpc>
              <a:spcBef>
                <a:spcPct val="0"/>
              </a:spcBef>
              <a:spcAft>
                <a:spcPts val="0"/>
              </a:spcAft>
              <a:buClr>
                <a:schemeClr val="tx1"/>
              </a:buClr>
              <a:buSzPct val="90000"/>
              <a:buFont typeface="Wingdings" panose="05000000000000000000" pitchFamily="2" charset="2"/>
              <a:buNone/>
              <a:tabLst/>
              <a:defRPr/>
            </a:pPr>
            <a:endParaRPr kumimoji="0" lang="en-US" sz="2400" b="0" i="0" u="none" strike="noStrike" kern="1200" cap="none" spc="0" normalizeH="0" baseline="0" noProof="0" dirty="0">
              <a:ln>
                <a:noFill/>
              </a:ln>
              <a:gradFill>
                <a:gsLst>
                  <a:gs pos="24779">
                    <a:srgbClr val="292929"/>
                  </a:gs>
                  <a:gs pos="52000">
                    <a:srgbClr val="292929"/>
                  </a:gs>
                </a:gsLst>
                <a:lin ang="5400000" scaled="1"/>
              </a:gradFill>
              <a:effectLst/>
              <a:uLnTx/>
              <a:uFillTx/>
              <a:latin typeface="+mn-lt"/>
              <a:ea typeface="+mn-ea"/>
              <a:cs typeface="+mn-cs"/>
            </a:endParaRPr>
          </a:p>
          <a:p>
            <a:pPr marL="0" marR="0" lvl="0" indent="0" algn="l" defTabSz="932742" rtl="0" eaLnBrk="1" fontAlgn="auto" latinLnBrk="0" hangingPunct="1">
              <a:lnSpc>
                <a:spcPct val="90000"/>
              </a:lnSpc>
              <a:spcBef>
                <a:spcPct val="0"/>
              </a:spcBef>
              <a:spcAft>
                <a:spcPts val="0"/>
              </a:spcAft>
              <a:buClr>
                <a:schemeClr val="tx1"/>
              </a:buClr>
              <a:buSzPct val="90000"/>
              <a:buFont typeface="Wingdings" panose="05000000000000000000" pitchFamily="2" charset="2"/>
              <a:buNone/>
              <a:tabLst/>
              <a:defRPr/>
            </a:pPr>
            <a:r>
              <a:rPr kumimoji="0" lang="en-US" sz="2400" b="0" i="0" u="none" strike="noStrike" kern="1200" cap="none" spc="0" normalizeH="0" baseline="0" noProof="0" dirty="0">
                <a:ln>
                  <a:noFill/>
                </a:ln>
                <a:gradFill>
                  <a:gsLst>
                    <a:gs pos="24779">
                      <a:srgbClr val="292929"/>
                    </a:gs>
                    <a:gs pos="52000">
                      <a:srgbClr val="292929"/>
                    </a:gs>
                  </a:gsLst>
                  <a:lin ang="5400000" scaled="1"/>
                </a:gradFill>
                <a:effectLst/>
                <a:uLnTx/>
                <a:uFillTx/>
                <a:latin typeface="+mn-lt"/>
                <a:ea typeface="+mn-ea"/>
                <a:cs typeface="+mn-cs"/>
              </a:rPr>
              <a:t>From your phone download and use the Ignite Mobile App by scanning  the QR code above or visiting </a:t>
            </a:r>
            <a:r>
              <a:rPr kumimoji="0" lang="en-US" sz="2400" b="0" i="0" u="none" strike="noStrike" kern="1200" cap="none" spc="0" normalizeH="0" baseline="0" noProof="0" dirty="0">
                <a:ln>
                  <a:noFill/>
                </a:ln>
                <a:gradFill>
                  <a:gsLst>
                    <a:gs pos="24779">
                      <a:srgbClr val="292929"/>
                    </a:gs>
                    <a:gs pos="52000">
                      <a:srgbClr val="292929"/>
                    </a:gs>
                  </a:gsLst>
                  <a:lin ang="5400000" scaled="1"/>
                </a:gradFill>
                <a:effectLst/>
                <a:uLnTx/>
                <a:uFillTx/>
                <a:latin typeface="+mn-lt"/>
                <a:ea typeface="+mn-ea"/>
                <a:cs typeface="+mn-cs"/>
                <a:hlinkClick r:id="rId4"/>
              </a:rPr>
              <a:t>https://aka.ms/ignite.mobileapp</a:t>
            </a:r>
            <a:r>
              <a:rPr kumimoji="0" lang="en-US" sz="2400" b="0" i="0" u="none" strike="noStrike" kern="1200" cap="none" spc="0" normalizeH="0" baseline="0" noProof="0" dirty="0">
                <a:ln>
                  <a:noFill/>
                </a:ln>
                <a:gradFill>
                  <a:gsLst>
                    <a:gs pos="24779">
                      <a:srgbClr val="292929"/>
                    </a:gs>
                    <a:gs pos="52000">
                      <a:srgbClr val="292929"/>
                    </a:gs>
                  </a:gsLst>
                  <a:lin ang="5400000" scaled="1"/>
                </a:gradFill>
                <a:effectLst/>
                <a:uLnTx/>
                <a:uFillTx/>
                <a:latin typeface="+mn-lt"/>
                <a:ea typeface="+mn-ea"/>
                <a:cs typeface="+mn-cs"/>
              </a:rPr>
              <a:t> </a:t>
            </a:r>
          </a:p>
        </p:txBody>
      </p:sp>
      <p:sp>
        <p:nvSpPr>
          <p:cNvPr id="11" name="Title 1"/>
          <p:cNvSpPr txBox="1">
            <a:spLocks/>
          </p:cNvSpPr>
          <p:nvPr/>
        </p:nvSpPr>
        <p:spPr>
          <a:xfrm>
            <a:off x="5380037" y="295274"/>
            <a:ext cx="6784166" cy="915989"/>
          </a:xfrm>
          <a:prstGeom prst="rect">
            <a:avLst/>
          </a:prstGeom>
        </p:spPr>
        <p:txBody>
          <a:bodyPr lIns="182880" tIns="146304" rIns="182880" bIns="146304"/>
          <a:lstStyle>
            <a:lvl1pPr algn="l" defTabSz="932742" rtl="0" eaLnBrk="1" latinLnBrk="0" hangingPunct="1">
              <a:lnSpc>
                <a:spcPct val="90000"/>
              </a:lnSpc>
              <a:spcBef>
                <a:spcPct val="0"/>
              </a:spcBef>
              <a:buNone/>
              <a:defRPr lang="en-US" sz="4800" b="0" kern="1200" cap="none" spc="-102" baseline="0" dirty="0" smtClean="0">
                <a:ln w="3175">
                  <a:noFill/>
                </a:ln>
                <a:gradFill>
                  <a:gsLst>
                    <a:gs pos="1250">
                      <a:schemeClr val="tx1"/>
                    </a:gs>
                    <a:gs pos="100000">
                      <a:schemeClr val="tx1"/>
                    </a:gs>
                  </a:gsLst>
                  <a:lin ang="5400000" scaled="0"/>
                </a:gradFill>
                <a:effectLst/>
                <a:latin typeface="+mj-lt"/>
                <a:ea typeface="+mn-ea"/>
                <a:cs typeface="Segoe UI" pitchFamily="34" charset="0"/>
              </a:defRPr>
            </a:lvl1pPr>
          </a:lstStyle>
          <a:p>
            <a:pPr marL="0" marR="0" lvl="0" indent="0" algn="l" defTabSz="932742" rtl="0" eaLnBrk="1" fontAlgn="auto" latinLnBrk="0" hangingPunct="1">
              <a:lnSpc>
                <a:spcPct val="80000"/>
              </a:lnSpc>
              <a:spcBef>
                <a:spcPct val="0"/>
              </a:spcBef>
              <a:spcAft>
                <a:spcPts val="0"/>
              </a:spcAft>
              <a:buClrTx/>
              <a:buSzTx/>
              <a:buFontTx/>
              <a:buNone/>
              <a:tabLst/>
              <a:defRPr/>
            </a:pPr>
            <a:r>
              <a:rPr kumimoji="0" lang="en-US" sz="4000" b="0" i="0" u="none" strike="noStrike" kern="1200" cap="none" spc="-102" normalizeH="0" baseline="0" noProof="0" dirty="0">
                <a:ln w="3175">
                  <a:noFill/>
                </a:ln>
                <a:gradFill>
                  <a:gsLst>
                    <a:gs pos="24779">
                      <a:srgbClr val="292929"/>
                    </a:gs>
                    <a:gs pos="52000">
                      <a:srgbClr val="292929"/>
                    </a:gs>
                  </a:gsLst>
                  <a:lin ang="5400000" scaled="1"/>
                </a:gradFill>
                <a:effectLst/>
                <a:uLnTx/>
                <a:uFillTx/>
                <a:latin typeface="+mj-lt"/>
                <a:ea typeface="+mn-ea"/>
                <a:cs typeface="Segoe UI" pitchFamily="34" charset="0"/>
              </a:rPr>
              <a:t>Please evaluate this session</a:t>
            </a:r>
          </a:p>
          <a:p>
            <a:pPr marL="0" marR="0" lvl="0" indent="0" algn="l" defTabSz="932742" rtl="0" eaLnBrk="1" fontAlgn="auto" latinLnBrk="0" hangingPunct="1">
              <a:lnSpc>
                <a:spcPct val="80000"/>
              </a:lnSpc>
              <a:spcBef>
                <a:spcPct val="0"/>
              </a:spcBef>
              <a:spcAft>
                <a:spcPts val="0"/>
              </a:spcAft>
              <a:buClrTx/>
              <a:buSzTx/>
              <a:buFontTx/>
              <a:buNone/>
              <a:tabLst/>
              <a:defRPr/>
            </a:pPr>
            <a:r>
              <a:rPr kumimoji="0" lang="en-US" sz="3200" b="0" i="0" u="none" strike="noStrike" kern="1200" cap="none" spc="-102" normalizeH="0" baseline="0" noProof="0" dirty="0">
                <a:ln w="3175">
                  <a:noFill/>
                </a:ln>
                <a:gradFill>
                  <a:gsLst>
                    <a:gs pos="24779">
                      <a:srgbClr val="292929"/>
                    </a:gs>
                    <a:gs pos="52000">
                      <a:srgbClr val="292929"/>
                    </a:gs>
                  </a:gsLst>
                  <a:lin ang="5400000" scaled="1"/>
                </a:gradFill>
                <a:effectLst/>
                <a:uLnTx/>
                <a:uFillTx/>
                <a:latin typeface="+mj-lt"/>
                <a:ea typeface="+mn-ea"/>
                <a:cs typeface="Segoe UI" pitchFamily="34" charset="0"/>
              </a:rPr>
              <a:t>Your feedback is important to us!</a:t>
            </a:r>
            <a:endParaRPr kumimoji="0" lang="en-US" sz="3600" b="0" i="0" u="none" strike="noStrike" kern="1200" cap="none" spc="-102" normalizeH="0" baseline="0" noProof="0" dirty="0">
              <a:ln w="3175">
                <a:noFill/>
              </a:ln>
              <a:gradFill>
                <a:gsLst>
                  <a:gs pos="24779">
                    <a:srgbClr val="292929"/>
                  </a:gs>
                  <a:gs pos="52000">
                    <a:srgbClr val="292929"/>
                  </a:gs>
                </a:gsLst>
                <a:lin ang="5400000" scaled="1"/>
              </a:gradFill>
              <a:effectLst/>
              <a:uLnTx/>
              <a:uFillTx/>
              <a:latin typeface="+mj-lt"/>
              <a:ea typeface="+mn-ea"/>
              <a:cs typeface="Segoe UI" pitchFamily="34" charset="0"/>
            </a:endParaRPr>
          </a:p>
        </p:txBody>
      </p:sp>
      <p:pic>
        <p:nvPicPr>
          <p:cNvPr id="14" name="Picture 13"/>
          <p:cNvPicPr>
            <a:picLocks noChangeAspect="1"/>
          </p:cNvPicPr>
          <p:nvPr/>
        </p:nvPicPr>
        <p:blipFill rotWithShape="1">
          <a:blip r:embed="rId5"/>
          <a:srcRect l="17119" r="5881"/>
          <a:stretch/>
        </p:blipFill>
        <p:spPr>
          <a:xfrm>
            <a:off x="0" y="-1"/>
            <a:ext cx="4925696" cy="6995160"/>
          </a:xfrm>
          <a:prstGeom prst="rect">
            <a:avLst/>
          </a:prstGeom>
        </p:spPr>
      </p:pic>
      <p:pic>
        <p:nvPicPr>
          <p:cNvPr id="2" name="Picture 1"/>
          <p:cNvPicPr>
            <a:picLocks noChangeAspect="1"/>
          </p:cNvPicPr>
          <p:nvPr/>
        </p:nvPicPr>
        <p:blipFill>
          <a:blip r:embed="rId6"/>
          <a:stretch>
            <a:fillRect/>
          </a:stretch>
        </p:blipFill>
        <p:spPr>
          <a:xfrm>
            <a:off x="7118985" y="1478816"/>
            <a:ext cx="3124200" cy="3124200"/>
          </a:xfrm>
          <a:prstGeom prst="rect">
            <a:avLst/>
          </a:prstGeom>
        </p:spPr>
      </p:pic>
    </p:spTree>
    <p:extLst>
      <p:ext uri="{BB962C8B-B14F-4D97-AF65-F5344CB8AC3E}">
        <p14:creationId xmlns:p14="http://schemas.microsoft.com/office/powerpoint/2010/main" val="18097106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274638" y="295275"/>
            <a:ext cx="11889564" cy="917575"/>
          </a:xfrm>
        </p:spPr>
        <p:txBody>
          <a:bodyPr/>
          <a:lstStyle/>
          <a:p>
            <a:r>
              <a:rPr lang="en-US" dirty="0"/>
              <a:t>Microsoft Graph Sessions at Ignite</a:t>
            </a:r>
          </a:p>
        </p:txBody>
      </p:sp>
      <p:graphicFrame>
        <p:nvGraphicFramePr>
          <p:cNvPr id="4" name="Table 3"/>
          <p:cNvGraphicFramePr>
            <a:graphicFrameLocks noGrp="1"/>
          </p:cNvGraphicFramePr>
          <p:nvPr>
            <p:extLst/>
          </p:nvPr>
        </p:nvGraphicFramePr>
        <p:xfrm>
          <a:off x="731837" y="1212850"/>
          <a:ext cx="10439400" cy="5059279"/>
        </p:xfrm>
        <a:graphic>
          <a:graphicData uri="http://schemas.openxmlformats.org/drawingml/2006/table">
            <a:tbl>
              <a:tblPr bandRow="1">
                <a:tableStyleId>{5C22544A-7EE6-4342-B048-85BDC9FD1C3A}</a:tableStyleId>
              </a:tblPr>
              <a:tblGrid>
                <a:gridCol w="1276761">
                  <a:extLst>
                    <a:ext uri="{9D8B030D-6E8A-4147-A177-3AD203B41FA5}">
                      <a16:colId xmlns:a16="http://schemas.microsoft.com/office/drawing/2014/main" val="2175592032"/>
                    </a:ext>
                  </a:extLst>
                </a:gridCol>
                <a:gridCol w="7585463">
                  <a:extLst>
                    <a:ext uri="{9D8B030D-6E8A-4147-A177-3AD203B41FA5}">
                      <a16:colId xmlns:a16="http://schemas.microsoft.com/office/drawing/2014/main" val="3477453082"/>
                    </a:ext>
                  </a:extLst>
                </a:gridCol>
                <a:gridCol w="1577176">
                  <a:extLst>
                    <a:ext uri="{9D8B030D-6E8A-4147-A177-3AD203B41FA5}">
                      <a16:colId xmlns:a16="http://schemas.microsoft.com/office/drawing/2014/main" val="2385037199"/>
                    </a:ext>
                  </a:extLst>
                </a:gridCol>
              </a:tblGrid>
              <a:tr h="370840">
                <a:tc>
                  <a:txBody>
                    <a:bodyPr/>
                    <a:lstStyle/>
                    <a:p>
                      <a:r>
                        <a:rPr lang="en-US" sz="1600" dirty="0"/>
                        <a:t>BRK3306</a:t>
                      </a:r>
                    </a:p>
                  </a:txBody>
                  <a:tcPr/>
                </a:tc>
                <a:tc>
                  <a:txBody>
                    <a:bodyPr/>
                    <a:lstStyle/>
                    <a:p>
                      <a:r>
                        <a:rPr lang="en-US" sz="1600" dirty="0"/>
                        <a:t>Power your applications with Excel Workbooks as a Service</a:t>
                      </a:r>
                    </a:p>
                  </a:txBody>
                  <a:tcPr/>
                </a:tc>
                <a:tc>
                  <a:txBody>
                    <a:bodyPr/>
                    <a:lstStyle/>
                    <a:p>
                      <a:r>
                        <a:rPr lang="en-US" sz="1600" dirty="0"/>
                        <a:t>Yina Arenas,</a:t>
                      </a:r>
                    </a:p>
                    <a:p>
                      <a:r>
                        <a:rPr lang="en-US" sz="1600" dirty="0"/>
                        <a:t>Yu Liu</a:t>
                      </a:r>
                    </a:p>
                  </a:txBody>
                  <a:tcPr/>
                </a:tc>
                <a:extLst>
                  <a:ext uri="{0D108BD9-81ED-4DB2-BD59-A6C34878D82A}">
                    <a16:rowId xmlns:a16="http://schemas.microsoft.com/office/drawing/2014/main" val="3367417619"/>
                  </a:ext>
                </a:extLst>
              </a:tr>
              <a:tr h="370840">
                <a:tc>
                  <a:txBody>
                    <a:bodyPr/>
                    <a:lstStyle/>
                    <a:p>
                      <a:r>
                        <a:rPr lang="en-US" sz="1600" dirty="0"/>
                        <a:t>BRK3046</a:t>
                      </a:r>
                    </a:p>
                  </a:txBody>
                  <a:tcPr/>
                </a:tc>
                <a:tc>
                  <a:txBody>
                    <a:bodyPr/>
                    <a:lstStyle/>
                    <a:p>
                      <a:r>
                        <a:rPr lang="en-US" sz="1600" dirty="0"/>
                        <a:t>Build intelligent line-of-business applications leveraging the Outlook REST APIs</a:t>
                      </a:r>
                    </a:p>
                  </a:txBody>
                  <a:tcPr/>
                </a:tc>
                <a:tc>
                  <a:txBody>
                    <a:bodyPr/>
                    <a:lstStyle/>
                    <a:p>
                      <a:r>
                        <a:rPr lang="en-US" sz="1600" dirty="0"/>
                        <a:t>Venkat</a:t>
                      </a:r>
                    </a:p>
                    <a:p>
                      <a:r>
                        <a:rPr lang="en-US" sz="1600" dirty="0"/>
                        <a:t>Ayyadevara</a:t>
                      </a:r>
                    </a:p>
                  </a:txBody>
                  <a:tcPr/>
                </a:tc>
                <a:extLst>
                  <a:ext uri="{0D108BD9-81ED-4DB2-BD59-A6C34878D82A}">
                    <a16:rowId xmlns:a16="http://schemas.microsoft.com/office/drawing/2014/main" val="3596968893"/>
                  </a:ext>
                </a:extLst>
              </a:tr>
              <a:tr h="370840">
                <a:tc>
                  <a:txBody>
                    <a:bodyPr/>
                    <a:lstStyle/>
                    <a:p>
                      <a:r>
                        <a:rPr lang="en-US" sz="1600" dirty="0"/>
                        <a:t>BRK4016</a:t>
                      </a:r>
                    </a:p>
                  </a:txBody>
                  <a:tcPr/>
                </a:tc>
                <a:tc>
                  <a:txBody>
                    <a:bodyPr/>
                    <a:lstStyle/>
                    <a:p>
                      <a:r>
                        <a:rPr lang="en-US" sz="1600" dirty="0"/>
                        <a:t>Access SharePoint files and lists using SharePoint API in Microsoft Graph API</a:t>
                      </a:r>
                    </a:p>
                  </a:txBody>
                  <a:tcPr/>
                </a:tc>
                <a:tc>
                  <a:txBody>
                    <a:bodyPr/>
                    <a:lstStyle/>
                    <a:p>
                      <a:r>
                        <a:rPr lang="en-US" sz="1600" dirty="0"/>
                        <a:t>Ryan Gregg, Luca Bandinelli</a:t>
                      </a:r>
                    </a:p>
                  </a:txBody>
                  <a:tcPr/>
                </a:tc>
                <a:extLst>
                  <a:ext uri="{0D108BD9-81ED-4DB2-BD59-A6C34878D82A}">
                    <a16:rowId xmlns:a16="http://schemas.microsoft.com/office/drawing/2014/main" val="4226676826"/>
                  </a:ext>
                </a:extLst>
              </a:tr>
              <a:tr h="370840">
                <a:tc>
                  <a:txBody>
                    <a:bodyPr/>
                    <a:lstStyle/>
                    <a:p>
                      <a:r>
                        <a:rPr lang="en-US" sz="1600" dirty="0"/>
                        <a:t>BRK3082</a:t>
                      </a:r>
                    </a:p>
                  </a:txBody>
                  <a:tcPr/>
                </a:tc>
                <a:tc>
                  <a:txBody>
                    <a:bodyPr/>
                    <a:lstStyle/>
                    <a:p>
                      <a:r>
                        <a:rPr lang="en-US" sz="1600" dirty="0"/>
                        <a:t>Build solutions and apps with Microsoft OneDrive API and Microsoft Graph API</a:t>
                      </a:r>
                    </a:p>
                  </a:txBody>
                  <a:tcPr/>
                </a:tc>
                <a:tc>
                  <a:txBody>
                    <a:bodyPr/>
                    <a:lstStyle/>
                    <a:p>
                      <a:r>
                        <a:rPr lang="en-US" sz="1600" dirty="0"/>
                        <a:t>Jonathan </a:t>
                      </a:r>
                      <a:r>
                        <a:rPr lang="en-US" sz="1600" dirty="0" err="1"/>
                        <a:t>Herbach</a:t>
                      </a:r>
                      <a:r>
                        <a:rPr lang="en-US" sz="1600" dirty="0"/>
                        <a:t>, Ryan Gregg</a:t>
                      </a:r>
                    </a:p>
                  </a:txBody>
                  <a:tcPr/>
                </a:tc>
                <a:extLst>
                  <a:ext uri="{0D108BD9-81ED-4DB2-BD59-A6C34878D82A}">
                    <a16:rowId xmlns:a16="http://schemas.microsoft.com/office/drawing/2014/main" val="2280579919"/>
                  </a:ext>
                </a:extLst>
              </a:tr>
              <a:tr h="370840">
                <a:tc>
                  <a:txBody>
                    <a:bodyPr/>
                    <a:lstStyle/>
                    <a:p>
                      <a:r>
                        <a:rPr lang="en-US" sz="1600" dirty="0"/>
                        <a:t>BRK3045</a:t>
                      </a:r>
                    </a:p>
                  </a:txBody>
                  <a:tcPr/>
                </a:tc>
                <a:tc>
                  <a:txBody>
                    <a:bodyPr/>
                    <a:lstStyle/>
                    <a:p>
                      <a:r>
                        <a:rPr lang="en-US" sz="1600" dirty="0"/>
                        <a:t>Use Microsoft Graph to reach users on hybrid Exchange 2016</a:t>
                      </a:r>
                    </a:p>
                  </a:txBody>
                  <a:tcPr/>
                </a:tc>
                <a:tc>
                  <a:txBody>
                    <a:bodyPr/>
                    <a:lstStyle/>
                    <a:p>
                      <a:r>
                        <a:rPr lang="en-US" sz="1600" dirty="0"/>
                        <a:t>Venkat Ayyadevara</a:t>
                      </a:r>
                    </a:p>
                  </a:txBody>
                  <a:tcPr/>
                </a:tc>
                <a:extLst>
                  <a:ext uri="{0D108BD9-81ED-4DB2-BD59-A6C34878D82A}">
                    <a16:rowId xmlns:a16="http://schemas.microsoft.com/office/drawing/2014/main" val="1815080772"/>
                  </a:ext>
                </a:extLst>
              </a:tr>
              <a:tr h="370840">
                <a:tc>
                  <a:txBody>
                    <a:bodyPr/>
                    <a:lstStyle/>
                    <a:p>
                      <a:r>
                        <a:rPr lang="en-US" sz="1600" dirty="0"/>
                        <a:t>BRK3199</a:t>
                      </a:r>
                    </a:p>
                  </a:txBody>
                  <a:tcPr/>
                </a:tc>
                <a:tc>
                  <a:txBody>
                    <a:bodyPr/>
                    <a:lstStyle/>
                    <a:p>
                      <a:r>
                        <a:rPr lang="en-US" sz="1600" dirty="0"/>
                        <a:t>Access intelligence in the Microsoft Graph and API</a:t>
                      </a:r>
                    </a:p>
                  </a:txBody>
                  <a:tcPr/>
                </a:tc>
                <a:tc>
                  <a:txBody>
                    <a:bodyPr/>
                    <a:lstStyle/>
                    <a:p>
                      <a:r>
                        <a:rPr lang="en-US" sz="1600" dirty="0"/>
                        <a:t>Jon Meling,</a:t>
                      </a:r>
                      <a:br>
                        <a:rPr lang="en-US" sz="1600" dirty="0"/>
                      </a:br>
                      <a:r>
                        <a:rPr lang="en-US" sz="1600" dirty="0"/>
                        <a:t>Andreas</a:t>
                      </a:r>
                      <a:r>
                        <a:rPr lang="en-US" sz="1600" baseline="0" dirty="0"/>
                        <a:t> Eide</a:t>
                      </a:r>
                      <a:endParaRPr lang="en-US" sz="1600" dirty="0"/>
                    </a:p>
                  </a:txBody>
                  <a:tcPr/>
                </a:tc>
                <a:extLst>
                  <a:ext uri="{0D108BD9-81ED-4DB2-BD59-A6C34878D82A}">
                    <a16:rowId xmlns:a16="http://schemas.microsoft.com/office/drawing/2014/main" val="2578748082"/>
                  </a:ext>
                </a:extLst>
              </a:tr>
              <a:tr h="390759">
                <a:tc>
                  <a:txBody>
                    <a:bodyPr/>
                    <a:lstStyle/>
                    <a:p>
                      <a:r>
                        <a:rPr lang="en-US" sz="1600" dirty="0"/>
                        <a:t>THR3039</a:t>
                      </a:r>
                    </a:p>
                  </a:txBody>
                  <a:tcPr/>
                </a:tc>
                <a:tc>
                  <a:txBody>
                    <a:bodyPr/>
                    <a:lstStyle/>
                    <a:p>
                      <a:r>
                        <a:rPr lang="en-US" sz="1600" dirty="0"/>
                        <a:t>Build real business solutions with Office 365 and </a:t>
                      </a:r>
                      <a:r>
                        <a:rPr lang="en-US" sz="1600" dirty="0" err="1"/>
                        <a:t>OfficeDev</a:t>
                      </a:r>
                      <a:r>
                        <a:rPr lang="en-US" sz="1600" dirty="0"/>
                        <a:t> PnP</a:t>
                      </a:r>
                    </a:p>
                  </a:txBody>
                  <a:tcPr/>
                </a:tc>
                <a:tc>
                  <a:txBody>
                    <a:bodyPr/>
                    <a:lstStyle/>
                    <a:p>
                      <a:r>
                        <a:rPr lang="en-US" sz="1600" dirty="0"/>
                        <a:t>Paolo Pialorsi</a:t>
                      </a:r>
                    </a:p>
                  </a:txBody>
                  <a:tcPr/>
                </a:tc>
                <a:extLst>
                  <a:ext uri="{0D108BD9-81ED-4DB2-BD59-A6C34878D82A}">
                    <a16:rowId xmlns:a16="http://schemas.microsoft.com/office/drawing/2014/main" val="1314318174"/>
                  </a:ext>
                </a:extLst>
              </a:tr>
              <a:tr h="370840">
                <a:tc>
                  <a:txBody>
                    <a:bodyPr/>
                    <a:lstStyle/>
                    <a:p>
                      <a:r>
                        <a:rPr lang="en-US" sz="1600" dirty="0"/>
                        <a:t>BRK2008</a:t>
                      </a:r>
                    </a:p>
                  </a:txBody>
                  <a:tcPr/>
                </a:tc>
                <a:tc>
                  <a:txBody>
                    <a:bodyPr/>
                    <a:lstStyle/>
                    <a:p>
                      <a:r>
                        <a:rPr lang="en-US" sz="1600" dirty="0"/>
                        <a:t>Understand your users: what’s new in Office 365 Usage Reporting</a:t>
                      </a:r>
                    </a:p>
                  </a:txBody>
                  <a:tcPr/>
                </a:tc>
                <a:tc>
                  <a:txBody>
                    <a:bodyPr/>
                    <a:lstStyle/>
                    <a:p>
                      <a:r>
                        <a:rPr lang="en-US" sz="1600" dirty="0"/>
                        <a:t>Shilpi Sinha, Anne </a:t>
                      </a:r>
                      <a:r>
                        <a:rPr lang="en-US" sz="1600" dirty="0" err="1"/>
                        <a:t>Michels</a:t>
                      </a:r>
                      <a:endParaRPr lang="en-US" sz="1600" dirty="0"/>
                    </a:p>
                  </a:txBody>
                  <a:tcPr/>
                </a:tc>
                <a:extLst>
                  <a:ext uri="{0D108BD9-81ED-4DB2-BD59-A6C34878D82A}">
                    <a16:rowId xmlns:a16="http://schemas.microsoft.com/office/drawing/2014/main" val="2585963202"/>
                  </a:ext>
                </a:extLst>
              </a:tr>
              <a:tr h="370840">
                <a:tc>
                  <a:txBody>
                    <a:bodyPr/>
                    <a:lstStyle/>
                    <a:p>
                      <a:r>
                        <a:rPr lang="en-US" sz="1600" dirty="0"/>
                        <a:t>BRK3114</a:t>
                      </a:r>
                    </a:p>
                  </a:txBody>
                  <a:tcPr/>
                </a:tc>
                <a:tc>
                  <a:txBody>
                    <a:bodyPr/>
                    <a:lstStyle/>
                    <a:p>
                      <a:r>
                        <a:rPr lang="en-US" sz="1600" dirty="0"/>
                        <a:t>Create cross-platform mobile apps with </a:t>
                      </a:r>
                      <a:r>
                        <a:rPr lang="en-US" sz="1600" dirty="0" err="1"/>
                        <a:t>Xamarin</a:t>
                      </a:r>
                      <a:r>
                        <a:rPr lang="en-US" sz="1600" dirty="0"/>
                        <a:t> that connect to Office Services</a:t>
                      </a:r>
                    </a:p>
                  </a:txBody>
                  <a:tcPr/>
                </a:tc>
                <a:tc>
                  <a:txBody>
                    <a:bodyPr/>
                    <a:lstStyle/>
                    <a:p>
                      <a:r>
                        <a:rPr lang="en-US" sz="1600" b="0" dirty="0"/>
                        <a:t>Fabian Williams</a:t>
                      </a:r>
                    </a:p>
                  </a:txBody>
                  <a:tcPr/>
                </a:tc>
                <a:extLst>
                  <a:ext uri="{0D108BD9-81ED-4DB2-BD59-A6C34878D82A}">
                    <a16:rowId xmlns:a16="http://schemas.microsoft.com/office/drawing/2014/main" val="1067863247"/>
                  </a:ext>
                </a:extLst>
              </a:tr>
            </a:tbl>
          </a:graphicData>
        </a:graphic>
      </p:graphicFrame>
    </p:spTree>
    <p:extLst>
      <p:ext uri="{BB962C8B-B14F-4D97-AF65-F5344CB8AC3E}">
        <p14:creationId xmlns:p14="http://schemas.microsoft.com/office/powerpoint/2010/main" val="767692120"/>
      </p:ext>
    </p:extLst>
  </p:cSld>
  <p:clrMapOvr>
    <a:masterClrMapping/>
  </p:clrMapOvr>
  <p:transition>
    <p:fade/>
  </p:transition>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2234893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a:stretch>
            <a:fillRect/>
          </a:stretch>
        </p:blipFill>
        <p:spPr>
          <a:xfrm>
            <a:off x="5126323" y="2506662"/>
            <a:ext cx="7037881" cy="3522594"/>
          </a:xfrm>
          <a:prstGeom prst="rect">
            <a:avLst/>
          </a:prstGeom>
        </p:spPr>
      </p:pic>
      <p:sp>
        <p:nvSpPr>
          <p:cNvPr id="4" name="Text Placeholder 3"/>
          <p:cNvSpPr>
            <a:spLocks noGrp="1"/>
          </p:cNvSpPr>
          <p:nvPr>
            <p:ph type="body" sz="quarter" idx="10"/>
          </p:nvPr>
        </p:nvSpPr>
        <p:spPr>
          <a:xfrm>
            <a:off x="281383" y="1215444"/>
            <a:ext cx="5936854" cy="5283626"/>
          </a:xfrm>
        </p:spPr>
        <p:txBody>
          <a:bodyPr/>
          <a:lstStyle/>
          <a:p>
            <a:pPr marL="0" indent="0">
              <a:buNone/>
            </a:pPr>
            <a:r>
              <a:rPr lang="en-US" dirty="0"/>
              <a:t>Single API for:</a:t>
            </a:r>
          </a:p>
          <a:p>
            <a:pPr marL="0" indent="0">
              <a:buNone/>
            </a:pPr>
            <a:endParaRPr lang="en-US" sz="1598" dirty="0"/>
          </a:p>
          <a:p>
            <a:pPr marL="280679" indent="-280679">
              <a:buFont typeface="+mj-lt"/>
              <a:buAutoNum type="arabicPeriod"/>
            </a:pPr>
            <a:r>
              <a:rPr lang="en-US" sz="3600" dirty="0">
                <a:solidFill>
                  <a:schemeClr val="tx2"/>
                </a:solidFill>
              </a:rPr>
              <a:t>Accessing data</a:t>
            </a:r>
          </a:p>
          <a:p>
            <a:pPr marL="241034" lvl="1" indent="0">
              <a:buNone/>
            </a:pPr>
            <a:r>
              <a:rPr lang="en-US" sz="2000" dirty="0"/>
              <a:t>/me, /users, /groups, /messages, /drive, ….</a:t>
            </a:r>
          </a:p>
          <a:p>
            <a:pPr marL="280679" indent="-280679">
              <a:spcBef>
                <a:spcPts val="3000"/>
              </a:spcBef>
              <a:buFont typeface="+mj-lt"/>
              <a:buAutoNum type="arabicPeriod"/>
            </a:pPr>
            <a:r>
              <a:rPr lang="en-US" sz="3600" dirty="0">
                <a:solidFill>
                  <a:schemeClr val="tx2"/>
                </a:solidFill>
              </a:rPr>
              <a:t>Traversing data</a:t>
            </a:r>
          </a:p>
          <a:p>
            <a:pPr marL="241034" lvl="1" indent="0">
              <a:buNone/>
            </a:pPr>
            <a:r>
              <a:rPr lang="en-US" sz="2000" dirty="0"/>
              <a:t>/drive/items/&lt;id&gt;/</a:t>
            </a:r>
            <a:r>
              <a:rPr lang="en-US" sz="2000" dirty="0" err="1"/>
              <a:t>lastmodifiedByUser</a:t>
            </a:r>
            <a:endParaRPr lang="en-US" sz="2000" dirty="0"/>
          </a:p>
          <a:p>
            <a:pPr marL="280679" indent="-280679">
              <a:spcBef>
                <a:spcPts val="3000"/>
              </a:spcBef>
              <a:buFont typeface="+mj-lt"/>
              <a:buAutoNum type="arabicPeriod"/>
            </a:pPr>
            <a:r>
              <a:rPr lang="en-US" sz="3600" dirty="0">
                <a:solidFill>
                  <a:schemeClr val="tx2"/>
                </a:solidFill>
              </a:rPr>
              <a:t>Accessing insights</a:t>
            </a:r>
          </a:p>
          <a:p>
            <a:pPr marL="241034" lvl="1" indent="0">
              <a:buNone/>
            </a:pPr>
            <a:r>
              <a:rPr lang="en-US" sz="2000" dirty="0"/>
              <a:t>/insights/trending</a:t>
            </a:r>
          </a:p>
          <a:p>
            <a:pPr marL="280679" indent="-280679">
              <a:spcBef>
                <a:spcPts val="3000"/>
              </a:spcBef>
              <a:buFont typeface="+mj-lt"/>
              <a:buAutoNum type="arabicPeriod"/>
            </a:pPr>
            <a:r>
              <a:rPr lang="en-US" sz="3600" dirty="0">
                <a:solidFill>
                  <a:schemeClr val="accent1"/>
                </a:solidFill>
              </a:rPr>
              <a:t>Work/School and Personal</a:t>
            </a:r>
          </a:p>
        </p:txBody>
      </p:sp>
      <p:sp>
        <p:nvSpPr>
          <p:cNvPr id="2" name="Title 1"/>
          <p:cNvSpPr>
            <a:spLocks noGrp="1"/>
          </p:cNvSpPr>
          <p:nvPr>
            <p:ph type="title"/>
          </p:nvPr>
        </p:nvSpPr>
        <p:spPr/>
        <p:txBody>
          <a:bodyPr/>
          <a:lstStyle/>
          <a:p>
            <a:r>
              <a:rPr lang="en-US" dirty="0"/>
              <a:t>What is Microsoft Graph?</a:t>
            </a:r>
          </a:p>
        </p:txBody>
      </p:sp>
      <p:sp>
        <p:nvSpPr>
          <p:cNvPr id="8" name="Title 5"/>
          <p:cNvSpPr txBox="1">
            <a:spLocks/>
          </p:cNvSpPr>
          <p:nvPr/>
        </p:nvSpPr>
        <p:spPr>
          <a:xfrm>
            <a:off x="6194012" y="1728262"/>
            <a:ext cx="5443036" cy="617171"/>
          </a:xfrm>
          <a:prstGeom prst="rect">
            <a:avLst/>
          </a:prstGeom>
          <a:solidFill>
            <a:schemeClr val="accent1"/>
          </a:solidFill>
        </p:spPr>
        <p:txBody>
          <a:bodyPr vert="horz" wrap="square" lIns="146080" tIns="91299" rIns="146080" bIns="91299" rtlCol="0" anchor="t">
            <a:noAutofit/>
          </a:bodyPr>
          <a:lstStyle>
            <a:lvl1pPr algn="l" defTabSz="932742" rtl="0" eaLnBrk="1" latinLnBrk="0" hangingPunct="1">
              <a:lnSpc>
                <a:spcPct val="90000"/>
              </a:lnSpc>
              <a:spcBef>
                <a:spcPct val="0"/>
              </a:spcBef>
              <a:buNone/>
              <a:defRPr lang="en-US" sz="4800" b="0" kern="1200" cap="none" spc="-102" baseline="0" dirty="0" smtClean="0">
                <a:ln w="3175">
                  <a:noFill/>
                </a:ln>
                <a:gradFill>
                  <a:gsLst>
                    <a:gs pos="1250">
                      <a:schemeClr val="tx1"/>
                    </a:gs>
                    <a:gs pos="100000">
                      <a:schemeClr val="tx1"/>
                    </a:gs>
                  </a:gsLst>
                  <a:lin ang="5400000" scaled="0"/>
                </a:gradFill>
                <a:effectLst/>
                <a:latin typeface="+mj-lt"/>
                <a:ea typeface="+mn-ea"/>
                <a:cs typeface="Segoe UI" pitchFamily="34" charset="0"/>
              </a:defRPr>
            </a:lvl1pPr>
          </a:lstStyle>
          <a:p>
            <a:pPr marL="0" marR="0" lvl="0" indent="0" algn="l" defTabSz="932742" rtl="0" eaLnBrk="1" fontAlgn="auto" latinLnBrk="0" hangingPunct="1">
              <a:lnSpc>
                <a:spcPct val="90000"/>
              </a:lnSpc>
              <a:spcBef>
                <a:spcPct val="0"/>
              </a:spcBef>
              <a:spcAft>
                <a:spcPts val="0"/>
              </a:spcAft>
              <a:buClrTx/>
              <a:buSzTx/>
              <a:buFontTx/>
              <a:buNone/>
              <a:tabLst/>
              <a:defRPr/>
            </a:pPr>
            <a:r>
              <a:rPr kumimoji="0" lang="en-US" sz="3596" b="0" i="0" u="none" strike="noStrike" kern="1200" cap="none" spc="-102" normalizeH="0" baseline="0" noProof="0" dirty="0">
                <a:ln w="3175">
                  <a:noFill/>
                </a:ln>
                <a:solidFill>
                  <a:srgbClr val="FFFFFF"/>
                </a:solidFill>
                <a:effectLst/>
                <a:uLnTx/>
                <a:uFillTx/>
                <a:latin typeface="Segoe UI Light"/>
                <a:ea typeface="+mn-ea"/>
                <a:cs typeface="Segoe UI" pitchFamily="34" charset="0"/>
              </a:rPr>
              <a:t>https://graph.microsoft.com/</a:t>
            </a:r>
          </a:p>
          <a:p>
            <a:pPr marL="0" marR="0" lvl="0" indent="0" algn="l" defTabSz="932742" rtl="0" eaLnBrk="1" fontAlgn="auto" latinLnBrk="0" hangingPunct="1">
              <a:lnSpc>
                <a:spcPct val="90000"/>
              </a:lnSpc>
              <a:spcBef>
                <a:spcPct val="0"/>
              </a:spcBef>
              <a:spcAft>
                <a:spcPts val="0"/>
              </a:spcAft>
              <a:buClrTx/>
              <a:buSzTx/>
              <a:buFontTx/>
              <a:buNone/>
              <a:tabLst/>
              <a:defRPr/>
            </a:pPr>
            <a:endParaRPr kumimoji="0" lang="en-US" sz="3596" b="0" i="0" u="none" strike="noStrike" kern="1200" cap="none" spc="-102" normalizeH="0" baseline="0" noProof="0" dirty="0">
              <a:ln w="3175">
                <a:noFill/>
              </a:ln>
              <a:solidFill>
                <a:srgbClr val="FFFFFF"/>
              </a:solidFill>
              <a:effectLst/>
              <a:uLnTx/>
              <a:uFillTx/>
              <a:latin typeface="Segoe UI Light"/>
              <a:ea typeface="+mn-ea"/>
              <a:cs typeface="Segoe UI" pitchFamily="34" charset="0"/>
            </a:endParaRPr>
          </a:p>
        </p:txBody>
      </p:sp>
    </p:spTree>
    <p:extLst>
      <p:ext uri="{BB962C8B-B14F-4D97-AF65-F5344CB8AC3E}">
        <p14:creationId xmlns:p14="http://schemas.microsoft.com/office/powerpoint/2010/main" val="2215612311"/>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xEl>
                                              <p:pRg st="2" end="2"/>
                                            </p:txEl>
                                          </p:spTgt>
                                        </p:tgtEl>
                                        <p:attrNameLst>
                                          <p:attrName>style.visibility</p:attrName>
                                        </p:attrNameLst>
                                      </p:cBhvr>
                                      <p:to>
                                        <p:strVal val="visible"/>
                                      </p:to>
                                    </p:set>
                                    <p:animEffect transition="in" filter="fade">
                                      <p:cBhvr>
                                        <p:cTn id="7" dur="500"/>
                                        <p:tgtEl>
                                          <p:spTgt spid="4">
                                            <p:txEl>
                                              <p:pRg st="2" end="2"/>
                                            </p:txEl>
                                          </p:spTgt>
                                        </p:tgtEl>
                                      </p:cBhvr>
                                    </p:animEffect>
                                    <p:anim calcmode="lin" valueType="num">
                                      <p:cBhvr>
                                        <p:cTn id="8"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p:cTn id="9" dur="500" fill="hold"/>
                                        <p:tgtEl>
                                          <p:spTgt spid="4">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4">
                                            <p:txEl>
                                              <p:pRg st="3" end="3"/>
                                            </p:txEl>
                                          </p:spTgt>
                                        </p:tgtEl>
                                        <p:attrNameLst>
                                          <p:attrName>style.visibility</p:attrName>
                                        </p:attrNameLst>
                                      </p:cBhvr>
                                      <p:to>
                                        <p:strVal val="visible"/>
                                      </p:to>
                                    </p:set>
                                    <p:animEffect transition="in" filter="fade">
                                      <p:cBhvr>
                                        <p:cTn id="14" dur="500"/>
                                        <p:tgtEl>
                                          <p:spTgt spid="4">
                                            <p:txEl>
                                              <p:pRg st="3" end="3"/>
                                            </p:txEl>
                                          </p:spTgt>
                                        </p:tgtEl>
                                      </p:cBhvr>
                                    </p:animEffect>
                                    <p:anim calcmode="lin" valueType="num">
                                      <p:cBhvr>
                                        <p:cTn id="15" dur="500" fill="hold"/>
                                        <p:tgtEl>
                                          <p:spTgt spid="4">
                                            <p:txEl>
                                              <p:pRg st="3" end="3"/>
                                            </p:txEl>
                                          </p:spTgt>
                                        </p:tgtEl>
                                        <p:attrNameLst>
                                          <p:attrName>ppt_x</p:attrName>
                                        </p:attrNameLst>
                                      </p:cBhvr>
                                      <p:tavLst>
                                        <p:tav tm="0">
                                          <p:val>
                                            <p:strVal val="#ppt_x"/>
                                          </p:val>
                                        </p:tav>
                                        <p:tav tm="100000">
                                          <p:val>
                                            <p:strVal val="#ppt_x"/>
                                          </p:val>
                                        </p:tav>
                                      </p:tavLst>
                                    </p:anim>
                                    <p:anim calcmode="lin" valueType="num">
                                      <p:cBhvr>
                                        <p:cTn id="16" dur="500" fill="hold"/>
                                        <p:tgtEl>
                                          <p:spTgt spid="4">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1" presetClass="exit" presetSubtype="0" fill="hold" nodeType="clickEffect">
                                  <p:stCondLst>
                                    <p:cond delay="0"/>
                                  </p:stCondLst>
                                  <p:childTnLst>
                                    <p:set>
                                      <p:cBhvr>
                                        <p:cTn id="20" dur="1" fill="hold">
                                          <p:stCondLst>
                                            <p:cond delay="0"/>
                                          </p:stCondLst>
                                        </p:cTn>
                                        <p:tgtEl>
                                          <p:spTgt spid="4">
                                            <p:txEl>
                                              <p:pRg st="3" end="3"/>
                                            </p:txEl>
                                          </p:spTgt>
                                        </p:tgtEl>
                                        <p:attrNameLst>
                                          <p:attrName>style.visibility</p:attrName>
                                        </p:attrNameLst>
                                      </p:cBhvr>
                                      <p:to>
                                        <p:strVal val="hidden"/>
                                      </p:to>
                                    </p:set>
                                  </p:childTnLst>
                                </p:cTn>
                              </p:par>
                            </p:childTnLst>
                          </p:cTn>
                        </p:par>
                      </p:childTnLst>
                    </p:cTn>
                  </p:par>
                  <p:par>
                    <p:cTn id="21" fill="hold">
                      <p:stCondLst>
                        <p:cond delay="indefinite"/>
                      </p:stCondLst>
                      <p:childTnLst>
                        <p:par>
                          <p:cTn id="22" fill="hold">
                            <p:stCondLst>
                              <p:cond delay="0"/>
                            </p:stCondLst>
                            <p:childTnLst>
                              <p:par>
                                <p:cTn id="23" presetID="42" presetClass="entr" presetSubtype="0" fill="hold" nodeType="clickEffect">
                                  <p:stCondLst>
                                    <p:cond delay="0"/>
                                  </p:stCondLst>
                                  <p:childTnLst>
                                    <p:set>
                                      <p:cBhvr>
                                        <p:cTn id="24" dur="1" fill="hold">
                                          <p:stCondLst>
                                            <p:cond delay="0"/>
                                          </p:stCondLst>
                                        </p:cTn>
                                        <p:tgtEl>
                                          <p:spTgt spid="4">
                                            <p:txEl>
                                              <p:pRg st="4" end="4"/>
                                            </p:txEl>
                                          </p:spTgt>
                                        </p:tgtEl>
                                        <p:attrNameLst>
                                          <p:attrName>style.visibility</p:attrName>
                                        </p:attrNameLst>
                                      </p:cBhvr>
                                      <p:to>
                                        <p:strVal val="visible"/>
                                      </p:to>
                                    </p:set>
                                    <p:animEffect transition="in" filter="fade">
                                      <p:cBhvr>
                                        <p:cTn id="25" dur="500"/>
                                        <p:tgtEl>
                                          <p:spTgt spid="4">
                                            <p:txEl>
                                              <p:pRg st="4" end="4"/>
                                            </p:txEl>
                                          </p:spTgt>
                                        </p:tgtEl>
                                      </p:cBhvr>
                                    </p:animEffect>
                                    <p:anim calcmode="lin" valueType="num">
                                      <p:cBhvr>
                                        <p:cTn id="26" dur="500" fill="hold"/>
                                        <p:tgtEl>
                                          <p:spTgt spid="4">
                                            <p:txEl>
                                              <p:pRg st="4" end="4"/>
                                            </p:txEl>
                                          </p:spTgt>
                                        </p:tgtEl>
                                        <p:attrNameLst>
                                          <p:attrName>ppt_x</p:attrName>
                                        </p:attrNameLst>
                                      </p:cBhvr>
                                      <p:tavLst>
                                        <p:tav tm="0">
                                          <p:val>
                                            <p:strVal val="#ppt_x"/>
                                          </p:val>
                                        </p:tav>
                                        <p:tav tm="100000">
                                          <p:val>
                                            <p:strVal val="#ppt_x"/>
                                          </p:val>
                                        </p:tav>
                                      </p:tavLst>
                                    </p:anim>
                                    <p:anim calcmode="lin" valueType="num">
                                      <p:cBhvr>
                                        <p:cTn id="27" dur="500" fill="hold"/>
                                        <p:tgtEl>
                                          <p:spTgt spid="4">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42" presetClass="entr" presetSubtype="0" fill="hold" nodeType="clickEffect">
                                  <p:stCondLst>
                                    <p:cond delay="0"/>
                                  </p:stCondLst>
                                  <p:childTnLst>
                                    <p:set>
                                      <p:cBhvr>
                                        <p:cTn id="31" dur="1" fill="hold">
                                          <p:stCondLst>
                                            <p:cond delay="0"/>
                                          </p:stCondLst>
                                        </p:cTn>
                                        <p:tgtEl>
                                          <p:spTgt spid="4">
                                            <p:txEl>
                                              <p:pRg st="5" end="5"/>
                                            </p:txEl>
                                          </p:spTgt>
                                        </p:tgtEl>
                                        <p:attrNameLst>
                                          <p:attrName>style.visibility</p:attrName>
                                        </p:attrNameLst>
                                      </p:cBhvr>
                                      <p:to>
                                        <p:strVal val="visible"/>
                                      </p:to>
                                    </p:set>
                                    <p:animEffect transition="in" filter="fade">
                                      <p:cBhvr>
                                        <p:cTn id="32" dur="500"/>
                                        <p:tgtEl>
                                          <p:spTgt spid="4">
                                            <p:txEl>
                                              <p:pRg st="5" end="5"/>
                                            </p:txEl>
                                          </p:spTgt>
                                        </p:tgtEl>
                                      </p:cBhvr>
                                    </p:animEffect>
                                    <p:anim calcmode="lin" valueType="num">
                                      <p:cBhvr>
                                        <p:cTn id="33" dur="500" fill="hold"/>
                                        <p:tgtEl>
                                          <p:spTgt spid="4">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4">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1" presetClass="exit" presetSubtype="0" fill="hold" nodeType="clickEffect">
                                  <p:stCondLst>
                                    <p:cond delay="0"/>
                                  </p:stCondLst>
                                  <p:childTnLst>
                                    <p:set>
                                      <p:cBhvr>
                                        <p:cTn id="38" dur="1" fill="hold">
                                          <p:stCondLst>
                                            <p:cond delay="0"/>
                                          </p:stCondLst>
                                        </p:cTn>
                                        <p:tgtEl>
                                          <p:spTgt spid="4">
                                            <p:txEl>
                                              <p:pRg st="5" end="5"/>
                                            </p:txEl>
                                          </p:spTgt>
                                        </p:tgtEl>
                                        <p:attrNameLst>
                                          <p:attrName>style.visibility</p:attrName>
                                        </p:attrNameLst>
                                      </p:cBhvr>
                                      <p:to>
                                        <p:strVal val="hidden"/>
                                      </p:to>
                                    </p:set>
                                  </p:childTnLst>
                                </p:cTn>
                              </p:par>
                            </p:childTnLst>
                          </p:cTn>
                        </p:par>
                      </p:childTnLst>
                    </p:cTn>
                  </p:par>
                  <p:par>
                    <p:cTn id="39" fill="hold">
                      <p:stCondLst>
                        <p:cond delay="indefinite"/>
                      </p:stCondLst>
                      <p:childTnLst>
                        <p:par>
                          <p:cTn id="40" fill="hold">
                            <p:stCondLst>
                              <p:cond delay="0"/>
                            </p:stCondLst>
                            <p:childTnLst>
                              <p:par>
                                <p:cTn id="41" presetID="42" presetClass="entr" presetSubtype="0" fill="hold" nodeType="clickEffect">
                                  <p:stCondLst>
                                    <p:cond delay="0"/>
                                  </p:stCondLst>
                                  <p:childTnLst>
                                    <p:set>
                                      <p:cBhvr>
                                        <p:cTn id="42" dur="1" fill="hold">
                                          <p:stCondLst>
                                            <p:cond delay="0"/>
                                          </p:stCondLst>
                                        </p:cTn>
                                        <p:tgtEl>
                                          <p:spTgt spid="4">
                                            <p:txEl>
                                              <p:pRg st="6" end="6"/>
                                            </p:txEl>
                                          </p:spTgt>
                                        </p:tgtEl>
                                        <p:attrNameLst>
                                          <p:attrName>style.visibility</p:attrName>
                                        </p:attrNameLst>
                                      </p:cBhvr>
                                      <p:to>
                                        <p:strVal val="visible"/>
                                      </p:to>
                                    </p:set>
                                    <p:animEffect transition="in" filter="fade">
                                      <p:cBhvr>
                                        <p:cTn id="43" dur="500"/>
                                        <p:tgtEl>
                                          <p:spTgt spid="4">
                                            <p:txEl>
                                              <p:pRg st="6" end="6"/>
                                            </p:txEl>
                                          </p:spTgt>
                                        </p:tgtEl>
                                      </p:cBhvr>
                                    </p:animEffect>
                                    <p:anim calcmode="lin" valueType="num">
                                      <p:cBhvr>
                                        <p:cTn id="44" dur="500" fill="hold"/>
                                        <p:tgtEl>
                                          <p:spTgt spid="4">
                                            <p:txEl>
                                              <p:pRg st="6" end="6"/>
                                            </p:txEl>
                                          </p:spTgt>
                                        </p:tgtEl>
                                        <p:attrNameLst>
                                          <p:attrName>ppt_x</p:attrName>
                                        </p:attrNameLst>
                                      </p:cBhvr>
                                      <p:tavLst>
                                        <p:tav tm="0">
                                          <p:val>
                                            <p:strVal val="#ppt_x"/>
                                          </p:val>
                                        </p:tav>
                                        <p:tav tm="100000">
                                          <p:val>
                                            <p:strVal val="#ppt_x"/>
                                          </p:val>
                                        </p:tav>
                                      </p:tavLst>
                                    </p:anim>
                                    <p:anim calcmode="lin" valueType="num">
                                      <p:cBhvr>
                                        <p:cTn id="45" dur="500" fill="hold"/>
                                        <p:tgtEl>
                                          <p:spTgt spid="4">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46" fill="hold">
                      <p:stCondLst>
                        <p:cond delay="indefinite"/>
                      </p:stCondLst>
                      <p:childTnLst>
                        <p:par>
                          <p:cTn id="47" fill="hold">
                            <p:stCondLst>
                              <p:cond delay="0"/>
                            </p:stCondLst>
                            <p:childTnLst>
                              <p:par>
                                <p:cTn id="48" presetID="42" presetClass="entr" presetSubtype="0" fill="hold" nodeType="clickEffect">
                                  <p:stCondLst>
                                    <p:cond delay="0"/>
                                  </p:stCondLst>
                                  <p:childTnLst>
                                    <p:set>
                                      <p:cBhvr>
                                        <p:cTn id="49" dur="1" fill="hold">
                                          <p:stCondLst>
                                            <p:cond delay="0"/>
                                          </p:stCondLst>
                                        </p:cTn>
                                        <p:tgtEl>
                                          <p:spTgt spid="4">
                                            <p:txEl>
                                              <p:pRg st="7" end="7"/>
                                            </p:txEl>
                                          </p:spTgt>
                                        </p:tgtEl>
                                        <p:attrNameLst>
                                          <p:attrName>style.visibility</p:attrName>
                                        </p:attrNameLst>
                                      </p:cBhvr>
                                      <p:to>
                                        <p:strVal val="visible"/>
                                      </p:to>
                                    </p:set>
                                    <p:animEffect transition="in" filter="fade">
                                      <p:cBhvr>
                                        <p:cTn id="50" dur="500"/>
                                        <p:tgtEl>
                                          <p:spTgt spid="4">
                                            <p:txEl>
                                              <p:pRg st="7" end="7"/>
                                            </p:txEl>
                                          </p:spTgt>
                                        </p:tgtEl>
                                      </p:cBhvr>
                                    </p:animEffect>
                                    <p:anim calcmode="lin" valueType="num">
                                      <p:cBhvr>
                                        <p:cTn id="51" dur="500" fill="hold"/>
                                        <p:tgtEl>
                                          <p:spTgt spid="4">
                                            <p:txEl>
                                              <p:pRg st="7" end="7"/>
                                            </p:txEl>
                                          </p:spTgt>
                                        </p:tgtEl>
                                        <p:attrNameLst>
                                          <p:attrName>ppt_x</p:attrName>
                                        </p:attrNameLst>
                                      </p:cBhvr>
                                      <p:tavLst>
                                        <p:tav tm="0">
                                          <p:val>
                                            <p:strVal val="#ppt_x"/>
                                          </p:val>
                                        </p:tav>
                                        <p:tav tm="100000">
                                          <p:val>
                                            <p:strVal val="#ppt_x"/>
                                          </p:val>
                                        </p:tav>
                                      </p:tavLst>
                                    </p:anim>
                                    <p:anim calcmode="lin" valueType="num">
                                      <p:cBhvr>
                                        <p:cTn id="52" dur="500" fill="hold"/>
                                        <p:tgtEl>
                                          <p:spTgt spid="4">
                                            <p:txEl>
                                              <p:pRg st="7" end="7"/>
                                            </p:txEl>
                                          </p:spTgt>
                                        </p:tgtEl>
                                        <p:attrNameLst>
                                          <p:attrName>ppt_y</p:attrName>
                                        </p:attrNameLst>
                                      </p:cBhvr>
                                      <p:tavLst>
                                        <p:tav tm="0">
                                          <p:val>
                                            <p:strVal val="#ppt_y+.1"/>
                                          </p:val>
                                        </p:tav>
                                        <p:tav tm="100000">
                                          <p:val>
                                            <p:strVal val="#ppt_y"/>
                                          </p:val>
                                        </p:tav>
                                      </p:tavLst>
                                    </p:anim>
                                  </p:childTnLst>
                                </p:cTn>
                              </p:par>
                            </p:childTnLst>
                          </p:cTn>
                        </p:par>
                      </p:childTnLst>
                    </p:cTn>
                  </p:par>
                  <p:par>
                    <p:cTn id="53" fill="hold">
                      <p:stCondLst>
                        <p:cond delay="indefinite"/>
                      </p:stCondLst>
                      <p:childTnLst>
                        <p:par>
                          <p:cTn id="54" fill="hold">
                            <p:stCondLst>
                              <p:cond delay="0"/>
                            </p:stCondLst>
                            <p:childTnLst>
                              <p:par>
                                <p:cTn id="55" presetID="1" presetClass="exit" presetSubtype="0" fill="hold" nodeType="clickEffect">
                                  <p:stCondLst>
                                    <p:cond delay="0"/>
                                  </p:stCondLst>
                                  <p:childTnLst>
                                    <p:set>
                                      <p:cBhvr>
                                        <p:cTn id="56" dur="1" fill="hold">
                                          <p:stCondLst>
                                            <p:cond delay="0"/>
                                          </p:stCondLst>
                                        </p:cTn>
                                        <p:tgtEl>
                                          <p:spTgt spid="4">
                                            <p:txEl>
                                              <p:pRg st="7" end="7"/>
                                            </p:txEl>
                                          </p:spTgt>
                                        </p:tgtEl>
                                        <p:attrNameLst>
                                          <p:attrName>style.visibility</p:attrName>
                                        </p:attrNameLst>
                                      </p:cBhvr>
                                      <p:to>
                                        <p:strVal val="hidden"/>
                                      </p:to>
                                    </p:set>
                                  </p:childTnLst>
                                </p:cTn>
                              </p:par>
                            </p:childTnLst>
                          </p:cTn>
                        </p:par>
                      </p:childTnLst>
                    </p:cTn>
                  </p:par>
                  <p:par>
                    <p:cTn id="57" fill="hold">
                      <p:stCondLst>
                        <p:cond delay="indefinite"/>
                      </p:stCondLst>
                      <p:childTnLst>
                        <p:par>
                          <p:cTn id="58" fill="hold">
                            <p:stCondLst>
                              <p:cond delay="0"/>
                            </p:stCondLst>
                            <p:childTnLst>
                              <p:par>
                                <p:cTn id="59" presetID="42" presetClass="entr" presetSubtype="0" fill="hold" nodeType="clickEffect">
                                  <p:stCondLst>
                                    <p:cond delay="0"/>
                                  </p:stCondLst>
                                  <p:childTnLst>
                                    <p:set>
                                      <p:cBhvr>
                                        <p:cTn id="60" dur="1" fill="hold">
                                          <p:stCondLst>
                                            <p:cond delay="0"/>
                                          </p:stCondLst>
                                        </p:cTn>
                                        <p:tgtEl>
                                          <p:spTgt spid="4">
                                            <p:txEl>
                                              <p:pRg st="8" end="8"/>
                                            </p:txEl>
                                          </p:spTgt>
                                        </p:tgtEl>
                                        <p:attrNameLst>
                                          <p:attrName>style.visibility</p:attrName>
                                        </p:attrNameLst>
                                      </p:cBhvr>
                                      <p:to>
                                        <p:strVal val="visible"/>
                                      </p:to>
                                    </p:set>
                                    <p:animEffect transition="in" filter="fade">
                                      <p:cBhvr>
                                        <p:cTn id="61" dur="500"/>
                                        <p:tgtEl>
                                          <p:spTgt spid="4">
                                            <p:txEl>
                                              <p:pRg st="8" end="8"/>
                                            </p:txEl>
                                          </p:spTgt>
                                        </p:tgtEl>
                                      </p:cBhvr>
                                    </p:animEffect>
                                    <p:anim calcmode="lin" valueType="num">
                                      <p:cBhvr>
                                        <p:cTn id="62" dur="500" fill="hold"/>
                                        <p:tgtEl>
                                          <p:spTgt spid="4">
                                            <p:txEl>
                                              <p:pRg st="8" end="8"/>
                                            </p:txEl>
                                          </p:spTgt>
                                        </p:tgtEl>
                                        <p:attrNameLst>
                                          <p:attrName>ppt_x</p:attrName>
                                        </p:attrNameLst>
                                      </p:cBhvr>
                                      <p:tavLst>
                                        <p:tav tm="0">
                                          <p:val>
                                            <p:strVal val="#ppt_x"/>
                                          </p:val>
                                        </p:tav>
                                        <p:tav tm="100000">
                                          <p:val>
                                            <p:strVal val="#ppt_x"/>
                                          </p:val>
                                        </p:tav>
                                      </p:tavLst>
                                    </p:anim>
                                    <p:anim calcmode="lin" valueType="num">
                                      <p:cBhvr>
                                        <p:cTn id="63" dur="500" fill="hold"/>
                                        <p:tgtEl>
                                          <p:spTgt spid="4">
                                            <p:txEl>
                                              <p:pRg st="8" end="8"/>
                                            </p:txEl>
                                          </p:spTgt>
                                        </p:tgtEl>
                                        <p:attrNameLst>
                                          <p:attrName>ppt_y</p:attrName>
                                        </p:attrNameLst>
                                      </p:cBhvr>
                                      <p:tavLst>
                                        <p:tav tm="0">
                                          <p:val>
                                            <p:strVal val="#ppt_y+.1"/>
                                          </p:val>
                                        </p:tav>
                                        <p:tav tm="100000">
                                          <p:val>
                                            <p:strVal val="#ppt_y"/>
                                          </p:val>
                                        </p:tav>
                                      </p:tavLst>
                                    </p:anim>
                                  </p:childTnLst>
                                </p:cTn>
                              </p:par>
                            </p:childTnLst>
                          </p:cTn>
                        </p:par>
                      </p:childTnLst>
                    </p:cTn>
                  </p:par>
                  <p:par>
                    <p:cTn id="64" fill="hold">
                      <p:stCondLst>
                        <p:cond delay="indefinite"/>
                      </p:stCondLst>
                      <p:childTnLst>
                        <p:par>
                          <p:cTn id="65" fill="hold">
                            <p:stCondLst>
                              <p:cond delay="0"/>
                            </p:stCondLst>
                            <p:childTnLst>
                              <p:par>
                                <p:cTn id="66" presetID="42" presetClass="entr" presetSubtype="0" fill="hold" grpId="0" nodeType="clickEffect">
                                  <p:stCondLst>
                                    <p:cond delay="0"/>
                                  </p:stCondLst>
                                  <p:childTnLst>
                                    <p:set>
                                      <p:cBhvr>
                                        <p:cTn id="67" dur="1" fill="hold">
                                          <p:stCondLst>
                                            <p:cond delay="0"/>
                                          </p:stCondLst>
                                        </p:cTn>
                                        <p:tgtEl>
                                          <p:spTgt spid="8"/>
                                        </p:tgtEl>
                                        <p:attrNameLst>
                                          <p:attrName>style.visibility</p:attrName>
                                        </p:attrNameLst>
                                      </p:cBhvr>
                                      <p:to>
                                        <p:strVal val="visible"/>
                                      </p:to>
                                    </p:set>
                                    <p:animEffect transition="in" filter="fade">
                                      <p:cBhvr>
                                        <p:cTn id="68" dur="500"/>
                                        <p:tgtEl>
                                          <p:spTgt spid="8"/>
                                        </p:tgtEl>
                                      </p:cBhvr>
                                    </p:animEffect>
                                    <p:anim calcmode="lin" valueType="num">
                                      <p:cBhvr>
                                        <p:cTn id="69" dur="500" fill="hold"/>
                                        <p:tgtEl>
                                          <p:spTgt spid="8"/>
                                        </p:tgtEl>
                                        <p:attrNameLst>
                                          <p:attrName>ppt_x</p:attrName>
                                        </p:attrNameLst>
                                      </p:cBhvr>
                                      <p:tavLst>
                                        <p:tav tm="0">
                                          <p:val>
                                            <p:strVal val="#ppt_x"/>
                                          </p:val>
                                        </p:tav>
                                        <p:tav tm="100000">
                                          <p:val>
                                            <p:strVal val="#ppt_x"/>
                                          </p:val>
                                        </p:tav>
                                      </p:tavLst>
                                    </p:anim>
                                    <p:anim calcmode="lin" valueType="num">
                                      <p:cBhvr>
                                        <p:cTn id="70" dur="5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 name="Rectangle 54"/>
          <p:cNvSpPr/>
          <p:nvPr/>
        </p:nvSpPr>
        <p:spPr bwMode="auto">
          <a:xfrm>
            <a:off x="6083926" y="1516064"/>
            <a:ext cx="5446403" cy="3187511"/>
          </a:xfrm>
          <a:prstGeom prst="rect">
            <a:avLst/>
          </a:prstGeom>
          <a:solidFill>
            <a:schemeClr val="accent1"/>
          </a:solidFill>
          <a:ln>
            <a:noFill/>
          </a:ln>
        </p:spPr>
        <p:style>
          <a:lnRef idx="0">
            <a:scrgbClr r="0" g="0" b="0"/>
          </a:lnRef>
          <a:fillRef idx="0">
            <a:scrgbClr r="0" g="0" b="0"/>
          </a:fillRef>
          <a:effectRef idx="0">
            <a:scrgbClr r="0" g="0" b="0"/>
          </a:effectRef>
          <a:fontRef idx="minor">
            <a:schemeClr val="lt1"/>
          </a:fontRef>
        </p:style>
        <p:txBody>
          <a:bodyPr vert="horz" wrap="square" lIns="0" tIns="46630" rIns="0" bIns="46630" numCol="1" rtlCol="0" anchor="ctr" anchorCtr="0" compatLnSpc="1">
            <a:prstTxWarp prst="textNoShape">
              <a:avLst/>
            </a:prstTxWarp>
          </a:bodyPr>
          <a:lstStyle/>
          <a:p>
            <a:pPr marL="0" marR="0" lvl="0" indent="0" algn="ctr" defTabSz="932293" rtl="0" eaLnBrk="1" fontAlgn="base" latinLnBrk="0" hangingPunct="1">
              <a:lnSpc>
                <a:spcPct val="100000"/>
              </a:lnSpc>
              <a:spcBef>
                <a:spcPct val="0"/>
              </a:spcBef>
              <a:spcAft>
                <a:spcPct val="0"/>
              </a:spcAft>
              <a:buClrTx/>
              <a:buSzTx/>
              <a:buFontTx/>
              <a:buNone/>
              <a:tabLst/>
              <a:defRPr/>
            </a:pPr>
            <a:endParaRPr kumimoji="0" lang="en-US" sz="2000" b="0" i="0" u="none" strike="noStrike" kern="0" cap="none" spc="0" normalizeH="0" baseline="0" noProof="0" dirty="0">
              <a:ln>
                <a:noFill/>
              </a:ln>
              <a:gradFill>
                <a:gsLst>
                  <a:gs pos="0">
                    <a:srgbClr val="FFFFFF"/>
                  </a:gs>
                  <a:gs pos="100000">
                    <a:srgbClr val="FFFFFF"/>
                  </a:gs>
                </a:gsLst>
                <a:lin ang="5400000" scaled="0"/>
              </a:gradFill>
              <a:effectLst/>
              <a:uLnTx/>
              <a:uFillTx/>
              <a:latin typeface="Segoe UI"/>
              <a:ea typeface="+mn-ea"/>
              <a:cs typeface="+mn-cs"/>
            </a:endParaRPr>
          </a:p>
        </p:txBody>
      </p:sp>
      <p:sp>
        <p:nvSpPr>
          <p:cNvPr id="32" name="Text Placeholder 31"/>
          <p:cNvSpPr>
            <a:spLocks noGrp="1"/>
          </p:cNvSpPr>
          <p:nvPr>
            <p:ph type="body" sz="quarter" idx="10"/>
          </p:nvPr>
        </p:nvSpPr>
        <p:spPr>
          <a:xfrm>
            <a:off x="495817" y="4974025"/>
            <a:ext cx="10996374" cy="1430328"/>
          </a:xfrm>
        </p:spPr>
        <p:txBody>
          <a:bodyPr/>
          <a:lstStyle/>
          <a:p>
            <a:r>
              <a:rPr lang="en-US" sz="4047" dirty="0"/>
              <a:t>Many different APIs to access data</a:t>
            </a:r>
          </a:p>
          <a:p>
            <a:r>
              <a:rPr lang="en-US" sz="4047" dirty="0"/>
              <a:t>Separate </a:t>
            </a:r>
            <a:r>
              <a:rPr lang="en-US" sz="4047" dirty="0" err="1"/>
              <a:t>auth</a:t>
            </a:r>
            <a:r>
              <a:rPr lang="en-US" sz="4047" dirty="0"/>
              <a:t> stacks for work and personal</a:t>
            </a:r>
          </a:p>
        </p:txBody>
      </p:sp>
      <p:sp>
        <p:nvSpPr>
          <p:cNvPr id="13" name="Title 12"/>
          <p:cNvSpPr>
            <a:spLocks noGrp="1"/>
          </p:cNvSpPr>
          <p:nvPr>
            <p:ph type="title"/>
          </p:nvPr>
        </p:nvSpPr>
        <p:spPr/>
        <p:txBody>
          <a:bodyPr/>
          <a:lstStyle/>
          <a:p>
            <a:r>
              <a:rPr lang="en-US" sz="4896" dirty="0"/>
              <a:t>State of the world </a:t>
            </a:r>
            <a:r>
              <a:rPr lang="en-US" sz="4896" b="1" u="sng" dirty="0"/>
              <a:t>before</a:t>
            </a:r>
            <a:r>
              <a:rPr lang="en-US" sz="4896" dirty="0"/>
              <a:t> Microsoft Graph</a:t>
            </a:r>
            <a:br>
              <a:rPr lang="en-US" sz="4896" dirty="0"/>
            </a:br>
            <a:endParaRPr lang="en-US" dirty="0"/>
          </a:p>
        </p:txBody>
      </p:sp>
      <p:sp>
        <p:nvSpPr>
          <p:cNvPr id="2" name="Rectangle 1"/>
          <p:cNvSpPr/>
          <p:nvPr/>
        </p:nvSpPr>
        <p:spPr bwMode="auto">
          <a:xfrm>
            <a:off x="495817" y="1516062"/>
            <a:ext cx="5446571" cy="3187512"/>
          </a:xfrm>
          <a:prstGeom prst="rect">
            <a:avLst/>
          </a:prstGeom>
          <a:solidFill>
            <a:schemeClr val="accent1"/>
          </a:solidFill>
          <a:ln>
            <a:noFill/>
          </a:ln>
        </p:spPr>
        <p:style>
          <a:lnRef idx="0">
            <a:scrgbClr r="0" g="0" b="0"/>
          </a:lnRef>
          <a:fillRef idx="0">
            <a:scrgbClr r="0" g="0" b="0"/>
          </a:fillRef>
          <a:effectRef idx="0">
            <a:scrgbClr r="0" g="0" b="0"/>
          </a:effectRef>
          <a:fontRef idx="minor">
            <a:schemeClr val="lt1"/>
          </a:fontRef>
        </p:style>
        <p:txBody>
          <a:bodyPr vert="horz" wrap="square" lIns="0" tIns="46630" rIns="0" bIns="46630" numCol="1" rtlCol="0" anchor="ctr" anchorCtr="0" compatLnSpc="1">
            <a:prstTxWarp prst="textNoShape">
              <a:avLst/>
            </a:prstTxWarp>
          </a:bodyPr>
          <a:lstStyle/>
          <a:p>
            <a:pPr marL="0" marR="0" lvl="0" indent="0" algn="ctr" defTabSz="932293" rtl="0" eaLnBrk="1" fontAlgn="base" latinLnBrk="0" hangingPunct="1">
              <a:lnSpc>
                <a:spcPct val="100000"/>
              </a:lnSpc>
              <a:spcBef>
                <a:spcPct val="0"/>
              </a:spcBef>
              <a:spcAft>
                <a:spcPct val="0"/>
              </a:spcAft>
              <a:buClrTx/>
              <a:buSzTx/>
              <a:buFontTx/>
              <a:buNone/>
              <a:tabLst/>
              <a:defRPr/>
            </a:pPr>
            <a:endParaRPr kumimoji="0" lang="en-US" sz="2000" b="0" i="0" u="none" strike="noStrike" kern="0" cap="none" spc="0" normalizeH="0" baseline="0" noProof="0" dirty="0">
              <a:ln>
                <a:noFill/>
              </a:ln>
              <a:gradFill>
                <a:gsLst>
                  <a:gs pos="0">
                    <a:srgbClr val="FFFFFF"/>
                  </a:gs>
                  <a:gs pos="100000">
                    <a:srgbClr val="FFFFFF"/>
                  </a:gs>
                </a:gsLst>
                <a:lin ang="5400000" scaled="0"/>
              </a:gradFill>
              <a:effectLst/>
              <a:uLnTx/>
              <a:uFillTx/>
              <a:latin typeface="Segoe UI"/>
              <a:ea typeface="+mn-ea"/>
              <a:cs typeface="+mn-cs"/>
            </a:endParaRPr>
          </a:p>
        </p:txBody>
      </p:sp>
      <p:sp>
        <p:nvSpPr>
          <p:cNvPr id="56" name="Freeform 7"/>
          <p:cNvSpPr>
            <a:spLocks noEditPoints="1"/>
          </p:cNvSpPr>
          <p:nvPr/>
        </p:nvSpPr>
        <p:spPr bwMode="auto">
          <a:xfrm>
            <a:off x="6162724" y="1665332"/>
            <a:ext cx="514840" cy="554689"/>
          </a:xfrm>
          <a:custGeom>
            <a:avLst/>
            <a:gdLst>
              <a:gd name="T0" fmla="*/ 73 w 106"/>
              <a:gd name="T1" fmla="*/ 68 h 118"/>
              <a:gd name="T2" fmla="*/ 90 w 106"/>
              <a:gd name="T3" fmla="*/ 37 h 118"/>
              <a:gd name="T4" fmla="*/ 53 w 106"/>
              <a:gd name="T5" fmla="*/ 0 h 118"/>
              <a:gd name="T6" fmla="*/ 16 w 106"/>
              <a:gd name="T7" fmla="*/ 37 h 118"/>
              <a:gd name="T8" fmla="*/ 33 w 106"/>
              <a:gd name="T9" fmla="*/ 68 h 118"/>
              <a:gd name="T10" fmla="*/ 0 w 106"/>
              <a:gd name="T11" fmla="*/ 117 h 118"/>
              <a:gd name="T12" fmla="*/ 0 w 106"/>
              <a:gd name="T13" fmla="*/ 118 h 118"/>
              <a:gd name="T14" fmla="*/ 10 w 106"/>
              <a:gd name="T15" fmla="*/ 118 h 118"/>
              <a:gd name="T16" fmla="*/ 10 w 106"/>
              <a:gd name="T17" fmla="*/ 117 h 118"/>
              <a:gd name="T18" fmla="*/ 53 w 106"/>
              <a:gd name="T19" fmla="*/ 74 h 118"/>
              <a:gd name="T20" fmla="*/ 96 w 106"/>
              <a:gd name="T21" fmla="*/ 117 h 118"/>
              <a:gd name="T22" fmla="*/ 96 w 106"/>
              <a:gd name="T23" fmla="*/ 118 h 118"/>
              <a:gd name="T24" fmla="*/ 106 w 106"/>
              <a:gd name="T25" fmla="*/ 118 h 118"/>
              <a:gd name="T26" fmla="*/ 106 w 106"/>
              <a:gd name="T27" fmla="*/ 117 h 118"/>
              <a:gd name="T28" fmla="*/ 73 w 106"/>
              <a:gd name="T29" fmla="*/ 68 h 118"/>
              <a:gd name="T30" fmla="*/ 53 w 106"/>
              <a:gd name="T31" fmla="*/ 10 h 118"/>
              <a:gd name="T32" fmla="*/ 80 w 106"/>
              <a:gd name="T33" fmla="*/ 37 h 118"/>
              <a:gd name="T34" fmla="*/ 53 w 106"/>
              <a:gd name="T35" fmla="*/ 64 h 118"/>
              <a:gd name="T36" fmla="*/ 26 w 106"/>
              <a:gd name="T37" fmla="*/ 37 h 118"/>
              <a:gd name="T38" fmla="*/ 53 w 106"/>
              <a:gd name="T39" fmla="*/ 10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06" h="118">
                <a:moveTo>
                  <a:pt x="73" y="68"/>
                </a:moveTo>
                <a:cubicBezTo>
                  <a:pt x="84" y="61"/>
                  <a:pt x="90" y="50"/>
                  <a:pt x="90" y="37"/>
                </a:cubicBezTo>
                <a:cubicBezTo>
                  <a:pt x="90" y="17"/>
                  <a:pt x="73" y="0"/>
                  <a:pt x="53" y="0"/>
                </a:cubicBezTo>
                <a:cubicBezTo>
                  <a:pt x="33" y="0"/>
                  <a:pt x="16" y="17"/>
                  <a:pt x="16" y="37"/>
                </a:cubicBezTo>
                <a:cubicBezTo>
                  <a:pt x="16" y="50"/>
                  <a:pt x="22" y="61"/>
                  <a:pt x="33" y="68"/>
                </a:cubicBezTo>
                <a:cubicBezTo>
                  <a:pt x="13" y="76"/>
                  <a:pt x="0" y="96"/>
                  <a:pt x="0" y="117"/>
                </a:cubicBezTo>
                <a:cubicBezTo>
                  <a:pt x="0" y="118"/>
                  <a:pt x="0" y="118"/>
                  <a:pt x="0" y="118"/>
                </a:cubicBezTo>
                <a:cubicBezTo>
                  <a:pt x="10" y="118"/>
                  <a:pt x="10" y="118"/>
                  <a:pt x="10" y="118"/>
                </a:cubicBezTo>
                <a:cubicBezTo>
                  <a:pt x="10" y="117"/>
                  <a:pt x="10" y="117"/>
                  <a:pt x="10" y="117"/>
                </a:cubicBezTo>
                <a:cubicBezTo>
                  <a:pt x="10" y="93"/>
                  <a:pt x="29" y="74"/>
                  <a:pt x="53" y="74"/>
                </a:cubicBezTo>
                <a:cubicBezTo>
                  <a:pt x="77" y="74"/>
                  <a:pt x="96" y="93"/>
                  <a:pt x="96" y="117"/>
                </a:cubicBezTo>
                <a:cubicBezTo>
                  <a:pt x="96" y="118"/>
                  <a:pt x="96" y="118"/>
                  <a:pt x="96" y="118"/>
                </a:cubicBezTo>
                <a:cubicBezTo>
                  <a:pt x="106" y="118"/>
                  <a:pt x="106" y="118"/>
                  <a:pt x="106" y="118"/>
                </a:cubicBezTo>
                <a:cubicBezTo>
                  <a:pt x="106" y="117"/>
                  <a:pt x="106" y="117"/>
                  <a:pt x="106" y="117"/>
                </a:cubicBezTo>
                <a:cubicBezTo>
                  <a:pt x="106" y="96"/>
                  <a:pt x="93" y="76"/>
                  <a:pt x="73" y="68"/>
                </a:cubicBezTo>
                <a:close/>
                <a:moveTo>
                  <a:pt x="53" y="10"/>
                </a:moveTo>
                <a:cubicBezTo>
                  <a:pt x="68" y="10"/>
                  <a:pt x="80" y="22"/>
                  <a:pt x="80" y="37"/>
                </a:cubicBezTo>
                <a:cubicBezTo>
                  <a:pt x="80" y="52"/>
                  <a:pt x="68" y="64"/>
                  <a:pt x="53" y="64"/>
                </a:cubicBezTo>
                <a:cubicBezTo>
                  <a:pt x="38" y="64"/>
                  <a:pt x="26" y="52"/>
                  <a:pt x="26" y="37"/>
                </a:cubicBezTo>
                <a:cubicBezTo>
                  <a:pt x="26" y="22"/>
                  <a:pt x="38" y="10"/>
                  <a:pt x="53" y="10"/>
                </a:cubicBezTo>
                <a:close/>
              </a:path>
            </a:pathLst>
          </a:custGeom>
          <a:solidFill>
            <a:srgbClr val="FFFFFF"/>
          </a:solidFill>
          <a:ln>
            <a:noFill/>
          </a:ln>
        </p:spPr>
        <p:txBody>
          <a:bodyPr vert="horz" wrap="square" lIns="91427" tIns="45713" rIns="91427" bIns="45713" numCol="1" anchor="t" anchorCtr="0" compatLnSpc="1">
            <a:prstTxWarp prst="textNoShape">
              <a:avLst/>
            </a:prstTxWarp>
          </a:bodyPr>
          <a:lstStyle/>
          <a:p>
            <a:pPr marL="0" marR="0" lvl="0" indent="0" algn="l" defTabSz="932597"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Segoe UI"/>
              <a:ea typeface="+mn-ea"/>
              <a:cs typeface="+mn-cs"/>
            </a:endParaRPr>
          </a:p>
        </p:txBody>
      </p:sp>
      <p:sp>
        <p:nvSpPr>
          <p:cNvPr id="58" name="Freeform 41"/>
          <p:cNvSpPr>
            <a:spLocks noEditPoints="1"/>
          </p:cNvSpPr>
          <p:nvPr/>
        </p:nvSpPr>
        <p:spPr bwMode="auto">
          <a:xfrm>
            <a:off x="661675" y="1657395"/>
            <a:ext cx="584858" cy="564629"/>
          </a:xfrm>
          <a:custGeom>
            <a:avLst/>
            <a:gdLst>
              <a:gd name="T0" fmla="*/ 120 w 120"/>
              <a:gd name="T1" fmla="*/ 0 h 120"/>
              <a:gd name="T2" fmla="*/ 0 w 120"/>
              <a:gd name="T3" fmla="*/ 0 h 120"/>
              <a:gd name="T4" fmla="*/ 0 w 120"/>
              <a:gd name="T5" fmla="*/ 120 h 120"/>
              <a:gd name="T6" fmla="*/ 24 w 120"/>
              <a:gd name="T7" fmla="*/ 120 h 120"/>
              <a:gd name="T8" fmla="*/ 24 w 120"/>
              <a:gd name="T9" fmla="*/ 116 h 120"/>
              <a:gd name="T10" fmla="*/ 60 w 120"/>
              <a:gd name="T11" fmla="*/ 80 h 120"/>
              <a:gd name="T12" fmla="*/ 96 w 120"/>
              <a:gd name="T13" fmla="*/ 116 h 120"/>
              <a:gd name="T14" fmla="*/ 96 w 120"/>
              <a:gd name="T15" fmla="*/ 120 h 120"/>
              <a:gd name="T16" fmla="*/ 120 w 120"/>
              <a:gd name="T17" fmla="*/ 120 h 120"/>
              <a:gd name="T18" fmla="*/ 120 w 120"/>
              <a:gd name="T19" fmla="*/ 0 h 120"/>
              <a:gd name="T20" fmla="*/ 36 w 120"/>
              <a:gd name="T21" fmla="*/ 48 h 120"/>
              <a:gd name="T22" fmla="*/ 60 w 120"/>
              <a:gd name="T23" fmla="*/ 24 h 120"/>
              <a:gd name="T24" fmla="*/ 84 w 120"/>
              <a:gd name="T25" fmla="*/ 48 h 120"/>
              <a:gd name="T26" fmla="*/ 60 w 120"/>
              <a:gd name="T27" fmla="*/ 72 h 120"/>
              <a:gd name="T28" fmla="*/ 36 w 120"/>
              <a:gd name="T29" fmla="*/ 48 h 120"/>
              <a:gd name="T30" fmla="*/ 112 w 120"/>
              <a:gd name="T31" fmla="*/ 112 h 120"/>
              <a:gd name="T32" fmla="*/ 104 w 120"/>
              <a:gd name="T33" fmla="*/ 112 h 120"/>
              <a:gd name="T34" fmla="*/ 77 w 120"/>
              <a:gd name="T35" fmla="*/ 75 h 120"/>
              <a:gd name="T36" fmla="*/ 92 w 120"/>
              <a:gd name="T37" fmla="*/ 48 h 120"/>
              <a:gd name="T38" fmla="*/ 60 w 120"/>
              <a:gd name="T39" fmla="*/ 16 h 120"/>
              <a:gd name="T40" fmla="*/ 28 w 120"/>
              <a:gd name="T41" fmla="*/ 48 h 120"/>
              <a:gd name="T42" fmla="*/ 43 w 120"/>
              <a:gd name="T43" fmla="*/ 75 h 120"/>
              <a:gd name="T44" fmla="*/ 16 w 120"/>
              <a:gd name="T45" fmla="*/ 112 h 120"/>
              <a:gd name="T46" fmla="*/ 8 w 120"/>
              <a:gd name="T47" fmla="*/ 112 h 120"/>
              <a:gd name="T48" fmla="*/ 8 w 120"/>
              <a:gd name="T49" fmla="*/ 8 h 120"/>
              <a:gd name="T50" fmla="*/ 112 w 120"/>
              <a:gd name="T51" fmla="*/ 8 h 120"/>
              <a:gd name="T52" fmla="*/ 112 w 120"/>
              <a:gd name="T53" fmla="*/ 112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20" h="120">
                <a:moveTo>
                  <a:pt x="120" y="0"/>
                </a:moveTo>
                <a:cubicBezTo>
                  <a:pt x="0" y="0"/>
                  <a:pt x="0" y="0"/>
                  <a:pt x="0" y="0"/>
                </a:cubicBezTo>
                <a:cubicBezTo>
                  <a:pt x="0" y="120"/>
                  <a:pt x="0" y="120"/>
                  <a:pt x="0" y="120"/>
                </a:cubicBezTo>
                <a:cubicBezTo>
                  <a:pt x="24" y="120"/>
                  <a:pt x="24" y="120"/>
                  <a:pt x="24" y="120"/>
                </a:cubicBezTo>
                <a:cubicBezTo>
                  <a:pt x="24" y="116"/>
                  <a:pt x="24" y="116"/>
                  <a:pt x="24" y="116"/>
                </a:cubicBezTo>
                <a:cubicBezTo>
                  <a:pt x="24" y="96"/>
                  <a:pt x="40" y="80"/>
                  <a:pt x="60" y="80"/>
                </a:cubicBezTo>
                <a:cubicBezTo>
                  <a:pt x="80" y="80"/>
                  <a:pt x="96" y="96"/>
                  <a:pt x="96" y="116"/>
                </a:cubicBezTo>
                <a:cubicBezTo>
                  <a:pt x="96" y="120"/>
                  <a:pt x="96" y="120"/>
                  <a:pt x="96" y="120"/>
                </a:cubicBezTo>
                <a:cubicBezTo>
                  <a:pt x="120" y="120"/>
                  <a:pt x="120" y="120"/>
                  <a:pt x="120" y="120"/>
                </a:cubicBezTo>
                <a:lnTo>
                  <a:pt x="120" y="0"/>
                </a:lnTo>
                <a:close/>
                <a:moveTo>
                  <a:pt x="36" y="48"/>
                </a:moveTo>
                <a:cubicBezTo>
                  <a:pt x="36" y="35"/>
                  <a:pt x="47" y="24"/>
                  <a:pt x="60" y="24"/>
                </a:cubicBezTo>
                <a:cubicBezTo>
                  <a:pt x="73" y="24"/>
                  <a:pt x="84" y="35"/>
                  <a:pt x="84" y="48"/>
                </a:cubicBezTo>
                <a:cubicBezTo>
                  <a:pt x="84" y="61"/>
                  <a:pt x="73" y="72"/>
                  <a:pt x="60" y="72"/>
                </a:cubicBezTo>
                <a:cubicBezTo>
                  <a:pt x="47" y="72"/>
                  <a:pt x="36" y="61"/>
                  <a:pt x="36" y="48"/>
                </a:cubicBezTo>
                <a:close/>
                <a:moveTo>
                  <a:pt x="112" y="112"/>
                </a:moveTo>
                <a:cubicBezTo>
                  <a:pt x="104" y="112"/>
                  <a:pt x="104" y="112"/>
                  <a:pt x="104" y="112"/>
                </a:cubicBezTo>
                <a:cubicBezTo>
                  <a:pt x="102" y="95"/>
                  <a:pt x="91" y="81"/>
                  <a:pt x="77" y="75"/>
                </a:cubicBezTo>
                <a:cubicBezTo>
                  <a:pt x="86" y="70"/>
                  <a:pt x="92" y="60"/>
                  <a:pt x="92" y="48"/>
                </a:cubicBezTo>
                <a:cubicBezTo>
                  <a:pt x="92" y="30"/>
                  <a:pt x="78" y="16"/>
                  <a:pt x="60" y="16"/>
                </a:cubicBezTo>
                <a:cubicBezTo>
                  <a:pt x="42" y="16"/>
                  <a:pt x="28" y="30"/>
                  <a:pt x="28" y="48"/>
                </a:cubicBezTo>
                <a:cubicBezTo>
                  <a:pt x="28" y="60"/>
                  <a:pt x="34" y="70"/>
                  <a:pt x="43" y="75"/>
                </a:cubicBezTo>
                <a:cubicBezTo>
                  <a:pt x="28" y="81"/>
                  <a:pt x="18" y="95"/>
                  <a:pt x="16" y="112"/>
                </a:cubicBezTo>
                <a:cubicBezTo>
                  <a:pt x="8" y="112"/>
                  <a:pt x="8" y="112"/>
                  <a:pt x="8" y="112"/>
                </a:cubicBezTo>
                <a:cubicBezTo>
                  <a:pt x="8" y="8"/>
                  <a:pt x="8" y="8"/>
                  <a:pt x="8" y="8"/>
                </a:cubicBezTo>
                <a:cubicBezTo>
                  <a:pt x="112" y="8"/>
                  <a:pt x="112" y="8"/>
                  <a:pt x="112" y="8"/>
                </a:cubicBezTo>
                <a:lnTo>
                  <a:pt x="112" y="112"/>
                </a:lnTo>
                <a:close/>
              </a:path>
            </a:pathLst>
          </a:custGeom>
          <a:solidFill>
            <a:srgbClr val="FFFFFF"/>
          </a:solidFill>
          <a:ln>
            <a:noFill/>
          </a:ln>
        </p:spPr>
        <p:txBody>
          <a:bodyPr vert="horz" wrap="square" lIns="91427" tIns="45713" rIns="91427" bIns="45713" numCol="1" anchor="t" anchorCtr="0" compatLnSpc="1">
            <a:prstTxWarp prst="textNoShape">
              <a:avLst/>
            </a:prstTxWarp>
          </a:bodyPr>
          <a:lstStyle/>
          <a:p>
            <a:pPr marL="0" marR="0" lvl="0" indent="0" algn="l" defTabSz="932597"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Segoe UI"/>
              <a:ea typeface="+mn-ea"/>
              <a:cs typeface="+mn-cs"/>
            </a:endParaRPr>
          </a:p>
        </p:txBody>
      </p:sp>
      <p:sp>
        <p:nvSpPr>
          <p:cNvPr id="14" name="TextBox 13"/>
          <p:cNvSpPr txBox="1"/>
          <p:nvPr/>
        </p:nvSpPr>
        <p:spPr>
          <a:xfrm>
            <a:off x="1246533" y="1625820"/>
            <a:ext cx="2710477" cy="634440"/>
          </a:xfrm>
          <a:prstGeom prst="rect">
            <a:avLst/>
          </a:prstGeom>
          <a:noFill/>
        </p:spPr>
        <p:txBody>
          <a:bodyPr wrap="none" lIns="182854" tIns="146283" rIns="182854" bIns="146283" rtlCol="0">
            <a:spAutoFit/>
          </a:bodyPr>
          <a:lstStyle/>
          <a:p>
            <a:pPr marL="0" marR="0" lvl="0" indent="0" algn="l" defTabSz="932597" rtl="0" eaLnBrk="1" fontAlgn="auto" latinLnBrk="0" hangingPunct="1">
              <a:lnSpc>
                <a:spcPct val="90000"/>
              </a:lnSpc>
              <a:spcBef>
                <a:spcPts val="0"/>
              </a:spcBef>
              <a:spcAft>
                <a:spcPts val="600"/>
              </a:spcAft>
              <a:buClrTx/>
              <a:buSzTx/>
              <a:buFontTx/>
              <a:buNone/>
              <a:tabLst/>
              <a:defRPr/>
            </a:pPr>
            <a:r>
              <a:rPr kumimoji="0" lang="en-US" sz="2400" b="0" i="0" u="none" strike="noStrike" kern="0" cap="none" spc="0" normalizeH="0" baseline="0" noProof="0" dirty="0">
                <a:ln>
                  <a:noFill/>
                </a:ln>
                <a:solidFill>
                  <a:srgbClr val="FFFFFF"/>
                </a:solidFill>
                <a:effectLst/>
                <a:uLnTx/>
                <a:uFillTx/>
                <a:latin typeface="Segoe UI"/>
                <a:ea typeface="+mn-ea"/>
                <a:cs typeface="+mn-cs"/>
              </a:rPr>
              <a:t>Work and school</a:t>
            </a:r>
          </a:p>
        </p:txBody>
      </p:sp>
      <p:sp>
        <p:nvSpPr>
          <p:cNvPr id="80" name="TextBox 79"/>
          <p:cNvSpPr txBox="1"/>
          <p:nvPr/>
        </p:nvSpPr>
        <p:spPr>
          <a:xfrm>
            <a:off x="6617766" y="1625820"/>
            <a:ext cx="1551323" cy="634440"/>
          </a:xfrm>
          <a:prstGeom prst="rect">
            <a:avLst/>
          </a:prstGeom>
          <a:noFill/>
        </p:spPr>
        <p:txBody>
          <a:bodyPr wrap="none" lIns="182854" tIns="146283" rIns="182854" bIns="146283" rtlCol="0">
            <a:spAutoFit/>
          </a:bodyPr>
          <a:lstStyle/>
          <a:p>
            <a:pPr marL="0" marR="0" lvl="0" indent="0" algn="l" defTabSz="932597" rtl="0" eaLnBrk="1" fontAlgn="auto" latinLnBrk="0" hangingPunct="1">
              <a:lnSpc>
                <a:spcPct val="90000"/>
              </a:lnSpc>
              <a:spcBef>
                <a:spcPts val="0"/>
              </a:spcBef>
              <a:spcAft>
                <a:spcPts val="600"/>
              </a:spcAft>
              <a:buClrTx/>
              <a:buSzTx/>
              <a:buFontTx/>
              <a:buNone/>
              <a:tabLst/>
              <a:defRPr/>
            </a:pPr>
            <a:r>
              <a:rPr kumimoji="0" lang="en-US" sz="2400" b="0" i="0" u="none" strike="noStrike" kern="0" cap="none" spc="0" normalizeH="0" baseline="0" noProof="0" dirty="0">
                <a:ln>
                  <a:noFill/>
                </a:ln>
                <a:solidFill>
                  <a:srgbClr val="FFFFFF"/>
                </a:solidFill>
                <a:effectLst/>
                <a:uLnTx/>
                <a:uFillTx/>
                <a:latin typeface="Segoe UI"/>
                <a:ea typeface="+mn-ea"/>
                <a:cs typeface="+mn-cs"/>
              </a:rPr>
              <a:t>Personal</a:t>
            </a:r>
          </a:p>
        </p:txBody>
      </p:sp>
      <p:sp>
        <p:nvSpPr>
          <p:cNvPr id="81" name="Title 12"/>
          <p:cNvSpPr txBox="1">
            <a:spLocks/>
          </p:cNvSpPr>
          <p:nvPr/>
        </p:nvSpPr>
        <p:spPr>
          <a:xfrm>
            <a:off x="495818" y="3937710"/>
            <a:ext cx="7894119" cy="917444"/>
          </a:xfrm>
          <a:prstGeom prst="rect">
            <a:avLst/>
          </a:prstGeom>
        </p:spPr>
        <p:txBody>
          <a:bodyPr vert="horz" wrap="square" lIns="146283" tIns="91427" rIns="146283" bIns="91427" rtlCol="0" anchor="t">
            <a:noAutofit/>
          </a:bodyPr>
          <a:lstStyle>
            <a:lvl1pPr algn="l" defTabSz="932742" rtl="0" eaLnBrk="1" latinLnBrk="0" hangingPunct="1">
              <a:lnSpc>
                <a:spcPct val="90000"/>
              </a:lnSpc>
              <a:spcBef>
                <a:spcPct val="0"/>
              </a:spcBef>
              <a:buNone/>
              <a:defRPr lang="en-US" sz="4800" b="0" kern="1200" cap="none" spc="-102" baseline="0" dirty="0" smtClean="0">
                <a:ln w="3175">
                  <a:noFill/>
                </a:ln>
                <a:gradFill>
                  <a:gsLst>
                    <a:gs pos="13174">
                      <a:srgbClr val="262626"/>
                    </a:gs>
                    <a:gs pos="25000">
                      <a:srgbClr val="262626"/>
                    </a:gs>
                  </a:gsLst>
                  <a:lin ang="5400000" scaled="0"/>
                </a:gradFill>
                <a:effectLst/>
                <a:latin typeface="+mj-lt"/>
                <a:ea typeface="+mn-ea"/>
                <a:cs typeface="Segoe UI" pitchFamily="34" charset="0"/>
              </a:defRPr>
            </a:lvl1pPr>
          </a:lstStyle>
          <a:p>
            <a:pPr marL="0" marR="0" lvl="0" indent="0" algn="l" defTabSz="951304" rtl="0" eaLnBrk="1" fontAlgn="auto" latinLnBrk="0" hangingPunct="1">
              <a:lnSpc>
                <a:spcPct val="90000"/>
              </a:lnSpc>
              <a:spcBef>
                <a:spcPct val="0"/>
              </a:spcBef>
              <a:spcAft>
                <a:spcPts val="0"/>
              </a:spcAft>
              <a:buClrTx/>
              <a:buSzTx/>
              <a:buFontTx/>
              <a:buNone/>
              <a:tabLst/>
              <a:defRPr/>
            </a:pPr>
            <a:endParaRPr kumimoji="0" lang="en-US" sz="4799" b="0" i="0" u="none" strike="noStrike" kern="1200" cap="none" spc="-104" normalizeH="0" baseline="0" noProof="0" dirty="0">
              <a:ln w="3175">
                <a:noFill/>
              </a:ln>
              <a:gradFill>
                <a:gsLst>
                  <a:gs pos="13174">
                    <a:srgbClr val="262626"/>
                  </a:gs>
                  <a:gs pos="25000">
                    <a:srgbClr val="262626"/>
                  </a:gs>
                </a:gsLst>
                <a:lin ang="5400000" scaled="0"/>
              </a:gradFill>
              <a:effectLst/>
              <a:uLnTx/>
              <a:uFillTx/>
              <a:latin typeface="Segoe UI Light"/>
              <a:ea typeface="+mn-ea"/>
              <a:cs typeface="Segoe UI" pitchFamily="34" charset="0"/>
            </a:endParaRPr>
          </a:p>
        </p:txBody>
      </p:sp>
      <p:grpSp>
        <p:nvGrpSpPr>
          <p:cNvPr id="3" name="Group 2"/>
          <p:cNvGrpSpPr/>
          <p:nvPr/>
        </p:nvGrpSpPr>
        <p:grpSpPr>
          <a:xfrm>
            <a:off x="3842177" y="2652417"/>
            <a:ext cx="932603" cy="932603"/>
            <a:chOff x="2313989" y="1263988"/>
            <a:chExt cx="914400" cy="914400"/>
          </a:xfrm>
        </p:grpSpPr>
        <p:sp>
          <p:nvSpPr>
            <p:cNvPr id="36" name="Rectangle 35"/>
            <p:cNvSpPr/>
            <p:nvPr/>
          </p:nvSpPr>
          <p:spPr bwMode="auto">
            <a:xfrm>
              <a:off x="2313989" y="1263988"/>
              <a:ext cx="914400" cy="914400"/>
            </a:xfrm>
            <a:prstGeom prst="rect">
              <a:avLst/>
            </a:prstGeom>
            <a:solidFill>
              <a:schemeClr val="dk1"/>
            </a:solidFill>
            <a:ln>
              <a:noFill/>
            </a:ln>
          </p:spPr>
          <p:style>
            <a:lnRef idx="0">
              <a:scrgbClr r="0" g="0" b="0"/>
            </a:lnRef>
            <a:fillRef idx="0">
              <a:scrgbClr r="0" g="0" b="0"/>
            </a:fillRef>
            <a:effectRef idx="0">
              <a:scrgbClr r="0" g="0" b="0"/>
            </a:effectRef>
            <a:fontRef idx="minor">
              <a:schemeClr val="lt1"/>
            </a:fontRef>
          </p:style>
          <p:txBody>
            <a:bodyPr lIns="93260" tIns="93260" rIns="34977" bIns="34977" rtlCol="0" anchor="b" anchorCtr="0"/>
            <a:lstStyle/>
            <a:p>
              <a:pPr marL="0" marR="0" lvl="0" indent="0" algn="ctr" defTabSz="950961" rtl="0" eaLnBrk="1" fontAlgn="auto" latinLnBrk="0" hangingPunct="1">
                <a:lnSpc>
                  <a:spcPct val="100000"/>
                </a:lnSpc>
                <a:spcBef>
                  <a:spcPts val="0"/>
                </a:spcBef>
                <a:spcAft>
                  <a:spcPts val="0"/>
                </a:spcAft>
                <a:buClrTx/>
                <a:buSzTx/>
                <a:buFontTx/>
                <a:buNone/>
                <a:tabLst/>
                <a:defRPr/>
              </a:pPr>
              <a:endParaRPr kumimoji="0" lang="en-US" sz="816" b="0" i="0" u="none" strike="noStrike" kern="0" cap="none" spc="0" normalizeH="0" baseline="0" noProof="0" dirty="0">
                <a:ln>
                  <a:noFill/>
                </a:ln>
                <a:gradFill>
                  <a:gsLst>
                    <a:gs pos="0">
                      <a:srgbClr val="FFFFFF"/>
                    </a:gs>
                    <a:gs pos="100000">
                      <a:srgbClr val="FFFFFF"/>
                    </a:gs>
                  </a:gsLst>
                  <a:lin ang="5400000" scaled="0"/>
                </a:gradFill>
                <a:effectLst/>
                <a:uLnTx/>
                <a:uFillTx/>
                <a:latin typeface="Segoe UI"/>
                <a:ea typeface="Segoe UI" pitchFamily="34" charset="0"/>
                <a:cs typeface="Segoe UI" pitchFamily="34" charset="0"/>
              </a:endParaRPr>
            </a:p>
          </p:txBody>
        </p:sp>
        <p:pic>
          <p:nvPicPr>
            <p:cNvPr id="37" name="Picture 36"/>
            <p:cNvPicPr>
              <a:picLocks noChangeAspect="1"/>
            </p:cNvPicPr>
            <p:nvPr/>
          </p:nvPicPr>
          <p:blipFill rotWithShape="1">
            <a:blip r:embed="rId4" cstate="print">
              <a:extLst>
                <a:ext uri="{28A0092B-C50C-407E-A947-70E740481C1C}">
                  <a14:useLocalDpi xmlns:a14="http://schemas.microsoft.com/office/drawing/2010/main" val="0"/>
                </a:ext>
              </a:extLst>
            </a:blip>
            <a:srcRect l="7190" t="22653" r="69293" b="31230"/>
            <a:stretch/>
          </p:blipFill>
          <p:spPr>
            <a:xfrm>
              <a:off x="2351382" y="1461715"/>
              <a:ext cx="839615" cy="518947"/>
            </a:xfrm>
            <a:prstGeom prst="rect">
              <a:avLst/>
            </a:prstGeom>
          </p:spPr>
        </p:pic>
      </p:grpSp>
      <p:grpSp>
        <p:nvGrpSpPr>
          <p:cNvPr id="4" name="Group 3"/>
          <p:cNvGrpSpPr/>
          <p:nvPr/>
        </p:nvGrpSpPr>
        <p:grpSpPr>
          <a:xfrm>
            <a:off x="1712662" y="2652417"/>
            <a:ext cx="932603" cy="932603"/>
            <a:chOff x="9194761" y="1161572"/>
            <a:chExt cx="914400" cy="914400"/>
          </a:xfrm>
        </p:grpSpPr>
        <p:sp>
          <p:nvSpPr>
            <p:cNvPr id="30" name="Rectangle 29"/>
            <p:cNvSpPr/>
            <p:nvPr/>
          </p:nvSpPr>
          <p:spPr bwMode="auto">
            <a:xfrm>
              <a:off x="9194761" y="1161572"/>
              <a:ext cx="914400" cy="914400"/>
            </a:xfrm>
            <a:prstGeom prst="rect">
              <a:avLst/>
            </a:prstGeom>
            <a:solidFill>
              <a:schemeClr val="dk1"/>
            </a:solidFill>
            <a:ln>
              <a:noFill/>
            </a:ln>
          </p:spPr>
          <p:style>
            <a:lnRef idx="0">
              <a:scrgbClr r="0" g="0" b="0"/>
            </a:lnRef>
            <a:fillRef idx="0">
              <a:scrgbClr r="0" g="0" b="0"/>
            </a:fillRef>
            <a:effectRef idx="0">
              <a:scrgbClr r="0" g="0" b="0"/>
            </a:effectRef>
            <a:fontRef idx="minor">
              <a:schemeClr val="lt1"/>
            </a:fontRef>
          </p:style>
          <p:txBody>
            <a:bodyPr lIns="93260" tIns="93260" rIns="34977" bIns="34977" rtlCol="0" anchor="b" anchorCtr="0"/>
            <a:lstStyle/>
            <a:p>
              <a:pPr marL="0" marR="0" lvl="0" indent="0" algn="ctr" defTabSz="950961" rtl="0" eaLnBrk="1" fontAlgn="auto" latinLnBrk="0" hangingPunct="1">
                <a:lnSpc>
                  <a:spcPct val="100000"/>
                </a:lnSpc>
                <a:spcBef>
                  <a:spcPts val="0"/>
                </a:spcBef>
                <a:spcAft>
                  <a:spcPts val="0"/>
                </a:spcAft>
                <a:buClrTx/>
                <a:buSzTx/>
                <a:buFontTx/>
                <a:buNone/>
                <a:tabLst/>
                <a:defRPr/>
              </a:pPr>
              <a:endParaRPr kumimoji="0" lang="en-US" sz="816" b="0" i="0" u="none" strike="noStrike" kern="0" cap="none" spc="0" normalizeH="0" baseline="0" noProof="0" dirty="0">
                <a:ln>
                  <a:noFill/>
                </a:ln>
                <a:gradFill>
                  <a:gsLst>
                    <a:gs pos="0">
                      <a:srgbClr val="FFFFFF"/>
                    </a:gs>
                    <a:gs pos="100000">
                      <a:srgbClr val="FFFFFF"/>
                    </a:gs>
                  </a:gsLst>
                  <a:lin ang="5400000" scaled="0"/>
                </a:gradFill>
                <a:effectLst/>
                <a:uLnTx/>
                <a:uFillTx/>
                <a:latin typeface="Segoe UI"/>
                <a:ea typeface="Segoe UI" pitchFamily="34" charset="0"/>
                <a:cs typeface="Segoe UI" pitchFamily="34" charset="0"/>
              </a:endParaRPr>
            </a:p>
          </p:txBody>
        </p:sp>
        <p:pic>
          <p:nvPicPr>
            <p:cNvPr id="38" name="Picture 37"/>
            <p:cNvPicPr>
              <a:picLocks noChangeAspect="1"/>
            </p:cNvPicPr>
            <p:nvPr/>
          </p:nvPicPr>
          <p:blipFill rotWithShape="1">
            <a:blip r:embed="rId5" cstate="print">
              <a:extLst>
                <a:ext uri="{28A0092B-C50C-407E-A947-70E740481C1C}">
                  <a14:useLocalDpi xmlns:a14="http://schemas.microsoft.com/office/drawing/2010/main" val="0"/>
                </a:ext>
              </a:extLst>
            </a:blip>
            <a:srcRect r="79655"/>
            <a:stretch/>
          </p:blipFill>
          <p:spPr>
            <a:xfrm>
              <a:off x="9324759" y="1296622"/>
              <a:ext cx="654404" cy="642794"/>
            </a:xfrm>
            <a:prstGeom prst="rect">
              <a:avLst/>
            </a:prstGeom>
          </p:spPr>
        </p:pic>
      </p:grpSp>
      <p:grpSp>
        <p:nvGrpSpPr>
          <p:cNvPr id="5" name="Group 4"/>
          <p:cNvGrpSpPr/>
          <p:nvPr/>
        </p:nvGrpSpPr>
        <p:grpSpPr>
          <a:xfrm>
            <a:off x="2777419" y="2652417"/>
            <a:ext cx="932603" cy="932603"/>
            <a:chOff x="1790511" y="1189176"/>
            <a:chExt cx="914400" cy="914400"/>
          </a:xfrm>
        </p:grpSpPr>
        <p:sp>
          <p:nvSpPr>
            <p:cNvPr id="42" name="Rectangle 41"/>
            <p:cNvSpPr/>
            <p:nvPr/>
          </p:nvSpPr>
          <p:spPr bwMode="auto">
            <a:xfrm>
              <a:off x="1790511" y="1189176"/>
              <a:ext cx="914400" cy="914400"/>
            </a:xfrm>
            <a:prstGeom prst="rect">
              <a:avLst/>
            </a:prstGeom>
            <a:solidFill>
              <a:schemeClr val="dk1"/>
            </a:solidFill>
            <a:ln>
              <a:noFill/>
            </a:ln>
          </p:spPr>
          <p:style>
            <a:lnRef idx="0">
              <a:scrgbClr r="0" g="0" b="0"/>
            </a:lnRef>
            <a:fillRef idx="0">
              <a:scrgbClr r="0" g="0" b="0"/>
            </a:fillRef>
            <a:effectRef idx="0">
              <a:scrgbClr r="0" g="0" b="0"/>
            </a:effectRef>
            <a:fontRef idx="minor">
              <a:schemeClr val="lt1"/>
            </a:fontRef>
          </p:style>
          <p:txBody>
            <a:bodyPr lIns="93260" tIns="93260" rIns="34977" bIns="34977" rtlCol="0" anchor="b" anchorCtr="0"/>
            <a:lstStyle/>
            <a:p>
              <a:pPr marL="0" marR="0" lvl="0" indent="0" algn="ctr" defTabSz="950961" rtl="0" eaLnBrk="1" fontAlgn="auto" latinLnBrk="0" hangingPunct="1">
                <a:lnSpc>
                  <a:spcPct val="100000"/>
                </a:lnSpc>
                <a:spcBef>
                  <a:spcPts val="0"/>
                </a:spcBef>
                <a:spcAft>
                  <a:spcPts val="0"/>
                </a:spcAft>
                <a:buClrTx/>
                <a:buSzTx/>
                <a:buFontTx/>
                <a:buNone/>
                <a:tabLst/>
                <a:defRPr/>
              </a:pPr>
              <a:endParaRPr kumimoji="0" lang="en-US" sz="816" b="0" i="0" u="none" strike="noStrike" kern="0" cap="none" spc="0" normalizeH="0" baseline="0" noProof="0" dirty="0">
                <a:ln>
                  <a:noFill/>
                </a:ln>
                <a:gradFill>
                  <a:gsLst>
                    <a:gs pos="0">
                      <a:srgbClr val="FFFFFF"/>
                    </a:gs>
                    <a:gs pos="100000">
                      <a:srgbClr val="FFFFFF"/>
                    </a:gs>
                  </a:gsLst>
                  <a:lin ang="5400000" scaled="0"/>
                </a:gradFill>
                <a:effectLst/>
                <a:uLnTx/>
                <a:uFillTx/>
                <a:latin typeface="Segoe UI"/>
                <a:ea typeface="Segoe UI" pitchFamily="34" charset="0"/>
                <a:cs typeface="Segoe UI" pitchFamily="34" charset="0"/>
              </a:endParaRPr>
            </a:p>
          </p:txBody>
        </p:sp>
        <p:pic>
          <p:nvPicPr>
            <p:cNvPr id="40" name="Picture 39"/>
            <p:cNvPicPr>
              <a:picLocks noChangeAspect="1"/>
            </p:cNvPicPr>
            <p:nvPr/>
          </p:nvPicPr>
          <p:blipFill rotWithShape="1">
            <a:blip r:embed="rId6">
              <a:extLst>
                <a:ext uri="{28A0092B-C50C-407E-A947-70E740481C1C}">
                  <a14:useLocalDpi xmlns:a14="http://schemas.microsoft.com/office/drawing/2010/main" val="0"/>
                </a:ext>
              </a:extLst>
            </a:blip>
            <a:srcRect l="5466" t="14899" r="67704" b="14268"/>
            <a:stretch/>
          </p:blipFill>
          <p:spPr>
            <a:xfrm>
              <a:off x="1923256" y="1321808"/>
              <a:ext cx="640080" cy="640080"/>
            </a:xfrm>
            <a:prstGeom prst="rect">
              <a:avLst/>
            </a:prstGeom>
          </p:spPr>
        </p:pic>
      </p:grpSp>
      <p:grpSp>
        <p:nvGrpSpPr>
          <p:cNvPr id="6" name="Group 5"/>
          <p:cNvGrpSpPr/>
          <p:nvPr/>
        </p:nvGrpSpPr>
        <p:grpSpPr>
          <a:xfrm>
            <a:off x="4906935" y="2652417"/>
            <a:ext cx="932603" cy="932603"/>
            <a:chOff x="10822811" y="4697633"/>
            <a:chExt cx="914400" cy="914400"/>
          </a:xfrm>
        </p:grpSpPr>
        <p:sp>
          <p:nvSpPr>
            <p:cNvPr id="46" name="Rectangle 45"/>
            <p:cNvSpPr/>
            <p:nvPr/>
          </p:nvSpPr>
          <p:spPr bwMode="auto">
            <a:xfrm>
              <a:off x="10822811" y="4697633"/>
              <a:ext cx="914400" cy="914400"/>
            </a:xfrm>
            <a:prstGeom prst="rect">
              <a:avLst/>
            </a:prstGeom>
            <a:solidFill>
              <a:schemeClr val="dk1"/>
            </a:solidFill>
            <a:ln>
              <a:noFill/>
            </a:ln>
          </p:spPr>
          <p:style>
            <a:lnRef idx="0">
              <a:scrgbClr r="0" g="0" b="0"/>
            </a:lnRef>
            <a:fillRef idx="0">
              <a:scrgbClr r="0" g="0" b="0"/>
            </a:fillRef>
            <a:effectRef idx="0">
              <a:scrgbClr r="0" g="0" b="0"/>
            </a:effectRef>
            <a:fontRef idx="minor">
              <a:schemeClr val="lt1"/>
            </a:fontRef>
          </p:style>
          <p:txBody>
            <a:bodyPr lIns="93260" tIns="93260" rIns="34977" bIns="34977" rtlCol="0" anchor="b" anchorCtr="0"/>
            <a:lstStyle/>
            <a:p>
              <a:pPr marL="0" marR="0" lvl="0" indent="0" algn="ctr" defTabSz="950961" rtl="0" eaLnBrk="1" fontAlgn="auto" latinLnBrk="0" hangingPunct="1">
                <a:lnSpc>
                  <a:spcPct val="100000"/>
                </a:lnSpc>
                <a:spcBef>
                  <a:spcPts val="0"/>
                </a:spcBef>
                <a:spcAft>
                  <a:spcPts val="0"/>
                </a:spcAft>
                <a:buClrTx/>
                <a:buSzTx/>
                <a:buFontTx/>
                <a:buNone/>
                <a:tabLst/>
                <a:defRPr/>
              </a:pPr>
              <a:endParaRPr kumimoji="0" lang="en-US" sz="816" b="0" i="0" u="none" strike="noStrike" kern="0" cap="none" spc="0" normalizeH="0" baseline="0" noProof="0" dirty="0">
                <a:ln>
                  <a:noFill/>
                </a:ln>
                <a:gradFill>
                  <a:gsLst>
                    <a:gs pos="0">
                      <a:srgbClr val="FFFFFF"/>
                    </a:gs>
                    <a:gs pos="100000">
                      <a:srgbClr val="FFFFFF"/>
                    </a:gs>
                  </a:gsLst>
                  <a:lin ang="5400000" scaled="0"/>
                </a:gradFill>
                <a:effectLst/>
                <a:uLnTx/>
                <a:uFillTx/>
                <a:latin typeface="Segoe UI"/>
                <a:ea typeface="Segoe UI" pitchFamily="34" charset="0"/>
                <a:cs typeface="Segoe UI" pitchFamily="34" charset="0"/>
              </a:endParaRPr>
            </a:p>
          </p:txBody>
        </p:sp>
        <p:pic>
          <p:nvPicPr>
            <p:cNvPr id="48" name="Picture 47"/>
            <p:cNvPicPr>
              <a:picLocks noChangeAspect="1"/>
            </p:cNvPicPr>
            <p:nvPr/>
          </p:nvPicPr>
          <p:blipFill rotWithShape="1">
            <a:blip r:embed="rId7">
              <a:extLst>
                <a:ext uri="{28A0092B-C50C-407E-A947-70E740481C1C}">
                  <a14:useLocalDpi xmlns:a14="http://schemas.microsoft.com/office/drawing/2010/main" val="0"/>
                </a:ext>
              </a:extLst>
            </a:blip>
            <a:srcRect l="6757" t="25033" r="80714" b="25940"/>
            <a:stretch/>
          </p:blipFill>
          <p:spPr>
            <a:xfrm>
              <a:off x="10970823" y="4849883"/>
              <a:ext cx="618376" cy="622492"/>
            </a:xfrm>
            <a:prstGeom prst="rect">
              <a:avLst/>
            </a:prstGeom>
          </p:spPr>
        </p:pic>
      </p:grpSp>
      <p:grpSp>
        <p:nvGrpSpPr>
          <p:cNvPr id="7" name="Group 6"/>
          <p:cNvGrpSpPr/>
          <p:nvPr/>
        </p:nvGrpSpPr>
        <p:grpSpPr>
          <a:xfrm>
            <a:off x="652681" y="2652417"/>
            <a:ext cx="932603" cy="932603"/>
            <a:chOff x="9653150" y="1114825"/>
            <a:chExt cx="914400" cy="914400"/>
          </a:xfrm>
        </p:grpSpPr>
        <p:sp>
          <p:nvSpPr>
            <p:cNvPr id="51" name="Rectangle 50"/>
            <p:cNvSpPr/>
            <p:nvPr/>
          </p:nvSpPr>
          <p:spPr bwMode="auto">
            <a:xfrm>
              <a:off x="9653150" y="1114825"/>
              <a:ext cx="914400" cy="914400"/>
            </a:xfrm>
            <a:prstGeom prst="rect">
              <a:avLst/>
            </a:prstGeom>
            <a:solidFill>
              <a:schemeClr val="dk1"/>
            </a:solidFill>
            <a:ln>
              <a:noFill/>
            </a:ln>
          </p:spPr>
          <p:style>
            <a:lnRef idx="0">
              <a:scrgbClr r="0" g="0" b="0"/>
            </a:lnRef>
            <a:fillRef idx="0">
              <a:scrgbClr r="0" g="0" b="0"/>
            </a:fillRef>
            <a:effectRef idx="0">
              <a:scrgbClr r="0" g="0" b="0"/>
            </a:effectRef>
            <a:fontRef idx="minor">
              <a:schemeClr val="lt1"/>
            </a:fontRef>
          </p:style>
          <p:txBody>
            <a:bodyPr lIns="93260" tIns="93260" rIns="34977" bIns="34977" rtlCol="0" anchor="b" anchorCtr="0"/>
            <a:lstStyle/>
            <a:p>
              <a:pPr marL="0" marR="0" lvl="0" indent="0" algn="ctr" defTabSz="950961" rtl="0" eaLnBrk="1" fontAlgn="auto" latinLnBrk="0" hangingPunct="1">
                <a:lnSpc>
                  <a:spcPct val="100000"/>
                </a:lnSpc>
                <a:spcBef>
                  <a:spcPts val="0"/>
                </a:spcBef>
                <a:spcAft>
                  <a:spcPts val="0"/>
                </a:spcAft>
                <a:buClrTx/>
                <a:buSzTx/>
                <a:buFontTx/>
                <a:buNone/>
                <a:tabLst/>
                <a:defRPr/>
              </a:pPr>
              <a:endParaRPr kumimoji="0" lang="en-US" sz="816" b="0" i="0" u="none" strike="noStrike" kern="0" cap="none" spc="0" normalizeH="0" baseline="0" noProof="0" dirty="0">
                <a:ln>
                  <a:noFill/>
                </a:ln>
                <a:gradFill>
                  <a:gsLst>
                    <a:gs pos="0">
                      <a:srgbClr val="FFFFFF"/>
                    </a:gs>
                    <a:gs pos="100000">
                      <a:srgbClr val="FFFFFF"/>
                    </a:gs>
                  </a:gsLst>
                  <a:lin ang="5400000" scaled="0"/>
                </a:gradFill>
                <a:effectLst/>
                <a:uLnTx/>
                <a:uFillTx/>
                <a:latin typeface="Segoe UI"/>
                <a:ea typeface="Segoe UI" pitchFamily="34" charset="0"/>
                <a:cs typeface="Segoe UI" pitchFamily="34" charset="0"/>
              </a:endParaRPr>
            </a:p>
          </p:txBody>
        </p:sp>
        <p:pic>
          <p:nvPicPr>
            <p:cNvPr id="54" name="Picture 53"/>
            <p:cNvPicPr>
              <a:picLocks noChangeAspect="1"/>
            </p:cNvPicPr>
            <p:nvPr/>
          </p:nvPicPr>
          <p:blipFill>
            <a:blip r:embed="rId8" cstate="print">
              <a:biLevel thresh="25000"/>
              <a:extLst>
                <a:ext uri="{28A0092B-C50C-407E-A947-70E740481C1C}">
                  <a14:useLocalDpi xmlns:a14="http://schemas.microsoft.com/office/drawing/2010/main" val="0"/>
                </a:ext>
              </a:extLst>
            </a:blip>
            <a:stretch>
              <a:fillRect/>
            </a:stretch>
          </p:blipFill>
          <p:spPr>
            <a:xfrm>
              <a:off x="9788022" y="1249697"/>
              <a:ext cx="644656" cy="644656"/>
            </a:xfrm>
            <a:prstGeom prst="rect">
              <a:avLst/>
            </a:prstGeom>
          </p:spPr>
        </p:pic>
      </p:grpSp>
      <p:grpSp>
        <p:nvGrpSpPr>
          <p:cNvPr id="8" name="Group 7"/>
          <p:cNvGrpSpPr/>
          <p:nvPr/>
        </p:nvGrpSpPr>
        <p:grpSpPr>
          <a:xfrm>
            <a:off x="7159232" y="2652417"/>
            <a:ext cx="932603" cy="932603"/>
            <a:chOff x="7921912" y="5340726"/>
            <a:chExt cx="914400" cy="914400"/>
          </a:xfrm>
        </p:grpSpPr>
        <p:sp>
          <p:nvSpPr>
            <p:cNvPr id="64" name="Rectangle 63"/>
            <p:cNvSpPr/>
            <p:nvPr/>
          </p:nvSpPr>
          <p:spPr bwMode="auto">
            <a:xfrm>
              <a:off x="7921912" y="5340726"/>
              <a:ext cx="914400" cy="914400"/>
            </a:xfrm>
            <a:prstGeom prst="rect">
              <a:avLst/>
            </a:prstGeom>
            <a:solidFill>
              <a:schemeClr val="dk1"/>
            </a:solidFill>
            <a:ln>
              <a:noFill/>
            </a:ln>
          </p:spPr>
          <p:style>
            <a:lnRef idx="0">
              <a:scrgbClr r="0" g="0" b="0"/>
            </a:lnRef>
            <a:fillRef idx="0">
              <a:scrgbClr r="0" g="0" b="0"/>
            </a:fillRef>
            <a:effectRef idx="0">
              <a:scrgbClr r="0" g="0" b="0"/>
            </a:effectRef>
            <a:fontRef idx="minor">
              <a:schemeClr val="lt1"/>
            </a:fontRef>
          </p:style>
          <p:txBody>
            <a:bodyPr lIns="93260" tIns="93260" rIns="34977" bIns="34977" rtlCol="0" anchor="b" anchorCtr="0"/>
            <a:lstStyle/>
            <a:p>
              <a:pPr marL="0" marR="0" lvl="0" indent="0" algn="ctr" defTabSz="950961" rtl="0" eaLnBrk="1" fontAlgn="auto" latinLnBrk="0" hangingPunct="1">
                <a:lnSpc>
                  <a:spcPct val="100000"/>
                </a:lnSpc>
                <a:spcBef>
                  <a:spcPts val="0"/>
                </a:spcBef>
                <a:spcAft>
                  <a:spcPts val="0"/>
                </a:spcAft>
                <a:buClrTx/>
                <a:buSzTx/>
                <a:buFontTx/>
                <a:buNone/>
                <a:tabLst/>
                <a:defRPr/>
              </a:pPr>
              <a:endParaRPr kumimoji="0" lang="en-US" sz="816" b="0" i="0" u="none" strike="noStrike" kern="0" cap="none" spc="0" normalizeH="0" baseline="0" noProof="0" dirty="0">
                <a:ln>
                  <a:noFill/>
                </a:ln>
                <a:gradFill>
                  <a:gsLst>
                    <a:gs pos="0">
                      <a:srgbClr val="FFFFFF"/>
                    </a:gs>
                    <a:gs pos="100000">
                      <a:srgbClr val="FFFFFF"/>
                    </a:gs>
                  </a:gsLst>
                  <a:lin ang="5400000" scaled="0"/>
                </a:gradFill>
                <a:effectLst/>
                <a:uLnTx/>
                <a:uFillTx/>
                <a:latin typeface="Segoe UI"/>
                <a:ea typeface="Segoe UI" pitchFamily="34" charset="0"/>
                <a:cs typeface="Segoe UI" pitchFamily="34" charset="0"/>
              </a:endParaRPr>
            </a:p>
          </p:txBody>
        </p:sp>
        <p:sp>
          <p:nvSpPr>
            <p:cNvPr id="65" name="Freeform 33"/>
            <p:cNvSpPr>
              <a:spLocks noChangeAspect="1" noEditPoints="1"/>
            </p:cNvSpPr>
            <p:nvPr/>
          </p:nvSpPr>
          <p:spPr bwMode="black">
            <a:xfrm>
              <a:off x="8068161" y="5497071"/>
              <a:ext cx="621901" cy="601710"/>
            </a:xfrm>
            <a:custGeom>
              <a:avLst/>
              <a:gdLst>
                <a:gd name="T0" fmla="*/ 258 w 364"/>
                <a:gd name="T1" fmla="*/ 185 h 352"/>
                <a:gd name="T2" fmla="*/ 263 w 364"/>
                <a:gd name="T3" fmla="*/ 198 h 352"/>
                <a:gd name="T4" fmla="*/ 216 w 364"/>
                <a:gd name="T5" fmla="*/ 276 h 352"/>
                <a:gd name="T6" fmla="*/ 263 w 364"/>
                <a:gd name="T7" fmla="*/ 198 h 352"/>
                <a:gd name="T8" fmla="*/ 117 w 364"/>
                <a:gd name="T9" fmla="*/ 143 h 352"/>
                <a:gd name="T10" fmla="*/ 96 w 364"/>
                <a:gd name="T11" fmla="*/ 132 h 352"/>
                <a:gd name="T12" fmla="*/ 75 w 364"/>
                <a:gd name="T13" fmla="*/ 145 h 352"/>
                <a:gd name="T14" fmla="*/ 67 w 364"/>
                <a:gd name="T15" fmla="*/ 176 h 352"/>
                <a:gd name="T16" fmla="*/ 75 w 364"/>
                <a:gd name="T17" fmla="*/ 208 h 352"/>
                <a:gd name="T18" fmla="*/ 95 w 364"/>
                <a:gd name="T19" fmla="*/ 220 h 352"/>
                <a:gd name="T20" fmla="*/ 116 w 364"/>
                <a:gd name="T21" fmla="*/ 210 h 352"/>
                <a:gd name="T22" fmla="*/ 125 w 364"/>
                <a:gd name="T23" fmla="*/ 177 h 352"/>
                <a:gd name="T24" fmla="*/ 120 w 364"/>
                <a:gd name="T25" fmla="*/ 149 h 352"/>
                <a:gd name="T26" fmla="*/ 102 w 364"/>
                <a:gd name="T27" fmla="*/ 132 h 352"/>
                <a:gd name="T28" fmla="*/ 79 w 364"/>
                <a:gd name="T29" fmla="*/ 139 h 352"/>
                <a:gd name="T30" fmla="*/ 68 w 364"/>
                <a:gd name="T31" fmla="*/ 167 h 352"/>
                <a:gd name="T32" fmla="*/ 72 w 364"/>
                <a:gd name="T33" fmla="*/ 202 h 352"/>
                <a:gd name="T34" fmla="*/ 89 w 364"/>
                <a:gd name="T35" fmla="*/ 219 h 352"/>
                <a:gd name="T36" fmla="*/ 112 w 364"/>
                <a:gd name="T37" fmla="*/ 215 h 352"/>
                <a:gd name="T38" fmla="*/ 124 w 364"/>
                <a:gd name="T39" fmla="*/ 187 h 352"/>
                <a:gd name="T40" fmla="*/ 123 w 364"/>
                <a:gd name="T41" fmla="*/ 157 h 352"/>
                <a:gd name="T42" fmla="*/ 108 w 364"/>
                <a:gd name="T43" fmla="*/ 134 h 352"/>
                <a:gd name="T44" fmla="*/ 84 w 364"/>
                <a:gd name="T45" fmla="*/ 135 h 352"/>
                <a:gd name="T46" fmla="*/ 69 w 364"/>
                <a:gd name="T47" fmla="*/ 159 h 352"/>
                <a:gd name="T48" fmla="*/ 69 w 364"/>
                <a:gd name="T49" fmla="*/ 194 h 352"/>
                <a:gd name="T50" fmla="*/ 84 w 364"/>
                <a:gd name="T51" fmla="*/ 217 h 352"/>
                <a:gd name="T52" fmla="*/ 107 w 364"/>
                <a:gd name="T53" fmla="*/ 218 h 352"/>
                <a:gd name="T54" fmla="*/ 123 w 364"/>
                <a:gd name="T55" fmla="*/ 196 h 352"/>
                <a:gd name="T56" fmla="*/ 0 w 364"/>
                <a:gd name="T57" fmla="*/ 35 h 352"/>
                <a:gd name="T58" fmla="*/ 0 w 364"/>
                <a:gd name="T59" fmla="*/ 35 h 352"/>
                <a:gd name="T60" fmla="*/ 137 w 364"/>
                <a:gd name="T61" fmla="*/ 229 h 352"/>
                <a:gd name="T62" fmla="*/ 95 w 364"/>
                <a:gd name="T63" fmla="*/ 247 h 352"/>
                <a:gd name="T64" fmla="*/ 57 w 364"/>
                <a:gd name="T65" fmla="*/ 226 h 352"/>
                <a:gd name="T66" fmla="*/ 42 w 364"/>
                <a:gd name="T67" fmla="*/ 178 h 352"/>
                <a:gd name="T68" fmla="*/ 56 w 364"/>
                <a:gd name="T69" fmla="*/ 127 h 352"/>
                <a:gd name="T70" fmla="*/ 97 w 364"/>
                <a:gd name="T71" fmla="*/ 105 h 352"/>
                <a:gd name="T72" fmla="*/ 137 w 364"/>
                <a:gd name="T73" fmla="*/ 122 h 352"/>
                <a:gd name="T74" fmla="*/ 154 w 364"/>
                <a:gd name="T75" fmla="*/ 175 h 352"/>
                <a:gd name="T76" fmla="*/ 117 w 364"/>
                <a:gd name="T77" fmla="*/ 143 h 352"/>
                <a:gd name="T78" fmla="*/ 96 w 364"/>
                <a:gd name="T79" fmla="*/ 132 h 352"/>
                <a:gd name="T80" fmla="*/ 75 w 364"/>
                <a:gd name="T81" fmla="*/ 145 h 352"/>
                <a:gd name="T82" fmla="*/ 67 w 364"/>
                <a:gd name="T83" fmla="*/ 176 h 352"/>
                <a:gd name="T84" fmla="*/ 75 w 364"/>
                <a:gd name="T85" fmla="*/ 208 h 352"/>
                <a:gd name="T86" fmla="*/ 95 w 364"/>
                <a:gd name="T87" fmla="*/ 220 h 352"/>
                <a:gd name="T88" fmla="*/ 116 w 364"/>
                <a:gd name="T89" fmla="*/ 210 h 352"/>
                <a:gd name="T90" fmla="*/ 125 w 364"/>
                <a:gd name="T91" fmla="*/ 177 h 352"/>
                <a:gd name="T92" fmla="*/ 123 w 364"/>
                <a:gd name="T93" fmla="*/ 157 h 352"/>
                <a:gd name="T94" fmla="*/ 108 w 364"/>
                <a:gd name="T95" fmla="*/ 134 h 352"/>
                <a:gd name="T96" fmla="*/ 84 w 364"/>
                <a:gd name="T97" fmla="*/ 135 h 352"/>
                <a:gd name="T98" fmla="*/ 69 w 364"/>
                <a:gd name="T99" fmla="*/ 159 h 352"/>
                <a:gd name="T100" fmla="*/ 69 w 364"/>
                <a:gd name="T101" fmla="*/ 194 h 352"/>
                <a:gd name="T102" fmla="*/ 84 w 364"/>
                <a:gd name="T103" fmla="*/ 217 h 352"/>
                <a:gd name="T104" fmla="*/ 107 w 364"/>
                <a:gd name="T105" fmla="*/ 218 h 352"/>
                <a:gd name="T106" fmla="*/ 123 w 364"/>
                <a:gd name="T107" fmla="*/ 196 h 3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364" h="352">
                  <a:moveTo>
                    <a:pt x="356" y="76"/>
                  </a:moveTo>
                  <a:cubicBezTo>
                    <a:pt x="216" y="76"/>
                    <a:pt x="216" y="76"/>
                    <a:pt x="216" y="76"/>
                  </a:cubicBezTo>
                  <a:cubicBezTo>
                    <a:pt x="216" y="151"/>
                    <a:pt x="216" y="151"/>
                    <a:pt x="216" y="151"/>
                  </a:cubicBezTo>
                  <a:cubicBezTo>
                    <a:pt x="258" y="185"/>
                    <a:pt x="258" y="185"/>
                    <a:pt x="258" y="185"/>
                  </a:cubicBezTo>
                  <a:cubicBezTo>
                    <a:pt x="364" y="96"/>
                    <a:pt x="364" y="96"/>
                    <a:pt x="364" y="96"/>
                  </a:cubicBezTo>
                  <a:cubicBezTo>
                    <a:pt x="364" y="84"/>
                    <a:pt x="364" y="84"/>
                    <a:pt x="364" y="84"/>
                  </a:cubicBezTo>
                  <a:cubicBezTo>
                    <a:pt x="364" y="78"/>
                    <a:pt x="362" y="76"/>
                    <a:pt x="356" y="76"/>
                  </a:cubicBezTo>
                  <a:close/>
                  <a:moveTo>
                    <a:pt x="263" y="198"/>
                  </a:moveTo>
                  <a:cubicBezTo>
                    <a:pt x="262" y="199"/>
                    <a:pt x="260" y="200"/>
                    <a:pt x="258" y="200"/>
                  </a:cubicBezTo>
                  <a:cubicBezTo>
                    <a:pt x="256" y="200"/>
                    <a:pt x="255" y="199"/>
                    <a:pt x="253" y="198"/>
                  </a:cubicBezTo>
                  <a:cubicBezTo>
                    <a:pt x="216" y="168"/>
                    <a:pt x="216" y="168"/>
                    <a:pt x="216" y="168"/>
                  </a:cubicBezTo>
                  <a:cubicBezTo>
                    <a:pt x="216" y="276"/>
                    <a:pt x="216" y="276"/>
                    <a:pt x="216" y="276"/>
                  </a:cubicBezTo>
                  <a:cubicBezTo>
                    <a:pt x="356" y="276"/>
                    <a:pt x="356" y="276"/>
                    <a:pt x="356" y="276"/>
                  </a:cubicBezTo>
                  <a:cubicBezTo>
                    <a:pt x="362" y="276"/>
                    <a:pt x="364" y="274"/>
                    <a:pt x="364" y="268"/>
                  </a:cubicBezTo>
                  <a:cubicBezTo>
                    <a:pt x="364" y="113"/>
                    <a:pt x="364" y="113"/>
                    <a:pt x="364" y="113"/>
                  </a:cubicBezTo>
                  <a:lnTo>
                    <a:pt x="263" y="198"/>
                  </a:lnTo>
                  <a:close/>
                  <a:moveTo>
                    <a:pt x="124" y="166"/>
                  </a:moveTo>
                  <a:cubicBezTo>
                    <a:pt x="124" y="163"/>
                    <a:pt x="123" y="160"/>
                    <a:pt x="123" y="157"/>
                  </a:cubicBezTo>
                  <a:cubicBezTo>
                    <a:pt x="122" y="154"/>
                    <a:pt x="121" y="152"/>
                    <a:pt x="120" y="149"/>
                  </a:cubicBezTo>
                  <a:cubicBezTo>
                    <a:pt x="119" y="147"/>
                    <a:pt x="118" y="145"/>
                    <a:pt x="117" y="143"/>
                  </a:cubicBezTo>
                  <a:cubicBezTo>
                    <a:pt x="115" y="141"/>
                    <a:pt x="114" y="139"/>
                    <a:pt x="112" y="138"/>
                  </a:cubicBezTo>
                  <a:cubicBezTo>
                    <a:pt x="111" y="136"/>
                    <a:pt x="109" y="135"/>
                    <a:pt x="108" y="134"/>
                  </a:cubicBezTo>
                  <a:cubicBezTo>
                    <a:pt x="106" y="133"/>
                    <a:pt x="104" y="133"/>
                    <a:pt x="102" y="132"/>
                  </a:cubicBezTo>
                  <a:cubicBezTo>
                    <a:pt x="100" y="132"/>
                    <a:pt x="98" y="132"/>
                    <a:pt x="96" y="132"/>
                  </a:cubicBezTo>
                  <a:cubicBezTo>
                    <a:pt x="94" y="132"/>
                    <a:pt x="92" y="132"/>
                    <a:pt x="89" y="133"/>
                  </a:cubicBezTo>
                  <a:cubicBezTo>
                    <a:pt x="87" y="133"/>
                    <a:pt x="86" y="134"/>
                    <a:pt x="84" y="135"/>
                  </a:cubicBezTo>
                  <a:cubicBezTo>
                    <a:pt x="82" y="136"/>
                    <a:pt x="80" y="138"/>
                    <a:pt x="79" y="139"/>
                  </a:cubicBezTo>
                  <a:cubicBezTo>
                    <a:pt x="77" y="141"/>
                    <a:pt x="76" y="143"/>
                    <a:pt x="75" y="145"/>
                  </a:cubicBezTo>
                  <a:cubicBezTo>
                    <a:pt x="73" y="147"/>
                    <a:pt x="72" y="149"/>
                    <a:pt x="71" y="151"/>
                  </a:cubicBezTo>
                  <a:cubicBezTo>
                    <a:pt x="71" y="154"/>
                    <a:pt x="70" y="156"/>
                    <a:pt x="69" y="159"/>
                  </a:cubicBezTo>
                  <a:cubicBezTo>
                    <a:pt x="69" y="161"/>
                    <a:pt x="68" y="164"/>
                    <a:pt x="68" y="167"/>
                  </a:cubicBezTo>
                  <a:cubicBezTo>
                    <a:pt x="68" y="170"/>
                    <a:pt x="67" y="173"/>
                    <a:pt x="67" y="176"/>
                  </a:cubicBezTo>
                  <a:cubicBezTo>
                    <a:pt x="67" y="179"/>
                    <a:pt x="68" y="183"/>
                    <a:pt x="68" y="186"/>
                  </a:cubicBezTo>
                  <a:cubicBezTo>
                    <a:pt x="68" y="189"/>
                    <a:pt x="69" y="192"/>
                    <a:pt x="69" y="194"/>
                  </a:cubicBezTo>
                  <a:cubicBezTo>
                    <a:pt x="70" y="197"/>
                    <a:pt x="71" y="200"/>
                    <a:pt x="72" y="202"/>
                  </a:cubicBezTo>
                  <a:cubicBezTo>
                    <a:pt x="73" y="204"/>
                    <a:pt x="74" y="206"/>
                    <a:pt x="75" y="208"/>
                  </a:cubicBezTo>
                  <a:cubicBezTo>
                    <a:pt x="77" y="210"/>
                    <a:pt x="78" y="212"/>
                    <a:pt x="79" y="213"/>
                  </a:cubicBezTo>
                  <a:cubicBezTo>
                    <a:pt x="81" y="215"/>
                    <a:pt x="83" y="216"/>
                    <a:pt x="84" y="217"/>
                  </a:cubicBezTo>
                  <a:cubicBezTo>
                    <a:pt x="86" y="218"/>
                    <a:pt x="88" y="219"/>
                    <a:pt x="89" y="219"/>
                  </a:cubicBezTo>
                  <a:cubicBezTo>
                    <a:pt x="91" y="220"/>
                    <a:pt x="93" y="220"/>
                    <a:pt x="95" y="220"/>
                  </a:cubicBezTo>
                  <a:cubicBezTo>
                    <a:pt x="97" y="220"/>
                    <a:pt x="99" y="220"/>
                    <a:pt x="101" y="220"/>
                  </a:cubicBezTo>
                  <a:cubicBezTo>
                    <a:pt x="103" y="219"/>
                    <a:pt x="105" y="219"/>
                    <a:pt x="107" y="218"/>
                  </a:cubicBezTo>
                  <a:cubicBezTo>
                    <a:pt x="109" y="217"/>
                    <a:pt x="110" y="216"/>
                    <a:pt x="112" y="215"/>
                  </a:cubicBezTo>
                  <a:cubicBezTo>
                    <a:pt x="113" y="213"/>
                    <a:pt x="115" y="212"/>
                    <a:pt x="116" y="210"/>
                  </a:cubicBezTo>
                  <a:cubicBezTo>
                    <a:pt x="118" y="208"/>
                    <a:pt x="119" y="206"/>
                    <a:pt x="120" y="203"/>
                  </a:cubicBezTo>
                  <a:cubicBezTo>
                    <a:pt x="121" y="201"/>
                    <a:pt x="122" y="199"/>
                    <a:pt x="123" y="196"/>
                  </a:cubicBezTo>
                  <a:cubicBezTo>
                    <a:pt x="123" y="193"/>
                    <a:pt x="124" y="190"/>
                    <a:pt x="124" y="187"/>
                  </a:cubicBezTo>
                  <a:cubicBezTo>
                    <a:pt x="125" y="184"/>
                    <a:pt x="125" y="180"/>
                    <a:pt x="125" y="177"/>
                  </a:cubicBezTo>
                  <a:cubicBezTo>
                    <a:pt x="125" y="173"/>
                    <a:pt x="125" y="170"/>
                    <a:pt x="124" y="166"/>
                  </a:cubicBezTo>
                  <a:close/>
                  <a:moveTo>
                    <a:pt x="124" y="166"/>
                  </a:moveTo>
                  <a:cubicBezTo>
                    <a:pt x="124" y="163"/>
                    <a:pt x="123" y="160"/>
                    <a:pt x="123" y="157"/>
                  </a:cubicBezTo>
                  <a:cubicBezTo>
                    <a:pt x="122" y="154"/>
                    <a:pt x="121" y="152"/>
                    <a:pt x="120" y="149"/>
                  </a:cubicBezTo>
                  <a:cubicBezTo>
                    <a:pt x="119" y="147"/>
                    <a:pt x="118" y="145"/>
                    <a:pt x="117" y="143"/>
                  </a:cubicBezTo>
                  <a:cubicBezTo>
                    <a:pt x="115" y="141"/>
                    <a:pt x="114" y="139"/>
                    <a:pt x="112" y="138"/>
                  </a:cubicBezTo>
                  <a:cubicBezTo>
                    <a:pt x="111" y="136"/>
                    <a:pt x="109" y="135"/>
                    <a:pt x="108" y="134"/>
                  </a:cubicBezTo>
                  <a:cubicBezTo>
                    <a:pt x="106" y="133"/>
                    <a:pt x="104" y="133"/>
                    <a:pt x="102" y="132"/>
                  </a:cubicBezTo>
                  <a:cubicBezTo>
                    <a:pt x="100" y="132"/>
                    <a:pt x="98" y="132"/>
                    <a:pt x="96" y="132"/>
                  </a:cubicBezTo>
                  <a:cubicBezTo>
                    <a:pt x="94" y="132"/>
                    <a:pt x="92" y="132"/>
                    <a:pt x="89" y="133"/>
                  </a:cubicBezTo>
                  <a:cubicBezTo>
                    <a:pt x="87" y="133"/>
                    <a:pt x="86" y="134"/>
                    <a:pt x="84" y="135"/>
                  </a:cubicBezTo>
                  <a:cubicBezTo>
                    <a:pt x="82" y="136"/>
                    <a:pt x="80" y="138"/>
                    <a:pt x="79" y="139"/>
                  </a:cubicBezTo>
                  <a:cubicBezTo>
                    <a:pt x="77" y="141"/>
                    <a:pt x="76" y="143"/>
                    <a:pt x="75" y="145"/>
                  </a:cubicBezTo>
                  <a:cubicBezTo>
                    <a:pt x="73" y="147"/>
                    <a:pt x="72" y="149"/>
                    <a:pt x="71" y="151"/>
                  </a:cubicBezTo>
                  <a:cubicBezTo>
                    <a:pt x="71" y="154"/>
                    <a:pt x="70" y="156"/>
                    <a:pt x="69" y="159"/>
                  </a:cubicBezTo>
                  <a:cubicBezTo>
                    <a:pt x="69" y="161"/>
                    <a:pt x="68" y="164"/>
                    <a:pt x="68" y="167"/>
                  </a:cubicBezTo>
                  <a:cubicBezTo>
                    <a:pt x="68" y="170"/>
                    <a:pt x="67" y="173"/>
                    <a:pt x="67" y="176"/>
                  </a:cubicBezTo>
                  <a:cubicBezTo>
                    <a:pt x="67" y="179"/>
                    <a:pt x="68" y="183"/>
                    <a:pt x="68" y="186"/>
                  </a:cubicBezTo>
                  <a:cubicBezTo>
                    <a:pt x="68" y="189"/>
                    <a:pt x="69" y="192"/>
                    <a:pt x="69" y="194"/>
                  </a:cubicBezTo>
                  <a:cubicBezTo>
                    <a:pt x="70" y="197"/>
                    <a:pt x="71" y="200"/>
                    <a:pt x="72" y="202"/>
                  </a:cubicBezTo>
                  <a:cubicBezTo>
                    <a:pt x="73" y="204"/>
                    <a:pt x="74" y="206"/>
                    <a:pt x="75" y="208"/>
                  </a:cubicBezTo>
                  <a:cubicBezTo>
                    <a:pt x="77" y="210"/>
                    <a:pt x="78" y="212"/>
                    <a:pt x="79" y="213"/>
                  </a:cubicBezTo>
                  <a:cubicBezTo>
                    <a:pt x="81" y="215"/>
                    <a:pt x="83" y="216"/>
                    <a:pt x="84" y="217"/>
                  </a:cubicBezTo>
                  <a:cubicBezTo>
                    <a:pt x="86" y="218"/>
                    <a:pt x="88" y="219"/>
                    <a:pt x="89" y="219"/>
                  </a:cubicBezTo>
                  <a:cubicBezTo>
                    <a:pt x="91" y="220"/>
                    <a:pt x="93" y="220"/>
                    <a:pt x="95" y="220"/>
                  </a:cubicBezTo>
                  <a:cubicBezTo>
                    <a:pt x="97" y="220"/>
                    <a:pt x="99" y="220"/>
                    <a:pt x="101" y="220"/>
                  </a:cubicBezTo>
                  <a:cubicBezTo>
                    <a:pt x="103" y="219"/>
                    <a:pt x="105" y="219"/>
                    <a:pt x="107" y="218"/>
                  </a:cubicBezTo>
                  <a:cubicBezTo>
                    <a:pt x="109" y="217"/>
                    <a:pt x="110" y="216"/>
                    <a:pt x="112" y="215"/>
                  </a:cubicBezTo>
                  <a:cubicBezTo>
                    <a:pt x="113" y="213"/>
                    <a:pt x="115" y="212"/>
                    <a:pt x="116" y="210"/>
                  </a:cubicBezTo>
                  <a:cubicBezTo>
                    <a:pt x="118" y="208"/>
                    <a:pt x="119" y="206"/>
                    <a:pt x="120" y="203"/>
                  </a:cubicBezTo>
                  <a:cubicBezTo>
                    <a:pt x="121" y="201"/>
                    <a:pt x="122" y="199"/>
                    <a:pt x="123" y="196"/>
                  </a:cubicBezTo>
                  <a:cubicBezTo>
                    <a:pt x="123" y="193"/>
                    <a:pt x="124" y="190"/>
                    <a:pt x="124" y="187"/>
                  </a:cubicBezTo>
                  <a:cubicBezTo>
                    <a:pt x="125" y="184"/>
                    <a:pt x="125" y="180"/>
                    <a:pt x="125" y="177"/>
                  </a:cubicBezTo>
                  <a:cubicBezTo>
                    <a:pt x="125" y="173"/>
                    <a:pt x="125" y="170"/>
                    <a:pt x="124" y="166"/>
                  </a:cubicBezTo>
                  <a:close/>
                  <a:moveTo>
                    <a:pt x="124" y="166"/>
                  </a:moveTo>
                  <a:cubicBezTo>
                    <a:pt x="124" y="163"/>
                    <a:pt x="123" y="160"/>
                    <a:pt x="123" y="157"/>
                  </a:cubicBezTo>
                  <a:cubicBezTo>
                    <a:pt x="122" y="154"/>
                    <a:pt x="121" y="152"/>
                    <a:pt x="120" y="149"/>
                  </a:cubicBezTo>
                  <a:cubicBezTo>
                    <a:pt x="119" y="147"/>
                    <a:pt x="118" y="145"/>
                    <a:pt x="117" y="143"/>
                  </a:cubicBezTo>
                  <a:cubicBezTo>
                    <a:pt x="115" y="141"/>
                    <a:pt x="114" y="139"/>
                    <a:pt x="112" y="138"/>
                  </a:cubicBezTo>
                  <a:cubicBezTo>
                    <a:pt x="111" y="136"/>
                    <a:pt x="109" y="135"/>
                    <a:pt x="108" y="134"/>
                  </a:cubicBezTo>
                  <a:cubicBezTo>
                    <a:pt x="106" y="133"/>
                    <a:pt x="104" y="133"/>
                    <a:pt x="102" y="132"/>
                  </a:cubicBezTo>
                  <a:cubicBezTo>
                    <a:pt x="100" y="132"/>
                    <a:pt x="98" y="132"/>
                    <a:pt x="96" y="132"/>
                  </a:cubicBezTo>
                  <a:cubicBezTo>
                    <a:pt x="94" y="132"/>
                    <a:pt x="92" y="132"/>
                    <a:pt x="89" y="133"/>
                  </a:cubicBezTo>
                  <a:cubicBezTo>
                    <a:pt x="87" y="133"/>
                    <a:pt x="86" y="134"/>
                    <a:pt x="84" y="135"/>
                  </a:cubicBezTo>
                  <a:cubicBezTo>
                    <a:pt x="82" y="136"/>
                    <a:pt x="80" y="138"/>
                    <a:pt x="79" y="139"/>
                  </a:cubicBezTo>
                  <a:cubicBezTo>
                    <a:pt x="77" y="141"/>
                    <a:pt x="76" y="143"/>
                    <a:pt x="75" y="145"/>
                  </a:cubicBezTo>
                  <a:cubicBezTo>
                    <a:pt x="73" y="147"/>
                    <a:pt x="72" y="149"/>
                    <a:pt x="71" y="151"/>
                  </a:cubicBezTo>
                  <a:cubicBezTo>
                    <a:pt x="71" y="154"/>
                    <a:pt x="70" y="156"/>
                    <a:pt x="69" y="159"/>
                  </a:cubicBezTo>
                  <a:cubicBezTo>
                    <a:pt x="69" y="161"/>
                    <a:pt x="68" y="164"/>
                    <a:pt x="68" y="167"/>
                  </a:cubicBezTo>
                  <a:cubicBezTo>
                    <a:pt x="68" y="170"/>
                    <a:pt x="67" y="173"/>
                    <a:pt x="67" y="176"/>
                  </a:cubicBezTo>
                  <a:cubicBezTo>
                    <a:pt x="67" y="179"/>
                    <a:pt x="68" y="183"/>
                    <a:pt x="68" y="186"/>
                  </a:cubicBezTo>
                  <a:cubicBezTo>
                    <a:pt x="68" y="189"/>
                    <a:pt x="69" y="192"/>
                    <a:pt x="69" y="194"/>
                  </a:cubicBezTo>
                  <a:cubicBezTo>
                    <a:pt x="70" y="197"/>
                    <a:pt x="71" y="200"/>
                    <a:pt x="72" y="202"/>
                  </a:cubicBezTo>
                  <a:cubicBezTo>
                    <a:pt x="73" y="204"/>
                    <a:pt x="74" y="206"/>
                    <a:pt x="75" y="208"/>
                  </a:cubicBezTo>
                  <a:cubicBezTo>
                    <a:pt x="77" y="210"/>
                    <a:pt x="78" y="212"/>
                    <a:pt x="79" y="213"/>
                  </a:cubicBezTo>
                  <a:cubicBezTo>
                    <a:pt x="81" y="215"/>
                    <a:pt x="83" y="216"/>
                    <a:pt x="84" y="217"/>
                  </a:cubicBezTo>
                  <a:cubicBezTo>
                    <a:pt x="86" y="218"/>
                    <a:pt x="88" y="219"/>
                    <a:pt x="89" y="219"/>
                  </a:cubicBezTo>
                  <a:cubicBezTo>
                    <a:pt x="91" y="220"/>
                    <a:pt x="93" y="220"/>
                    <a:pt x="95" y="220"/>
                  </a:cubicBezTo>
                  <a:cubicBezTo>
                    <a:pt x="97" y="220"/>
                    <a:pt x="99" y="220"/>
                    <a:pt x="101" y="220"/>
                  </a:cubicBezTo>
                  <a:cubicBezTo>
                    <a:pt x="103" y="219"/>
                    <a:pt x="105" y="219"/>
                    <a:pt x="107" y="218"/>
                  </a:cubicBezTo>
                  <a:cubicBezTo>
                    <a:pt x="109" y="217"/>
                    <a:pt x="110" y="216"/>
                    <a:pt x="112" y="215"/>
                  </a:cubicBezTo>
                  <a:cubicBezTo>
                    <a:pt x="113" y="213"/>
                    <a:pt x="115" y="212"/>
                    <a:pt x="116" y="210"/>
                  </a:cubicBezTo>
                  <a:cubicBezTo>
                    <a:pt x="118" y="208"/>
                    <a:pt x="119" y="206"/>
                    <a:pt x="120" y="203"/>
                  </a:cubicBezTo>
                  <a:cubicBezTo>
                    <a:pt x="121" y="201"/>
                    <a:pt x="122" y="199"/>
                    <a:pt x="123" y="196"/>
                  </a:cubicBezTo>
                  <a:cubicBezTo>
                    <a:pt x="123" y="193"/>
                    <a:pt x="124" y="190"/>
                    <a:pt x="124" y="187"/>
                  </a:cubicBezTo>
                  <a:cubicBezTo>
                    <a:pt x="125" y="184"/>
                    <a:pt x="125" y="180"/>
                    <a:pt x="125" y="177"/>
                  </a:cubicBezTo>
                  <a:cubicBezTo>
                    <a:pt x="125" y="173"/>
                    <a:pt x="125" y="170"/>
                    <a:pt x="124" y="166"/>
                  </a:cubicBezTo>
                  <a:close/>
                  <a:moveTo>
                    <a:pt x="0" y="35"/>
                  </a:moveTo>
                  <a:cubicBezTo>
                    <a:pt x="0" y="317"/>
                    <a:pt x="0" y="317"/>
                    <a:pt x="0" y="317"/>
                  </a:cubicBezTo>
                  <a:cubicBezTo>
                    <a:pt x="208" y="352"/>
                    <a:pt x="208" y="352"/>
                    <a:pt x="208" y="352"/>
                  </a:cubicBezTo>
                  <a:cubicBezTo>
                    <a:pt x="208" y="0"/>
                    <a:pt x="208" y="0"/>
                    <a:pt x="208" y="0"/>
                  </a:cubicBezTo>
                  <a:lnTo>
                    <a:pt x="0" y="35"/>
                  </a:lnTo>
                  <a:close/>
                  <a:moveTo>
                    <a:pt x="153" y="191"/>
                  </a:moveTo>
                  <a:cubicBezTo>
                    <a:pt x="152" y="196"/>
                    <a:pt x="151" y="201"/>
                    <a:pt x="149" y="206"/>
                  </a:cubicBezTo>
                  <a:cubicBezTo>
                    <a:pt x="148" y="210"/>
                    <a:pt x="146" y="214"/>
                    <a:pt x="144" y="218"/>
                  </a:cubicBezTo>
                  <a:cubicBezTo>
                    <a:pt x="142" y="222"/>
                    <a:pt x="140" y="226"/>
                    <a:pt x="137" y="229"/>
                  </a:cubicBezTo>
                  <a:cubicBezTo>
                    <a:pt x="134" y="232"/>
                    <a:pt x="131" y="235"/>
                    <a:pt x="128" y="237"/>
                  </a:cubicBezTo>
                  <a:cubicBezTo>
                    <a:pt x="125" y="240"/>
                    <a:pt x="121" y="242"/>
                    <a:pt x="118" y="243"/>
                  </a:cubicBezTo>
                  <a:cubicBezTo>
                    <a:pt x="114" y="245"/>
                    <a:pt x="111" y="246"/>
                    <a:pt x="107" y="246"/>
                  </a:cubicBezTo>
                  <a:cubicBezTo>
                    <a:pt x="103" y="247"/>
                    <a:pt x="99" y="247"/>
                    <a:pt x="95" y="247"/>
                  </a:cubicBezTo>
                  <a:cubicBezTo>
                    <a:pt x="91" y="246"/>
                    <a:pt x="87" y="246"/>
                    <a:pt x="83" y="245"/>
                  </a:cubicBezTo>
                  <a:cubicBezTo>
                    <a:pt x="80" y="244"/>
                    <a:pt x="77" y="242"/>
                    <a:pt x="73" y="241"/>
                  </a:cubicBezTo>
                  <a:cubicBezTo>
                    <a:pt x="70" y="239"/>
                    <a:pt x="67" y="237"/>
                    <a:pt x="64" y="234"/>
                  </a:cubicBezTo>
                  <a:cubicBezTo>
                    <a:pt x="62" y="232"/>
                    <a:pt x="59" y="229"/>
                    <a:pt x="57" y="226"/>
                  </a:cubicBezTo>
                  <a:cubicBezTo>
                    <a:pt x="54" y="223"/>
                    <a:pt x="52" y="219"/>
                    <a:pt x="50" y="216"/>
                  </a:cubicBezTo>
                  <a:cubicBezTo>
                    <a:pt x="49" y="212"/>
                    <a:pt x="47" y="208"/>
                    <a:pt x="46" y="204"/>
                  </a:cubicBezTo>
                  <a:cubicBezTo>
                    <a:pt x="45" y="200"/>
                    <a:pt x="44" y="196"/>
                    <a:pt x="43" y="192"/>
                  </a:cubicBezTo>
                  <a:cubicBezTo>
                    <a:pt x="43" y="187"/>
                    <a:pt x="42" y="183"/>
                    <a:pt x="42" y="178"/>
                  </a:cubicBezTo>
                  <a:cubicBezTo>
                    <a:pt x="42" y="173"/>
                    <a:pt x="43" y="168"/>
                    <a:pt x="43" y="163"/>
                  </a:cubicBezTo>
                  <a:cubicBezTo>
                    <a:pt x="44" y="158"/>
                    <a:pt x="45" y="154"/>
                    <a:pt x="46" y="150"/>
                  </a:cubicBezTo>
                  <a:cubicBezTo>
                    <a:pt x="47" y="146"/>
                    <a:pt x="48" y="142"/>
                    <a:pt x="50" y="138"/>
                  </a:cubicBezTo>
                  <a:cubicBezTo>
                    <a:pt x="52" y="134"/>
                    <a:pt x="54" y="131"/>
                    <a:pt x="56" y="127"/>
                  </a:cubicBezTo>
                  <a:cubicBezTo>
                    <a:pt x="59" y="124"/>
                    <a:pt x="61" y="121"/>
                    <a:pt x="64" y="118"/>
                  </a:cubicBezTo>
                  <a:cubicBezTo>
                    <a:pt x="67" y="116"/>
                    <a:pt x="70" y="113"/>
                    <a:pt x="74" y="112"/>
                  </a:cubicBezTo>
                  <a:cubicBezTo>
                    <a:pt x="77" y="110"/>
                    <a:pt x="81" y="108"/>
                    <a:pt x="84" y="107"/>
                  </a:cubicBezTo>
                  <a:cubicBezTo>
                    <a:pt x="88" y="106"/>
                    <a:pt x="92" y="105"/>
                    <a:pt x="97" y="105"/>
                  </a:cubicBezTo>
                  <a:cubicBezTo>
                    <a:pt x="101" y="105"/>
                    <a:pt x="105" y="105"/>
                    <a:pt x="108" y="106"/>
                  </a:cubicBezTo>
                  <a:cubicBezTo>
                    <a:pt x="112" y="106"/>
                    <a:pt x="116" y="107"/>
                    <a:pt x="119" y="109"/>
                  </a:cubicBezTo>
                  <a:cubicBezTo>
                    <a:pt x="122" y="110"/>
                    <a:pt x="126" y="112"/>
                    <a:pt x="129" y="114"/>
                  </a:cubicBezTo>
                  <a:cubicBezTo>
                    <a:pt x="132" y="116"/>
                    <a:pt x="135" y="119"/>
                    <a:pt x="137" y="122"/>
                  </a:cubicBezTo>
                  <a:cubicBezTo>
                    <a:pt x="140" y="126"/>
                    <a:pt x="142" y="129"/>
                    <a:pt x="144" y="133"/>
                  </a:cubicBezTo>
                  <a:cubicBezTo>
                    <a:pt x="147" y="137"/>
                    <a:pt x="148" y="141"/>
                    <a:pt x="150" y="145"/>
                  </a:cubicBezTo>
                  <a:cubicBezTo>
                    <a:pt x="151" y="149"/>
                    <a:pt x="152" y="154"/>
                    <a:pt x="153" y="159"/>
                  </a:cubicBezTo>
                  <a:cubicBezTo>
                    <a:pt x="153" y="164"/>
                    <a:pt x="154" y="169"/>
                    <a:pt x="154" y="175"/>
                  </a:cubicBezTo>
                  <a:cubicBezTo>
                    <a:pt x="154" y="181"/>
                    <a:pt x="153" y="186"/>
                    <a:pt x="153" y="191"/>
                  </a:cubicBezTo>
                  <a:close/>
                  <a:moveTo>
                    <a:pt x="123" y="157"/>
                  </a:moveTo>
                  <a:cubicBezTo>
                    <a:pt x="122" y="154"/>
                    <a:pt x="121" y="152"/>
                    <a:pt x="120" y="149"/>
                  </a:cubicBezTo>
                  <a:cubicBezTo>
                    <a:pt x="119" y="147"/>
                    <a:pt x="118" y="145"/>
                    <a:pt x="117" y="143"/>
                  </a:cubicBezTo>
                  <a:cubicBezTo>
                    <a:pt x="115" y="141"/>
                    <a:pt x="114" y="139"/>
                    <a:pt x="112" y="138"/>
                  </a:cubicBezTo>
                  <a:cubicBezTo>
                    <a:pt x="111" y="136"/>
                    <a:pt x="109" y="135"/>
                    <a:pt x="108" y="134"/>
                  </a:cubicBezTo>
                  <a:cubicBezTo>
                    <a:pt x="106" y="133"/>
                    <a:pt x="104" y="133"/>
                    <a:pt x="102" y="132"/>
                  </a:cubicBezTo>
                  <a:cubicBezTo>
                    <a:pt x="100" y="132"/>
                    <a:pt x="98" y="132"/>
                    <a:pt x="96" y="132"/>
                  </a:cubicBezTo>
                  <a:cubicBezTo>
                    <a:pt x="94" y="132"/>
                    <a:pt x="92" y="132"/>
                    <a:pt x="89" y="133"/>
                  </a:cubicBezTo>
                  <a:cubicBezTo>
                    <a:pt x="87" y="133"/>
                    <a:pt x="86" y="134"/>
                    <a:pt x="84" y="135"/>
                  </a:cubicBezTo>
                  <a:cubicBezTo>
                    <a:pt x="82" y="136"/>
                    <a:pt x="80" y="138"/>
                    <a:pt x="79" y="139"/>
                  </a:cubicBezTo>
                  <a:cubicBezTo>
                    <a:pt x="77" y="141"/>
                    <a:pt x="76" y="143"/>
                    <a:pt x="75" y="145"/>
                  </a:cubicBezTo>
                  <a:cubicBezTo>
                    <a:pt x="73" y="147"/>
                    <a:pt x="72" y="149"/>
                    <a:pt x="71" y="151"/>
                  </a:cubicBezTo>
                  <a:cubicBezTo>
                    <a:pt x="71" y="154"/>
                    <a:pt x="70" y="156"/>
                    <a:pt x="69" y="159"/>
                  </a:cubicBezTo>
                  <a:cubicBezTo>
                    <a:pt x="69" y="161"/>
                    <a:pt x="68" y="164"/>
                    <a:pt x="68" y="167"/>
                  </a:cubicBezTo>
                  <a:cubicBezTo>
                    <a:pt x="68" y="170"/>
                    <a:pt x="67" y="173"/>
                    <a:pt x="67" y="176"/>
                  </a:cubicBezTo>
                  <a:cubicBezTo>
                    <a:pt x="67" y="179"/>
                    <a:pt x="68" y="183"/>
                    <a:pt x="68" y="186"/>
                  </a:cubicBezTo>
                  <a:cubicBezTo>
                    <a:pt x="68" y="189"/>
                    <a:pt x="69" y="192"/>
                    <a:pt x="69" y="194"/>
                  </a:cubicBezTo>
                  <a:cubicBezTo>
                    <a:pt x="70" y="197"/>
                    <a:pt x="71" y="200"/>
                    <a:pt x="72" y="202"/>
                  </a:cubicBezTo>
                  <a:cubicBezTo>
                    <a:pt x="73" y="204"/>
                    <a:pt x="74" y="206"/>
                    <a:pt x="75" y="208"/>
                  </a:cubicBezTo>
                  <a:cubicBezTo>
                    <a:pt x="77" y="210"/>
                    <a:pt x="78" y="212"/>
                    <a:pt x="79" y="213"/>
                  </a:cubicBezTo>
                  <a:cubicBezTo>
                    <a:pt x="81" y="215"/>
                    <a:pt x="83" y="216"/>
                    <a:pt x="84" y="217"/>
                  </a:cubicBezTo>
                  <a:cubicBezTo>
                    <a:pt x="86" y="218"/>
                    <a:pt x="88" y="219"/>
                    <a:pt x="89" y="219"/>
                  </a:cubicBezTo>
                  <a:cubicBezTo>
                    <a:pt x="91" y="220"/>
                    <a:pt x="93" y="220"/>
                    <a:pt x="95" y="220"/>
                  </a:cubicBezTo>
                  <a:cubicBezTo>
                    <a:pt x="97" y="220"/>
                    <a:pt x="99" y="220"/>
                    <a:pt x="101" y="220"/>
                  </a:cubicBezTo>
                  <a:cubicBezTo>
                    <a:pt x="103" y="219"/>
                    <a:pt x="105" y="219"/>
                    <a:pt x="107" y="218"/>
                  </a:cubicBezTo>
                  <a:cubicBezTo>
                    <a:pt x="109" y="217"/>
                    <a:pt x="110" y="216"/>
                    <a:pt x="112" y="215"/>
                  </a:cubicBezTo>
                  <a:cubicBezTo>
                    <a:pt x="113" y="213"/>
                    <a:pt x="115" y="212"/>
                    <a:pt x="116" y="210"/>
                  </a:cubicBezTo>
                  <a:cubicBezTo>
                    <a:pt x="118" y="208"/>
                    <a:pt x="119" y="206"/>
                    <a:pt x="120" y="203"/>
                  </a:cubicBezTo>
                  <a:cubicBezTo>
                    <a:pt x="121" y="201"/>
                    <a:pt x="122" y="199"/>
                    <a:pt x="123" y="196"/>
                  </a:cubicBezTo>
                  <a:cubicBezTo>
                    <a:pt x="123" y="193"/>
                    <a:pt x="124" y="190"/>
                    <a:pt x="124" y="187"/>
                  </a:cubicBezTo>
                  <a:cubicBezTo>
                    <a:pt x="125" y="184"/>
                    <a:pt x="125" y="180"/>
                    <a:pt x="125" y="177"/>
                  </a:cubicBezTo>
                  <a:cubicBezTo>
                    <a:pt x="125" y="173"/>
                    <a:pt x="125" y="170"/>
                    <a:pt x="124" y="166"/>
                  </a:cubicBezTo>
                  <a:cubicBezTo>
                    <a:pt x="124" y="163"/>
                    <a:pt x="123" y="160"/>
                    <a:pt x="123" y="157"/>
                  </a:cubicBezTo>
                  <a:close/>
                  <a:moveTo>
                    <a:pt x="124" y="166"/>
                  </a:moveTo>
                  <a:cubicBezTo>
                    <a:pt x="124" y="163"/>
                    <a:pt x="123" y="160"/>
                    <a:pt x="123" y="157"/>
                  </a:cubicBezTo>
                  <a:cubicBezTo>
                    <a:pt x="122" y="154"/>
                    <a:pt x="121" y="152"/>
                    <a:pt x="120" y="149"/>
                  </a:cubicBezTo>
                  <a:cubicBezTo>
                    <a:pt x="119" y="147"/>
                    <a:pt x="118" y="145"/>
                    <a:pt x="117" y="143"/>
                  </a:cubicBezTo>
                  <a:cubicBezTo>
                    <a:pt x="115" y="141"/>
                    <a:pt x="114" y="139"/>
                    <a:pt x="112" y="138"/>
                  </a:cubicBezTo>
                  <a:cubicBezTo>
                    <a:pt x="111" y="136"/>
                    <a:pt x="109" y="135"/>
                    <a:pt x="108" y="134"/>
                  </a:cubicBezTo>
                  <a:cubicBezTo>
                    <a:pt x="106" y="133"/>
                    <a:pt x="104" y="133"/>
                    <a:pt x="102" y="132"/>
                  </a:cubicBezTo>
                  <a:cubicBezTo>
                    <a:pt x="100" y="132"/>
                    <a:pt x="98" y="132"/>
                    <a:pt x="96" y="132"/>
                  </a:cubicBezTo>
                  <a:cubicBezTo>
                    <a:pt x="94" y="132"/>
                    <a:pt x="92" y="132"/>
                    <a:pt x="89" y="133"/>
                  </a:cubicBezTo>
                  <a:cubicBezTo>
                    <a:pt x="87" y="133"/>
                    <a:pt x="86" y="134"/>
                    <a:pt x="84" y="135"/>
                  </a:cubicBezTo>
                  <a:cubicBezTo>
                    <a:pt x="82" y="136"/>
                    <a:pt x="80" y="138"/>
                    <a:pt x="79" y="139"/>
                  </a:cubicBezTo>
                  <a:cubicBezTo>
                    <a:pt x="77" y="141"/>
                    <a:pt x="76" y="143"/>
                    <a:pt x="75" y="145"/>
                  </a:cubicBezTo>
                  <a:cubicBezTo>
                    <a:pt x="73" y="147"/>
                    <a:pt x="72" y="149"/>
                    <a:pt x="71" y="151"/>
                  </a:cubicBezTo>
                  <a:cubicBezTo>
                    <a:pt x="71" y="154"/>
                    <a:pt x="70" y="156"/>
                    <a:pt x="69" y="159"/>
                  </a:cubicBezTo>
                  <a:cubicBezTo>
                    <a:pt x="69" y="161"/>
                    <a:pt x="68" y="164"/>
                    <a:pt x="68" y="167"/>
                  </a:cubicBezTo>
                  <a:cubicBezTo>
                    <a:pt x="68" y="170"/>
                    <a:pt x="67" y="173"/>
                    <a:pt x="67" y="176"/>
                  </a:cubicBezTo>
                  <a:cubicBezTo>
                    <a:pt x="67" y="179"/>
                    <a:pt x="68" y="183"/>
                    <a:pt x="68" y="186"/>
                  </a:cubicBezTo>
                  <a:cubicBezTo>
                    <a:pt x="68" y="189"/>
                    <a:pt x="69" y="192"/>
                    <a:pt x="69" y="194"/>
                  </a:cubicBezTo>
                  <a:cubicBezTo>
                    <a:pt x="70" y="197"/>
                    <a:pt x="71" y="200"/>
                    <a:pt x="72" y="202"/>
                  </a:cubicBezTo>
                  <a:cubicBezTo>
                    <a:pt x="73" y="204"/>
                    <a:pt x="74" y="206"/>
                    <a:pt x="75" y="208"/>
                  </a:cubicBezTo>
                  <a:cubicBezTo>
                    <a:pt x="77" y="210"/>
                    <a:pt x="78" y="212"/>
                    <a:pt x="79" y="213"/>
                  </a:cubicBezTo>
                  <a:cubicBezTo>
                    <a:pt x="81" y="215"/>
                    <a:pt x="83" y="216"/>
                    <a:pt x="84" y="217"/>
                  </a:cubicBezTo>
                  <a:cubicBezTo>
                    <a:pt x="86" y="218"/>
                    <a:pt x="88" y="219"/>
                    <a:pt x="89" y="219"/>
                  </a:cubicBezTo>
                  <a:cubicBezTo>
                    <a:pt x="91" y="220"/>
                    <a:pt x="93" y="220"/>
                    <a:pt x="95" y="220"/>
                  </a:cubicBezTo>
                  <a:cubicBezTo>
                    <a:pt x="97" y="220"/>
                    <a:pt x="99" y="220"/>
                    <a:pt x="101" y="220"/>
                  </a:cubicBezTo>
                  <a:cubicBezTo>
                    <a:pt x="103" y="219"/>
                    <a:pt x="105" y="219"/>
                    <a:pt x="107" y="218"/>
                  </a:cubicBezTo>
                  <a:cubicBezTo>
                    <a:pt x="109" y="217"/>
                    <a:pt x="110" y="216"/>
                    <a:pt x="112" y="215"/>
                  </a:cubicBezTo>
                  <a:cubicBezTo>
                    <a:pt x="113" y="213"/>
                    <a:pt x="115" y="212"/>
                    <a:pt x="116" y="210"/>
                  </a:cubicBezTo>
                  <a:cubicBezTo>
                    <a:pt x="118" y="208"/>
                    <a:pt x="119" y="206"/>
                    <a:pt x="120" y="203"/>
                  </a:cubicBezTo>
                  <a:cubicBezTo>
                    <a:pt x="121" y="201"/>
                    <a:pt x="122" y="199"/>
                    <a:pt x="123" y="196"/>
                  </a:cubicBezTo>
                  <a:cubicBezTo>
                    <a:pt x="123" y="193"/>
                    <a:pt x="124" y="190"/>
                    <a:pt x="124" y="187"/>
                  </a:cubicBezTo>
                  <a:cubicBezTo>
                    <a:pt x="125" y="184"/>
                    <a:pt x="125" y="180"/>
                    <a:pt x="125" y="177"/>
                  </a:cubicBezTo>
                  <a:cubicBezTo>
                    <a:pt x="125" y="173"/>
                    <a:pt x="125" y="170"/>
                    <a:pt x="124" y="166"/>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7" tIns="45713" rIns="91427" bIns="45713" numCol="1" anchor="t" anchorCtr="0" compatLnSpc="1">
              <a:prstTxWarp prst="textNoShape">
                <a:avLst/>
              </a:prstTxWarp>
            </a:bodyPr>
            <a:lstStyle/>
            <a:p>
              <a:pPr marL="0" marR="0" lvl="0" indent="0" algn="l" defTabSz="932597"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Segoe UI"/>
                <a:ea typeface="+mn-ea"/>
                <a:cs typeface="+mn-cs"/>
              </a:endParaRPr>
            </a:p>
          </p:txBody>
        </p:sp>
      </p:grpSp>
      <p:grpSp>
        <p:nvGrpSpPr>
          <p:cNvPr id="66" name="Group 65"/>
          <p:cNvGrpSpPr/>
          <p:nvPr/>
        </p:nvGrpSpPr>
        <p:grpSpPr>
          <a:xfrm>
            <a:off x="8235595" y="2652417"/>
            <a:ext cx="932603" cy="932603"/>
            <a:chOff x="2313989" y="1263988"/>
            <a:chExt cx="914400" cy="914400"/>
          </a:xfrm>
        </p:grpSpPr>
        <p:sp>
          <p:nvSpPr>
            <p:cNvPr id="67" name="Rectangle 66"/>
            <p:cNvSpPr/>
            <p:nvPr/>
          </p:nvSpPr>
          <p:spPr bwMode="auto">
            <a:xfrm>
              <a:off x="2313989" y="1263988"/>
              <a:ext cx="914400" cy="914400"/>
            </a:xfrm>
            <a:prstGeom prst="rect">
              <a:avLst/>
            </a:prstGeom>
            <a:solidFill>
              <a:schemeClr val="dk1"/>
            </a:solidFill>
            <a:ln>
              <a:noFill/>
            </a:ln>
          </p:spPr>
          <p:style>
            <a:lnRef idx="0">
              <a:scrgbClr r="0" g="0" b="0"/>
            </a:lnRef>
            <a:fillRef idx="0">
              <a:scrgbClr r="0" g="0" b="0"/>
            </a:fillRef>
            <a:effectRef idx="0">
              <a:scrgbClr r="0" g="0" b="0"/>
            </a:effectRef>
            <a:fontRef idx="minor">
              <a:schemeClr val="lt1"/>
            </a:fontRef>
          </p:style>
          <p:txBody>
            <a:bodyPr lIns="93260" tIns="93260" rIns="34977" bIns="34977" rtlCol="0" anchor="b" anchorCtr="0"/>
            <a:lstStyle/>
            <a:p>
              <a:pPr marL="0" marR="0" lvl="0" indent="0" algn="ctr" defTabSz="950961" rtl="0" eaLnBrk="1" fontAlgn="auto" latinLnBrk="0" hangingPunct="1">
                <a:lnSpc>
                  <a:spcPct val="100000"/>
                </a:lnSpc>
                <a:spcBef>
                  <a:spcPts val="0"/>
                </a:spcBef>
                <a:spcAft>
                  <a:spcPts val="0"/>
                </a:spcAft>
                <a:buClrTx/>
                <a:buSzTx/>
                <a:buFontTx/>
                <a:buNone/>
                <a:tabLst/>
                <a:defRPr/>
              </a:pPr>
              <a:endParaRPr kumimoji="0" lang="en-US" sz="816" b="0" i="0" u="none" strike="noStrike" kern="0" cap="none" spc="0" normalizeH="0" baseline="0" noProof="0" dirty="0">
                <a:ln>
                  <a:noFill/>
                </a:ln>
                <a:gradFill>
                  <a:gsLst>
                    <a:gs pos="0">
                      <a:srgbClr val="FFFFFF"/>
                    </a:gs>
                    <a:gs pos="100000">
                      <a:srgbClr val="FFFFFF"/>
                    </a:gs>
                  </a:gsLst>
                  <a:lin ang="5400000" scaled="0"/>
                </a:gradFill>
                <a:effectLst/>
                <a:uLnTx/>
                <a:uFillTx/>
                <a:latin typeface="Segoe UI"/>
                <a:ea typeface="Segoe UI" pitchFamily="34" charset="0"/>
                <a:cs typeface="Segoe UI" pitchFamily="34" charset="0"/>
              </a:endParaRPr>
            </a:p>
          </p:txBody>
        </p:sp>
        <p:pic>
          <p:nvPicPr>
            <p:cNvPr id="68" name="Picture 67"/>
            <p:cNvPicPr>
              <a:picLocks noChangeAspect="1"/>
            </p:cNvPicPr>
            <p:nvPr/>
          </p:nvPicPr>
          <p:blipFill rotWithShape="1">
            <a:blip r:embed="rId4" cstate="print">
              <a:extLst>
                <a:ext uri="{28A0092B-C50C-407E-A947-70E740481C1C}">
                  <a14:useLocalDpi xmlns:a14="http://schemas.microsoft.com/office/drawing/2010/main" val="0"/>
                </a:ext>
              </a:extLst>
            </a:blip>
            <a:srcRect l="7190" t="22653" r="69293" b="31230"/>
            <a:stretch/>
          </p:blipFill>
          <p:spPr>
            <a:xfrm>
              <a:off x="2351382" y="1461715"/>
              <a:ext cx="839615" cy="518947"/>
            </a:xfrm>
            <a:prstGeom prst="rect">
              <a:avLst/>
            </a:prstGeom>
          </p:spPr>
        </p:pic>
      </p:grpSp>
      <p:grpSp>
        <p:nvGrpSpPr>
          <p:cNvPr id="69" name="Group 68"/>
          <p:cNvGrpSpPr/>
          <p:nvPr/>
        </p:nvGrpSpPr>
        <p:grpSpPr>
          <a:xfrm>
            <a:off x="9300352" y="2652417"/>
            <a:ext cx="932603" cy="932603"/>
            <a:chOff x="10822811" y="4697633"/>
            <a:chExt cx="914400" cy="914400"/>
          </a:xfrm>
        </p:grpSpPr>
        <p:sp>
          <p:nvSpPr>
            <p:cNvPr id="75" name="Rectangle 74"/>
            <p:cNvSpPr/>
            <p:nvPr/>
          </p:nvSpPr>
          <p:spPr bwMode="auto">
            <a:xfrm>
              <a:off x="10822811" y="4697633"/>
              <a:ext cx="914400" cy="914400"/>
            </a:xfrm>
            <a:prstGeom prst="rect">
              <a:avLst/>
            </a:prstGeom>
            <a:solidFill>
              <a:schemeClr val="dk1"/>
            </a:solidFill>
            <a:ln>
              <a:noFill/>
            </a:ln>
          </p:spPr>
          <p:style>
            <a:lnRef idx="0">
              <a:scrgbClr r="0" g="0" b="0"/>
            </a:lnRef>
            <a:fillRef idx="0">
              <a:scrgbClr r="0" g="0" b="0"/>
            </a:fillRef>
            <a:effectRef idx="0">
              <a:scrgbClr r="0" g="0" b="0"/>
            </a:effectRef>
            <a:fontRef idx="minor">
              <a:schemeClr val="lt1"/>
            </a:fontRef>
          </p:style>
          <p:txBody>
            <a:bodyPr lIns="93260" tIns="93260" rIns="34977" bIns="34977" rtlCol="0" anchor="b" anchorCtr="0"/>
            <a:lstStyle/>
            <a:p>
              <a:pPr marL="0" marR="0" lvl="0" indent="0" algn="ctr" defTabSz="950961" rtl="0" eaLnBrk="1" fontAlgn="auto" latinLnBrk="0" hangingPunct="1">
                <a:lnSpc>
                  <a:spcPct val="100000"/>
                </a:lnSpc>
                <a:spcBef>
                  <a:spcPts val="0"/>
                </a:spcBef>
                <a:spcAft>
                  <a:spcPts val="0"/>
                </a:spcAft>
                <a:buClrTx/>
                <a:buSzTx/>
                <a:buFontTx/>
                <a:buNone/>
                <a:tabLst/>
                <a:defRPr/>
              </a:pPr>
              <a:endParaRPr kumimoji="0" lang="en-US" sz="816" b="0" i="0" u="none" strike="noStrike" kern="0" cap="none" spc="0" normalizeH="0" baseline="0" noProof="0" dirty="0">
                <a:ln>
                  <a:noFill/>
                </a:ln>
                <a:gradFill>
                  <a:gsLst>
                    <a:gs pos="0">
                      <a:srgbClr val="FFFFFF"/>
                    </a:gs>
                    <a:gs pos="100000">
                      <a:srgbClr val="FFFFFF"/>
                    </a:gs>
                  </a:gsLst>
                  <a:lin ang="5400000" scaled="0"/>
                </a:gradFill>
                <a:effectLst/>
                <a:uLnTx/>
                <a:uFillTx/>
                <a:latin typeface="Segoe UI"/>
                <a:ea typeface="Segoe UI" pitchFamily="34" charset="0"/>
                <a:cs typeface="Segoe UI" pitchFamily="34" charset="0"/>
              </a:endParaRPr>
            </a:p>
          </p:txBody>
        </p:sp>
        <p:pic>
          <p:nvPicPr>
            <p:cNvPr id="76" name="Picture 75"/>
            <p:cNvPicPr>
              <a:picLocks noChangeAspect="1"/>
            </p:cNvPicPr>
            <p:nvPr/>
          </p:nvPicPr>
          <p:blipFill rotWithShape="1">
            <a:blip r:embed="rId7">
              <a:extLst>
                <a:ext uri="{28A0092B-C50C-407E-A947-70E740481C1C}">
                  <a14:useLocalDpi xmlns:a14="http://schemas.microsoft.com/office/drawing/2010/main" val="0"/>
                </a:ext>
              </a:extLst>
            </a:blip>
            <a:srcRect l="6757" t="25033" r="80714" b="25940"/>
            <a:stretch/>
          </p:blipFill>
          <p:spPr>
            <a:xfrm>
              <a:off x="10970823" y="4849883"/>
              <a:ext cx="618376" cy="622492"/>
            </a:xfrm>
            <a:prstGeom prst="rect">
              <a:avLst/>
            </a:prstGeom>
          </p:spPr>
        </p:pic>
      </p:grpSp>
      <p:grpSp>
        <p:nvGrpSpPr>
          <p:cNvPr id="12" name="Group 11"/>
          <p:cNvGrpSpPr/>
          <p:nvPr/>
        </p:nvGrpSpPr>
        <p:grpSpPr>
          <a:xfrm>
            <a:off x="2106168" y="2323406"/>
            <a:ext cx="145590" cy="327475"/>
            <a:chOff x="987488" y="3647121"/>
            <a:chExt cx="142748" cy="321083"/>
          </a:xfrm>
        </p:grpSpPr>
        <p:cxnSp>
          <p:nvCxnSpPr>
            <p:cNvPr id="78" name="Straight Connector 119"/>
            <p:cNvCxnSpPr>
              <a:cxnSpLocks/>
            </p:cNvCxnSpPr>
            <p:nvPr/>
          </p:nvCxnSpPr>
          <p:spPr>
            <a:xfrm flipV="1">
              <a:off x="1058862" y="3789868"/>
              <a:ext cx="0" cy="178336"/>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79" name="Oval 120"/>
            <p:cNvSpPr/>
            <p:nvPr/>
          </p:nvSpPr>
          <p:spPr>
            <a:xfrm>
              <a:off x="987488" y="3647121"/>
              <a:ext cx="142748" cy="142747"/>
            </a:xfrm>
            <a:prstGeom prst="ellipse">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32563" rtl="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rgbClr val="FFFFFF"/>
                </a:solidFill>
                <a:effectLst/>
                <a:uLnTx/>
                <a:uFillTx/>
                <a:latin typeface="Segoe UI"/>
                <a:ea typeface="+mn-ea"/>
                <a:cs typeface="+mn-cs"/>
              </a:endParaRPr>
            </a:p>
          </p:txBody>
        </p:sp>
      </p:grpSp>
      <p:grpSp>
        <p:nvGrpSpPr>
          <p:cNvPr id="82" name="Group 81"/>
          <p:cNvGrpSpPr/>
          <p:nvPr/>
        </p:nvGrpSpPr>
        <p:grpSpPr>
          <a:xfrm>
            <a:off x="1040401" y="2324971"/>
            <a:ext cx="145590" cy="327475"/>
            <a:chOff x="987488" y="3647121"/>
            <a:chExt cx="142748" cy="321083"/>
          </a:xfrm>
        </p:grpSpPr>
        <p:cxnSp>
          <p:nvCxnSpPr>
            <p:cNvPr id="83" name="Straight Connector 119"/>
            <p:cNvCxnSpPr>
              <a:cxnSpLocks/>
            </p:cNvCxnSpPr>
            <p:nvPr/>
          </p:nvCxnSpPr>
          <p:spPr>
            <a:xfrm flipV="1">
              <a:off x="1058862" y="3789868"/>
              <a:ext cx="0" cy="178336"/>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84" name="Oval 120"/>
            <p:cNvSpPr/>
            <p:nvPr/>
          </p:nvSpPr>
          <p:spPr>
            <a:xfrm>
              <a:off x="987488" y="3647121"/>
              <a:ext cx="142748" cy="142747"/>
            </a:xfrm>
            <a:prstGeom prst="ellipse">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32563" rtl="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rgbClr val="FFFFFF"/>
                </a:solidFill>
                <a:effectLst/>
                <a:uLnTx/>
                <a:uFillTx/>
                <a:latin typeface="Segoe UI"/>
                <a:ea typeface="+mn-ea"/>
                <a:cs typeface="+mn-cs"/>
              </a:endParaRPr>
            </a:p>
          </p:txBody>
        </p:sp>
      </p:grpSp>
      <p:grpSp>
        <p:nvGrpSpPr>
          <p:cNvPr id="85" name="Group 84"/>
          <p:cNvGrpSpPr/>
          <p:nvPr/>
        </p:nvGrpSpPr>
        <p:grpSpPr>
          <a:xfrm>
            <a:off x="3147114" y="2315706"/>
            <a:ext cx="145590" cy="327475"/>
            <a:chOff x="987488" y="3647121"/>
            <a:chExt cx="142748" cy="321083"/>
          </a:xfrm>
        </p:grpSpPr>
        <p:cxnSp>
          <p:nvCxnSpPr>
            <p:cNvPr id="86" name="Straight Connector 119"/>
            <p:cNvCxnSpPr>
              <a:cxnSpLocks/>
            </p:cNvCxnSpPr>
            <p:nvPr/>
          </p:nvCxnSpPr>
          <p:spPr>
            <a:xfrm flipV="1">
              <a:off x="1058862" y="3789868"/>
              <a:ext cx="0" cy="178336"/>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87" name="Oval 120"/>
            <p:cNvSpPr/>
            <p:nvPr/>
          </p:nvSpPr>
          <p:spPr>
            <a:xfrm>
              <a:off x="987488" y="3647121"/>
              <a:ext cx="142748" cy="142747"/>
            </a:xfrm>
            <a:prstGeom prst="ellipse">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32563" rtl="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rgbClr val="FFFFFF"/>
                </a:solidFill>
                <a:effectLst/>
                <a:uLnTx/>
                <a:uFillTx/>
                <a:latin typeface="Segoe UI"/>
                <a:ea typeface="+mn-ea"/>
                <a:cs typeface="+mn-cs"/>
              </a:endParaRPr>
            </a:p>
          </p:txBody>
        </p:sp>
      </p:grpSp>
      <p:grpSp>
        <p:nvGrpSpPr>
          <p:cNvPr id="88" name="Group 87"/>
          <p:cNvGrpSpPr/>
          <p:nvPr/>
        </p:nvGrpSpPr>
        <p:grpSpPr>
          <a:xfrm>
            <a:off x="4234674" y="2337653"/>
            <a:ext cx="145590" cy="327475"/>
            <a:chOff x="987488" y="3647121"/>
            <a:chExt cx="142748" cy="321083"/>
          </a:xfrm>
        </p:grpSpPr>
        <p:cxnSp>
          <p:nvCxnSpPr>
            <p:cNvPr id="89" name="Straight Connector 119"/>
            <p:cNvCxnSpPr>
              <a:cxnSpLocks/>
            </p:cNvCxnSpPr>
            <p:nvPr/>
          </p:nvCxnSpPr>
          <p:spPr>
            <a:xfrm flipV="1">
              <a:off x="1058862" y="3789868"/>
              <a:ext cx="0" cy="178336"/>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90" name="Oval 120"/>
            <p:cNvSpPr/>
            <p:nvPr/>
          </p:nvSpPr>
          <p:spPr>
            <a:xfrm>
              <a:off x="987488" y="3647121"/>
              <a:ext cx="142748" cy="142747"/>
            </a:xfrm>
            <a:prstGeom prst="ellipse">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32563" rtl="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rgbClr val="FFFFFF"/>
                </a:solidFill>
                <a:effectLst/>
                <a:uLnTx/>
                <a:uFillTx/>
                <a:latin typeface="Segoe UI"/>
                <a:ea typeface="+mn-ea"/>
                <a:cs typeface="+mn-cs"/>
              </a:endParaRPr>
            </a:p>
          </p:txBody>
        </p:sp>
      </p:grpSp>
      <p:grpSp>
        <p:nvGrpSpPr>
          <p:cNvPr id="91" name="Group 90"/>
          <p:cNvGrpSpPr/>
          <p:nvPr/>
        </p:nvGrpSpPr>
        <p:grpSpPr>
          <a:xfrm>
            <a:off x="5300442" y="2323406"/>
            <a:ext cx="145590" cy="327475"/>
            <a:chOff x="987488" y="3647121"/>
            <a:chExt cx="142748" cy="321083"/>
          </a:xfrm>
        </p:grpSpPr>
        <p:cxnSp>
          <p:nvCxnSpPr>
            <p:cNvPr id="92" name="Straight Connector 119"/>
            <p:cNvCxnSpPr>
              <a:cxnSpLocks/>
            </p:cNvCxnSpPr>
            <p:nvPr/>
          </p:nvCxnSpPr>
          <p:spPr>
            <a:xfrm flipV="1">
              <a:off x="1058862" y="3789868"/>
              <a:ext cx="0" cy="178336"/>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93" name="Oval 120"/>
            <p:cNvSpPr/>
            <p:nvPr/>
          </p:nvSpPr>
          <p:spPr>
            <a:xfrm>
              <a:off x="987488" y="3647121"/>
              <a:ext cx="142748" cy="142747"/>
            </a:xfrm>
            <a:prstGeom prst="ellipse">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32563" rtl="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rgbClr val="FFFFFF"/>
                </a:solidFill>
                <a:effectLst/>
                <a:uLnTx/>
                <a:uFillTx/>
                <a:latin typeface="Segoe UI"/>
                <a:ea typeface="+mn-ea"/>
                <a:cs typeface="+mn-cs"/>
              </a:endParaRPr>
            </a:p>
          </p:txBody>
        </p:sp>
      </p:grpSp>
      <p:grpSp>
        <p:nvGrpSpPr>
          <p:cNvPr id="97" name="Group 96"/>
          <p:cNvGrpSpPr/>
          <p:nvPr/>
        </p:nvGrpSpPr>
        <p:grpSpPr>
          <a:xfrm>
            <a:off x="7552738" y="2329222"/>
            <a:ext cx="145590" cy="327475"/>
            <a:chOff x="987488" y="3647121"/>
            <a:chExt cx="142748" cy="321083"/>
          </a:xfrm>
        </p:grpSpPr>
        <p:cxnSp>
          <p:nvCxnSpPr>
            <p:cNvPr id="98" name="Straight Connector 119"/>
            <p:cNvCxnSpPr>
              <a:cxnSpLocks/>
            </p:cNvCxnSpPr>
            <p:nvPr/>
          </p:nvCxnSpPr>
          <p:spPr>
            <a:xfrm flipV="1">
              <a:off x="1058862" y="3789868"/>
              <a:ext cx="0" cy="178336"/>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99" name="Oval 120"/>
            <p:cNvSpPr/>
            <p:nvPr/>
          </p:nvSpPr>
          <p:spPr>
            <a:xfrm>
              <a:off x="987488" y="3647121"/>
              <a:ext cx="142748" cy="142747"/>
            </a:xfrm>
            <a:prstGeom prst="ellipse">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32563" rtl="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rgbClr val="FFFFFF"/>
                </a:solidFill>
                <a:effectLst/>
                <a:uLnTx/>
                <a:uFillTx/>
                <a:latin typeface="Segoe UI"/>
                <a:ea typeface="+mn-ea"/>
                <a:cs typeface="+mn-cs"/>
              </a:endParaRPr>
            </a:p>
          </p:txBody>
        </p:sp>
      </p:grpSp>
      <p:grpSp>
        <p:nvGrpSpPr>
          <p:cNvPr id="100" name="Group 99"/>
          <p:cNvGrpSpPr/>
          <p:nvPr/>
        </p:nvGrpSpPr>
        <p:grpSpPr>
          <a:xfrm>
            <a:off x="8629185" y="2331016"/>
            <a:ext cx="145590" cy="327475"/>
            <a:chOff x="987488" y="3647121"/>
            <a:chExt cx="142748" cy="321083"/>
          </a:xfrm>
        </p:grpSpPr>
        <p:cxnSp>
          <p:nvCxnSpPr>
            <p:cNvPr id="101" name="Straight Connector 119"/>
            <p:cNvCxnSpPr>
              <a:cxnSpLocks/>
            </p:cNvCxnSpPr>
            <p:nvPr/>
          </p:nvCxnSpPr>
          <p:spPr>
            <a:xfrm flipV="1">
              <a:off x="1058862" y="3789868"/>
              <a:ext cx="0" cy="178336"/>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102" name="Oval 120"/>
            <p:cNvSpPr/>
            <p:nvPr/>
          </p:nvSpPr>
          <p:spPr>
            <a:xfrm>
              <a:off x="987488" y="3647121"/>
              <a:ext cx="142748" cy="142747"/>
            </a:xfrm>
            <a:prstGeom prst="ellipse">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32563" rtl="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rgbClr val="FFFFFF"/>
                </a:solidFill>
                <a:effectLst/>
                <a:uLnTx/>
                <a:uFillTx/>
                <a:latin typeface="Segoe UI"/>
                <a:ea typeface="+mn-ea"/>
                <a:cs typeface="+mn-cs"/>
              </a:endParaRPr>
            </a:p>
          </p:txBody>
        </p:sp>
      </p:grpSp>
      <p:grpSp>
        <p:nvGrpSpPr>
          <p:cNvPr id="103" name="Group 102"/>
          <p:cNvGrpSpPr/>
          <p:nvPr/>
        </p:nvGrpSpPr>
        <p:grpSpPr>
          <a:xfrm>
            <a:off x="9693859" y="2326114"/>
            <a:ext cx="145590" cy="327475"/>
            <a:chOff x="987488" y="3647121"/>
            <a:chExt cx="142748" cy="321083"/>
          </a:xfrm>
        </p:grpSpPr>
        <p:cxnSp>
          <p:nvCxnSpPr>
            <p:cNvPr id="104" name="Straight Connector 119"/>
            <p:cNvCxnSpPr>
              <a:cxnSpLocks/>
            </p:cNvCxnSpPr>
            <p:nvPr/>
          </p:nvCxnSpPr>
          <p:spPr>
            <a:xfrm flipV="1">
              <a:off x="1058862" y="3789868"/>
              <a:ext cx="0" cy="178336"/>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105" name="Oval 120"/>
            <p:cNvSpPr/>
            <p:nvPr/>
          </p:nvSpPr>
          <p:spPr>
            <a:xfrm>
              <a:off x="987488" y="3647121"/>
              <a:ext cx="142748" cy="142747"/>
            </a:xfrm>
            <a:prstGeom prst="ellipse">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32563" rtl="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rgbClr val="FFFFFF"/>
                </a:solidFill>
                <a:effectLst/>
                <a:uLnTx/>
                <a:uFillTx/>
                <a:latin typeface="Segoe UI"/>
                <a:ea typeface="+mn-ea"/>
                <a:cs typeface="+mn-cs"/>
              </a:endParaRPr>
            </a:p>
          </p:txBody>
        </p:sp>
      </p:grpSp>
      <p:sp>
        <p:nvSpPr>
          <p:cNvPr id="107" name="Rectangle 106"/>
          <p:cNvSpPr/>
          <p:nvPr/>
        </p:nvSpPr>
        <p:spPr bwMode="auto">
          <a:xfrm>
            <a:off x="647904" y="3497619"/>
            <a:ext cx="932603" cy="1068398"/>
          </a:xfrm>
          <a:prstGeom prst="rect">
            <a:avLst/>
          </a:prstGeom>
          <a:solidFill>
            <a:schemeClr val="dk1"/>
          </a:solidFill>
          <a:ln>
            <a:noFill/>
          </a:ln>
        </p:spPr>
        <p:style>
          <a:lnRef idx="0">
            <a:scrgbClr r="0" g="0" b="0"/>
          </a:lnRef>
          <a:fillRef idx="0">
            <a:scrgbClr r="0" g="0" b="0"/>
          </a:fillRef>
          <a:effectRef idx="0">
            <a:scrgbClr r="0" g="0" b="0"/>
          </a:effectRef>
          <a:fontRef idx="minor">
            <a:schemeClr val="lt1"/>
          </a:fontRef>
        </p:style>
        <p:txBody>
          <a:bodyPr lIns="93260" tIns="93260" rIns="34977" bIns="34977" rtlCol="0" anchor="b" anchorCtr="0"/>
          <a:lstStyle/>
          <a:p>
            <a:pPr marL="0" marR="0" lvl="0" indent="0" algn="ctr" defTabSz="950961" rtl="0" eaLnBrk="1" fontAlgn="auto" latinLnBrk="0" hangingPunct="1">
              <a:lnSpc>
                <a:spcPct val="100000"/>
              </a:lnSpc>
              <a:spcBef>
                <a:spcPts val="0"/>
              </a:spcBef>
              <a:spcAft>
                <a:spcPts val="0"/>
              </a:spcAft>
              <a:buClrTx/>
              <a:buSzTx/>
              <a:buFontTx/>
              <a:buNone/>
              <a:tabLst/>
              <a:defRPr/>
            </a:pPr>
            <a:endParaRPr kumimoji="0" lang="en-US" sz="816" b="0" i="0" u="none" strike="noStrike" kern="0" cap="none" spc="0" normalizeH="0" baseline="0" noProof="0" dirty="0">
              <a:ln>
                <a:noFill/>
              </a:ln>
              <a:gradFill>
                <a:gsLst>
                  <a:gs pos="0">
                    <a:srgbClr val="FFFFFF"/>
                  </a:gs>
                  <a:gs pos="100000">
                    <a:srgbClr val="FFFFFF"/>
                  </a:gs>
                </a:gsLst>
                <a:lin ang="5400000" scaled="0"/>
              </a:gradFill>
              <a:effectLst/>
              <a:uLnTx/>
              <a:uFillTx/>
              <a:latin typeface="Segoe UI"/>
              <a:ea typeface="Segoe UI" pitchFamily="34" charset="0"/>
              <a:cs typeface="Segoe UI" pitchFamily="34" charset="0"/>
            </a:endParaRPr>
          </a:p>
        </p:txBody>
      </p:sp>
      <p:sp>
        <p:nvSpPr>
          <p:cNvPr id="109" name="Freeform 24"/>
          <p:cNvSpPr>
            <a:spLocks noEditPoints="1"/>
          </p:cNvSpPr>
          <p:nvPr/>
        </p:nvSpPr>
        <p:spPr bwMode="auto">
          <a:xfrm>
            <a:off x="1142233" y="3855796"/>
            <a:ext cx="366434" cy="291752"/>
          </a:xfrm>
          <a:custGeom>
            <a:avLst/>
            <a:gdLst>
              <a:gd name="T0" fmla="*/ 0 w 128"/>
              <a:gd name="T1" fmla="*/ 56 h 104"/>
              <a:gd name="T2" fmla="*/ 8 w 128"/>
              <a:gd name="T3" fmla="*/ 56 h 104"/>
              <a:gd name="T4" fmla="*/ 24 w 128"/>
              <a:gd name="T5" fmla="*/ 40 h 104"/>
              <a:gd name="T6" fmla="*/ 40 w 128"/>
              <a:gd name="T7" fmla="*/ 56 h 104"/>
              <a:gd name="T8" fmla="*/ 50 w 128"/>
              <a:gd name="T9" fmla="*/ 75 h 104"/>
              <a:gd name="T10" fmla="*/ 32 w 128"/>
              <a:gd name="T11" fmla="*/ 104 h 104"/>
              <a:gd name="T12" fmla="*/ 40 w 128"/>
              <a:gd name="T13" fmla="*/ 104 h 104"/>
              <a:gd name="T14" fmla="*/ 64 w 128"/>
              <a:gd name="T15" fmla="*/ 80 h 104"/>
              <a:gd name="T16" fmla="*/ 88 w 128"/>
              <a:gd name="T17" fmla="*/ 104 h 104"/>
              <a:gd name="T18" fmla="*/ 96 w 128"/>
              <a:gd name="T19" fmla="*/ 104 h 104"/>
              <a:gd name="T20" fmla="*/ 78 w 128"/>
              <a:gd name="T21" fmla="*/ 75 h 104"/>
              <a:gd name="T22" fmla="*/ 88 w 128"/>
              <a:gd name="T23" fmla="*/ 56 h 104"/>
              <a:gd name="T24" fmla="*/ 104 w 128"/>
              <a:gd name="T25" fmla="*/ 40 h 104"/>
              <a:gd name="T26" fmla="*/ 120 w 128"/>
              <a:gd name="T27" fmla="*/ 56 h 104"/>
              <a:gd name="T28" fmla="*/ 128 w 128"/>
              <a:gd name="T29" fmla="*/ 56 h 104"/>
              <a:gd name="T30" fmla="*/ 117 w 128"/>
              <a:gd name="T31" fmla="*/ 36 h 104"/>
              <a:gd name="T32" fmla="*/ 124 w 128"/>
              <a:gd name="T33" fmla="*/ 20 h 104"/>
              <a:gd name="T34" fmla="*/ 104 w 128"/>
              <a:gd name="T35" fmla="*/ 0 h 104"/>
              <a:gd name="T36" fmla="*/ 84 w 128"/>
              <a:gd name="T37" fmla="*/ 20 h 104"/>
              <a:gd name="T38" fmla="*/ 92 w 128"/>
              <a:gd name="T39" fmla="*/ 36 h 104"/>
              <a:gd name="T40" fmla="*/ 84 w 128"/>
              <a:gd name="T41" fmla="*/ 43 h 104"/>
              <a:gd name="T42" fmla="*/ 64 w 128"/>
              <a:gd name="T43" fmla="*/ 32 h 104"/>
              <a:gd name="T44" fmla="*/ 44 w 128"/>
              <a:gd name="T45" fmla="*/ 43 h 104"/>
              <a:gd name="T46" fmla="*/ 37 w 128"/>
              <a:gd name="T47" fmla="*/ 36 h 104"/>
              <a:gd name="T48" fmla="*/ 44 w 128"/>
              <a:gd name="T49" fmla="*/ 20 h 104"/>
              <a:gd name="T50" fmla="*/ 24 w 128"/>
              <a:gd name="T51" fmla="*/ 0 h 104"/>
              <a:gd name="T52" fmla="*/ 4 w 128"/>
              <a:gd name="T53" fmla="*/ 20 h 104"/>
              <a:gd name="T54" fmla="*/ 12 w 128"/>
              <a:gd name="T55" fmla="*/ 36 h 104"/>
              <a:gd name="T56" fmla="*/ 0 w 128"/>
              <a:gd name="T57" fmla="*/ 56 h 104"/>
              <a:gd name="T58" fmla="*/ 104 w 128"/>
              <a:gd name="T59" fmla="*/ 8 h 104"/>
              <a:gd name="T60" fmla="*/ 116 w 128"/>
              <a:gd name="T61" fmla="*/ 20 h 104"/>
              <a:gd name="T62" fmla="*/ 104 w 128"/>
              <a:gd name="T63" fmla="*/ 32 h 104"/>
              <a:gd name="T64" fmla="*/ 92 w 128"/>
              <a:gd name="T65" fmla="*/ 20 h 104"/>
              <a:gd name="T66" fmla="*/ 104 w 128"/>
              <a:gd name="T67" fmla="*/ 8 h 104"/>
              <a:gd name="T68" fmla="*/ 64 w 128"/>
              <a:gd name="T69" fmla="*/ 40 h 104"/>
              <a:gd name="T70" fmla="*/ 80 w 128"/>
              <a:gd name="T71" fmla="*/ 56 h 104"/>
              <a:gd name="T72" fmla="*/ 64 w 128"/>
              <a:gd name="T73" fmla="*/ 72 h 104"/>
              <a:gd name="T74" fmla="*/ 48 w 128"/>
              <a:gd name="T75" fmla="*/ 56 h 104"/>
              <a:gd name="T76" fmla="*/ 64 w 128"/>
              <a:gd name="T77" fmla="*/ 40 h 104"/>
              <a:gd name="T78" fmla="*/ 24 w 128"/>
              <a:gd name="T79" fmla="*/ 8 h 104"/>
              <a:gd name="T80" fmla="*/ 36 w 128"/>
              <a:gd name="T81" fmla="*/ 20 h 104"/>
              <a:gd name="T82" fmla="*/ 24 w 128"/>
              <a:gd name="T83" fmla="*/ 32 h 104"/>
              <a:gd name="T84" fmla="*/ 12 w 128"/>
              <a:gd name="T85" fmla="*/ 20 h 104"/>
              <a:gd name="T86" fmla="*/ 24 w 128"/>
              <a:gd name="T87" fmla="*/ 8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28" h="104">
                <a:moveTo>
                  <a:pt x="0" y="56"/>
                </a:moveTo>
                <a:cubicBezTo>
                  <a:pt x="8" y="56"/>
                  <a:pt x="8" y="56"/>
                  <a:pt x="8" y="56"/>
                </a:cubicBezTo>
                <a:cubicBezTo>
                  <a:pt x="8" y="47"/>
                  <a:pt x="15" y="40"/>
                  <a:pt x="24" y="40"/>
                </a:cubicBezTo>
                <a:cubicBezTo>
                  <a:pt x="33" y="40"/>
                  <a:pt x="40" y="47"/>
                  <a:pt x="40" y="56"/>
                </a:cubicBezTo>
                <a:cubicBezTo>
                  <a:pt x="40" y="64"/>
                  <a:pt x="44" y="71"/>
                  <a:pt x="50" y="75"/>
                </a:cubicBezTo>
                <a:cubicBezTo>
                  <a:pt x="40" y="81"/>
                  <a:pt x="32" y="91"/>
                  <a:pt x="32" y="104"/>
                </a:cubicBezTo>
                <a:cubicBezTo>
                  <a:pt x="40" y="104"/>
                  <a:pt x="40" y="104"/>
                  <a:pt x="40" y="104"/>
                </a:cubicBezTo>
                <a:cubicBezTo>
                  <a:pt x="40" y="91"/>
                  <a:pt x="51" y="80"/>
                  <a:pt x="64" y="80"/>
                </a:cubicBezTo>
                <a:cubicBezTo>
                  <a:pt x="77" y="80"/>
                  <a:pt x="88" y="91"/>
                  <a:pt x="88" y="104"/>
                </a:cubicBezTo>
                <a:cubicBezTo>
                  <a:pt x="96" y="104"/>
                  <a:pt x="96" y="104"/>
                  <a:pt x="96" y="104"/>
                </a:cubicBezTo>
                <a:cubicBezTo>
                  <a:pt x="96" y="91"/>
                  <a:pt x="89" y="81"/>
                  <a:pt x="78" y="75"/>
                </a:cubicBezTo>
                <a:cubicBezTo>
                  <a:pt x="84" y="71"/>
                  <a:pt x="88" y="64"/>
                  <a:pt x="88" y="56"/>
                </a:cubicBezTo>
                <a:cubicBezTo>
                  <a:pt x="88" y="47"/>
                  <a:pt x="95" y="40"/>
                  <a:pt x="104" y="40"/>
                </a:cubicBezTo>
                <a:cubicBezTo>
                  <a:pt x="113" y="40"/>
                  <a:pt x="120" y="47"/>
                  <a:pt x="120" y="56"/>
                </a:cubicBezTo>
                <a:cubicBezTo>
                  <a:pt x="128" y="56"/>
                  <a:pt x="128" y="56"/>
                  <a:pt x="128" y="56"/>
                </a:cubicBezTo>
                <a:cubicBezTo>
                  <a:pt x="128" y="47"/>
                  <a:pt x="124" y="40"/>
                  <a:pt x="117" y="36"/>
                </a:cubicBezTo>
                <a:cubicBezTo>
                  <a:pt x="121" y="32"/>
                  <a:pt x="124" y="26"/>
                  <a:pt x="124" y="20"/>
                </a:cubicBezTo>
                <a:cubicBezTo>
                  <a:pt x="124" y="9"/>
                  <a:pt x="115" y="0"/>
                  <a:pt x="104" y="0"/>
                </a:cubicBezTo>
                <a:cubicBezTo>
                  <a:pt x="93" y="0"/>
                  <a:pt x="84" y="9"/>
                  <a:pt x="84" y="20"/>
                </a:cubicBezTo>
                <a:cubicBezTo>
                  <a:pt x="84" y="26"/>
                  <a:pt x="87" y="32"/>
                  <a:pt x="92" y="36"/>
                </a:cubicBezTo>
                <a:cubicBezTo>
                  <a:pt x="89" y="37"/>
                  <a:pt x="86" y="40"/>
                  <a:pt x="84" y="43"/>
                </a:cubicBezTo>
                <a:cubicBezTo>
                  <a:pt x="80" y="36"/>
                  <a:pt x="73" y="32"/>
                  <a:pt x="64" y="32"/>
                </a:cubicBezTo>
                <a:cubicBezTo>
                  <a:pt x="56" y="32"/>
                  <a:pt x="49" y="36"/>
                  <a:pt x="44" y="43"/>
                </a:cubicBezTo>
                <a:cubicBezTo>
                  <a:pt x="42" y="40"/>
                  <a:pt x="40" y="37"/>
                  <a:pt x="37" y="36"/>
                </a:cubicBezTo>
                <a:cubicBezTo>
                  <a:pt x="41" y="32"/>
                  <a:pt x="44" y="26"/>
                  <a:pt x="44" y="20"/>
                </a:cubicBezTo>
                <a:cubicBezTo>
                  <a:pt x="44" y="9"/>
                  <a:pt x="35" y="0"/>
                  <a:pt x="24" y="0"/>
                </a:cubicBezTo>
                <a:cubicBezTo>
                  <a:pt x="13" y="0"/>
                  <a:pt x="4" y="9"/>
                  <a:pt x="4" y="20"/>
                </a:cubicBezTo>
                <a:cubicBezTo>
                  <a:pt x="4" y="26"/>
                  <a:pt x="7" y="32"/>
                  <a:pt x="12" y="36"/>
                </a:cubicBezTo>
                <a:cubicBezTo>
                  <a:pt x="5" y="40"/>
                  <a:pt x="0" y="47"/>
                  <a:pt x="0" y="56"/>
                </a:cubicBezTo>
                <a:close/>
                <a:moveTo>
                  <a:pt x="104" y="8"/>
                </a:moveTo>
                <a:cubicBezTo>
                  <a:pt x="111" y="8"/>
                  <a:pt x="116" y="13"/>
                  <a:pt x="116" y="20"/>
                </a:cubicBezTo>
                <a:cubicBezTo>
                  <a:pt x="116" y="27"/>
                  <a:pt x="111" y="32"/>
                  <a:pt x="104" y="32"/>
                </a:cubicBezTo>
                <a:cubicBezTo>
                  <a:pt x="98" y="32"/>
                  <a:pt x="92" y="27"/>
                  <a:pt x="92" y="20"/>
                </a:cubicBezTo>
                <a:cubicBezTo>
                  <a:pt x="92" y="13"/>
                  <a:pt x="98" y="8"/>
                  <a:pt x="104" y="8"/>
                </a:cubicBezTo>
                <a:close/>
                <a:moveTo>
                  <a:pt x="64" y="40"/>
                </a:moveTo>
                <a:cubicBezTo>
                  <a:pt x="73" y="40"/>
                  <a:pt x="80" y="47"/>
                  <a:pt x="80" y="56"/>
                </a:cubicBezTo>
                <a:cubicBezTo>
                  <a:pt x="80" y="65"/>
                  <a:pt x="73" y="72"/>
                  <a:pt x="64" y="72"/>
                </a:cubicBezTo>
                <a:cubicBezTo>
                  <a:pt x="55" y="72"/>
                  <a:pt x="48" y="65"/>
                  <a:pt x="48" y="56"/>
                </a:cubicBezTo>
                <a:cubicBezTo>
                  <a:pt x="48" y="47"/>
                  <a:pt x="55" y="40"/>
                  <a:pt x="64" y="40"/>
                </a:cubicBezTo>
                <a:close/>
                <a:moveTo>
                  <a:pt x="24" y="8"/>
                </a:moveTo>
                <a:cubicBezTo>
                  <a:pt x="31" y="8"/>
                  <a:pt x="36" y="13"/>
                  <a:pt x="36" y="20"/>
                </a:cubicBezTo>
                <a:cubicBezTo>
                  <a:pt x="36" y="27"/>
                  <a:pt x="31" y="32"/>
                  <a:pt x="24" y="32"/>
                </a:cubicBezTo>
                <a:cubicBezTo>
                  <a:pt x="18" y="32"/>
                  <a:pt x="12" y="27"/>
                  <a:pt x="12" y="20"/>
                </a:cubicBezTo>
                <a:cubicBezTo>
                  <a:pt x="12" y="13"/>
                  <a:pt x="18" y="8"/>
                  <a:pt x="24" y="8"/>
                </a:cubicBezTo>
                <a:close/>
              </a:path>
            </a:pathLst>
          </a:custGeom>
          <a:solidFill>
            <a:srgbClr val="FFFFFF"/>
          </a:solidFill>
          <a:ln>
            <a:noFill/>
          </a:ln>
        </p:spPr>
        <p:txBody>
          <a:bodyPr vert="horz" wrap="square" lIns="93260" tIns="46630" rIns="93260" bIns="46630" numCol="1" anchor="t" anchorCtr="0" compatLnSpc="1">
            <a:prstTxWarp prst="textNoShape">
              <a:avLst/>
            </a:prstTxWarp>
          </a:bodyPr>
          <a:lstStyle/>
          <a:p>
            <a:pPr marL="0" marR="0" lvl="0" indent="0" algn="l" defTabSz="932597" rtl="0" eaLnBrk="1" fontAlgn="auto" latinLnBrk="0" hangingPunct="1">
              <a:lnSpc>
                <a:spcPct val="100000"/>
              </a:lnSpc>
              <a:spcBef>
                <a:spcPts val="0"/>
              </a:spcBef>
              <a:spcAft>
                <a:spcPts val="0"/>
              </a:spcAft>
              <a:buClrTx/>
              <a:buSzTx/>
              <a:buFontTx/>
              <a:buNone/>
              <a:tabLst/>
              <a:defRPr/>
            </a:pPr>
            <a:endParaRPr kumimoji="0" lang="en-US" sz="1836" b="0" i="0" u="none" strike="noStrike" kern="0" cap="none" spc="0" normalizeH="0" baseline="0" noProof="0">
              <a:ln>
                <a:noFill/>
              </a:ln>
              <a:solidFill>
                <a:srgbClr val="000000"/>
              </a:solidFill>
              <a:effectLst/>
              <a:uLnTx/>
              <a:uFillTx/>
              <a:latin typeface="Segoe UI"/>
              <a:ea typeface="+mn-ea"/>
              <a:cs typeface="+mn-cs"/>
            </a:endParaRPr>
          </a:p>
        </p:txBody>
      </p:sp>
      <p:sp>
        <p:nvSpPr>
          <p:cNvPr id="110" name="Freeform 41"/>
          <p:cNvSpPr>
            <a:spLocks noEditPoints="1"/>
          </p:cNvSpPr>
          <p:nvPr/>
        </p:nvSpPr>
        <p:spPr bwMode="auto">
          <a:xfrm>
            <a:off x="774698" y="3664311"/>
            <a:ext cx="265703" cy="273446"/>
          </a:xfrm>
          <a:custGeom>
            <a:avLst/>
            <a:gdLst>
              <a:gd name="T0" fmla="*/ 120 w 120"/>
              <a:gd name="T1" fmla="*/ 0 h 120"/>
              <a:gd name="T2" fmla="*/ 0 w 120"/>
              <a:gd name="T3" fmla="*/ 0 h 120"/>
              <a:gd name="T4" fmla="*/ 0 w 120"/>
              <a:gd name="T5" fmla="*/ 120 h 120"/>
              <a:gd name="T6" fmla="*/ 24 w 120"/>
              <a:gd name="T7" fmla="*/ 120 h 120"/>
              <a:gd name="T8" fmla="*/ 24 w 120"/>
              <a:gd name="T9" fmla="*/ 116 h 120"/>
              <a:gd name="T10" fmla="*/ 60 w 120"/>
              <a:gd name="T11" fmla="*/ 80 h 120"/>
              <a:gd name="T12" fmla="*/ 96 w 120"/>
              <a:gd name="T13" fmla="*/ 116 h 120"/>
              <a:gd name="T14" fmla="*/ 96 w 120"/>
              <a:gd name="T15" fmla="*/ 120 h 120"/>
              <a:gd name="T16" fmla="*/ 120 w 120"/>
              <a:gd name="T17" fmla="*/ 120 h 120"/>
              <a:gd name="T18" fmla="*/ 120 w 120"/>
              <a:gd name="T19" fmla="*/ 0 h 120"/>
              <a:gd name="T20" fmla="*/ 36 w 120"/>
              <a:gd name="T21" fmla="*/ 48 h 120"/>
              <a:gd name="T22" fmla="*/ 60 w 120"/>
              <a:gd name="T23" fmla="*/ 24 h 120"/>
              <a:gd name="T24" fmla="*/ 84 w 120"/>
              <a:gd name="T25" fmla="*/ 48 h 120"/>
              <a:gd name="T26" fmla="*/ 60 w 120"/>
              <a:gd name="T27" fmla="*/ 72 h 120"/>
              <a:gd name="T28" fmla="*/ 36 w 120"/>
              <a:gd name="T29" fmla="*/ 48 h 120"/>
              <a:gd name="T30" fmla="*/ 112 w 120"/>
              <a:gd name="T31" fmla="*/ 112 h 120"/>
              <a:gd name="T32" fmla="*/ 104 w 120"/>
              <a:gd name="T33" fmla="*/ 112 h 120"/>
              <a:gd name="T34" fmla="*/ 77 w 120"/>
              <a:gd name="T35" fmla="*/ 75 h 120"/>
              <a:gd name="T36" fmla="*/ 92 w 120"/>
              <a:gd name="T37" fmla="*/ 48 h 120"/>
              <a:gd name="T38" fmla="*/ 60 w 120"/>
              <a:gd name="T39" fmla="*/ 16 h 120"/>
              <a:gd name="T40" fmla="*/ 28 w 120"/>
              <a:gd name="T41" fmla="*/ 48 h 120"/>
              <a:gd name="T42" fmla="*/ 43 w 120"/>
              <a:gd name="T43" fmla="*/ 75 h 120"/>
              <a:gd name="T44" fmla="*/ 16 w 120"/>
              <a:gd name="T45" fmla="*/ 112 h 120"/>
              <a:gd name="T46" fmla="*/ 8 w 120"/>
              <a:gd name="T47" fmla="*/ 112 h 120"/>
              <a:gd name="T48" fmla="*/ 8 w 120"/>
              <a:gd name="T49" fmla="*/ 8 h 120"/>
              <a:gd name="T50" fmla="*/ 112 w 120"/>
              <a:gd name="T51" fmla="*/ 8 h 120"/>
              <a:gd name="T52" fmla="*/ 112 w 120"/>
              <a:gd name="T53" fmla="*/ 112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20" h="120">
                <a:moveTo>
                  <a:pt x="120" y="0"/>
                </a:moveTo>
                <a:cubicBezTo>
                  <a:pt x="0" y="0"/>
                  <a:pt x="0" y="0"/>
                  <a:pt x="0" y="0"/>
                </a:cubicBezTo>
                <a:cubicBezTo>
                  <a:pt x="0" y="120"/>
                  <a:pt x="0" y="120"/>
                  <a:pt x="0" y="120"/>
                </a:cubicBezTo>
                <a:cubicBezTo>
                  <a:pt x="24" y="120"/>
                  <a:pt x="24" y="120"/>
                  <a:pt x="24" y="120"/>
                </a:cubicBezTo>
                <a:cubicBezTo>
                  <a:pt x="24" y="116"/>
                  <a:pt x="24" y="116"/>
                  <a:pt x="24" y="116"/>
                </a:cubicBezTo>
                <a:cubicBezTo>
                  <a:pt x="24" y="96"/>
                  <a:pt x="40" y="80"/>
                  <a:pt x="60" y="80"/>
                </a:cubicBezTo>
                <a:cubicBezTo>
                  <a:pt x="80" y="80"/>
                  <a:pt x="96" y="96"/>
                  <a:pt x="96" y="116"/>
                </a:cubicBezTo>
                <a:cubicBezTo>
                  <a:pt x="96" y="120"/>
                  <a:pt x="96" y="120"/>
                  <a:pt x="96" y="120"/>
                </a:cubicBezTo>
                <a:cubicBezTo>
                  <a:pt x="120" y="120"/>
                  <a:pt x="120" y="120"/>
                  <a:pt x="120" y="120"/>
                </a:cubicBezTo>
                <a:lnTo>
                  <a:pt x="120" y="0"/>
                </a:lnTo>
                <a:close/>
                <a:moveTo>
                  <a:pt x="36" y="48"/>
                </a:moveTo>
                <a:cubicBezTo>
                  <a:pt x="36" y="35"/>
                  <a:pt x="47" y="24"/>
                  <a:pt x="60" y="24"/>
                </a:cubicBezTo>
                <a:cubicBezTo>
                  <a:pt x="73" y="24"/>
                  <a:pt x="84" y="35"/>
                  <a:pt x="84" y="48"/>
                </a:cubicBezTo>
                <a:cubicBezTo>
                  <a:pt x="84" y="61"/>
                  <a:pt x="73" y="72"/>
                  <a:pt x="60" y="72"/>
                </a:cubicBezTo>
                <a:cubicBezTo>
                  <a:pt x="47" y="72"/>
                  <a:pt x="36" y="61"/>
                  <a:pt x="36" y="48"/>
                </a:cubicBezTo>
                <a:close/>
                <a:moveTo>
                  <a:pt x="112" y="112"/>
                </a:moveTo>
                <a:cubicBezTo>
                  <a:pt x="104" y="112"/>
                  <a:pt x="104" y="112"/>
                  <a:pt x="104" y="112"/>
                </a:cubicBezTo>
                <a:cubicBezTo>
                  <a:pt x="102" y="95"/>
                  <a:pt x="91" y="81"/>
                  <a:pt x="77" y="75"/>
                </a:cubicBezTo>
                <a:cubicBezTo>
                  <a:pt x="86" y="70"/>
                  <a:pt x="92" y="60"/>
                  <a:pt x="92" y="48"/>
                </a:cubicBezTo>
                <a:cubicBezTo>
                  <a:pt x="92" y="30"/>
                  <a:pt x="78" y="16"/>
                  <a:pt x="60" y="16"/>
                </a:cubicBezTo>
                <a:cubicBezTo>
                  <a:pt x="42" y="16"/>
                  <a:pt x="28" y="30"/>
                  <a:pt x="28" y="48"/>
                </a:cubicBezTo>
                <a:cubicBezTo>
                  <a:pt x="28" y="60"/>
                  <a:pt x="34" y="70"/>
                  <a:pt x="43" y="75"/>
                </a:cubicBezTo>
                <a:cubicBezTo>
                  <a:pt x="28" y="81"/>
                  <a:pt x="18" y="95"/>
                  <a:pt x="16" y="112"/>
                </a:cubicBezTo>
                <a:cubicBezTo>
                  <a:pt x="8" y="112"/>
                  <a:pt x="8" y="112"/>
                  <a:pt x="8" y="112"/>
                </a:cubicBezTo>
                <a:cubicBezTo>
                  <a:pt x="8" y="8"/>
                  <a:pt x="8" y="8"/>
                  <a:pt x="8" y="8"/>
                </a:cubicBezTo>
                <a:cubicBezTo>
                  <a:pt x="112" y="8"/>
                  <a:pt x="112" y="8"/>
                  <a:pt x="112" y="8"/>
                </a:cubicBezTo>
                <a:lnTo>
                  <a:pt x="112" y="112"/>
                </a:lnTo>
                <a:close/>
              </a:path>
            </a:pathLst>
          </a:custGeom>
          <a:solidFill>
            <a:srgbClr val="FFFFFF"/>
          </a:solidFill>
          <a:ln>
            <a:noFill/>
          </a:ln>
        </p:spPr>
        <p:txBody>
          <a:bodyPr vert="horz" wrap="square" lIns="93260" tIns="46630" rIns="93260" bIns="46630" numCol="1" anchor="t" anchorCtr="0" compatLnSpc="1">
            <a:prstTxWarp prst="textNoShape">
              <a:avLst/>
            </a:prstTxWarp>
          </a:bodyPr>
          <a:lstStyle/>
          <a:p>
            <a:pPr marL="0" marR="0" lvl="0" indent="0" algn="l" defTabSz="932597" rtl="0" eaLnBrk="1" fontAlgn="auto" latinLnBrk="0" hangingPunct="1">
              <a:lnSpc>
                <a:spcPct val="100000"/>
              </a:lnSpc>
              <a:spcBef>
                <a:spcPts val="0"/>
              </a:spcBef>
              <a:spcAft>
                <a:spcPts val="0"/>
              </a:spcAft>
              <a:buClrTx/>
              <a:buSzTx/>
              <a:buFontTx/>
              <a:buNone/>
              <a:tabLst/>
              <a:defRPr/>
            </a:pPr>
            <a:endParaRPr kumimoji="0" lang="en-US" sz="1836" b="0" i="0" u="none" strike="noStrike" kern="0" cap="none" spc="0" normalizeH="0" baseline="0" noProof="0">
              <a:ln>
                <a:noFill/>
              </a:ln>
              <a:solidFill>
                <a:srgbClr val="000000"/>
              </a:solidFill>
              <a:effectLst/>
              <a:uLnTx/>
              <a:uFillTx/>
              <a:latin typeface="Segoe UI"/>
              <a:ea typeface="+mn-ea"/>
              <a:cs typeface="+mn-cs"/>
            </a:endParaRPr>
          </a:p>
        </p:txBody>
      </p:sp>
      <p:sp>
        <p:nvSpPr>
          <p:cNvPr id="116" name="Freeform 31"/>
          <p:cNvSpPr>
            <a:spLocks noEditPoints="1"/>
          </p:cNvSpPr>
          <p:nvPr/>
        </p:nvSpPr>
        <p:spPr bwMode="auto">
          <a:xfrm>
            <a:off x="745225" y="4135113"/>
            <a:ext cx="325169" cy="239499"/>
          </a:xfrm>
          <a:custGeom>
            <a:avLst/>
            <a:gdLst>
              <a:gd name="T0" fmla="*/ 0 w 120"/>
              <a:gd name="T1" fmla="*/ 0 h 88"/>
              <a:gd name="T2" fmla="*/ 0 w 120"/>
              <a:gd name="T3" fmla="*/ 88 h 88"/>
              <a:gd name="T4" fmla="*/ 120 w 120"/>
              <a:gd name="T5" fmla="*/ 88 h 88"/>
              <a:gd name="T6" fmla="*/ 120 w 120"/>
              <a:gd name="T7" fmla="*/ 0 h 88"/>
              <a:gd name="T8" fmla="*/ 0 w 120"/>
              <a:gd name="T9" fmla="*/ 0 h 88"/>
              <a:gd name="T10" fmla="*/ 112 w 120"/>
              <a:gd name="T11" fmla="*/ 80 h 88"/>
              <a:gd name="T12" fmla="*/ 8 w 120"/>
              <a:gd name="T13" fmla="*/ 80 h 88"/>
              <a:gd name="T14" fmla="*/ 8 w 120"/>
              <a:gd name="T15" fmla="*/ 8 h 88"/>
              <a:gd name="T16" fmla="*/ 112 w 120"/>
              <a:gd name="T17" fmla="*/ 8 h 88"/>
              <a:gd name="T18" fmla="*/ 112 w 120"/>
              <a:gd name="T19" fmla="*/ 80 h 88"/>
              <a:gd name="T20" fmla="*/ 16 w 120"/>
              <a:gd name="T21" fmla="*/ 72 h 88"/>
              <a:gd name="T22" fmla="*/ 24 w 120"/>
              <a:gd name="T23" fmla="*/ 72 h 88"/>
              <a:gd name="T24" fmla="*/ 40 w 120"/>
              <a:gd name="T25" fmla="*/ 56 h 88"/>
              <a:gd name="T26" fmla="*/ 56 w 120"/>
              <a:gd name="T27" fmla="*/ 72 h 88"/>
              <a:gd name="T28" fmla="*/ 64 w 120"/>
              <a:gd name="T29" fmla="*/ 72 h 88"/>
              <a:gd name="T30" fmla="*/ 53 w 120"/>
              <a:gd name="T31" fmla="*/ 51 h 88"/>
              <a:gd name="T32" fmla="*/ 60 w 120"/>
              <a:gd name="T33" fmla="*/ 36 h 88"/>
              <a:gd name="T34" fmla="*/ 40 w 120"/>
              <a:gd name="T35" fmla="*/ 16 h 88"/>
              <a:gd name="T36" fmla="*/ 20 w 120"/>
              <a:gd name="T37" fmla="*/ 36 h 88"/>
              <a:gd name="T38" fmla="*/ 28 w 120"/>
              <a:gd name="T39" fmla="*/ 51 h 88"/>
              <a:gd name="T40" fmla="*/ 16 w 120"/>
              <a:gd name="T41" fmla="*/ 72 h 88"/>
              <a:gd name="T42" fmla="*/ 40 w 120"/>
              <a:gd name="T43" fmla="*/ 24 h 88"/>
              <a:gd name="T44" fmla="*/ 52 w 120"/>
              <a:gd name="T45" fmla="*/ 36 h 88"/>
              <a:gd name="T46" fmla="*/ 40 w 120"/>
              <a:gd name="T47" fmla="*/ 48 h 88"/>
              <a:gd name="T48" fmla="*/ 28 w 120"/>
              <a:gd name="T49" fmla="*/ 36 h 88"/>
              <a:gd name="T50" fmla="*/ 40 w 120"/>
              <a:gd name="T51" fmla="*/ 24 h 88"/>
              <a:gd name="T52" fmla="*/ 104 w 120"/>
              <a:gd name="T53" fmla="*/ 24 h 88"/>
              <a:gd name="T54" fmla="*/ 72 w 120"/>
              <a:gd name="T55" fmla="*/ 24 h 88"/>
              <a:gd name="T56" fmla="*/ 72 w 120"/>
              <a:gd name="T57" fmla="*/ 16 h 88"/>
              <a:gd name="T58" fmla="*/ 104 w 120"/>
              <a:gd name="T59" fmla="*/ 16 h 88"/>
              <a:gd name="T60" fmla="*/ 104 w 120"/>
              <a:gd name="T61" fmla="*/ 24 h 88"/>
              <a:gd name="T62" fmla="*/ 104 w 120"/>
              <a:gd name="T63" fmla="*/ 72 h 88"/>
              <a:gd name="T64" fmla="*/ 72 w 120"/>
              <a:gd name="T65" fmla="*/ 72 h 88"/>
              <a:gd name="T66" fmla="*/ 72 w 120"/>
              <a:gd name="T67" fmla="*/ 64 h 88"/>
              <a:gd name="T68" fmla="*/ 104 w 120"/>
              <a:gd name="T69" fmla="*/ 64 h 88"/>
              <a:gd name="T70" fmla="*/ 104 w 120"/>
              <a:gd name="T71" fmla="*/ 72 h 88"/>
              <a:gd name="T72" fmla="*/ 104 w 120"/>
              <a:gd name="T73" fmla="*/ 48 h 88"/>
              <a:gd name="T74" fmla="*/ 72 w 120"/>
              <a:gd name="T75" fmla="*/ 48 h 88"/>
              <a:gd name="T76" fmla="*/ 72 w 120"/>
              <a:gd name="T77" fmla="*/ 40 h 88"/>
              <a:gd name="T78" fmla="*/ 104 w 120"/>
              <a:gd name="T79" fmla="*/ 40 h 88"/>
              <a:gd name="T80" fmla="*/ 104 w 120"/>
              <a:gd name="T81" fmla="*/ 48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20" h="88">
                <a:moveTo>
                  <a:pt x="0" y="0"/>
                </a:moveTo>
                <a:cubicBezTo>
                  <a:pt x="0" y="88"/>
                  <a:pt x="0" y="88"/>
                  <a:pt x="0" y="88"/>
                </a:cubicBezTo>
                <a:cubicBezTo>
                  <a:pt x="120" y="88"/>
                  <a:pt x="120" y="88"/>
                  <a:pt x="120" y="88"/>
                </a:cubicBezTo>
                <a:cubicBezTo>
                  <a:pt x="120" y="0"/>
                  <a:pt x="120" y="0"/>
                  <a:pt x="120" y="0"/>
                </a:cubicBezTo>
                <a:lnTo>
                  <a:pt x="0" y="0"/>
                </a:lnTo>
                <a:close/>
                <a:moveTo>
                  <a:pt x="112" y="80"/>
                </a:moveTo>
                <a:cubicBezTo>
                  <a:pt x="8" y="80"/>
                  <a:pt x="8" y="80"/>
                  <a:pt x="8" y="80"/>
                </a:cubicBezTo>
                <a:cubicBezTo>
                  <a:pt x="8" y="8"/>
                  <a:pt x="8" y="8"/>
                  <a:pt x="8" y="8"/>
                </a:cubicBezTo>
                <a:cubicBezTo>
                  <a:pt x="112" y="8"/>
                  <a:pt x="112" y="8"/>
                  <a:pt x="112" y="8"/>
                </a:cubicBezTo>
                <a:lnTo>
                  <a:pt x="112" y="80"/>
                </a:lnTo>
                <a:close/>
                <a:moveTo>
                  <a:pt x="16" y="72"/>
                </a:moveTo>
                <a:cubicBezTo>
                  <a:pt x="24" y="72"/>
                  <a:pt x="24" y="72"/>
                  <a:pt x="24" y="72"/>
                </a:cubicBezTo>
                <a:cubicBezTo>
                  <a:pt x="24" y="63"/>
                  <a:pt x="31" y="56"/>
                  <a:pt x="40" y="56"/>
                </a:cubicBezTo>
                <a:cubicBezTo>
                  <a:pt x="49" y="56"/>
                  <a:pt x="56" y="63"/>
                  <a:pt x="56" y="72"/>
                </a:cubicBezTo>
                <a:cubicBezTo>
                  <a:pt x="64" y="72"/>
                  <a:pt x="64" y="72"/>
                  <a:pt x="64" y="72"/>
                </a:cubicBezTo>
                <a:cubicBezTo>
                  <a:pt x="64" y="63"/>
                  <a:pt x="60" y="55"/>
                  <a:pt x="53" y="51"/>
                </a:cubicBezTo>
                <a:cubicBezTo>
                  <a:pt x="57" y="47"/>
                  <a:pt x="60" y="42"/>
                  <a:pt x="60" y="36"/>
                </a:cubicBezTo>
                <a:cubicBezTo>
                  <a:pt x="60" y="25"/>
                  <a:pt x="51" y="16"/>
                  <a:pt x="40" y="16"/>
                </a:cubicBezTo>
                <a:cubicBezTo>
                  <a:pt x="29" y="16"/>
                  <a:pt x="20" y="25"/>
                  <a:pt x="20" y="36"/>
                </a:cubicBezTo>
                <a:cubicBezTo>
                  <a:pt x="20" y="42"/>
                  <a:pt x="23" y="47"/>
                  <a:pt x="28" y="51"/>
                </a:cubicBezTo>
                <a:cubicBezTo>
                  <a:pt x="21" y="55"/>
                  <a:pt x="16" y="63"/>
                  <a:pt x="16" y="72"/>
                </a:cubicBezTo>
                <a:close/>
                <a:moveTo>
                  <a:pt x="40" y="24"/>
                </a:moveTo>
                <a:cubicBezTo>
                  <a:pt x="47" y="24"/>
                  <a:pt x="52" y="29"/>
                  <a:pt x="52" y="36"/>
                </a:cubicBezTo>
                <a:cubicBezTo>
                  <a:pt x="52" y="42"/>
                  <a:pt x="47" y="48"/>
                  <a:pt x="40" y="48"/>
                </a:cubicBezTo>
                <a:cubicBezTo>
                  <a:pt x="34" y="48"/>
                  <a:pt x="28" y="42"/>
                  <a:pt x="28" y="36"/>
                </a:cubicBezTo>
                <a:cubicBezTo>
                  <a:pt x="28" y="29"/>
                  <a:pt x="34" y="24"/>
                  <a:pt x="40" y="24"/>
                </a:cubicBezTo>
                <a:close/>
                <a:moveTo>
                  <a:pt x="104" y="24"/>
                </a:moveTo>
                <a:cubicBezTo>
                  <a:pt x="72" y="24"/>
                  <a:pt x="72" y="24"/>
                  <a:pt x="72" y="24"/>
                </a:cubicBezTo>
                <a:cubicBezTo>
                  <a:pt x="72" y="16"/>
                  <a:pt x="72" y="16"/>
                  <a:pt x="72" y="16"/>
                </a:cubicBezTo>
                <a:cubicBezTo>
                  <a:pt x="104" y="16"/>
                  <a:pt x="104" y="16"/>
                  <a:pt x="104" y="16"/>
                </a:cubicBezTo>
                <a:lnTo>
                  <a:pt x="104" y="24"/>
                </a:lnTo>
                <a:close/>
                <a:moveTo>
                  <a:pt x="104" y="72"/>
                </a:moveTo>
                <a:cubicBezTo>
                  <a:pt x="72" y="72"/>
                  <a:pt x="72" y="72"/>
                  <a:pt x="72" y="72"/>
                </a:cubicBezTo>
                <a:cubicBezTo>
                  <a:pt x="72" y="64"/>
                  <a:pt x="72" y="64"/>
                  <a:pt x="72" y="64"/>
                </a:cubicBezTo>
                <a:cubicBezTo>
                  <a:pt x="104" y="64"/>
                  <a:pt x="104" y="64"/>
                  <a:pt x="104" y="64"/>
                </a:cubicBezTo>
                <a:lnTo>
                  <a:pt x="104" y="72"/>
                </a:lnTo>
                <a:close/>
                <a:moveTo>
                  <a:pt x="104" y="48"/>
                </a:moveTo>
                <a:cubicBezTo>
                  <a:pt x="72" y="48"/>
                  <a:pt x="72" y="48"/>
                  <a:pt x="72" y="48"/>
                </a:cubicBezTo>
                <a:cubicBezTo>
                  <a:pt x="72" y="40"/>
                  <a:pt x="72" y="40"/>
                  <a:pt x="72" y="40"/>
                </a:cubicBezTo>
                <a:cubicBezTo>
                  <a:pt x="104" y="40"/>
                  <a:pt x="104" y="40"/>
                  <a:pt x="104" y="40"/>
                </a:cubicBezTo>
                <a:lnTo>
                  <a:pt x="104" y="48"/>
                </a:lnTo>
                <a:close/>
              </a:path>
            </a:pathLst>
          </a:custGeom>
          <a:solidFill>
            <a:srgbClr val="FFFFFF"/>
          </a:solidFill>
          <a:ln>
            <a:noFill/>
          </a:ln>
        </p:spPr>
        <p:txBody>
          <a:bodyPr vert="horz" wrap="square" lIns="93260" tIns="46630" rIns="93260" bIns="46630" numCol="1" anchor="t" anchorCtr="0" compatLnSpc="1">
            <a:prstTxWarp prst="textNoShape">
              <a:avLst/>
            </a:prstTxWarp>
          </a:bodyPr>
          <a:lstStyle/>
          <a:p>
            <a:pPr marL="0" marR="0" lvl="0" indent="0" algn="l" defTabSz="932597" rtl="0" eaLnBrk="1" fontAlgn="auto" latinLnBrk="0" hangingPunct="1">
              <a:lnSpc>
                <a:spcPct val="100000"/>
              </a:lnSpc>
              <a:spcBef>
                <a:spcPts val="0"/>
              </a:spcBef>
              <a:spcAft>
                <a:spcPts val="0"/>
              </a:spcAft>
              <a:buClrTx/>
              <a:buSzTx/>
              <a:buFontTx/>
              <a:buNone/>
              <a:tabLst/>
              <a:defRPr/>
            </a:pPr>
            <a:endParaRPr kumimoji="0" lang="en-US" sz="1836" b="0" i="0" u="none" strike="noStrike" kern="0" cap="none" spc="0" normalizeH="0" baseline="0" noProof="0">
              <a:ln>
                <a:noFill/>
              </a:ln>
              <a:solidFill>
                <a:srgbClr val="000000"/>
              </a:solidFill>
              <a:effectLst/>
              <a:uLnTx/>
              <a:uFillTx/>
              <a:latin typeface="Segoe UI"/>
              <a:ea typeface="+mn-ea"/>
              <a:cs typeface="+mn-cs"/>
            </a:endParaRPr>
          </a:p>
        </p:txBody>
      </p:sp>
      <p:sp>
        <p:nvSpPr>
          <p:cNvPr id="117" name="Rectangle 116"/>
          <p:cNvSpPr/>
          <p:nvPr/>
        </p:nvSpPr>
        <p:spPr bwMode="auto">
          <a:xfrm>
            <a:off x="1716030" y="3504982"/>
            <a:ext cx="932603" cy="1042277"/>
          </a:xfrm>
          <a:prstGeom prst="rect">
            <a:avLst/>
          </a:prstGeom>
          <a:solidFill>
            <a:schemeClr val="dk1"/>
          </a:solidFill>
          <a:ln>
            <a:noFill/>
          </a:ln>
        </p:spPr>
        <p:style>
          <a:lnRef idx="0">
            <a:scrgbClr r="0" g="0" b="0"/>
          </a:lnRef>
          <a:fillRef idx="0">
            <a:scrgbClr r="0" g="0" b="0"/>
          </a:fillRef>
          <a:effectRef idx="0">
            <a:scrgbClr r="0" g="0" b="0"/>
          </a:effectRef>
          <a:fontRef idx="minor">
            <a:schemeClr val="lt1"/>
          </a:fontRef>
        </p:style>
        <p:txBody>
          <a:bodyPr lIns="93260" tIns="93260" rIns="34977" bIns="34977" rtlCol="0" anchor="b" anchorCtr="0"/>
          <a:lstStyle/>
          <a:p>
            <a:pPr marL="0" marR="0" lvl="0" indent="0" algn="ctr" defTabSz="950961" rtl="0" eaLnBrk="1" fontAlgn="auto" latinLnBrk="0" hangingPunct="1">
              <a:lnSpc>
                <a:spcPct val="100000"/>
              </a:lnSpc>
              <a:spcBef>
                <a:spcPts val="0"/>
              </a:spcBef>
              <a:spcAft>
                <a:spcPts val="0"/>
              </a:spcAft>
              <a:buClrTx/>
              <a:buSzTx/>
              <a:buFontTx/>
              <a:buNone/>
              <a:tabLst/>
              <a:defRPr/>
            </a:pPr>
            <a:endParaRPr kumimoji="0" lang="en-US" sz="816" b="0" i="0" u="none" strike="noStrike" kern="0" cap="none" spc="0" normalizeH="0" baseline="0" noProof="0" dirty="0">
              <a:ln>
                <a:noFill/>
              </a:ln>
              <a:gradFill>
                <a:gsLst>
                  <a:gs pos="0">
                    <a:srgbClr val="FFFFFF"/>
                  </a:gs>
                  <a:gs pos="100000">
                    <a:srgbClr val="FFFFFF"/>
                  </a:gs>
                </a:gsLst>
                <a:lin ang="5400000" scaled="0"/>
              </a:gradFill>
              <a:effectLst/>
              <a:uLnTx/>
              <a:uFillTx/>
              <a:latin typeface="Segoe UI"/>
              <a:ea typeface="Segoe UI" pitchFamily="34" charset="0"/>
              <a:cs typeface="Segoe UI" pitchFamily="34" charset="0"/>
            </a:endParaRPr>
          </a:p>
        </p:txBody>
      </p:sp>
      <p:sp>
        <p:nvSpPr>
          <p:cNvPr id="118" name="Freeform 24"/>
          <p:cNvSpPr>
            <a:spLocks noEditPoints="1"/>
          </p:cNvSpPr>
          <p:nvPr/>
        </p:nvSpPr>
        <p:spPr bwMode="auto">
          <a:xfrm>
            <a:off x="2205871" y="3825408"/>
            <a:ext cx="366434" cy="291752"/>
          </a:xfrm>
          <a:custGeom>
            <a:avLst/>
            <a:gdLst>
              <a:gd name="T0" fmla="*/ 0 w 128"/>
              <a:gd name="T1" fmla="*/ 56 h 104"/>
              <a:gd name="T2" fmla="*/ 8 w 128"/>
              <a:gd name="T3" fmla="*/ 56 h 104"/>
              <a:gd name="T4" fmla="*/ 24 w 128"/>
              <a:gd name="T5" fmla="*/ 40 h 104"/>
              <a:gd name="T6" fmla="*/ 40 w 128"/>
              <a:gd name="T7" fmla="*/ 56 h 104"/>
              <a:gd name="T8" fmla="*/ 50 w 128"/>
              <a:gd name="T9" fmla="*/ 75 h 104"/>
              <a:gd name="T10" fmla="*/ 32 w 128"/>
              <a:gd name="T11" fmla="*/ 104 h 104"/>
              <a:gd name="T12" fmla="*/ 40 w 128"/>
              <a:gd name="T13" fmla="*/ 104 h 104"/>
              <a:gd name="T14" fmla="*/ 64 w 128"/>
              <a:gd name="T15" fmla="*/ 80 h 104"/>
              <a:gd name="T16" fmla="*/ 88 w 128"/>
              <a:gd name="T17" fmla="*/ 104 h 104"/>
              <a:gd name="T18" fmla="*/ 96 w 128"/>
              <a:gd name="T19" fmla="*/ 104 h 104"/>
              <a:gd name="T20" fmla="*/ 78 w 128"/>
              <a:gd name="T21" fmla="*/ 75 h 104"/>
              <a:gd name="T22" fmla="*/ 88 w 128"/>
              <a:gd name="T23" fmla="*/ 56 h 104"/>
              <a:gd name="T24" fmla="*/ 104 w 128"/>
              <a:gd name="T25" fmla="*/ 40 h 104"/>
              <a:gd name="T26" fmla="*/ 120 w 128"/>
              <a:gd name="T27" fmla="*/ 56 h 104"/>
              <a:gd name="T28" fmla="*/ 128 w 128"/>
              <a:gd name="T29" fmla="*/ 56 h 104"/>
              <a:gd name="T30" fmla="*/ 117 w 128"/>
              <a:gd name="T31" fmla="*/ 36 h 104"/>
              <a:gd name="T32" fmla="*/ 124 w 128"/>
              <a:gd name="T33" fmla="*/ 20 h 104"/>
              <a:gd name="T34" fmla="*/ 104 w 128"/>
              <a:gd name="T35" fmla="*/ 0 h 104"/>
              <a:gd name="T36" fmla="*/ 84 w 128"/>
              <a:gd name="T37" fmla="*/ 20 h 104"/>
              <a:gd name="T38" fmla="*/ 92 w 128"/>
              <a:gd name="T39" fmla="*/ 36 h 104"/>
              <a:gd name="T40" fmla="*/ 84 w 128"/>
              <a:gd name="T41" fmla="*/ 43 h 104"/>
              <a:gd name="T42" fmla="*/ 64 w 128"/>
              <a:gd name="T43" fmla="*/ 32 h 104"/>
              <a:gd name="T44" fmla="*/ 44 w 128"/>
              <a:gd name="T45" fmla="*/ 43 h 104"/>
              <a:gd name="T46" fmla="*/ 37 w 128"/>
              <a:gd name="T47" fmla="*/ 36 h 104"/>
              <a:gd name="T48" fmla="*/ 44 w 128"/>
              <a:gd name="T49" fmla="*/ 20 h 104"/>
              <a:gd name="T50" fmla="*/ 24 w 128"/>
              <a:gd name="T51" fmla="*/ 0 h 104"/>
              <a:gd name="T52" fmla="*/ 4 w 128"/>
              <a:gd name="T53" fmla="*/ 20 h 104"/>
              <a:gd name="T54" fmla="*/ 12 w 128"/>
              <a:gd name="T55" fmla="*/ 36 h 104"/>
              <a:gd name="T56" fmla="*/ 0 w 128"/>
              <a:gd name="T57" fmla="*/ 56 h 104"/>
              <a:gd name="T58" fmla="*/ 104 w 128"/>
              <a:gd name="T59" fmla="*/ 8 h 104"/>
              <a:gd name="T60" fmla="*/ 116 w 128"/>
              <a:gd name="T61" fmla="*/ 20 h 104"/>
              <a:gd name="T62" fmla="*/ 104 w 128"/>
              <a:gd name="T63" fmla="*/ 32 h 104"/>
              <a:gd name="T64" fmla="*/ 92 w 128"/>
              <a:gd name="T65" fmla="*/ 20 h 104"/>
              <a:gd name="T66" fmla="*/ 104 w 128"/>
              <a:gd name="T67" fmla="*/ 8 h 104"/>
              <a:gd name="T68" fmla="*/ 64 w 128"/>
              <a:gd name="T69" fmla="*/ 40 h 104"/>
              <a:gd name="T70" fmla="*/ 80 w 128"/>
              <a:gd name="T71" fmla="*/ 56 h 104"/>
              <a:gd name="T72" fmla="*/ 64 w 128"/>
              <a:gd name="T73" fmla="*/ 72 h 104"/>
              <a:gd name="T74" fmla="*/ 48 w 128"/>
              <a:gd name="T75" fmla="*/ 56 h 104"/>
              <a:gd name="T76" fmla="*/ 64 w 128"/>
              <a:gd name="T77" fmla="*/ 40 h 104"/>
              <a:gd name="T78" fmla="*/ 24 w 128"/>
              <a:gd name="T79" fmla="*/ 8 h 104"/>
              <a:gd name="T80" fmla="*/ 36 w 128"/>
              <a:gd name="T81" fmla="*/ 20 h 104"/>
              <a:gd name="T82" fmla="*/ 24 w 128"/>
              <a:gd name="T83" fmla="*/ 32 h 104"/>
              <a:gd name="T84" fmla="*/ 12 w 128"/>
              <a:gd name="T85" fmla="*/ 20 h 104"/>
              <a:gd name="T86" fmla="*/ 24 w 128"/>
              <a:gd name="T87" fmla="*/ 8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28" h="104">
                <a:moveTo>
                  <a:pt x="0" y="56"/>
                </a:moveTo>
                <a:cubicBezTo>
                  <a:pt x="8" y="56"/>
                  <a:pt x="8" y="56"/>
                  <a:pt x="8" y="56"/>
                </a:cubicBezTo>
                <a:cubicBezTo>
                  <a:pt x="8" y="47"/>
                  <a:pt x="15" y="40"/>
                  <a:pt x="24" y="40"/>
                </a:cubicBezTo>
                <a:cubicBezTo>
                  <a:pt x="33" y="40"/>
                  <a:pt x="40" y="47"/>
                  <a:pt x="40" y="56"/>
                </a:cubicBezTo>
                <a:cubicBezTo>
                  <a:pt x="40" y="64"/>
                  <a:pt x="44" y="71"/>
                  <a:pt x="50" y="75"/>
                </a:cubicBezTo>
                <a:cubicBezTo>
                  <a:pt x="40" y="81"/>
                  <a:pt x="32" y="91"/>
                  <a:pt x="32" y="104"/>
                </a:cubicBezTo>
                <a:cubicBezTo>
                  <a:pt x="40" y="104"/>
                  <a:pt x="40" y="104"/>
                  <a:pt x="40" y="104"/>
                </a:cubicBezTo>
                <a:cubicBezTo>
                  <a:pt x="40" y="91"/>
                  <a:pt x="51" y="80"/>
                  <a:pt x="64" y="80"/>
                </a:cubicBezTo>
                <a:cubicBezTo>
                  <a:pt x="77" y="80"/>
                  <a:pt x="88" y="91"/>
                  <a:pt x="88" y="104"/>
                </a:cubicBezTo>
                <a:cubicBezTo>
                  <a:pt x="96" y="104"/>
                  <a:pt x="96" y="104"/>
                  <a:pt x="96" y="104"/>
                </a:cubicBezTo>
                <a:cubicBezTo>
                  <a:pt x="96" y="91"/>
                  <a:pt x="89" y="81"/>
                  <a:pt x="78" y="75"/>
                </a:cubicBezTo>
                <a:cubicBezTo>
                  <a:pt x="84" y="71"/>
                  <a:pt x="88" y="64"/>
                  <a:pt x="88" y="56"/>
                </a:cubicBezTo>
                <a:cubicBezTo>
                  <a:pt x="88" y="47"/>
                  <a:pt x="95" y="40"/>
                  <a:pt x="104" y="40"/>
                </a:cubicBezTo>
                <a:cubicBezTo>
                  <a:pt x="113" y="40"/>
                  <a:pt x="120" y="47"/>
                  <a:pt x="120" y="56"/>
                </a:cubicBezTo>
                <a:cubicBezTo>
                  <a:pt x="128" y="56"/>
                  <a:pt x="128" y="56"/>
                  <a:pt x="128" y="56"/>
                </a:cubicBezTo>
                <a:cubicBezTo>
                  <a:pt x="128" y="47"/>
                  <a:pt x="124" y="40"/>
                  <a:pt x="117" y="36"/>
                </a:cubicBezTo>
                <a:cubicBezTo>
                  <a:pt x="121" y="32"/>
                  <a:pt x="124" y="26"/>
                  <a:pt x="124" y="20"/>
                </a:cubicBezTo>
                <a:cubicBezTo>
                  <a:pt x="124" y="9"/>
                  <a:pt x="115" y="0"/>
                  <a:pt x="104" y="0"/>
                </a:cubicBezTo>
                <a:cubicBezTo>
                  <a:pt x="93" y="0"/>
                  <a:pt x="84" y="9"/>
                  <a:pt x="84" y="20"/>
                </a:cubicBezTo>
                <a:cubicBezTo>
                  <a:pt x="84" y="26"/>
                  <a:pt x="87" y="32"/>
                  <a:pt x="92" y="36"/>
                </a:cubicBezTo>
                <a:cubicBezTo>
                  <a:pt x="89" y="37"/>
                  <a:pt x="86" y="40"/>
                  <a:pt x="84" y="43"/>
                </a:cubicBezTo>
                <a:cubicBezTo>
                  <a:pt x="80" y="36"/>
                  <a:pt x="73" y="32"/>
                  <a:pt x="64" y="32"/>
                </a:cubicBezTo>
                <a:cubicBezTo>
                  <a:pt x="56" y="32"/>
                  <a:pt x="49" y="36"/>
                  <a:pt x="44" y="43"/>
                </a:cubicBezTo>
                <a:cubicBezTo>
                  <a:pt x="42" y="40"/>
                  <a:pt x="40" y="37"/>
                  <a:pt x="37" y="36"/>
                </a:cubicBezTo>
                <a:cubicBezTo>
                  <a:pt x="41" y="32"/>
                  <a:pt x="44" y="26"/>
                  <a:pt x="44" y="20"/>
                </a:cubicBezTo>
                <a:cubicBezTo>
                  <a:pt x="44" y="9"/>
                  <a:pt x="35" y="0"/>
                  <a:pt x="24" y="0"/>
                </a:cubicBezTo>
                <a:cubicBezTo>
                  <a:pt x="13" y="0"/>
                  <a:pt x="4" y="9"/>
                  <a:pt x="4" y="20"/>
                </a:cubicBezTo>
                <a:cubicBezTo>
                  <a:pt x="4" y="26"/>
                  <a:pt x="7" y="32"/>
                  <a:pt x="12" y="36"/>
                </a:cubicBezTo>
                <a:cubicBezTo>
                  <a:pt x="5" y="40"/>
                  <a:pt x="0" y="47"/>
                  <a:pt x="0" y="56"/>
                </a:cubicBezTo>
                <a:close/>
                <a:moveTo>
                  <a:pt x="104" y="8"/>
                </a:moveTo>
                <a:cubicBezTo>
                  <a:pt x="111" y="8"/>
                  <a:pt x="116" y="13"/>
                  <a:pt x="116" y="20"/>
                </a:cubicBezTo>
                <a:cubicBezTo>
                  <a:pt x="116" y="27"/>
                  <a:pt x="111" y="32"/>
                  <a:pt x="104" y="32"/>
                </a:cubicBezTo>
                <a:cubicBezTo>
                  <a:pt x="98" y="32"/>
                  <a:pt x="92" y="27"/>
                  <a:pt x="92" y="20"/>
                </a:cubicBezTo>
                <a:cubicBezTo>
                  <a:pt x="92" y="13"/>
                  <a:pt x="98" y="8"/>
                  <a:pt x="104" y="8"/>
                </a:cubicBezTo>
                <a:close/>
                <a:moveTo>
                  <a:pt x="64" y="40"/>
                </a:moveTo>
                <a:cubicBezTo>
                  <a:pt x="73" y="40"/>
                  <a:pt x="80" y="47"/>
                  <a:pt x="80" y="56"/>
                </a:cubicBezTo>
                <a:cubicBezTo>
                  <a:pt x="80" y="65"/>
                  <a:pt x="73" y="72"/>
                  <a:pt x="64" y="72"/>
                </a:cubicBezTo>
                <a:cubicBezTo>
                  <a:pt x="55" y="72"/>
                  <a:pt x="48" y="65"/>
                  <a:pt x="48" y="56"/>
                </a:cubicBezTo>
                <a:cubicBezTo>
                  <a:pt x="48" y="47"/>
                  <a:pt x="55" y="40"/>
                  <a:pt x="64" y="40"/>
                </a:cubicBezTo>
                <a:close/>
                <a:moveTo>
                  <a:pt x="24" y="8"/>
                </a:moveTo>
                <a:cubicBezTo>
                  <a:pt x="31" y="8"/>
                  <a:pt x="36" y="13"/>
                  <a:pt x="36" y="20"/>
                </a:cubicBezTo>
                <a:cubicBezTo>
                  <a:pt x="36" y="27"/>
                  <a:pt x="31" y="32"/>
                  <a:pt x="24" y="32"/>
                </a:cubicBezTo>
                <a:cubicBezTo>
                  <a:pt x="18" y="32"/>
                  <a:pt x="12" y="27"/>
                  <a:pt x="12" y="20"/>
                </a:cubicBezTo>
                <a:cubicBezTo>
                  <a:pt x="12" y="13"/>
                  <a:pt x="18" y="8"/>
                  <a:pt x="24" y="8"/>
                </a:cubicBezTo>
                <a:close/>
              </a:path>
            </a:pathLst>
          </a:custGeom>
          <a:solidFill>
            <a:srgbClr val="FFFFFF"/>
          </a:solidFill>
          <a:ln>
            <a:noFill/>
          </a:ln>
        </p:spPr>
        <p:txBody>
          <a:bodyPr vert="horz" wrap="square" lIns="93260" tIns="46630" rIns="93260" bIns="46630" numCol="1" anchor="t" anchorCtr="0" compatLnSpc="1">
            <a:prstTxWarp prst="textNoShape">
              <a:avLst/>
            </a:prstTxWarp>
          </a:bodyPr>
          <a:lstStyle/>
          <a:p>
            <a:pPr marL="0" marR="0" lvl="0" indent="0" algn="l" defTabSz="932597" rtl="0" eaLnBrk="1" fontAlgn="auto" latinLnBrk="0" hangingPunct="1">
              <a:lnSpc>
                <a:spcPct val="100000"/>
              </a:lnSpc>
              <a:spcBef>
                <a:spcPts val="0"/>
              </a:spcBef>
              <a:spcAft>
                <a:spcPts val="0"/>
              </a:spcAft>
              <a:buClrTx/>
              <a:buSzTx/>
              <a:buFontTx/>
              <a:buNone/>
              <a:tabLst/>
              <a:defRPr/>
            </a:pPr>
            <a:endParaRPr kumimoji="0" lang="en-US" sz="1836" b="0" i="0" u="none" strike="noStrike" kern="0" cap="none" spc="0" normalizeH="0" baseline="0" noProof="0">
              <a:ln>
                <a:noFill/>
              </a:ln>
              <a:solidFill>
                <a:srgbClr val="000000"/>
              </a:solidFill>
              <a:effectLst/>
              <a:uLnTx/>
              <a:uFillTx/>
              <a:latin typeface="Segoe UI"/>
              <a:ea typeface="+mn-ea"/>
              <a:cs typeface="+mn-cs"/>
            </a:endParaRPr>
          </a:p>
        </p:txBody>
      </p:sp>
      <p:sp>
        <p:nvSpPr>
          <p:cNvPr id="119" name="Freeform 41"/>
          <p:cNvSpPr>
            <a:spLocks noEditPoints="1"/>
          </p:cNvSpPr>
          <p:nvPr/>
        </p:nvSpPr>
        <p:spPr bwMode="auto">
          <a:xfrm>
            <a:off x="1838336" y="3643440"/>
            <a:ext cx="265703" cy="273446"/>
          </a:xfrm>
          <a:custGeom>
            <a:avLst/>
            <a:gdLst>
              <a:gd name="T0" fmla="*/ 120 w 120"/>
              <a:gd name="T1" fmla="*/ 0 h 120"/>
              <a:gd name="T2" fmla="*/ 0 w 120"/>
              <a:gd name="T3" fmla="*/ 0 h 120"/>
              <a:gd name="T4" fmla="*/ 0 w 120"/>
              <a:gd name="T5" fmla="*/ 120 h 120"/>
              <a:gd name="T6" fmla="*/ 24 w 120"/>
              <a:gd name="T7" fmla="*/ 120 h 120"/>
              <a:gd name="T8" fmla="*/ 24 w 120"/>
              <a:gd name="T9" fmla="*/ 116 h 120"/>
              <a:gd name="T10" fmla="*/ 60 w 120"/>
              <a:gd name="T11" fmla="*/ 80 h 120"/>
              <a:gd name="T12" fmla="*/ 96 w 120"/>
              <a:gd name="T13" fmla="*/ 116 h 120"/>
              <a:gd name="T14" fmla="*/ 96 w 120"/>
              <a:gd name="T15" fmla="*/ 120 h 120"/>
              <a:gd name="T16" fmla="*/ 120 w 120"/>
              <a:gd name="T17" fmla="*/ 120 h 120"/>
              <a:gd name="T18" fmla="*/ 120 w 120"/>
              <a:gd name="T19" fmla="*/ 0 h 120"/>
              <a:gd name="T20" fmla="*/ 36 w 120"/>
              <a:gd name="T21" fmla="*/ 48 h 120"/>
              <a:gd name="T22" fmla="*/ 60 w 120"/>
              <a:gd name="T23" fmla="*/ 24 h 120"/>
              <a:gd name="T24" fmla="*/ 84 w 120"/>
              <a:gd name="T25" fmla="*/ 48 h 120"/>
              <a:gd name="T26" fmla="*/ 60 w 120"/>
              <a:gd name="T27" fmla="*/ 72 h 120"/>
              <a:gd name="T28" fmla="*/ 36 w 120"/>
              <a:gd name="T29" fmla="*/ 48 h 120"/>
              <a:gd name="T30" fmla="*/ 112 w 120"/>
              <a:gd name="T31" fmla="*/ 112 h 120"/>
              <a:gd name="T32" fmla="*/ 104 w 120"/>
              <a:gd name="T33" fmla="*/ 112 h 120"/>
              <a:gd name="T34" fmla="*/ 77 w 120"/>
              <a:gd name="T35" fmla="*/ 75 h 120"/>
              <a:gd name="T36" fmla="*/ 92 w 120"/>
              <a:gd name="T37" fmla="*/ 48 h 120"/>
              <a:gd name="T38" fmla="*/ 60 w 120"/>
              <a:gd name="T39" fmla="*/ 16 h 120"/>
              <a:gd name="T40" fmla="*/ 28 w 120"/>
              <a:gd name="T41" fmla="*/ 48 h 120"/>
              <a:gd name="T42" fmla="*/ 43 w 120"/>
              <a:gd name="T43" fmla="*/ 75 h 120"/>
              <a:gd name="T44" fmla="*/ 16 w 120"/>
              <a:gd name="T45" fmla="*/ 112 h 120"/>
              <a:gd name="T46" fmla="*/ 8 w 120"/>
              <a:gd name="T47" fmla="*/ 112 h 120"/>
              <a:gd name="T48" fmla="*/ 8 w 120"/>
              <a:gd name="T49" fmla="*/ 8 h 120"/>
              <a:gd name="T50" fmla="*/ 112 w 120"/>
              <a:gd name="T51" fmla="*/ 8 h 120"/>
              <a:gd name="T52" fmla="*/ 112 w 120"/>
              <a:gd name="T53" fmla="*/ 112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20" h="120">
                <a:moveTo>
                  <a:pt x="120" y="0"/>
                </a:moveTo>
                <a:cubicBezTo>
                  <a:pt x="0" y="0"/>
                  <a:pt x="0" y="0"/>
                  <a:pt x="0" y="0"/>
                </a:cubicBezTo>
                <a:cubicBezTo>
                  <a:pt x="0" y="120"/>
                  <a:pt x="0" y="120"/>
                  <a:pt x="0" y="120"/>
                </a:cubicBezTo>
                <a:cubicBezTo>
                  <a:pt x="24" y="120"/>
                  <a:pt x="24" y="120"/>
                  <a:pt x="24" y="120"/>
                </a:cubicBezTo>
                <a:cubicBezTo>
                  <a:pt x="24" y="116"/>
                  <a:pt x="24" y="116"/>
                  <a:pt x="24" y="116"/>
                </a:cubicBezTo>
                <a:cubicBezTo>
                  <a:pt x="24" y="96"/>
                  <a:pt x="40" y="80"/>
                  <a:pt x="60" y="80"/>
                </a:cubicBezTo>
                <a:cubicBezTo>
                  <a:pt x="80" y="80"/>
                  <a:pt x="96" y="96"/>
                  <a:pt x="96" y="116"/>
                </a:cubicBezTo>
                <a:cubicBezTo>
                  <a:pt x="96" y="120"/>
                  <a:pt x="96" y="120"/>
                  <a:pt x="96" y="120"/>
                </a:cubicBezTo>
                <a:cubicBezTo>
                  <a:pt x="120" y="120"/>
                  <a:pt x="120" y="120"/>
                  <a:pt x="120" y="120"/>
                </a:cubicBezTo>
                <a:lnTo>
                  <a:pt x="120" y="0"/>
                </a:lnTo>
                <a:close/>
                <a:moveTo>
                  <a:pt x="36" y="48"/>
                </a:moveTo>
                <a:cubicBezTo>
                  <a:pt x="36" y="35"/>
                  <a:pt x="47" y="24"/>
                  <a:pt x="60" y="24"/>
                </a:cubicBezTo>
                <a:cubicBezTo>
                  <a:pt x="73" y="24"/>
                  <a:pt x="84" y="35"/>
                  <a:pt x="84" y="48"/>
                </a:cubicBezTo>
                <a:cubicBezTo>
                  <a:pt x="84" y="61"/>
                  <a:pt x="73" y="72"/>
                  <a:pt x="60" y="72"/>
                </a:cubicBezTo>
                <a:cubicBezTo>
                  <a:pt x="47" y="72"/>
                  <a:pt x="36" y="61"/>
                  <a:pt x="36" y="48"/>
                </a:cubicBezTo>
                <a:close/>
                <a:moveTo>
                  <a:pt x="112" y="112"/>
                </a:moveTo>
                <a:cubicBezTo>
                  <a:pt x="104" y="112"/>
                  <a:pt x="104" y="112"/>
                  <a:pt x="104" y="112"/>
                </a:cubicBezTo>
                <a:cubicBezTo>
                  <a:pt x="102" y="95"/>
                  <a:pt x="91" y="81"/>
                  <a:pt x="77" y="75"/>
                </a:cubicBezTo>
                <a:cubicBezTo>
                  <a:pt x="86" y="70"/>
                  <a:pt x="92" y="60"/>
                  <a:pt x="92" y="48"/>
                </a:cubicBezTo>
                <a:cubicBezTo>
                  <a:pt x="92" y="30"/>
                  <a:pt x="78" y="16"/>
                  <a:pt x="60" y="16"/>
                </a:cubicBezTo>
                <a:cubicBezTo>
                  <a:pt x="42" y="16"/>
                  <a:pt x="28" y="30"/>
                  <a:pt x="28" y="48"/>
                </a:cubicBezTo>
                <a:cubicBezTo>
                  <a:pt x="28" y="60"/>
                  <a:pt x="34" y="70"/>
                  <a:pt x="43" y="75"/>
                </a:cubicBezTo>
                <a:cubicBezTo>
                  <a:pt x="28" y="81"/>
                  <a:pt x="18" y="95"/>
                  <a:pt x="16" y="112"/>
                </a:cubicBezTo>
                <a:cubicBezTo>
                  <a:pt x="8" y="112"/>
                  <a:pt x="8" y="112"/>
                  <a:pt x="8" y="112"/>
                </a:cubicBezTo>
                <a:cubicBezTo>
                  <a:pt x="8" y="8"/>
                  <a:pt x="8" y="8"/>
                  <a:pt x="8" y="8"/>
                </a:cubicBezTo>
                <a:cubicBezTo>
                  <a:pt x="112" y="8"/>
                  <a:pt x="112" y="8"/>
                  <a:pt x="112" y="8"/>
                </a:cubicBezTo>
                <a:lnTo>
                  <a:pt x="112" y="112"/>
                </a:lnTo>
                <a:close/>
              </a:path>
            </a:pathLst>
          </a:custGeom>
          <a:solidFill>
            <a:srgbClr val="FFFFFF"/>
          </a:solidFill>
          <a:ln>
            <a:noFill/>
          </a:ln>
        </p:spPr>
        <p:txBody>
          <a:bodyPr vert="horz" wrap="square" lIns="93260" tIns="46630" rIns="93260" bIns="46630" numCol="1" anchor="t" anchorCtr="0" compatLnSpc="1">
            <a:prstTxWarp prst="textNoShape">
              <a:avLst/>
            </a:prstTxWarp>
          </a:bodyPr>
          <a:lstStyle/>
          <a:p>
            <a:pPr marL="0" marR="0" lvl="0" indent="0" algn="l" defTabSz="932597" rtl="0" eaLnBrk="1" fontAlgn="auto" latinLnBrk="0" hangingPunct="1">
              <a:lnSpc>
                <a:spcPct val="100000"/>
              </a:lnSpc>
              <a:spcBef>
                <a:spcPts val="0"/>
              </a:spcBef>
              <a:spcAft>
                <a:spcPts val="0"/>
              </a:spcAft>
              <a:buClrTx/>
              <a:buSzTx/>
              <a:buFontTx/>
              <a:buNone/>
              <a:tabLst/>
              <a:defRPr/>
            </a:pPr>
            <a:endParaRPr kumimoji="0" lang="en-US" sz="1836" b="0" i="0" u="none" strike="noStrike" kern="0" cap="none" spc="0" normalizeH="0" baseline="0" noProof="0">
              <a:ln>
                <a:noFill/>
              </a:ln>
              <a:solidFill>
                <a:srgbClr val="000000"/>
              </a:solidFill>
              <a:effectLst/>
              <a:uLnTx/>
              <a:uFillTx/>
              <a:latin typeface="Segoe UI"/>
              <a:ea typeface="+mn-ea"/>
              <a:cs typeface="+mn-cs"/>
            </a:endParaRPr>
          </a:p>
        </p:txBody>
      </p:sp>
      <p:sp>
        <p:nvSpPr>
          <p:cNvPr id="120" name="Rectangle 119"/>
          <p:cNvSpPr/>
          <p:nvPr/>
        </p:nvSpPr>
        <p:spPr bwMode="auto">
          <a:xfrm>
            <a:off x="2777419" y="3504982"/>
            <a:ext cx="932603" cy="1042277"/>
          </a:xfrm>
          <a:prstGeom prst="rect">
            <a:avLst/>
          </a:prstGeom>
          <a:solidFill>
            <a:schemeClr val="dk1"/>
          </a:solidFill>
          <a:ln>
            <a:noFill/>
          </a:ln>
        </p:spPr>
        <p:style>
          <a:lnRef idx="0">
            <a:scrgbClr r="0" g="0" b="0"/>
          </a:lnRef>
          <a:fillRef idx="0">
            <a:scrgbClr r="0" g="0" b="0"/>
          </a:fillRef>
          <a:effectRef idx="0">
            <a:scrgbClr r="0" g="0" b="0"/>
          </a:effectRef>
          <a:fontRef idx="minor">
            <a:schemeClr val="lt1"/>
          </a:fontRef>
        </p:style>
        <p:txBody>
          <a:bodyPr lIns="93260" tIns="93260" rIns="34977" bIns="34977" rtlCol="0" anchor="b" anchorCtr="0"/>
          <a:lstStyle/>
          <a:p>
            <a:pPr marL="0" marR="0" lvl="0" indent="0" algn="ctr" defTabSz="950961" rtl="0" eaLnBrk="1" fontAlgn="auto" latinLnBrk="0" hangingPunct="1">
              <a:lnSpc>
                <a:spcPct val="100000"/>
              </a:lnSpc>
              <a:spcBef>
                <a:spcPts val="0"/>
              </a:spcBef>
              <a:spcAft>
                <a:spcPts val="0"/>
              </a:spcAft>
              <a:buClrTx/>
              <a:buSzTx/>
              <a:buFontTx/>
              <a:buNone/>
              <a:tabLst/>
              <a:defRPr/>
            </a:pPr>
            <a:endParaRPr kumimoji="0" lang="en-US" sz="816" b="0" i="0" u="none" strike="noStrike" kern="0" cap="none" spc="0" normalizeH="0" baseline="0" noProof="0" dirty="0">
              <a:ln>
                <a:noFill/>
              </a:ln>
              <a:gradFill>
                <a:gsLst>
                  <a:gs pos="0">
                    <a:srgbClr val="FFFFFF"/>
                  </a:gs>
                  <a:gs pos="100000">
                    <a:srgbClr val="FFFFFF"/>
                  </a:gs>
                </a:gsLst>
                <a:lin ang="5400000" scaled="0"/>
              </a:gradFill>
              <a:effectLst/>
              <a:uLnTx/>
              <a:uFillTx/>
              <a:latin typeface="Segoe UI"/>
              <a:ea typeface="Segoe UI" pitchFamily="34" charset="0"/>
              <a:cs typeface="Segoe UI" pitchFamily="34" charset="0"/>
            </a:endParaRPr>
          </a:p>
        </p:txBody>
      </p:sp>
      <p:sp>
        <p:nvSpPr>
          <p:cNvPr id="121" name="Rectangle 120"/>
          <p:cNvSpPr/>
          <p:nvPr/>
        </p:nvSpPr>
        <p:spPr bwMode="auto">
          <a:xfrm>
            <a:off x="3842177" y="3507136"/>
            <a:ext cx="932603" cy="1042277"/>
          </a:xfrm>
          <a:prstGeom prst="rect">
            <a:avLst/>
          </a:prstGeom>
          <a:solidFill>
            <a:schemeClr val="dk1"/>
          </a:solidFill>
          <a:ln>
            <a:noFill/>
          </a:ln>
        </p:spPr>
        <p:style>
          <a:lnRef idx="0">
            <a:scrgbClr r="0" g="0" b="0"/>
          </a:lnRef>
          <a:fillRef idx="0">
            <a:scrgbClr r="0" g="0" b="0"/>
          </a:fillRef>
          <a:effectRef idx="0">
            <a:scrgbClr r="0" g="0" b="0"/>
          </a:effectRef>
          <a:fontRef idx="minor">
            <a:schemeClr val="lt1"/>
          </a:fontRef>
        </p:style>
        <p:txBody>
          <a:bodyPr lIns="93260" tIns="93260" rIns="34977" bIns="34977" rtlCol="0" anchor="b" anchorCtr="0"/>
          <a:lstStyle/>
          <a:p>
            <a:pPr marL="0" marR="0" lvl="0" indent="0" algn="ctr" defTabSz="950961" rtl="0" eaLnBrk="1" fontAlgn="auto" latinLnBrk="0" hangingPunct="1">
              <a:lnSpc>
                <a:spcPct val="100000"/>
              </a:lnSpc>
              <a:spcBef>
                <a:spcPts val="0"/>
              </a:spcBef>
              <a:spcAft>
                <a:spcPts val="0"/>
              </a:spcAft>
              <a:buClrTx/>
              <a:buSzTx/>
              <a:buFontTx/>
              <a:buNone/>
              <a:tabLst/>
              <a:defRPr/>
            </a:pPr>
            <a:endParaRPr kumimoji="0" lang="en-US" sz="816" b="0" i="0" u="none" strike="noStrike" kern="0" cap="none" spc="0" normalizeH="0" baseline="0" noProof="0" dirty="0">
              <a:ln>
                <a:noFill/>
              </a:ln>
              <a:gradFill>
                <a:gsLst>
                  <a:gs pos="0">
                    <a:srgbClr val="FFFFFF"/>
                  </a:gs>
                  <a:gs pos="100000">
                    <a:srgbClr val="FFFFFF"/>
                  </a:gs>
                </a:gsLst>
                <a:lin ang="5400000" scaled="0"/>
              </a:gradFill>
              <a:effectLst/>
              <a:uLnTx/>
              <a:uFillTx/>
              <a:latin typeface="Segoe UI"/>
              <a:ea typeface="Segoe UI" pitchFamily="34" charset="0"/>
              <a:cs typeface="Segoe UI" pitchFamily="34" charset="0"/>
            </a:endParaRPr>
          </a:p>
        </p:txBody>
      </p:sp>
      <p:sp>
        <p:nvSpPr>
          <p:cNvPr id="122" name="Rectangle 121"/>
          <p:cNvSpPr/>
          <p:nvPr/>
        </p:nvSpPr>
        <p:spPr bwMode="auto">
          <a:xfrm>
            <a:off x="4907967" y="3506109"/>
            <a:ext cx="932603" cy="1042277"/>
          </a:xfrm>
          <a:prstGeom prst="rect">
            <a:avLst/>
          </a:prstGeom>
          <a:solidFill>
            <a:schemeClr val="dk1"/>
          </a:solidFill>
          <a:ln>
            <a:noFill/>
          </a:ln>
        </p:spPr>
        <p:style>
          <a:lnRef idx="0">
            <a:scrgbClr r="0" g="0" b="0"/>
          </a:lnRef>
          <a:fillRef idx="0">
            <a:scrgbClr r="0" g="0" b="0"/>
          </a:fillRef>
          <a:effectRef idx="0">
            <a:scrgbClr r="0" g="0" b="0"/>
          </a:effectRef>
          <a:fontRef idx="minor">
            <a:schemeClr val="lt1"/>
          </a:fontRef>
        </p:style>
        <p:txBody>
          <a:bodyPr lIns="93260" tIns="93260" rIns="34977" bIns="34977" rtlCol="0" anchor="b" anchorCtr="0"/>
          <a:lstStyle/>
          <a:p>
            <a:pPr marL="0" marR="0" lvl="0" indent="0" algn="ctr" defTabSz="950961" rtl="0" eaLnBrk="1" fontAlgn="auto" latinLnBrk="0" hangingPunct="1">
              <a:lnSpc>
                <a:spcPct val="100000"/>
              </a:lnSpc>
              <a:spcBef>
                <a:spcPts val="0"/>
              </a:spcBef>
              <a:spcAft>
                <a:spcPts val="0"/>
              </a:spcAft>
              <a:buClrTx/>
              <a:buSzTx/>
              <a:buFontTx/>
              <a:buNone/>
              <a:tabLst/>
              <a:defRPr/>
            </a:pPr>
            <a:endParaRPr kumimoji="0" lang="en-US" sz="816" b="0" i="0" u="none" strike="noStrike" kern="0" cap="none" spc="0" normalizeH="0" baseline="0" noProof="0" dirty="0">
              <a:ln>
                <a:noFill/>
              </a:ln>
              <a:gradFill>
                <a:gsLst>
                  <a:gs pos="0">
                    <a:srgbClr val="FFFFFF"/>
                  </a:gs>
                  <a:gs pos="100000">
                    <a:srgbClr val="FFFFFF"/>
                  </a:gs>
                </a:gsLst>
                <a:lin ang="5400000" scaled="0"/>
              </a:gradFill>
              <a:effectLst/>
              <a:uLnTx/>
              <a:uFillTx/>
              <a:latin typeface="Segoe UI"/>
              <a:ea typeface="Segoe UI" pitchFamily="34" charset="0"/>
              <a:cs typeface="Segoe UI" pitchFamily="34" charset="0"/>
            </a:endParaRPr>
          </a:p>
        </p:txBody>
      </p:sp>
      <p:sp>
        <p:nvSpPr>
          <p:cNvPr id="123" name="Freeform 122"/>
          <p:cNvSpPr>
            <a:spLocks noEditPoints="1"/>
          </p:cNvSpPr>
          <p:nvPr/>
        </p:nvSpPr>
        <p:spPr bwMode="auto">
          <a:xfrm>
            <a:off x="1783748" y="4054443"/>
            <a:ext cx="308723" cy="320169"/>
          </a:xfrm>
          <a:custGeom>
            <a:avLst/>
            <a:gdLst>
              <a:gd name="T0" fmla="*/ 0 w 284"/>
              <a:gd name="T1" fmla="*/ 284 h 284"/>
              <a:gd name="T2" fmla="*/ 284 w 284"/>
              <a:gd name="T3" fmla="*/ 284 h 284"/>
              <a:gd name="T4" fmla="*/ 284 w 284"/>
              <a:gd name="T5" fmla="*/ 0 h 284"/>
              <a:gd name="T6" fmla="*/ 0 w 284"/>
              <a:gd name="T7" fmla="*/ 0 h 284"/>
              <a:gd name="T8" fmla="*/ 0 w 284"/>
              <a:gd name="T9" fmla="*/ 284 h 284"/>
              <a:gd name="T10" fmla="*/ 19 w 284"/>
              <a:gd name="T11" fmla="*/ 19 h 284"/>
              <a:gd name="T12" fmla="*/ 265 w 284"/>
              <a:gd name="T13" fmla="*/ 19 h 284"/>
              <a:gd name="T14" fmla="*/ 265 w 284"/>
              <a:gd name="T15" fmla="*/ 38 h 284"/>
              <a:gd name="T16" fmla="*/ 19 w 284"/>
              <a:gd name="T17" fmla="*/ 38 h 284"/>
              <a:gd name="T18" fmla="*/ 19 w 284"/>
              <a:gd name="T19" fmla="*/ 19 h 284"/>
              <a:gd name="T20" fmla="*/ 19 w 284"/>
              <a:gd name="T21" fmla="*/ 57 h 284"/>
              <a:gd name="T22" fmla="*/ 265 w 284"/>
              <a:gd name="T23" fmla="*/ 57 h 284"/>
              <a:gd name="T24" fmla="*/ 265 w 284"/>
              <a:gd name="T25" fmla="*/ 265 h 284"/>
              <a:gd name="T26" fmla="*/ 19 w 284"/>
              <a:gd name="T27" fmla="*/ 265 h 284"/>
              <a:gd name="T28" fmla="*/ 19 w 284"/>
              <a:gd name="T29" fmla="*/ 57 h 284"/>
              <a:gd name="T30" fmla="*/ 133 w 284"/>
              <a:gd name="T31" fmla="*/ 95 h 284"/>
              <a:gd name="T32" fmla="*/ 152 w 284"/>
              <a:gd name="T33" fmla="*/ 95 h 284"/>
              <a:gd name="T34" fmla="*/ 152 w 284"/>
              <a:gd name="T35" fmla="*/ 114 h 284"/>
              <a:gd name="T36" fmla="*/ 133 w 284"/>
              <a:gd name="T37" fmla="*/ 114 h 284"/>
              <a:gd name="T38" fmla="*/ 133 w 284"/>
              <a:gd name="T39" fmla="*/ 95 h 284"/>
              <a:gd name="T40" fmla="*/ 208 w 284"/>
              <a:gd name="T41" fmla="*/ 95 h 284"/>
              <a:gd name="T42" fmla="*/ 227 w 284"/>
              <a:gd name="T43" fmla="*/ 95 h 284"/>
              <a:gd name="T44" fmla="*/ 227 w 284"/>
              <a:gd name="T45" fmla="*/ 114 h 284"/>
              <a:gd name="T46" fmla="*/ 208 w 284"/>
              <a:gd name="T47" fmla="*/ 114 h 284"/>
              <a:gd name="T48" fmla="*/ 208 w 284"/>
              <a:gd name="T49" fmla="*/ 95 h 284"/>
              <a:gd name="T50" fmla="*/ 208 w 284"/>
              <a:gd name="T51" fmla="*/ 152 h 284"/>
              <a:gd name="T52" fmla="*/ 227 w 284"/>
              <a:gd name="T53" fmla="*/ 152 h 284"/>
              <a:gd name="T54" fmla="*/ 227 w 284"/>
              <a:gd name="T55" fmla="*/ 170 h 284"/>
              <a:gd name="T56" fmla="*/ 208 w 284"/>
              <a:gd name="T57" fmla="*/ 170 h 284"/>
              <a:gd name="T58" fmla="*/ 208 w 284"/>
              <a:gd name="T59" fmla="*/ 152 h 284"/>
              <a:gd name="T60" fmla="*/ 133 w 284"/>
              <a:gd name="T61" fmla="*/ 152 h 284"/>
              <a:gd name="T62" fmla="*/ 152 w 284"/>
              <a:gd name="T63" fmla="*/ 152 h 284"/>
              <a:gd name="T64" fmla="*/ 152 w 284"/>
              <a:gd name="T65" fmla="*/ 170 h 284"/>
              <a:gd name="T66" fmla="*/ 133 w 284"/>
              <a:gd name="T67" fmla="*/ 170 h 284"/>
              <a:gd name="T68" fmla="*/ 133 w 284"/>
              <a:gd name="T69" fmla="*/ 152 h 284"/>
              <a:gd name="T70" fmla="*/ 57 w 284"/>
              <a:gd name="T71" fmla="*/ 152 h 284"/>
              <a:gd name="T72" fmla="*/ 76 w 284"/>
              <a:gd name="T73" fmla="*/ 152 h 284"/>
              <a:gd name="T74" fmla="*/ 76 w 284"/>
              <a:gd name="T75" fmla="*/ 170 h 284"/>
              <a:gd name="T76" fmla="*/ 57 w 284"/>
              <a:gd name="T77" fmla="*/ 170 h 284"/>
              <a:gd name="T78" fmla="*/ 57 w 284"/>
              <a:gd name="T79" fmla="*/ 152 h 284"/>
              <a:gd name="T80" fmla="*/ 57 w 284"/>
              <a:gd name="T81" fmla="*/ 208 h 284"/>
              <a:gd name="T82" fmla="*/ 76 w 284"/>
              <a:gd name="T83" fmla="*/ 208 h 284"/>
              <a:gd name="T84" fmla="*/ 76 w 284"/>
              <a:gd name="T85" fmla="*/ 227 h 284"/>
              <a:gd name="T86" fmla="*/ 57 w 284"/>
              <a:gd name="T87" fmla="*/ 227 h 284"/>
              <a:gd name="T88" fmla="*/ 57 w 284"/>
              <a:gd name="T89" fmla="*/ 208 h 284"/>
              <a:gd name="T90" fmla="*/ 133 w 284"/>
              <a:gd name="T91" fmla="*/ 208 h 284"/>
              <a:gd name="T92" fmla="*/ 152 w 284"/>
              <a:gd name="T93" fmla="*/ 208 h 284"/>
              <a:gd name="T94" fmla="*/ 152 w 284"/>
              <a:gd name="T95" fmla="*/ 227 h 284"/>
              <a:gd name="T96" fmla="*/ 133 w 284"/>
              <a:gd name="T97" fmla="*/ 227 h 284"/>
              <a:gd name="T98" fmla="*/ 133 w 284"/>
              <a:gd name="T99" fmla="*/ 208 h 2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84" h="284">
                <a:moveTo>
                  <a:pt x="0" y="284"/>
                </a:moveTo>
                <a:lnTo>
                  <a:pt x="284" y="284"/>
                </a:lnTo>
                <a:lnTo>
                  <a:pt x="284" y="0"/>
                </a:lnTo>
                <a:lnTo>
                  <a:pt x="0" y="0"/>
                </a:lnTo>
                <a:lnTo>
                  <a:pt x="0" y="284"/>
                </a:lnTo>
                <a:close/>
                <a:moveTo>
                  <a:pt x="19" y="19"/>
                </a:moveTo>
                <a:lnTo>
                  <a:pt x="265" y="19"/>
                </a:lnTo>
                <a:lnTo>
                  <a:pt x="265" y="38"/>
                </a:lnTo>
                <a:lnTo>
                  <a:pt x="19" y="38"/>
                </a:lnTo>
                <a:lnTo>
                  <a:pt x="19" y="19"/>
                </a:lnTo>
                <a:close/>
                <a:moveTo>
                  <a:pt x="19" y="57"/>
                </a:moveTo>
                <a:lnTo>
                  <a:pt x="265" y="57"/>
                </a:lnTo>
                <a:lnTo>
                  <a:pt x="265" y="265"/>
                </a:lnTo>
                <a:lnTo>
                  <a:pt x="19" y="265"/>
                </a:lnTo>
                <a:lnTo>
                  <a:pt x="19" y="57"/>
                </a:lnTo>
                <a:close/>
                <a:moveTo>
                  <a:pt x="133" y="95"/>
                </a:moveTo>
                <a:lnTo>
                  <a:pt x="152" y="95"/>
                </a:lnTo>
                <a:lnTo>
                  <a:pt x="152" y="114"/>
                </a:lnTo>
                <a:lnTo>
                  <a:pt x="133" y="114"/>
                </a:lnTo>
                <a:lnTo>
                  <a:pt x="133" y="95"/>
                </a:lnTo>
                <a:close/>
                <a:moveTo>
                  <a:pt x="208" y="95"/>
                </a:moveTo>
                <a:lnTo>
                  <a:pt x="227" y="95"/>
                </a:lnTo>
                <a:lnTo>
                  <a:pt x="227" y="114"/>
                </a:lnTo>
                <a:lnTo>
                  <a:pt x="208" y="114"/>
                </a:lnTo>
                <a:lnTo>
                  <a:pt x="208" y="95"/>
                </a:lnTo>
                <a:close/>
                <a:moveTo>
                  <a:pt x="208" y="152"/>
                </a:moveTo>
                <a:lnTo>
                  <a:pt x="227" y="152"/>
                </a:lnTo>
                <a:lnTo>
                  <a:pt x="227" y="170"/>
                </a:lnTo>
                <a:lnTo>
                  <a:pt x="208" y="170"/>
                </a:lnTo>
                <a:lnTo>
                  <a:pt x="208" y="152"/>
                </a:lnTo>
                <a:close/>
                <a:moveTo>
                  <a:pt x="133" y="152"/>
                </a:moveTo>
                <a:lnTo>
                  <a:pt x="152" y="152"/>
                </a:lnTo>
                <a:lnTo>
                  <a:pt x="152" y="170"/>
                </a:lnTo>
                <a:lnTo>
                  <a:pt x="133" y="170"/>
                </a:lnTo>
                <a:lnTo>
                  <a:pt x="133" y="152"/>
                </a:lnTo>
                <a:close/>
                <a:moveTo>
                  <a:pt x="57" y="152"/>
                </a:moveTo>
                <a:lnTo>
                  <a:pt x="76" y="152"/>
                </a:lnTo>
                <a:lnTo>
                  <a:pt x="76" y="170"/>
                </a:lnTo>
                <a:lnTo>
                  <a:pt x="57" y="170"/>
                </a:lnTo>
                <a:lnTo>
                  <a:pt x="57" y="152"/>
                </a:lnTo>
                <a:close/>
                <a:moveTo>
                  <a:pt x="57" y="208"/>
                </a:moveTo>
                <a:lnTo>
                  <a:pt x="76" y="208"/>
                </a:lnTo>
                <a:lnTo>
                  <a:pt x="76" y="227"/>
                </a:lnTo>
                <a:lnTo>
                  <a:pt x="57" y="227"/>
                </a:lnTo>
                <a:lnTo>
                  <a:pt x="57" y="208"/>
                </a:lnTo>
                <a:close/>
                <a:moveTo>
                  <a:pt x="133" y="208"/>
                </a:moveTo>
                <a:lnTo>
                  <a:pt x="152" y="208"/>
                </a:lnTo>
                <a:lnTo>
                  <a:pt x="152" y="227"/>
                </a:lnTo>
                <a:lnTo>
                  <a:pt x="133" y="227"/>
                </a:lnTo>
                <a:lnTo>
                  <a:pt x="133" y="208"/>
                </a:lnTo>
                <a:close/>
              </a:path>
            </a:pathLst>
          </a:custGeom>
          <a:solidFill>
            <a:srgbClr val="FFFFFF"/>
          </a:solidFill>
          <a:ln>
            <a:noFill/>
          </a:ln>
        </p:spPr>
        <p:txBody>
          <a:bodyPr vert="horz" wrap="square" lIns="93260" tIns="46630" rIns="93260" bIns="46630" numCol="1" anchor="t" anchorCtr="0" compatLnSpc="1">
            <a:prstTxWarp prst="textNoShape">
              <a:avLst/>
            </a:prstTxWarp>
          </a:bodyPr>
          <a:lstStyle/>
          <a:p>
            <a:pPr marL="0" marR="0" lvl="0" indent="0" algn="l" defTabSz="932597" rtl="0" eaLnBrk="1" fontAlgn="auto" latinLnBrk="0" hangingPunct="1">
              <a:lnSpc>
                <a:spcPct val="100000"/>
              </a:lnSpc>
              <a:spcBef>
                <a:spcPts val="0"/>
              </a:spcBef>
              <a:spcAft>
                <a:spcPts val="0"/>
              </a:spcAft>
              <a:buClrTx/>
              <a:buSzTx/>
              <a:buFontTx/>
              <a:buNone/>
              <a:tabLst/>
              <a:defRPr/>
            </a:pPr>
            <a:endParaRPr kumimoji="0" lang="en-US" sz="1836" b="0" i="0" u="none" strike="noStrike" kern="0" cap="none" spc="0" normalizeH="0" baseline="0" noProof="0">
              <a:ln>
                <a:noFill/>
              </a:ln>
              <a:solidFill>
                <a:srgbClr val="000000"/>
              </a:solidFill>
              <a:effectLst/>
              <a:uLnTx/>
              <a:uFillTx/>
              <a:latin typeface="Segoe UI"/>
              <a:ea typeface="+mn-ea"/>
              <a:cs typeface="+mn-cs"/>
            </a:endParaRPr>
          </a:p>
        </p:txBody>
      </p:sp>
      <p:sp>
        <p:nvSpPr>
          <p:cNvPr id="124" name="Freeform 68"/>
          <p:cNvSpPr>
            <a:spLocks noChangeAspect="1" noEditPoints="1"/>
          </p:cNvSpPr>
          <p:nvPr/>
        </p:nvSpPr>
        <p:spPr bwMode="auto">
          <a:xfrm>
            <a:off x="2178004" y="4208786"/>
            <a:ext cx="354162" cy="243120"/>
          </a:xfrm>
          <a:custGeom>
            <a:avLst/>
            <a:gdLst>
              <a:gd name="T0" fmla="*/ 0 w 303"/>
              <a:gd name="T1" fmla="*/ 208 h 208"/>
              <a:gd name="T2" fmla="*/ 303 w 303"/>
              <a:gd name="T3" fmla="*/ 208 h 208"/>
              <a:gd name="T4" fmla="*/ 303 w 303"/>
              <a:gd name="T5" fmla="*/ 0 h 208"/>
              <a:gd name="T6" fmla="*/ 0 w 303"/>
              <a:gd name="T7" fmla="*/ 0 h 208"/>
              <a:gd name="T8" fmla="*/ 0 w 303"/>
              <a:gd name="T9" fmla="*/ 208 h 208"/>
              <a:gd name="T10" fmla="*/ 263 w 303"/>
              <a:gd name="T11" fmla="*/ 19 h 208"/>
              <a:gd name="T12" fmla="*/ 152 w 303"/>
              <a:gd name="T13" fmla="*/ 92 h 208"/>
              <a:gd name="T14" fmla="*/ 41 w 303"/>
              <a:gd name="T15" fmla="*/ 19 h 208"/>
              <a:gd name="T16" fmla="*/ 263 w 303"/>
              <a:gd name="T17" fmla="*/ 19 h 208"/>
              <a:gd name="T18" fmla="*/ 19 w 303"/>
              <a:gd name="T19" fmla="*/ 26 h 208"/>
              <a:gd name="T20" fmla="*/ 152 w 303"/>
              <a:gd name="T21" fmla="*/ 113 h 208"/>
              <a:gd name="T22" fmla="*/ 284 w 303"/>
              <a:gd name="T23" fmla="*/ 26 h 208"/>
              <a:gd name="T24" fmla="*/ 284 w 303"/>
              <a:gd name="T25" fmla="*/ 189 h 208"/>
              <a:gd name="T26" fmla="*/ 19 w 303"/>
              <a:gd name="T27" fmla="*/ 189 h 208"/>
              <a:gd name="T28" fmla="*/ 19 w 303"/>
              <a:gd name="T29" fmla="*/ 26 h 2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03" h="208">
                <a:moveTo>
                  <a:pt x="0" y="208"/>
                </a:moveTo>
                <a:lnTo>
                  <a:pt x="303" y="208"/>
                </a:lnTo>
                <a:lnTo>
                  <a:pt x="303" y="0"/>
                </a:lnTo>
                <a:lnTo>
                  <a:pt x="0" y="0"/>
                </a:lnTo>
                <a:lnTo>
                  <a:pt x="0" y="208"/>
                </a:lnTo>
                <a:close/>
                <a:moveTo>
                  <a:pt x="263" y="19"/>
                </a:moveTo>
                <a:lnTo>
                  <a:pt x="152" y="92"/>
                </a:lnTo>
                <a:lnTo>
                  <a:pt x="41" y="19"/>
                </a:lnTo>
                <a:lnTo>
                  <a:pt x="263" y="19"/>
                </a:lnTo>
                <a:close/>
                <a:moveTo>
                  <a:pt x="19" y="26"/>
                </a:moveTo>
                <a:lnTo>
                  <a:pt x="152" y="113"/>
                </a:lnTo>
                <a:lnTo>
                  <a:pt x="284" y="26"/>
                </a:lnTo>
                <a:lnTo>
                  <a:pt x="284" y="189"/>
                </a:lnTo>
                <a:lnTo>
                  <a:pt x="19" y="189"/>
                </a:lnTo>
                <a:lnTo>
                  <a:pt x="19" y="26"/>
                </a:lnTo>
                <a:close/>
              </a:path>
            </a:pathLst>
          </a:custGeom>
          <a:solidFill>
            <a:srgbClr val="FFFFFF"/>
          </a:solidFill>
          <a:ln>
            <a:noFill/>
          </a:ln>
        </p:spPr>
        <p:txBody>
          <a:bodyPr vert="horz" wrap="square" lIns="93260" tIns="46630" rIns="93260" bIns="46630" numCol="1" anchor="t" anchorCtr="0" compatLnSpc="1">
            <a:prstTxWarp prst="textNoShape">
              <a:avLst/>
            </a:prstTxWarp>
          </a:bodyPr>
          <a:lstStyle/>
          <a:p>
            <a:pPr marL="0" marR="0" lvl="0" indent="0" algn="l" defTabSz="932597" rtl="0" eaLnBrk="1" fontAlgn="auto" latinLnBrk="0" hangingPunct="1">
              <a:lnSpc>
                <a:spcPct val="100000"/>
              </a:lnSpc>
              <a:spcBef>
                <a:spcPts val="0"/>
              </a:spcBef>
              <a:spcAft>
                <a:spcPts val="0"/>
              </a:spcAft>
              <a:buClrTx/>
              <a:buSzTx/>
              <a:buFontTx/>
              <a:buNone/>
              <a:tabLst/>
              <a:defRPr/>
            </a:pPr>
            <a:endParaRPr kumimoji="0" lang="en-US" sz="1836" b="0" i="0" u="none" strike="noStrike" kern="0" cap="none" spc="0" normalizeH="0" baseline="0" noProof="0">
              <a:ln>
                <a:noFill/>
              </a:ln>
              <a:solidFill>
                <a:srgbClr val="000000"/>
              </a:solidFill>
              <a:effectLst/>
              <a:uLnTx/>
              <a:uFillTx/>
              <a:latin typeface="Segoe UI"/>
              <a:ea typeface="+mn-ea"/>
              <a:cs typeface="+mn-cs"/>
            </a:endParaRPr>
          </a:p>
        </p:txBody>
      </p:sp>
      <p:sp>
        <p:nvSpPr>
          <p:cNvPr id="128" name="Freeform 24"/>
          <p:cNvSpPr>
            <a:spLocks noEditPoints="1"/>
          </p:cNvSpPr>
          <p:nvPr/>
        </p:nvSpPr>
        <p:spPr bwMode="auto">
          <a:xfrm>
            <a:off x="3245763" y="3825408"/>
            <a:ext cx="366434" cy="291752"/>
          </a:xfrm>
          <a:custGeom>
            <a:avLst/>
            <a:gdLst>
              <a:gd name="T0" fmla="*/ 0 w 128"/>
              <a:gd name="T1" fmla="*/ 56 h 104"/>
              <a:gd name="T2" fmla="*/ 8 w 128"/>
              <a:gd name="T3" fmla="*/ 56 h 104"/>
              <a:gd name="T4" fmla="*/ 24 w 128"/>
              <a:gd name="T5" fmla="*/ 40 h 104"/>
              <a:gd name="T6" fmla="*/ 40 w 128"/>
              <a:gd name="T7" fmla="*/ 56 h 104"/>
              <a:gd name="T8" fmla="*/ 50 w 128"/>
              <a:gd name="T9" fmla="*/ 75 h 104"/>
              <a:gd name="T10" fmla="*/ 32 w 128"/>
              <a:gd name="T11" fmla="*/ 104 h 104"/>
              <a:gd name="T12" fmla="*/ 40 w 128"/>
              <a:gd name="T13" fmla="*/ 104 h 104"/>
              <a:gd name="T14" fmla="*/ 64 w 128"/>
              <a:gd name="T15" fmla="*/ 80 h 104"/>
              <a:gd name="T16" fmla="*/ 88 w 128"/>
              <a:gd name="T17" fmla="*/ 104 h 104"/>
              <a:gd name="T18" fmla="*/ 96 w 128"/>
              <a:gd name="T19" fmla="*/ 104 h 104"/>
              <a:gd name="T20" fmla="*/ 78 w 128"/>
              <a:gd name="T21" fmla="*/ 75 h 104"/>
              <a:gd name="T22" fmla="*/ 88 w 128"/>
              <a:gd name="T23" fmla="*/ 56 h 104"/>
              <a:gd name="T24" fmla="*/ 104 w 128"/>
              <a:gd name="T25" fmla="*/ 40 h 104"/>
              <a:gd name="T26" fmla="*/ 120 w 128"/>
              <a:gd name="T27" fmla="*/ 56 h 104"/>
              <a:gd name="T28" fmla="*/ 128 w 128"/>
              <a:gd name="T29" fmla="*/ 56 h 104"/>
              <a:gd name="T30" fmla="*/ 117 w 128"/>
              <a:gd name="T31" fmla="*/ 36 h 104"/>
              <a:gd name="T32" fmla="*/ 124 w 128"/>
              <a:gd name="T33" fmla="*/ 20 h 104"/>
              <a:gd name="T34" fmla="*/ 104 w 128"/>
              <a:gd name="T35" fmla="*/ 0 h 104"/>
              <a:gd name="T36" fmla="*/ 84 w 128"/>
              <a:gd name="T37" fmla="*/ 20 h 104"/>
              <a:gd name="T38" fmla="*/ 92 w 128"/>
              <a:gd name="T39" fmla="*/ 36 h 104"/>
              <a:gd name="T40" fmla="*/ 84 w 128"/>
              <a:gd name="T41" fmla="*/ 43 h 104"/>
              <a:gd name="T42" fmla="*/ 64 w 128"/>
              <a:gd name="T43" fmla="*/ 32 h 104"/>
              <a:gd name="T44" fmla="*/ 44 w 128"/>
              <a:gd name="T45" fmla="*/ 43 h 104"/>
              <a:gd name="T46" fmla="*/ 37 w 128"/>
              <a:gd name="T47" fmla="*/ 36 h 104"/>
              <a:gd name="T48" fmla="*/ 44 w 128"/>
              <a:gd name="T49" fmla="*/ 20 h 104"/>
              <a:gd name="T50" fmla="*/ 24 w 128"/>
              <a:gd name="T51" fmla="*/ 0 h 104"/>
              <a:gd name="T52" fmla="*/ 4 w 128"/>
              <a:gd name="T53" fmla="*/ 20 h 104"/>
              <a:gd name="T54" fmla="*/ 12 w 128"/>
              <a:gd name="T55" fmla="*/ 36 h 104"/>
              <a:gd name="T56" fmla="*/ 0 w 128"/>
              <a:gd name="T57" fmla="*/ 56 h 104"/>
              <a:gd name="T58" fmla="*/ 104 w 128"/>
              <a:gd name="T59" fmla="*/ 8 h 104"/>
              <a:gd name="T60" fmla="*/ 116 w 128"/>
              <a:gd name="T61" fmla="*/ 20 h 104"/>
              <a:gd name="T62" fmla="*/ 104 w 128"/>
              <a:gd name="T63" fmla="*/ 32 h 104"/>
              <a:gd name="T64" fmla="*/ 92 w 128"/>
              <a:gd name="T65" fmla="*/ 20 h 104"/>
              <a:gd name="T66" fmla="*/ 104 w 128"/>
              <a:gd name="T67" fmla="*/ 8 h 104"/>
              <a:gd name="T68" fmla="*/ 64 w 128"/>
              <a:gd name="T69" fmla="*/ 40 h 104"/>
              <a:gd name="T70" fmla="*/ 80 w 128"/>
              <a:gd name="T71" fmla="*/ 56 h 104"/>
              <a:gd name="T72" fmla="*/ 64 w 128"/>
              <a:gd name="T73" fmla="*/ 72 h 104"/>
              <a:gd name="T74" fmla="*/ 48 w 128"/>
              <a:gd name="T75" fmla="*/ 56 h 104"/>
              <a:gd name="T76" fmla="*/ 64 w 128"/>
              <a:gd name="T77" fmla="*/ 40 h 104"/>
              <a:gd name="T78" fmla="*/ 24 w 128"/>
              <a:gd name="T79" fmla="*/ 8 h 104"/>
              <a:gd name="T80" fmla="*/ 36 w 128"/>
              <a:gd name="T81" fmla="*/ 20 h 104"/>
              <a:gd name="T82" fmla="*/ 24 w 128"/>
              <a:gd name="T83" fmla="*/ 32 h 104"/>
              <a:gd name="T84" fmla="*/ 12 w 128"/>
              <a:gd name="T85" fmla="*/ 20 h 104"/>
              <a:gd name="T86" fmla="*/ 24 w 128"/>
              <a:gd name="T87" fmla="*/ 8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28" h="104">
                <a:moveTo>
                  <a:pt x="0" y="56"/>
                </a:moveTo>
                <a:cubicBezTo>
                  <a:pt x="8" y="56"/>
                  <a:pt x="8" y="56"/>
                  <a:pt x="8" y="56"/>
                </a:cubicBezTo>
                <a:cubicBezTo>
                  <a:pt x="8" y="47"/>
                  <a:pt x="15" y="40"/>
                  <a:pt x="24" y="40"/>
                </a:cubicBezTo>
                <a:cubicBezTo>
                  <a:pt x="33" y="40"/>
                  <a:pt x="40" y="47"/>
                  <a:pt x="40" y="56"/>
                </a:cubicBezTo>
                <a:cubicBezTo>
                  <a:pt x="40" y="64"/>
                  <a:pt x="44" y="71"/>
                  <a:pt x="50" y="75"/>
                </a:cubicBezTo>
                <a:cubicBezTo>
                  <a:pt x="40" y="81"/>
                  <a:pt x="32" y="91"/>
                  <a:pt x="32" y="104"/>
                </a:cubicBezTo>
                <a:cubicBezTo>
                  <a:pt x="40" y="104"/>
                  <a:pt x="40" y="104"/>
                  <a:pt x="40" y="104"/>
                </a:cubicBezTo>
                <a:cubicBezTo>
                  <a:pt x="40" y="91"/>
                  <a:pt x="51" y="80"/>
                  <a:pt x="64" y="80"/>
                </a:cubicBezTo>
                <a:cubicBezTo>
                  <a:pt x="77" y="80"/>
                  <a:pt x="88" y="91"/>
                  <a:pt x="88" y="104"/>
                </a:cubicBezTo>
                <a:cubicBezTo>
                  <a:pt x="96" y="104"/>
                  <a:pt x="96" y="104"/>
                  <a:pt x="96" y="104"/>
                </a:cubicBezTo>
                <a:cubicBezTo>
                  <a:pt x="96" y="91"/>
                  <a:pt x="89" y="81"/>
                  <a:pt x="78" y="75"/>
                </a:cubicBezTo>
                <a:cubicBezTo>
                  <a:pt x="84" y="71"/>
                  <a:pt x="88" y="64"/>
                  <a:pt x="88" y="56"/>
                </a:cubicBezTo>
                <a:cubicBezTo>
                  <a:pt x="88" y="47"/>
                  <a:pt x="95" y="40"/>
                  <a:pt x="104" y="40"/>
                </a:cubicBezTo>
                <a:cubicBezTo>
                  <a:pt x="113" y="40"/>
                  <a:pt x="120" y="47"/>
                  <a:pt x="120" y="56"/>
                </a:cubicBezTo>
                <a:cubicBezTo>
                  <a:pt x="128" y="56"/>
                  <a:pt x="128" y="56"/>
                  <a:pt x="128" y="56"/>
                </a:cubicBezTo>
                <a:cubicBezTo>
                  <a:pt x="128" y="47"/>
                  <a:pt x="124" y="40"/>
                  <a:pt x="117" y="36"/>
                </a:cubicBezTo>
                <a:cubicBezTo>
                  <a:pt x="121" y="32"/>
                  <a:pt x="124" y="26"/>
                  <a:pt x="124" y="20"/>
                </a:cubicBezTo>
                <a:cubicBezTo>
                  <a:pt x="124" y="9"/>
                  <a:pt x="115" y="0"/>
                  <a:pt x="104" y="0"/>
                </a:cubicBezTo>
                <a:cubicBezTo>
                  <a:pt x="93" y="0"/>
                  <a:pt x="84" y="9"/>
                  <a:pt x="84" y="20"/>
                </a:cubicBezTo>
                <a:cubicBezTo>
                  <a:pt x="84" y="26"/>
                  <a:pt x="87" y="32"/>
                  <a:pt x="92" y="36"/>
                </a:cubicBezTo>
                <a:cubicBezTo>
                  <a:pt x="89" y="37"/>
                  <a:pt x="86" y="40"/>
                  <a:pt x="84" y="43"/>
                </a:cubicBezTo>
                <a:cubicBezTo>
                  <a:pt x="80" y="36"/>
                  <a:pt x="73" y="32"/>
                  <a:pt x="64" y="32"/>
                </a:cubicBezTo>
                <a:cubicBezTo>
                  <a:pt x="56" y="32"/>
                  <a:pt x="49" y="36"/>
                  <a:pt x="44" y="43"/>
                </a:cubicBezTo>
                <a:cubicBezTo>
                  <a:pt x="42" y="40"/>
                  <a:pt x="40" y="37"/>
                  <a:pt x="37" y="36"/>
                </a:cubicBezTo>
                <a:cubicBezTo>
                  <a:pt x="41" y="32"/>
                  <a:pt x="44" y="26"/>
                  <a:pt x="44" y="20"/>
                </a:cubicBezTo>
                <a:cubicBezTo>
                  <a:pt x="44" y="9"/>
                  <a:pt x="35" y="0"/>
                  <a:pt x="24" y="0"/>
                </a:cubicBezTo>
                <a:cubicBezTo>
                  <a:pt x="13" y="0"/>
                  <a:pt x="4" y="9"/>
                  <a:pt x="4" y="20"/>
                </a:cubicBezTo>
                <a:cubicBezTo>
                  <a:pt x="4" y="26"/>
                  <a:pt x="7" y="32"/>
                  <a:pt x="12" y="36"/>
                </a:cubicBezTo>
                <a:cubicBezTo>
                  <a:pt x="5" y="40"/>
                  <a:pt x="0" y="47"/>
                  <a:pt x="0" y="56"/>
                </a:cubicBezTo>
                <a:close/>
                <a:moveTo>
                  <a:pt x="104" y="8"/>
                </a:moveTo>
                <a:cubicBezTo>
                  <a:pt x="111" y="8"/>
                  <a:pt x="116" y="13"/>
                  <a:pt x="116" y="20"/>
                </a:cubicBezTo>
                <a:cubicBezTo>
                  <a:pt x="116" y="27"/>
                  <a:pt x="111" y="32"/>
                  <a:pt x="104" y="32"/>
                </a:cubicBezTo>
                <a:cubicBezTo>
                  <a:pt x="98" y="32"/>
                  <a:pt x="92" y="27"/>
                  <a:pt x="92" y="20"/>
                </a:cubicBezTo>
                <a:cubicBezTo>
                  <a:pt x="92" y="13"/>
                  <a:pt x="98" y="8"/>
                  <a:pt x="104" y="8"/>
                </a:cubicBezTo>
                <a:close/>
                <a:moveTo>
                  <a:pt x="64" y="40"/>
                </a:moveTo>
                <a:cubicBezTo>
                  <a:pt x="73" y="40"/>
                  <a:pt x="80" y="47"/>
                  <a:pt x="80" y="56"/>
                </a:cubicBezTo>
                <a:cubicBezTo>
                  <a:pt x="80" y="65"/>
                  <a:pt x="73" y="72"/>
                  <a:pt x="64" y="72"/>
                </a:cubicBezTo>
                <a:cubicBezTo>
                  <a:pt x="55" y="72"/>
                  <a:pt x="48" y="65"/>
                  <a:pt x="48" y="56"/>
                </a:cubicBezTo>
                <a:cubicBezTo>
                  <a:pt x="48" y="47"/>
                  <a:pt x="55" y="40"/>
                  <a:pt x="64" y="40"/>
                </a:cubicBezTo>
                <a:close/>
                <a:moveTo>
                  <a:pt x="24" y="8"/>
                </a:moveTo>
                <a:cubicBezTo>
                  <a:pt x="31" y="8"/>
                  <a:pt x="36" y="13"/>
                  <a:pt x="36" y="20"/>
                </a:cubicBezTo>
                <a:cubicBezTo>
                  <a:pt x="36" y="27"/>
                  <a:pt x="31" y="32"/>
                  <a:pt x="24" y="32"/>
                </a:cubicBezTo>
                <a:cubicBezTo>
                  <a:pt x="18" y="32"/>
                  <a:pt x="12" y="27"/>
                  <a:pt x="12" y="20"/>
                </a:cubicBezTo>
                <a:cubicBezTo>
                  <a:pt x="12" y="13"/>
                  <a:pt x="18" y="8"/>
                  <a:pt x="24" y="8"/>
                </a:cubicBezTo>
                <a:close/>
              </a:path>
            </a:pathLst>
          </a:custGeom>
          <a:solidFill>
            <a:srgbClr val="FFFFFF"/>
          </a:solidFill>
          <a:ln>
            <a:noFill/>
          </a:ln>
        </p:spPr>
        <p:txBody>
          <a:bodyPr vert="horz" wrap="square" lIns="93260" tIns="46630" rIns="93260" bIns="46630" numCol="1" anchor="t" anchorCtr="0" compatLnSpc="1">
            <a:prstTxWarp prst="textNoShape">
              <a:avLst/>
            </a:prstTxWarp>
          </a:bodyPr>
          <a:lstStyle/>
          <a:p>
            <a:pPr marL="0" marR="0" lvl="0" indent="0" algn="l" defTabSz="932597" rtl="0" eaLnBrk="1" fontAlgn="auto" latinLnBrk="0" hangingPunct="1">
              <a:lnSpc>
                <a:spcPct val="100000"/>
              </a:lnSpc>
              <a:spcBef>
                <a:spcPts val="0"/>
              </a:spcBef>
              <a:spcAft>
                <a:spcPts val="0"/>
              </a:spcAft>
              <a:buClrTx/>
              <a:buSzTx/>
              <a:buFontTx/>
              <a:buNone/>
              <a:tabLst/>
              <a:defRPr/>
            </a:pPr>
            <a:endParaRPr kumimoji="0" lang="en-US" sz="1836" b="0" i="0" u="none" strike="noStrike" kern="0" cap="none" spc="0" normalizeH="0" baseline="0" noProof="0">
              <a:ln>
                <a:noFill/>
              </a:ln>
              <a:solidFill>
                <a:srgbClr val="000000"/>
              </a:solidFill>
              <a:effectLst/>
              <a:uLnTx/>
              <a:uFillTx/>
              <a:latin typeface="Segoe UI"/>
              <a:ea typeface="+mn-ea"/>
              <a:cs typeface="+mn-cs"/>
            </a:endParaRPr>
          </a:p>
        </p:txBody>
      </p:sp>
      <p:sp>
        <p:nvSpPr>
          <p:cNvPr id="129" name="Freeform 41"/>
          <p:cNvSpPr>
            <a:spLocks noEditPoints="1"/>
          </p:cNvSpPr>
          <p:nvPr/>
        </p:nvSpPr>
        <p:spPr bwMode="auto">
          <a:xfrm>
            <a:off x="2878228" y="3643440"/>
            <a:ext cx="265703" cy="273446"/>
          </a:xfrm>
          <a:custGeom>
            <a:avLst/>
            <a:gdLst>
              <a:gd name="T0" fmla="*/ 120 w 120"/>
              <a:gd name="T1" fmla="*/ 0 h 120"/>
              <a:gd name="T2" fmla="*/ 0 w 120"/>
              <a:gd name="T3" fmla="*/ 0 h 120"/>
              <a:gd name="T4" fmla="*/ 0 w 120"/>
              <a:gd name="T5" fmla="*/ 120 h 120"/>
              <a:gd name="T6" fmla="*/ 24 w 120"/>
              <a:gd name="T7" fmla="*/ 120 h 120"/>
              <a:gd name="T8" fmla="*/ 24 w 120"/>
              <a:gd name="T9" fmla="*/ 116 h 120"/>
              <a:gd name="T10" fmla="*/ 60 w 120"/>
              <a:gd name="T11" fmla="*/ 80 h 120"/>
              <a:gd name="T12" fmla="*/ 96 w 120"/>
              <a:gd name="T13" fmla="*/ 116 h 120"/>
              <a:gd name="T14" fmla="*/ 96 w 120"/>
              <a:gd name="T15" fmla="*/ 120 h 120"/>
              <a:gd name="T16" fmla="*/ 120 w 120"/>
              <a:gd name="T17" fmla="*/ 120 h 120"/>
              <a:gd name="T18" fmla="*/ 120 w 120"/>
              <a:gd name="T19" fmla="*/ 0 h 120"/>
              <a:gd name="T20" fmla="*/ 36 w 120"/>
              <a:gd name="T21" fmla="*/ 48 h 120"/>
              <a:gd name="T22" fmla="*/ 60 w 120"/>
              <a:gd name="T23" fmla="*/ 24 h 120"/>
              <a:gd name="T24" fmla="*/ 84 w 120"/>
              <a:gd name="T25" fmla="*/ 48 h 120"/>
              <a:gd name="T26" fmla="*/ 60 w 120"/>
              <a:gd name="T27" fmla="*/ 72 h 120"/>
              <a:gd name="T28" fmla="*/ 36 w 120"/>
              <a:gd name="T29" fmla="*/ 48 h 120"/>
              <a:gd name="T30" fmla="*/ 112 w 120"/>
              <a:gd name="T31" fmla="*/ 112 h 120"/>
              <a:gd name="T32" fmla="*/ 104 w 120"/>
              <a:gd name="T33" fmla="*/ 112 h 120"/>
              <a:gd name="T34" fmla="*/ 77 w 120"/>
              <a:gd name="T35" fmla="*/ 75 h 120"/>
              <a:gd name="T36" fmla="*/ 92 w 120"/>
              <a:gd name="T37" fmla="*/ 48 h 120"/>
              <a:gd name="T38" fmla="*/ 60 w 120"/>
              <a:gd name="T39" fmla="*/ 16 h 120"/>
              <a:gd name="T40" fmla="*/ 28 w 120"/>
              <a:gd name="T41" fmla="*/ 48 h 120"/>
              <a:gd name="T42" fmla="*/ 43 w 120"/>
              <a:gd name="T43" fmla="*/ 75 h 120"/>
              <a:gd name="T44" fmla="*/ 16 w 120"/>
              <a:gd name="T45" fmla="*/ 112 h 120"/>
              <a:gd name="T46" fmla="*/ 8 w 120"/>
              <a:gd name="T47" fmla="*/ 112 h 120"/>
              <a:gd name="T48" fmla="*/ 8 w 120"/>
              <a:gd name="T49" fmla="*/ 8 h 120"/>
              <a:gd name="T50" fmla="*/ 112 w 120"/>
              <a:gd name="T51" fmla="*/ 8 h 120"/>
              <a:gd name="T52" fmla="*/ 112 w 120"/>
              <a:gd name="T53" fmla="*/ 112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20" h="120">
                <a:moveTo>
                  <a:pt x="120" y="0"/>
                </a:moveTo>
                <a:cubicBezTo>
                  <a:pt x="0" y="0"/>
                  <a:pt x="0" y="0"/>
                  <a:pt x="0" y="0"/>
                </a:cubicBezTo>
                <a:cubicBezTo>
                  <a:pt x="0" y="120"/>
                  <a:pt x="0" y="120"/>
                  <a:pt x="0" y="120"/>
                </a:cubicBezTo>
                <a:cubicBezTo>
                  <a:pt x="24" y="120"/>
                  <a:pt x="24" y="120"/>
                  <a:pt x="24" y="120"/>
                </a:cubicBezTo>
                <a:cubicBezTo>
                  <a:pt x="24" y="116"/>
                  <a:pt x="24" y="116"/>
                  <a:pt x="24" y="116"/>
                </a:cubicBezTo>
                <a:cubicBezTo>
                  <a:pt x="24" y="96"/>
                  <a:pt x="40" y="80"/>
                  <a:pt x="60" y="80"/>
                </a:cubicBezTo>
                <a:cubicBezTo>
                  <a:pt x="80" y="80"/>
                  <a:pt x="96" y="96"/>
                  <a:pt x="96" y="116"/>
                </a:cubicBezTo>
                <a:cubicBezTo>
                  <a:pt x="96" y="120"/>
                  <a:pt x="96" y="120"/>
                  <a:pt x="96" y="120"/>
                </a:cubicBezTo>
                <a:cubicBezTo>
                  <a:pt x="120" y="120"/>
                  <a:pt x="120" y="120"/>
                  <a:pt x="120" y="120"/>
                </a:cubicBezTo>
                <a:lnTo>
                  <a:pt x="120" y="0"/>
                </a:lnTo>
                <a:close/>
                <a:moveTo>
                  <a:pt x="36" y="48"/>
                </a:moveTo>
                <a:cubicBezTo>
                  <a:pt x="36" y="35"/>
                  <a:pt x="47" y="24"/>
                  <a:pt x="60" y="24"/>
                </a:cubicBezTo>
                <a:cubicBezTo>
                  <a:pt x="73" y="24"/>
                  <a:pt x="84" y="35"/>
                  <a:pt x="84" y="48"/>
                </a:cubicBezTo>
                <a:cubicBezTo>
                  <a:pt x="84" y="61"/>
                  <a:pt x="73" y="72"/>
                  <a:pt x="60" y="72"/>
                </a:cubicBezTo>
                <a:cubicBezTo>
                  <a:pt x="47" y="72"/>
                  <a:pt x="36" y="61"/>
                  <a:pt x="36" y="48"/>
                </a:cubicBezTo>
                <a:close/>
                <a:moveTo>
                  <a:pt x="112" y="112"/>
                </a:moveTo>
                <a:cubicBezTo>
                  <a:pt x="104" y="112"/>
                  <a:pt x="104" y="112"/>
                  <a:pt x="104" y="112"/>
                </a:cubicBezTo>
                <a:cubicBezTo>
                  <a:pt x="102" y="95"/>
                  <a:pt x="91" y="81"/>
                  <a:pt x="77" y="75"/>
                </a:cubicBezTo>
                <a:cubicBezTo>
                  <a:pt x="86" y="70"/>
                  <a:pt x="92" y="60"/>
                  <a:pt x="92" y="48"/>
                </a:cubicBezTo>
                <a:cubicBezTo>
                  <a:pt x="92" y="30"/>
                  <a:pt x="78" y="16"/>
                  <a:pt x="60" y="16"/>
                </a:cubicBezTo>
                <a:cubicBezTo>
                  <a:pt x="42" y="16"/>
                  <a:pt x="28" y="30"/>
                  <a:pt x="28" y="48"/>
                </a:cubicBezTo>
                <a:cubicBezTo>
                  <a:pt x="28" y="60"/>
                  <a:pt x="34" y="70"/>
                  <a:pt x="43" y="75"/>
                </a:cubicBezTo>
                <a:cubicBezTo>
                  <a:pt x="28" y="81"/>
                  <a:pt x="18" y="95"/>
                  <a:pt x="16" y="112"/>
                </a:cubicBezTo>
                <a:cubicBezTo>
                  <a:pt x="8" y="112"/>
                  <a:pt x="8" y="112"/>
                  <a:pt x="8" y="112"/>
                </a:cubicBezTo>
                <a:cubicBezTo>
                  <a:pt x="8" y="8"/>
                  <a:pt x="8" y="8"/>
                  <a:pt x="8" y="8"/>
                </a:cubicBezTo>
                <a:cubicBezTo>
                  <a:pt x="112" y="8"/>
                  <a:pt x="112" y="8"/>
                  <a:pt x="112" y="8"/>
                </a:cubicBezTo>
                <a:lnTo>
                  <a:pt x="112" y="112"/>
                </a:lnTo>
                <a:close/>
              </a:path>
            </a:pathLst>
          </a:custGeom>
          <a:solidFill>
            <a:srgbClr val="FFFFFF"/>
          </a:solidFill>
          <a:ln>
            <a:noFill/>
          </a:ln>
        </p:spPr>
        <p:txBody>
          <a:bodyPr vert="horz" wrap="square" lIns="93260" tIns="46630" rIns="93260" bIns="46630" numCol="1" anchor="t" anchorCtr="0" compatLnSpc="1">
            <a:prstTxWarp prst="textNoShape">
              <a:avLst/>
            </a:prstTxWarp>
          </a:bodyPr>
          <a:lstStyle/>
          <a:p>
            <a:pPr marL="0" marR="0" lvl="0" indent="0" algn="l" defTabSz="932597" rtl="0" eaLnBrk="1" fontAlgn="auto" latinLnBrk="0" hangingPunct="1">
              <a:lnSpc>
                <a:spcPct val="100000"/>
              </a:lnSpc>
              <a:spcBef>
                <a:spcPts val="0"/>
              </a:spcBef>
              <a:spcAft>
                <a:spcPts val="0"/>
              </a:spcAft>
              <a:buClrTx/>
              <a:buSzTx/>
              <a:buFontTx/>
              <a:buNone/>
              <a:tabLst/>
              <a:defRPr/>
            </a:pPr>
            <a:endParaRPr kumimoji="0" lang="en-US" sz="1836" b="0" i="0" u="none" strike="noStrike" kern="0" cap="none" spc="0" normalizeH="0" baseline="0" noProof="0">
              <a:ln>
                <a:noFill/>
              </a:ln>
              <a:solidFill>
                <a:srgbClr val="000000"/>
              </a:solidFill>
              <a:effectLst/>
              <a:uLnTx/>
              <a:uFillTx/>
              <a:latin typeface="Segoe UI"/>
              <a:ea typeface="+mn-ea"/>
              <a:cs typeface="+mn-cs"/>
            </a:endParaRPr>
          </a:p>
        </p:txBody>
      </p:sp>
      <p:sp>
        <p:nvSpPr>
          <p:cNvPr id="131" name="Freeform 28"/>
          <p:cNvSpPr>
            <a:spLocks noChangeAspect="1" noEditPoints="1"/>
          </p:cNvSpPr>
          <p:nvPr/>
        </p:nvSpPr>
        <p:spPr bwMode="auto">
          <a:xfrm>
            <a:off x="2927217" y="4127722"/>
            <a:ext cx="265156" cy="309543"/>
          </a:xfrm>
          <a:custGeom>
            <a:avLst/>
            <a:gdLst>
              <a:gd name="T0" fmla="*/ 76 w 96"/>
              <a:gd name="T1" fmla="*/ 112 h 112"/>
              <a:gd name="T2" fmla="*/ 20 w 96"/>
              <a:gd name="T3" fmla="*/ 112 h 112"/>
              <a:gd name="T4" fmla="*/ 0 w 96"/>
              <a:gd name="T5" fmla="*/ 92 h 112"/>
              <a:gd name="T6" fmla="*/ 0 w 96"/>
              <a:gd name="T7" fmla="*/ 0 h 112"/>
              <a:gd name="T8" fmla="*/ 88 w 96"/>
              <a:gd name="T9" fmla="*/ 0 h 112"/>
              <a:gd name="T10" fmla="*/ 88 w 96"/>
              <a:gd name="T11" fmla="*/ 88 h 112"/>
              <a:gd name="T12" fmla="*/ 80 w 96"/>
              <a:gd name="T13" fmla="*/ 88 h 112"/>
              <a:gd name="T14" fmla="*/ 80 w 96"/>
              <a:gd name="T15" fmla="*/ 8 h 112"/>
              <a:gd name="T16" fmla="*/ 8 w 96"/>
              <a:gd name="T17" fmla="*/ 8 h 112"/>
              <a:gd name="T18" fmla="*/ 8 w 96"/>
              <a:gd name="T19" fmla="*/ 92 h 112"/>
              <a:gd name="T20" fmla="*/ 20 w 96"/>
              <a:gd name="T21" fmla="*/ 104 h 112"/>
              <a:gd name="T22" fmla="*/ 32 w 96"/>
              <a:gd name="T23" fmla="*/ 92 h 112"/>
              <a:gd name="T24" fmla="*/ 32 w 96"/>
              <a:gd name="T25" fmla="*/ 88 h 112"/>
              <a:gd name="T26" fmla="*/ 96 w 96"/>
              <a:gd name="T27" fmla="*/ 88 h 112"/>
              <a:gd name="T28" fmla="*/ 96 w 96"/>
              <a:gd name="T29" fmla="*/ 92 h 112"/>
              <a:gd name="T30" fmla="*/ 76 w 96"/>
              <a:gd name="T31" fmla="*/ 112 h 112"/>
              <a:gd name="T32" fmla="*/ 36 w 96"/>
              <a:gd name="T33" fmla="*/ 104 h 112"/>
              <a:gd name="T34" fmla="*/ 76 w 96"/>
              <a:gd name="T35" fmla="*/ 104 h 112"/>
              <a:gd name="T36" fmla="*/ 87 w 96"/>
              <a:gd name="T37" fmla="*/ 96 h 112"/>
              <a:gd name="T38" fmla="*/ 39 w 96"/>
              <a:gd name="T39" fmla="*/ 96 h 112"/>
              <a:gd name="T40" fmla="*/ 36 w 96"/>
              <a:gd name="T41" fmla="*/ 104 h 112"/>
              <a:gd name="T42" fmla="*/ 24 w 96"/>
              <a:gd name="T43" fmla="*/ 72 h 112"/>
              <a:gd name="T44" fmla="*/ 16 w 96"/>
              <a:gd name="T45" fmla="*/ 72 h 112"/>
              <a:gd name="T46" fmla="*/ 16 w 96"/>
              <a:gd name="T47" fmla="*/ 80 h 112"/>
              <a:gd name="T48" fmla="*/ 24 w 96"/>
              <a:gd name="T49" fmla="*/ 80 h 112"/>
              <a:gd name="T50" fmla="*/ 24 w 96"/>
              <a:gd name="T51" fmla="*/ 72 h 112"/>
              <a:gd name="T52" fmla="*/ 72 w 96"/>
              <a:gd name="T53" fmla="*/ 72 h 112"/>
              <a:gd name="T54" fmla="*/ 32 w 96"/>
              <a:gd name="T55" fmla="*/ 72 h 112"/>
              <a:gd name="T56" fmla="*/ 32 w 96"/>
              <a:gd name="T57" fmla="*/ 80 h 112"/>
              <a:gd name="T58" fmla="*/ 72 w 96"/>
              <a:gd name="T59" fmla="*/ 80 h 112"/>
              <a:gd name="T60" fmla="*/ 72 w 96"/>
              <a:gd name="T61" fmla="*/ 72 h 112"/>
              <a:gd name="T62" fmla="*/ 24 w 96"/>
              <a:gd name="T63" fmla="*/ 48 h 112"/>
              <a:gd name="T64" fmla="*/ 16 w 96"/>
              <a:gd name="T65" fmla="*/ 48 h 112"/>
              <a:gd name="T66" fmla="*/ 16 w 96"/>
              <a:gd name="T67" fmla="*/ 56 h 112"/>
              <a:gd name="T68" fmla="*/ 24 w 96"/>
              <a:gd name="T69" fmla="*/ 56 h 112"/>
              <a:gd name="T70" fmla="*/ 24 w 96"/>
              <a:gd name="T71" fmla="*/ 48 h 112"/>
              <a:gd name="T72" fmla="*/ 72 w 96"/>
              <a:gd name="T73" fmla="*/ 48 h 112"/>
              <a:gd name="T74" fmla="*/ 32 w 96"/>
              <a:gd name="T75" fmla="*/ 48 h 112"/>
              <a:gd name="T76" fmla="*/ 32 w 96"/>
              <a:gd name="T77" fmla="*/ 56 h 112"/>
              <a:gd name="T78" fmla="*/ 72 w 96"/>
              <a:gd name="T79" fmla="*/ 56 h 112"/>
              <a:gd name="T80" fmla="*/ 72 w 96"/>
              <a:gd name="T81" fmla="*/ 48 h 112"/>
              <a:gd name="T82" fmla="*/ 24 w 96"/>
              <a:gd name="T83" fmla="*/ 24 h 112"/>
              <a:gd name="T84" fmla="*/ 16 w 96"/>
              <a:gd name="T85" fmla="*/ 24 h 112"/>
              <a:gd name="T86" fmla="*/ 16 w 96"/>
              <a:gd name="T87" fmla="*/ 32 h 112"/>
              <a:gd name="T88" fmla="*/ 24 w 96"/>
              <a:gd name="T89" fmla="*/ 32 h 112"/>
              <a:gd name="T90" fmla="*/ 24 w 96"/>
              <a:gd name="T91" fmla="*/ 24 h 112"/>
              <a:gd name="T92" fmla="*/ 72 w 96"/>
              <a:gd name="T93" fmla="*/ 24 h 112"/>
              <a:gd name="T94" fmla="*/ 32 w 96"/>
              <a:gd name="T95" fmla="*/ 24 h 112"/>
              <a:gd name="T96" fmla="*/ 32 w 96"/>
              <a:gd name="T97" fmla="*/ 32 h 112"/>
              <a:gd name="T98" fmla="*/ 72 w 96"/>
              <a:gd name="T99" fmla="*/ 32 h 112"/>
              <a:gd name="T100" fmla="*/ 72 w 96"/>
              <a:gd name="T101" fmla="*/ 24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96" h="112">
                <a:moveTo>
                  <a:pt x="76" y="112"/>
                </a:moveTo>
                <a:cubicBezTo>
                  <a:pt x="20" y="112"/>
                  <a:pt x="20" y="112"/>
                  <a:pt x="20" y="112"/>
                </a:cubicBezTo>
                <a:cubicBezTo>
                  <a:pt x="9" y="112"/>
                  <a:pt x="0" y="103"/>
                  <a:pt x="0" y="92"/>
                </a:cubicBezTo>
                <a:cubicBezTo>
                  <a:pt x="0" y="0"/>
                  <a:pt x="0" y="0"/>
                  <a:pt x="0" y="0"/>
                </a:cubicBezTo>
                <a:cubicBezTo>
                  <a:pt x="88" y="0"/>
                  <a:pt x="88" y="0"/>
                  <a:pt x="88" y="0"/>
                </a:cubicBezTo>
                <a:cubicBezTo>
                  <a:pt x="88" y="88"/>
                  <a:pt x="88" y="88"/>
                  <a:pt x="88" y="88"/>
                </a:cubicBezTo>
                <a:cubicBezTo>
                  <a:pt x="80" y="88"/>
                  <a:pt x="80" y="88"/>
                  <a:pt x="80" y="88"/>
                </a:cubicBezTo>
                <a:cubicBezTo>
                  <a:pt x="80" y="8"/>
                  <a:pt x="80" y="8"/>
                  <a:pt x="80" y="8"/>
                </a:cubicBezTo>
                <a:cubicBezTo>
                  <a:pt x="8" y="8"/>
                  <a:pt x="8" y="8"/>
                  <a:pt x="8" y="8"/>
                </a:cubicBezTo>
                <a:cubicBezTo>
                  <a:pt x="8" y="92"/>
                  <a:pt x="8" y="92"/>
                  <a:pt x="8" y="92"/>
                </a:cubicBezTo>
                <a:cubicBezTo>
                  <a:pt x="8" y="99"/>
                  <a:pt x="13" y="104"/>
                  <a:pt x="20" y="104"/>
                </a:cubicBezTo>
                <a:cubicBezTo>
                  <a:pt x="26" y="104"/>
                  <a:pt x="32" y="99"/>
                  <a:pt x="32" y="92"/>
                </a:cubicBezTo>
                <a:cubicBezTo>
                  <a:pt x="32" y="88"/>
                  <a:pt x="32" y="88"/>
                  <a:pt x="32" y="88"/>
                </a:cubicBezTo>
                <a:cubicBezTo>
                  <a:pt x="96" y="88"/>
                  <a:pt x="96" y="88"/>
                  <a:pt x="96" y="88"/>
                </a:cubicBezTo>
                <a:cubicBezTo>
                  <a:pt x="96" y="92"/>
                  <a:pt x="96" y="92"/>
                  <a:pt x="96" y="92"/>
                </a:cubicBezTo>
                <a:cubicBezTo>
                  <a:pt x="96" y="103"/>
                  <a:pt x="87" y="112"/>
                  <a:pt x="76" y="112"/>
                </a:cubicBezTo>
                <a:close/>
                <a:moveTo>
                  <a:pt x="36" y="104"/>
                </a:moveTo>
                <a:cubicBezTo>
                  <a:pt x="76" y="104"/>
                  <a:pt x="76" y="104"/>
                  <a:pt x="76" y="104"/>
                </a:cubicBezTo>
                <a:cubicBezTo>
                  <a:pt x="81" y="104"/>
                  <a:pt x="85" y="101"/>
                  <a:pt x="87" y="96"/>
                </a:cubicBezTo>
                <a:cubicBezTo>
                  <a:pt x="39" y="96"/>
                  <a:pt x="39" y="96"/>
                  <a:pt x="39" y="96"/>
                </a:cubicBezTo>
                <a:cubicBezTo>
                  <a:pt x="39" y="99"/>
                  <a:pt x="37" y="102"/>
                  <a:pt x="36" y="104"/>
                </a:cubicBezTo>
                <a:close/>
                <a:moveTo>
                  <a:pt x="24" y="72"/>
                </a:moveTo>
                <a:cubicBezTo>
                  <a:pt x="16" y="72"/>
                  <a:pt x="16" y="72"/>
                  <a:pt x="16" y="72"/>
                </a:cubicBezTo>
                <a:cubicBezTo>
                  <a:pt x="16" y="80"/>
                  <a:pt x="16" y="80"/>
                  <a:pt x="16" y="80"/>
                </a:cubicBezTo>
                <a:cubicBezTo>
                  <a:pt x="24" y="80"/>
                  <a:pt x="24" y="80"/>
                  <a:pt x="24" y="80"/>
                </a:cubicBezTo>
                <a:lnTo>
                  <a:pt x="24" y="72"/>
                </a:lnTo>
                <a:close/>
                <a:moveTo>
                  <a:pt x="72" y="72"/>
                </a:moveTo>
                <a:cubicBezTo>
                  <a:pt x="32" y="72"/>
                  <a:pt x="32" y="72"/>
                  <a:pt x="32" y="72"/>
                </a:cubicBezTo>
                <a:cubicBezTo>
                  <a:pt x="32" y="80"/>
                  <a:pt x="32" y="80"/>
                  <a:pt x="32" y="80"/>
                </a:cubicBezTo>
                <a:cubicBezTo>
                  <a:pt x="72" y="80"/>
                  <a:pt x="72" y="80"/>
                  <a:pt x="72" y="80"/>
                </a:cubicBezTo>
                <a:lnTo>
                  <a:pt x="72" y="72"/>
                </a:lnTo>
                <a:close/>
                <a:moveTo>
                  <a:pt x="24" y="48"/>
                </a:moveTo>
                <a:cubicBezTo>
                  <a:pt x="16" y="48"/>
                  <a:pt x="16" y="48"/>
                  <a:pt x="16" y="48"/>
                </a:cubicBezTo>
                <a:cubicBezTo>
                  <a:pt x="16" y="56"/>
                  <a:pt x="16" y="56"/>
                  <a:pt x="16" y="56"/>
                </a:cubicBezTo>
                <a:cubicBezTo>
                  <a:pt x="24" y="56"/>
                  <a:pt x="24" y="56"/>
                  <a:pt x="24" y="56"/>
                </a:cubicBezTo>
                <a:lnTo>
                  <a:pt x="24" y="48"/>
                </a:lnTo>
                <a:close/>
                <a:moveTo>
                  <a:pt x="72" y="48"/>
                </a:moveTo>
                <a:cubicBezTo>
                  <a:pt x="32" y="48"/>
                  <a:pt x="32" y="48"/>
                  <a:pt x="32" y="48"/>
                </a:cubicBezTo>
                <a:cubicBezTo>
                  <a:pt x="32" y="56"/>
                  <a:pt x="32" y="56"/>
                  <a:pt x="32" y="56"/>
                </a:cubicBezTo>
                <a:cubicBezTo>
                  <a:pt x="72" y="56"/>
                  <a:pt x="72" y="56"/>
                  <a:pt x="72" y="56"/>
                </a:cubicBezTo>
                <a:lnTo>
                  <a:pt x="72" y="48"/>
                </a:lnTo>
                <a:close/>
                <a:moveTo>
                  <a:pt x="24" y="24"/>
                </a:moveTo>
                <a:cubicBezTo>
                  <a:pt x="16" y="24"/>
                  <a:pt x="16" y="24"/>
                  <a:pt x="16" y="24"/>
                </a:cubicBezTo>
                <a:cubicBezTo>
                  <a:pt x="16" y="32"/>
                  <a:pt x="16" y="32"/>
                  <a:pt x="16" y="32"/>
                </a:cubicBezTo>
                <a:cubicBezTo>
                  <a:pt x="24" y="32"/>
                  <a:pt x="24" y="32"/>
                  <a:pt x="24" y="32"/>
                </a:cubicBezTo>
                <a:lnTo>
                  <a:pt x="24" y="24"/>
                </a:lnTo>
                <a:close/>
                <a:moveTo>
                  <a:pt x="72" y="24"/>
                </a:moveTo>
                <a:cubicBezTo>
                  <a:pt x="32" y="24"/>
                  <a:pt x="32" y="24"/>
                  <a:pt x="32" y="24"/>
                </a:cubicBezTo>
                <a:cubicBezTo>
                  <a:pt x="32" y="32"/>
                  <a:pt x="32" y="32"/>
                  <a:pt x="32" y="32"/>
                </a:cubicBezTo>
                <a:cubicBezTo>
                  <a:pt x="72" y="32"/>
                  <a:pt x="72" y="32"/>
                  <a:pt x="72" y="32"/>
                </a:cubicBezTo>
                <a:lnTo>
                  <a:pt x="72" y="24"/>
                </a:lnTo>
                <a:close/>
              </a:path>
            </a:pathLst>
          </a:custGeom>
          <a:solidFill>
            <a:srgbClr val="FFFFFF"/>
          </a:solidFill>
          <a:ln>
            <a:noFill/>
          </a:ln>
        </p:spPr>
        <p:txBody>
          <a:bodyPr vert="horz" wrap="square" lIns="93260" tIns="46630" rIns="93260" bIns="46630" numCol="1" anchor="t" anchorCtr="0" compatLnSpc="1">
            <a:prstTxWarp prst="textNoShape">
              <a:avLst/>
            </a:prstTxWarp>
          </a:bodyPr>
          <a:lstStyle/>
          <a:p>
            <a:pPr marL="0" marR="0" lvl="0" indent="0" algn="l" defTabSz="932597" rtl="0" eaLnBrk="1" fontAlgn="auto" latinLnBrk="0" hangingPunct="1">
              <a:lnSpc>
                <a:spcPct val="100000"/>
              </a:lnSpc>
              <a:spcBef>
                <a:spcPts val="0"/>
              </a:spcBef>
              <a:spcAft>
                <a:spcPts val="0"/>
              </a:spcAft>
              <a:buClrTx/>
              <a:buSzTx/>
              <a:buFontTx/>
              <a:buNone/>
              <a:tabLst/>
              <a:defRPr/>
            </a:pPr>
            <a:endParaRPr kumimoji="0" lang="en-US" sz="1836" b="0" i="0" u="none" strike="noStrike" kern="0" cap="none" spc="0" normalizeH="0" baseline="0" noProof="0">
              <a:ln>
                <a:noFill/>
              </a:ln>
              <a:solidFill>
                <a:srgbClr val="000000"/>
              </a:solidFill>
              <a:effectLst/>
              <a:uLnTx/>
              <a:uFillTx/>
              <a:latin typeface="Segoe UI"/>
              <a:ea typeface="+mn-ea"/>
              <a:cs typeface="+mn-cs"/>
            </a:endParaRPr>
          </a:p>
        </p:txBody>
      </p:sp>
      <p:sp>
        <p:nvSpPr>
          <p:cNvPr id="132" name="Freeform 17"/>
          <p:cNvSpPr>
            <a:spLocks noEditPoints="1"/>
          </p:cNvSpPr>
          <p:nvPr/>
        </p:nvSpPr>
        <p:spPr bwMode="auto">
          <a:xfrm>
            <a:off x="3342170" y="4180917"/>
            <a:ext cx="310307" cy="304293"/>
          </a:xfrm>
          <a:custGeom>
            <a:avLst/>
            <a:gdLst>
              <a:gd name="T0" fmla="*/ 36 w 100"/>
              <a:gd name="T1" fmla="*/ 36 h 108"/>
              <a:gd name="T2" fmla="*/ 16 w 100"/>
              <a:gd name="T3" fmla="*/ 36 h 108"/>
              <a:gd name="T4" fmla="*/ 16 w 100"/>
              <a:gd name="T5" fmla="*/ 28 h 108"/>
              <a:gd name="T6" fmla="*/ 36 w 100"/>
              <a:gd name="T7" fmla="*/ 28 h 108"/>
              <a:gd name="T8" fmla="*/ 36 w 100"/>
              <a:gd name="T9" fmla="*/ 36 h 108"/>
              <a:gd name="T10" fmla="*/ 16 w 100"/>
              <a:gd name="T11" fmla="*/ 60 h 108"/>
              <a:gd name="T12" fmla="*/ 52 w 100"/>
              <a:gd name="T13" fmla="*/ 60 h 108"/>
              <a:gd name="T14" fmla="*/ 52 w 100"/>
              <a:gd name="T15" fmla="*/ 52 h 108"/>
              <a:gd name="T16" fmla="*/ 16 w 100"/>
              <a:gd name="T17" fmla="*/ 52 h 108"/>
              <a:gd name="T18" fmla="*/ 16 w 100"/>
              <a:gd name="T19" fmla="*/ 60 h 108"/>
              <a:gd name="T20" fmla="*/ 16 w 100"/>
              <a:gd name="T21" fmla="*/ 84 h 108"/>
              <a:gd name="T22" fmla="*/ 40 w 100"/>
              <a:gd name="T23" fmla="*/ 84 h 108"/>
              <a:gd name="T24" fmla="*/ 40 w 100"/>
              <a:gd name="T25" fmla="*/ 76 h 108"/>
              <a:gd name="T26" fmla="*/ 16 w 100"/>
              <a:gd name="T27" fmla="*/ 76 h 108"/>
              <a:gd name="T28" fmla="*/ 16 w 100"/>
              <a:gd name="T29" fmla="*/ 84 h 108"/>
              <a:gd name="T30" fmla="*/ 99 w 100"/>
              <a:gd name="T31" fmla="*/ 33 h 108"/>
              <a:gd name="T32" fmla="*/ 93 w 100"/>
              <a:gd name="T33" fmla="*/ 33 h 108"/>
              <a:gd name="T34" fmla="*/ 92 w 100"/>
              <a:gd name="T35" fmla="*/ 34 h 108"/>
              <a:gd name="T36" fmla="*/ 97 w 100"/>
              <a:gd name="T37" fmla="*/ 40 h 108"/>
              <a:gd name="T38" fmla="*/ 99 w 100"/>
              <a:gd name="T39" fmla="*/ 39 h 108"/>
              <a:gd name="T40" fmla="*/ 99 w 100"/>
              <a:gd name="T41" fmla="*/ 33 h 108"/>
              <a:gd name="T42" fmla="*/ 80 w 100"/>
              <a:gd name="T43" fmla="*/ 28 h 108"/>
              <a:gd name="T44" fmla="*/ 80 w 100"/>
              <a:gd name="T45" fmla="*/ 46 h 108"/>
              <a:gd name="T46" fmla="*/ 86 w 100"/>
              <a:gd name="T47" fmla="*/ 40 h 108"/>
              <a:gd name="T48" fmla="*/ 92 w 100"/>
              <a:gd name="T49" fmla="*/ 46 h 108"/>
              <a:gd name="T50" fmla="*/ 80 w 100"/>
              <a:gd name="T51" fmla="*/ 58 h 108"/>
              <a:gd name="T52" fmla="*/ 80 w 100"/>
              <a:gd name="T53" fmla="*/ 108 h 108"/>
              <a:gd name="T54" fmla="*/ 0 w 100"/>
              <a:gd name="T55" fmla="*/ 108 h 108"/>
              <a:gd name="T56" fmla="*/ 0 w 100"/>
              <a:gd name="T57" fmla="*/ 0 h 108"/>
              <a:gd name="T58" fmla="*/ 52 w 100"/>
              <a:gd name="T59" fmla="*/ 0 h 108"/>
              <a:gd name="T60" fmla="*/ 80 w 100"/>
              <a:gd name="T61" fmla="*/ 28 h 108"/>
              <a:gd name="T62" fmla="*/ 52 w 100"/>
              <a:gd name="T63" fmla="*/ 28 h 108"/>
              <a:gd name="T64" fmla="*/ 68 w 100"/>
              <a:gd name="T65" fmla="*/ 28 h 108"/>
              <a:gd name="T66" fmla="*/ 52 w 100"/>
              <a:gd name="T67" fmla="*/ 11 h 108"/>
              <a:gd name="T68" fmla="*/ 52 w 100"/>
              <a:gd name="T69" fmla="*/ 28 h 108"/>
              <a:gd name="T70" fmla="*/ 72 w 100"/>
              <a:gd name="T71" fmla="*/ 36 h 108"/>
              <a:gd name="T72" fmla="*/ 44 w 100"/>
              <a:gd name="T73" fmla="*/ 36 h 108"/>
              <a:gd name="T74" fmla="*/ 44 w 100"/>
              <a:gd name="T75" fmla="*/ 8 h 108"/>
              <a:gd name="T76" fmla="*/ 8 w 100"/>
              <a:gd name="T77" fmla="*/ 8 h 108"/>
              <a:gd name="T78" fmla="*/ 8 w 100"/>
              <a:gd name="T79" fmla="*/ 100 h 108"/>
              <a:gd name="T80" fmla="*/ 72 w 100"/>
              <a:gd name="T81" fmla="*/ 100 h 108"/>
              <a:gd name="T82" fmla="*/ 72 w 100"/>
              <a:gd name="T83" fmla="*/ 66 h 108"/>
              <a:gd name="T84" fmla="*/ 53 w 100"/>
              <a:gd name="T85" fmla="*/ 84 h 108"/>
              <a:gd name="T86" fmla="*/ 48 w 100"/>
              <a:gd name="T87" fmla="*/ 84 h 108"/>
              <a:gd name="T88" fmla="*/ 48 w 100"/>
              <a:gd name="T89" fmla="*/ 78 h 108"/>
              <a:gd name="T90" fmla="*/ 72 w 100"/>
              <a:gd name="T91" fmla="*/ 54 h 108"/>
              <a:gd name="T92" fmla="*/ 72 w 100"/>
              <a:gd name="T93" fmla="*/ 36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00" h="108">
                <a:moveTo>
                  <a:pt x="36" y="36"/>
                </a:moveTo>
                <a:cubicBezTo>
                  <a:pt x="16" y="36"/>
                  <a:pt x="16" y="36"/>
                  <a:pt x="16" y="36"/>
                </a:cubicBezTo>
                <a:cubicBezTo>
                  <a:pt x="16" y="28"/>
                  <a:pt x="16" y="28"/>
                  <a:pt x="16" y="28"/>
                </a:cubicBezTo>
                <a:cubicBezTo>
                  <a:pt x="36" y="28"/>
                  <a:pt x="36" y="28"/>
                  <a:pt x="36" y="28"/>
                </a:cubicBezTo>
                <a:lnTo>
                  <a:pt x="36" y="36"/>
                </a:lnTo>
                <a:close/>
                <a:moveTo>
                  <a:pt x="16" y="60"/>
                </a:moveTo>
                <a:cubicBezTo>
                  <a:pt x="52" y="60"/>
                  <a:pt x="52" y="60"/>
                  <a:pt x="52" y="60"/>
                </a:cubicBezTo>
                <a:cubicBezTo>
                  <a:pt x="52" y="52"/>
                  <a:pt x="52" y="52"/>
                  <a:pt x="52" y="52"/>
                </a:cubicBezTo>
                <a:cubicBezTo>
                  <a:pt x="16" y="52"/>
                  <a:pt x="16" y="52"/>
                  <a:pt x="16" y="52"/>
                </a:cubicBezTo>
                <a:lnTo>
                  <a:pt x="16" y="60"/>
                </a:lnTo>
                <a:close/>
                <a:moveTo>
                  <a:pt x="16" y="84"/>
                </a:moveTo>
                <a:cubicBezTo>
                  <a:pt x="40" y="84"/>
                  <a:pt x="40" y="84"/>
                  <a:pt x="40" y="84"/>
                </a:cubicBezTo>
                <a:cubicBezTo>
                  <a:pt x="40" y="76"/>
                  <a:pt x="40" y="76"/>
                  <a:pt x="40" y="76"/>
                </a:cubicBezTo>
                <a:cubicBezTo>
                  <a:pt x="16" y="76"/>
                  <a:pt x="16" y="76"/>
                  <a:pt x="16" y="76"/>
                </a:cubicBezTo>
                <a:lnTo>
                  <a:pt x="16" y="84"/>
                </a:lnTo>
                <a:close/>
                <a:moveTo>
                  <a:pt x="99" y="33"/>
                </a:moveTo>
                <a:cubicBezTo>
                  <a:pt x="97" y="31"/>
                  <a:pt x="95" y="31"/>
                  <a:pt x="93" y="33"/>
                </a:cubicBezTo>
                <a:cubicBezTo>
                  <a:pt x="92" y="34"/>
                  <a:pt x="92" y="34"/>
                  <a:pt x="92" y="34"/>
                </a:cubicBezTo>
                <a:cubicBezTo>
                  <a:pt x="97" y="40"/>
                  <a:pt x="97" y="40"/>
                  <a:pt x="97" y="40"/>
                </a:cubicBezTo>
                <a:cubicBezTo>
                  <a:pt x="99" y="39"/>
                  <a:pt x="99" y="39"/>
                  <a:pt x="99" y="39"/>
                </a:cubicBezTo>
                <a:cubicBezTo>
                  <a:pt x="100" y="37"/>
                  <a:pt x="100" y="35"/>
                  <a:pt x="99" y="33"/>
                </a:cubicBezTo>
                <a:close/>
                <a:moveTo>
                  <a:pt x="80" y="28"/>
                </a:moveTo>
                <a:cubicBezTo>
                  <a:pt x="80" y="46"/>
                  <a:pt x="80" y="46"/>
                  <a:pt x="80" y="46"/>
                </a:cubicBezTo>
                <a:cubicBezTo>
                  <a:pt x="86" y="40"/>
                  <a:pt x="86" y="40"/>
                  <a:pt x="86" y="40"/>
                </a:cubicBezTo>
                <a:cubicBezTo>
                  <a:pt x="92" y="46"/>
                  <a:pt x="92" y="46"/>
                  <a:pt x="92" y="46"/>
                </a:cubicBezTo>
                <a:cubicBezTo>
                  <a:pt x="80" y="58"/>
                  <a:pt x="80" y="58"/>
                  <a:pt x="80" y="58"/>
                </a:cubicBezTo>
                <a:cubicBezTo>
                  <a:pt x="80" y="108"/>
                  <a:pt x="80" y="108"/>
                  <a:pt x="80" y="108"/>
                </a:cubicBezTo>
                <a:cubicBezTo>
                  <a:pt x="0" y="108"/>
                  <a:pt x="0" y="108"/>
                  <a:pt x="0" y="108"/>
                </a:cubicBezTo>
                <a:cubicBezTo>
                  <a:pt x="0" y="0"/>
                  <a:pt x="0" y="0"/>
                  <a:pt x="0" y="0"/>
                </a:cubicBezTo>
                <a:cubicBezTo>
                  <a:pt x="52" y="0"/>
                  <a:pt x="52" y="0"/>
                  <a:pt x="52" y="0"/>
                </a:cubicBezTo>
                <a:lnTo>
                  <a:pt x="80" y="28"/>
                </a:lnTo>
                <a:close/>
                <a:moveTo>
                  <a:pt x="52" y="28"/>
                </a:moveTo>
                <a:cubicBezTo>
                  <a:pt x="68" y="28"/>
                  <a:pt x="68" y="28"/>
                  <a:pt x="68" y="28"/>
                </a:cubicBezTo>
                <a:cubicBezTo>
                  <a:pt x="52" y="11"/>
                  <a:pt x="52" y="11"/>
                  <a:pt x="52" y="11"/>
                </a:cubicBezTo>
                <a:lnTo>
                  <a:pt x="52" y="28"/>
                </a:lnTo>
                <a:close/>
                <a:moveTo>
                  <a:pt x="72" y="36"/>
                </a:moveTo>
                <a:cubicBezTo>
                  <a:pt x="44" y="36"/>
                  <a:pt x="44" y="36"/>
                  <a:pt x="44" y="36"/>
                </a:cubicBezTo>
                <a:cubicBezTo>
                  <a:pt x="44" y="8"/>
                  <a:pt x="44" y="8"/>
                  <a:pt x="44" y="8"/>
                </a:cubicBezTo>
                <a:cubicBezTo>
                  <a:pt x="8" y="8"/>
                  <a:pt x="8" y="8"/>
                  <a:pt x="8" y="8"/>
                </a:cubicBezTo>
                <a:cubicBezTo>
                  <a:pt x="8" y="100"/>
                  <a:pt x="8" y="100"/>
                  <a:pt x="8" y="100"/>
                </a:cubicBezTo>
                <a:cubicBezTo>
                  <a:pt x="72" y="100"/>
                  <a:pt x="72" y="100"/>
                  <a:pt x="72" y="100"/>
                </a:cubicBezTo>
                <a:cubicBezTo>
                  <a:pt x="72" y="66"/>
                  <a:pt x="72" y="66"/>
                  <a:pt x="72" y="66"/>
                </a:cubicBezTo>
                <a:cubicBezTo>
                  <a:pt x="53" y="84"/>
                  <a:pt x="53" y="84"/>
                  <a:pt x="53" y="84"/>
                </a:cubicBezTo>
                <a:cubicBezTo>
                  <a:pt x="48" y="84"/>
                  <a:pt x="48" y="84"/>
                  <a:pt x="48" y="84"/>
                </a:cubicBezTo>
                <a:cubicBezTo>
                  <a:pt x="48" y="78"/>
                  <a:pt x="48" y="78"/>
                  <a:pt x="48" y="78"/>
                </a:cubicBezTo>
                <a:cubicBezTo>
                  <a:pt x="72" y="54"/>
                  <a:pt x="72" y="54"/>
                  <a:pt x="72" y="54"/>
                </a:cubicBezTo>
                <a:lnTo>
                  <a:pt x="72" y="36"/>
                </a:lnTo>
                <a:close/>
              </a:path>
            </a:pathLst>
          </a:custGeom>
          <a:solidFill>
            <a:srgbClr val="FFFFFF"/>
          </a:solidFill>
          <a:ln>
            <a:noFill/>
          </a:ln>
        </p:spPr>
        <p:txBody>
          <a:bodyPr vert="horz" wrap="square" lIns="93260" tIns="46630" rIns="93260" bIns="46630" numCol="1" anchor="t" anchorCtr="0" compatLnSpc="1">
            <a:prstTxWarp prst="textNoShape">
              <a:avLst/>
            </a:prstTxWarp>
          </a:bodyPr>
          <a:lstStyle/>
          <a:p>
            <a:pPr marL="0" marR="0" lvl="0" indent="0" algn="l" defTabSz="932597" rtl="0" eaLnBrk="1" fontAlgn="auto" latinLnBrk="0" hangingPunct="1">
              <a:lnSpc>
                <a:spcPct val="100000"/>
              </a:lnSpc>
              <a:spcBef>
                <a:spcPts val="0"/>
              </a:spcBef>
              <a:spcAft>
                <a:spcPts val="0"/>
              </a:spcAft>
              <a:buClrTx/>
              <a:buSzTx/>
              <a:buFontTx/>
              <a:buNone/>
              <a:tabLst/>
              <a:defRPr/>
            </a:pPr>
            <a:endParaRPr kumimoji="0" lang="en-US" sz="1836" b="0" i="0" u="none" strike="noStrike" kern="0" cap="none" spc="0" normalizeH="0" baseline="0" noProof="0">
              <a:ln>
                <a:noFill/>
              </a:ln>
              <a:solidFill>
                <a:srgbClr val="000000"/>
              </a:solidFill>
              <a:effectLst/>
              <a:uLnTx/>
              <a:uFillTx/>
              <a:latin typeface="Segoe UI"/>
              <a:ea typeface="+mn-ea"/>
              <a:cs typeface="+mn-cs"/>
            </a:endParaRPr>
          </a:p>
        </p:txBody>
      </p:sp>
      <p:sp>
        <p:nvSpPr>
          <p:cNvPr id="133" name="Freeform 17"/>
          <p:cNvSpPr>
            <a:spLocks noEditPoints="1"/>
          </p:cNvSpPr>
          <p:nvPr/>
        </p:nvSpPr>
        <p:spPr bwMode="auto">
          <a:xfrm>
            <a:off x="3961861" y="3744606"/>
            <a:ext cx="310307" cy="304293"/>
          </a:xfrm>
          <a:custGeom>
            <a:avLst/>
            <a:gdLst>
              <a:gd name="T0" fmla="*/ 36 w 100"/>
              <a:gd name="T1" fmla="*/ 36 h 108"/>
              <a:gd name="T2" fmla="*/ 16 w 100"/>
              <a:gd name="T3" fmla="*/ 36 h 108"/>
              <a:gd name="T4" fmla="*/ 16 w 100"/>
              <a:gd name="T5" fmla="*/ 28 h 108"/>
              <a:gd name="T6" fmla="*/ 36 w 100"/>
              <a:gd name="T7" fmla="*/ 28 h 108"/>
              <a:gd name="T8" fmla="*/ 36 w 100"/>
              <a:gd name="T9" fmla="*/ 36 h 108"/>
              <a:gd name="T10" fmla="*/ 16 w 100"/>
              <a:gd name="T11" fmla="*/ 60 h 108"/>
              <a:gd name="T12" fmla="*/ 52 w 100"/>
              <a:gd name="T13" fmla="*/ 60 h 108"/>
              <a:gd name="T14" fmla="*/ 52 w 100"/>
              <a:gd name="T15" fmla="*/ 52 h 108"/>
              <a:gd name="T16" fmla="*/ 16 w 100"/>
              <a:gd name="T17" fmla="*/ 52 h 108"/>
              <a:gd name="T18" fmla="*/ 16 w 100"/>
              <a:gd name="T19" fmla="*/ 60 h 108"/>
              <a:gd name="T20" fmla="*/ 16 w 100"/>
              <a:gd name="T21" fmla="*/ 84 h 108"/>
              <a:gd name="T22" fmla="*/ 40 w 100"/>
              <a:gd name="T23" fmla="*/ 84 h 108"/>
              <a:gd name="T24" fmla="*/ 40 w 100"/>
              <a:gd name="T25" fmla="*/ 76 h 108"/>
              <a:gd name="T26" fmla="*/ 16 w 100"/>
              <a:gd name="T27" fmla="*/ 76 h 108"/>
              <a:gd name="T28" fmla="*/ 16 w 100"/>
              <a:gd name="T29" fmla="*/ 84 h 108"/>
              <a:gd name="T30" fmla="*/ 99 w 100"/>
              <a:gd name="T31" fmla="*/ 33 h 108"/>
              <a:gd name="T32" fmla="*/ 93 w 100"/>
              <a:gd name="T33" fmla="*/ 33 h 108"/>
              <a:gd name="T34" fmla="*/ 92 w 100"/>
              <a:gd name="T35" fmla="*/ 34 h 108"/>
              <a:gd name="T36" fmla="*/ 97 w 100"/>
              <a:gd name="T37" fmla="*/ 40 h 108"/>
              <a:gd name="T38" fmla="*/ 99 w 100"/>
              <a:gd name="T39" fmla="*/ 39 h 108"/>
              <a:gd name="T40" fmla="*/ 99 w 100"/>
              <a:gd name="T41" fmla="*/ 33 h 108"/>
              <a:gd name="T42" fmla="*/ 80 w 100"/>
              <a:gd name="T43" fmla="*/ 28 h 108"/>
              <a:gd name="T44" fmla="*/ 80 w 100"/>
              <a:gd name="T45" fmla="*/ 46 h 108"/>
              <a:gd name="T46" fmla="*/ 86 w 100"/>
              <a:gd name="T47" fmla="*/ 40 h 108"/>
              <a:gd name="T48" fmla="*/ 92 w 100"/>
              <a:gd name="T49" fmla="*/ 46 h 108"/>
              <a:gd name="T50" fmla="*/ 80 w 100"/>
              <a:gd name="T51" fmla="*/ 58 h 108"/>
              <a:gd name="T52" fmla="*/ 80 w 100"/>
              <a:gd name="T53" fmla="*/ 108 h 108"/>
              <a:gd name="T54" fmla="*/ 0 w 100"/>
              <a:gd name="T55" fmla="*/ 108 h 108"/>
              <a:gd name="T56" fmla="*/ 0 w 100"/>
              <a:gd name="T57" fmla="*/ 0 h 108"/>
              <a:gd name="T58" fmla="*/ 52 w 100"/>
              <a:gd name="T59" fmla="*/ 0 h 108"/>
              <a:gd name="T60" fmla="*/ 80 w 100"/>
              <a:gd name="T61" fmla="*/ 28 h 108"/>
              <a:gd name="T62" fmla="*/ 52 w 100"/>
              <a:gd name="T63" fmla="*/ 28 h 108"/>
              <a:gd name="T64" fmla="*/ 68 w 100"/>
              <a:gd name="T65" fmla="*/ 28 h 108"/>
              <a:gd name="T66" fmla="*/ 52 w 100"/>
              <a:gd name="T67" fmla="*/ 11 h 108"/>
              <a:gd name="T68" fmla="*/ 52 w 100"/>
              <a:gd name="T69" fmla="*/ 28 h 108"/>
              <a:gd name="T70" fmla="*/ 72 w 100"/>
              <a:gd name="T71" fmla="*/ 36 h 108"/>
              <a:gd name="T72" fmla="*/ 44 w 100"/>
              <a:gd name="T73" fmla="*/ 36 h 108"/>
              <a:gd name="T74" fmla="*/ 44 w 100"/>
              <a:gd name="T75" fmla="*/ 8 h 108"/>
              <a:gd name="T76" fmla="*/ 8 w 100"/>
              <a:gd name="T77" fmla="*/ 8 h 108"/>
              <a:gd name="T78" fmla="*/ 8 w 100"/>
              <a:gd name="T79" fmla="*/ 100 h 108"/>
              <a:gd name="T80" fmla="*/ 72 w 100"/>
              <a:gd name="T81" fmla="*/ 100 h 108"/>
              <a:gd name="T82" fmla="*/ 72 w 100"/>
              <a:gd name="T83" fmla="*/ 66 h 108"/>
              <a:gd name="T84" fmla="*/ 53 w 100"/>
              <a:gd name="T85" fmla="*/ 84 h 108"/>
              <a:gd name="T86" fmla="*/ 48 w 100"/>
              <a:gd name="T87" fmla="*/ 84 h 108"/>
              <a:gd name="T88" fmla="*/ 48 w 100"/>
              <a:gd name="T89" fmla="*/ 78 h 108"/>
              <a:gd name="T90" fmla="*/ 72 w 100"/>
              <a:gd name="T91" fmla="*/ 54 h 108"/>
              <a:gd name="T92" fmla="*/ 72 w 100"/>
              <a:gd name="T93" fmla="*/ 36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00" h="108">
                <a:moveTo>
                  <a:pt x="36" y="36"/>
                </a:moveTo>
                <a:cubicBezTo>
                  <a:pt x="16" y="36"/>
                  <a:pt x="16" y="36"/>
                  <a:pt x="16" y="36"/>
                </a:cubicBezTo>
                <a:cubicBezTo>
                  <a:pt x="16" y="28"/>
                  <a:pt x="16" y="28"/>
                  <a:pt x="16" y="28"/>
                </a:cubicBezTo>
                <a:cubicBezTo>
                  <a:pt x="36" y="28"/>
                  <a:pt x="36" y="28"/>
                  <a:pt x="36" y="28"/>
                </a:cubicBezTo>
                <a:lnTo>
                  <a:pt x="36" y="36"/>
                </a:lnTo>
                <a:close/>
                <a:moveTo>
                  <a:pt x="16" y="60"/>
                </a:moveTo>
                <a:cubicBezTo>
                  <a:pt x="52" y="60"/>
                  <a:pt x="52" y="60"/>
                  <a:pt x="52" y="60"/>
                </a:cubicBezTo>
                <a:cubicBezTo>
                  <a:pt x="52" y="52"/>
                  <a:pt x="52" y="52"/>
                  <a:pt x="52" y="52"/>
                </a:cubicBezTo>
                <a:cubicBezTo>
                  <a:pt x="16" y="52"/>
                  <a:pt x="16" y="52"/>
                  <a:pt x="16" y="52"/>
                </a:cubicBezTo>
                <a:lnTo>
                  <a:pt x="16" y="60"/>
                </a:lnTo>
                <a:close/>
                <a:moveTo>
                  <a:pt x="16" y="84"/>
                </a:moveTo>
                <a:cubicBezTo>
                  <a:pt x="40" y="84"/>
                  <a:pt x="40" y="84"/>
                  <a:pt x="40" y="84"/>
                </a:cubicBezTo>
                <a:cubicBezTo>
                  <a:pt x="40" y="76"/>
                  <a:pt x="40" y="76"/>
                  <a:pt x="40" y="76"/>
                </a:cubicBezTo>
                <a:cubicBezTo>
                  <a:pt x="16" y="76"/>
                  <a:pt x="16" y="76"/>
                  <a:pt x="16" y="76"/>
                </a:cubicBezTo>
                <a:lnTo>
                  <a:pt x="16" y="84"/>
                </a:lnTo>
                <a:close/>
                <a:moveTo>
                  <a:pt x="99" y="33"/>
                </a:moveTo>
                <a:cubicBezTo>
                  <a:pt x="97" y="31"/>
                  <a:pt x="95" y="31"/>
                  <a:pt x="93" y="33"/>
                </a:cubicBezTo>
                <a:cubicBezTo>
                  <a:pt x="92" y="34"/>
                  <a:pt x="92" y="34"/>
                  <a:pt x="92" y="34"/>
                </a:cubicBezTo>
                <a:cubicBezTo>
                  <a:pt x="97" y="40"/>
                  <a:pt x="97" y="40"/>
                  <a:pt x="97" y="40"/>
                </a:cubicBezTo>
                <a:cubicBezTo>
                  <a:pt x="99" y="39"/>
                  <a:pt x="99" y="39"/>
                  <a:pt x="99" y="39"/>
                </a:cubicBezTo>
                <a:cubicBezTo>
                  <a:pt x="100" y="37"/>
                  <a:pt x="100" y="35"/>
                  <a:pt x="99" y="33"/>
                </a:cubicBezTo>
                <a:close/>
                <a:moveTo>
                  <a:pt x="80" y="28"/>
                </a:moveTo>
                <a:cubicBezTo>
                  <a:pt x="80" y="46"/>
                  <a:pt x="80" y="46"/>
                  <a:pt x="80" y="46"/>
                </a:cubicBezTo>
                <a:cubicBezTo>
                  <a:pt x="86" y="40"/>
                  <a:pt x="86" y="40"/>
                  <a:pt x="86" y="40"/>
                </a:cubicBezTo>
                <a:cubicBezTo>
                  <a:pt x="92" y="46"/>
                  <a:pt x="92" y="46"/>
                  <a:pt x="92" y="46"/>
                </a:cubicBezTo>
                <a:cubicBezTo>
                  <a:pt x="80" y="58"/>
                  <a:pt x="80" y="58"/>
                  <a:pt x="80" y="58"/>
                </a:cubicBezTo>
                <a:cubicBezTo>
                  <a:pt x="80" y="108"/>
                  <a:pt x="80" y="108"/>
                  <a:pt x="80" y="108"/>
                </a:cubicBezTo>
                <a:cubicBezTo>
                  <a:pt x="0" y="108"/>
                  <a:pt x="0" y="108"/>
                  <a:pt x="0" y="108"/>
                </a:cubicBezTo>
                <a:cubicBezTo>
                  <a:pt x="0" y="0"/>
                  <a:pt x="0" y="0"/>
                  <a:pt x="0" y="0"/>
                </a:cubicBezTo>
                <a:cubicBezTo>
                  <a:pt x="52" y="0"/>
                  <a:pt x="52" y="0"/>
                  <a:pt x="52" y="0"/>
                </a:cubicBezTo>
                <a:lnTo>
                  <a:pt x="80" y="28"/>
                </a:lnTo>
                <a:close/>
                <a:moveTo>
                  <a:pt x="52" y="28"/>
                </a:moveTo>
                <a:cubicBezTo>
                  <a:pt x="68" y="28"/>
                  <a:pt x="68" y="28"/>
                  <a:pt x="68" y="28"/>
                </a:cubicBezTo>
                <a:cubicBezTo>
                  <a:pt x="52" y="11"/>
                  <a:pt x="52" y="11"/>
                  <a:pt x="52" y="11"/>
                </a:cubicBezTo>
                <a:lnTo>
                  <a:pt x="52" y="28"/>
                </a:lnTo>
                <a:close/>
                <a:moveTo>
                  <a:pt x="72" y="36"/>
                </a:moveTo>
                <a:cubicBezTo>
                  <a:pt x="44" y="36"/>
                  <a:pt x="44" y="36"/>
                  <a:pt x="44" y="36"/>
                </a:cubicBezTo>
                <a:cubicBezTo>
                  <a:pt x="44" y="8"/>
                  <a:pt x="44" y="8"/>
                  <a:pt x="44" y="8"/>
                </a:cubicBezTo>
                <a:cubicBezTo>
                  <a:pt x="8" y="8"/>
                  <a:pt x="8" y="8"/>
                  <a:pt x="8" y="8"/>
                </a:cubicBezTo>
                <a:cubicBezTo>
                  <a:pt x="8" y="100"/>
                  <a:pt x="8" y="100"/>
                  <a:pt x="8" y="100"/>
                </a:cubicBezTo>
                <a:cubicBezTo>
                  <a:pt x="72" y="100"/>
                  <a:pt x="72" y="100"/>
                  <a:pt x="72" y="100"/>
                </a:cubicBezTo>
                <a:cubicBezTo>
                  <a:pt x="72" y="66"/>
                  <a:pt x="72" y="66"/>
                  <a:pt x="72" y="66"/>
                </a:cubicBezTo>
                <a:cubicBezTo>
                  <a:pt x="53" y="84"/>
                  <a:pt x="53" y="84"/>
                  <a:pt x="53" y="84"/>
                </a:cubicBezTo>
                <a:cubicBezTo>
                  <a:pt x="48" y="84"/>
                  <a:pt x="48" y="84"/>
                  <a:pt x="48" y="84"/>
                </a:cubicBezTo>
                <a:cubicBezTo>
                  <a:pt x="48" y="78"/>
                  <a:pt x="48" y="78"/>
                  <a:pt x="48" y="78"/>
                </a:cubicBezTo>
                <a:cubicBezTo>
                  <a:pt x="72" y="54"/>
                  <a:pt x="72" y="54"/>
                  <a:pt x="72" y="54"/>
                </a:cubicBezTo>
                <a:lnTo>
                  <a:pt x="72" y="36"/>
                </a:lnTo>
                <a:close/>
              </a:path>
            </a:pathLst>
          </a:custGeom>
          <a:solidFill>
            <a:srgbClr val="FFFFFF"/>
          </a:solidFill>
          <a:ln>
            <a:noFill/>
          </a:ln>
        </p:spPr>
        <p:txBody>
          <a:bodyPr vert="horz" wrap="square" lIns="93260" tIns="46630" rIns="93260" bIns="46630" numCol="1" anchor="t" anchorCtr="0" compatLnSpc="1">
            <a:prstTxWarp prst="textNoShape">
              <a:avLst/>
            </a:prstTxWarp>
          </a:bodyPr>
          <a:lstStyle/>
          <a:p>
            <a:pPr marL="0" marR="0" lvl="0" indent="0" algn="l" defTabSz="932597" rtl="0" eaLnBrk="1" fontAlgn="auto" latinLnBrk="0" hangingPunct="1">
              <a:lnSpc>
                <a:spcPct val="100000"/>
              </a:lnSpc>
              <a:spcBef>
                <a:spcPts val="0"/>
              </a:spcBef>
              <a:spcAft>
                <a:spcPts val="0"/>
              </a:spcAft>
              <a:buClrTx/>
              <a:buSzTx/>
              <a:buFontTx/>
              <a:buNone/>
              <a:tabLst/>
              <a:defRPr/>
            </a:pPr>
            <a:endParaRPr kumimoji="0" lang="en-US" sz="1836" b="0" i="0" u="none" strike="noStrike" kern="0" cap="none" spc="0" normalizeH="0" baseline="0" noProof="0">
              <a:ln>
                <a:noFill/>
              </a:ln>
              <a:solidFill>
                <a:srgbClr val="000000"/>
              </a:solidFill>
              <a:effectLst/>
              <a:uLnTx/>
              <a:uFillTx/>
              <a:latin typeface="Segoe UI"/>
              <a:ea typeface="+mn-ea"/>
              <a:cs typeface="+mn-cs"/>
            </a:endParaRPr>
          </a:p>
        </p:txBody>
      </p:sp>
      <p:sp>
        <p:nvSpPr>
          <p:cNvPr id="134" name="Freeform 133"/>
          <p:cNvSpPr>
            <a:spLocks noEditPoints="1"/>
          </p:cNvSpPr>
          <p:nvPr/>
        </p:nvSpPr>
        <p:spPr bwMode="auto">
          <a:xfrm>
            <a:off x="4224061" y="4070285"/>
            <a:ext cx="490589" cy="369155"/>
          </a:xfrm>
          <a:custGeom>
            <a:avLst/>
            <a:gdLst>
              <a:gd name="T0" fmla="*/ 106 w 128"/>
              <a:gd name="T1" fmla="*/ 52 h 96"/>
              <a:gd name="T2" fmla="*/ 114 w 128"/>
              <a:gd name="T3" fmla="*/ 52 h 96"/>
              <a:gd name="T4" fmla="*/ 114 w 128"/>
              <a:gd name="T5" fmla="*/ 56 h 96"/>
              <a:gd name="T6" fmla="*/ 104 w 128"/>
              <a:gd name="T7" fmla="*/ 54 h 96"/>
              <a:gd name="T8" fmla="*/ 48 w 128"/>
              <a:gd name="T9" fmla="*/ 16 h 96"/>
              <a:gd name="T10" fmla="*/ 56 w 128"/>
              <a:gd name="T11" fmla="*/ 16 h 96"/>
              <a:gd name="T12" fmla="*/ 72 w 128"/>
              <a:gd name="T13" fmla="*/ 36 h 96"/>
              <a:gd name="T14" fmla="*/ 128 w 128"/>
              <a:gd name="T15" fmla="*/ 40 h 96"/>
              <a:gd name="T16" fmla="*/ 128 w 128"/>
              <a:gd name="T17" fmla="*/ 88 h 96"/>
              <a:gd name="T18" fmla="*/ 128 w 128"/>
              <a:gd name="T19" fmla="*/ 96 h 96"/>
              <a:gd name="T20" fmla="*/ 56 w 128"/>
              <a:gd name="T21" fmla="*/ 92 h 96"/>
              <a:gd name="T22" fmla="*/ 56 w 128"/>
              <a:gd name="T23" fmla="*/ 60 h 96"/>
              <a:gd name="T24" fmla="*/ 0 w 128"/>
              <a:gd name="T25" fmla="*/ 56 h 96"/>
              <a:gd name="T26" fmla="*/ 0 w 128"/>
              <a:gd name="T27" fmla="*/ 32 h 96"/>
              <a:gd name="T28" fmla="*/ 0 w 128"/>
              <a:gd name="T29" fmla="*/ 4 h 96"/>
              <a:gd name="T30" fmla="*/ 72 w 128"/>
              <a:gd name="T31" fmla="*/ 0 h 96"/>
              <a:gd name="T32" fmla="*/ 72 w 128"/>
              <a:gd name="T33" fmla="*/ 8 h 96"/>
              <a:gd name="T34" fmla="*/ 56 w 128"/>
              <a:gd name="T35" fmla="*/ 44 h 96"/>
              <a:gd name="T36" fmla="*/ 49 w 128"/>
              <a:gd name="T37" fmla="*/ 42 h 96"/>
              <a:gd name="T38" fmla="*/ 38 w 128"/>
              <a:gd name="T39" fmla="*/ 42 h 96"/>
              <a:gd name="T40" fmla="*/ 8 w 128"/>
              <a:gd name="T41" fmla="*/ 36 h 96"/>
              <a:gd name="T42" fmla="*/ 56 w 128"/>
              <a:gd name="T43" fmla="*/ 52 h 96"/>
              <a:gd name="T44" fmla="*/ 60 w 128"/>
              <a:gd name="T45" fmla="*/ 36 h 96"/>
              <a:gd name="T46" fmla="*/ 64 w 128"/>
              <a:gd name="T47" fmla="*/ 8 h 96"/>
              <a:gd name="T48" fmla="*/ 8 w 128"/>
              <a:gd name="T49" fmla="*/ 24 h 96"/>
              <a:gd name="T50" fmla="*/ 44 w 128"/>
              <a:gd name="T51" fmla="*/ 36 h 96"/>
              <a:gd name="T52" fmla="*/ 60 w 128"/>
              <a:gd name="T53" fmla="*/ 36 h 96"/>
              <a:gd name="T54" fmla="*/ 116 w 128"/>
              <a:gd name="T55" fmla="*/ 84 h 96"/>
              <a:gd name="T56" fmla="*/ 104 w 128"/>
              <a:gd name="T57" fmla="*/ 84 h 96"/>
              <a:gd name="T58" fmla="*/ 88 w 128"/>
              <a:gd name="T59" fmla="*/ 84 h 96"/>
              <a:gd name="T60" fmla="*/ 76 w 128"/>
              <a:gd name="T61" fmla="*/ 84 h 96"/>
              <a:gd name="T62" fmla="*/ 68 w 128"/>
              <a:gd name="T63" fmla="*/ 84 h 96"/>
              <a:gd name="T64" fmla="*/ 64 w 128"/>
              <a:gd name="T65" fmla="*/ 88 h 96"/>
              <a:gd name="T66" fmla="*/ 120 w 128"/>
              <a:gd name="T67" fmla="*/ 84 h 96"/>
              <a:gd name="T68" fmla="*/ 64 w 128"/>
              <a:gd name="T69" fmla="*/ 52 h 96"/>
              <a:gd name="T70" fmla="*/ 64 w 128"/>
              <a:gd name="T71" fmla="*/ 72 h 96"/>
              <a:gd name="T72" fmla="*/ 68 w 128"/>
              <a:gd name="T73" fmla="*/ 68 h 96"/>
              <a:gd name="T74" fmla="*/ 76 w 128"/>
              <a:gd name="T75" fmla="*/ 76 h 96"/>
              <a:gd name="T76" fmla="*/ 80 w 128"/>
              <a:gd name="T77" fmla="*/ 72 h 96"/>
              <a:gd name="T78" fmla="*/ 88 w 128"/>
              <a:gd name="T79" fmla="*/ 68 h 96"/>
              <a:gd name="T80" fmla="*/ 96 w 128"/>
              <a:gd name="T81" fmla="*/ 68 h 96"/>
              <a:gd name="T82" fmla="*/ 100 w 128"/>
              <a:gd name="T83" fmla="*/ 76 h 96"/>
              <a:gd name="T84" fmla="*/ 104 w 128"/>
              <a:gd name="T85" fmla="*/ 72 h 96"/>
              <a:gd name="T86" fmla="*/ 112 w 128"/>
              <a:gd name="T87" fmla="*/ 64 h 96"/>
              <a:gd name="T88" fmla="*/ 116 w 128"/>
              <a:gd name="T89" fmla="*/ 76 h 96"/>
              <a:gd name="T90" fmla="*/ 120 w 128"/>
              <a:gd name="T91" fmla="*/ 64 h 96"/>
              <a:gd name="T92" fmla="*/ 64 w 128"/>
              <a:gd name="T93" fmla="*/ 44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28" h="96">
                <a:moveTo>
                  <a:pt x="104" y="54"/>
                </a:moveTo>
                <a:cubicBezTo>
                  <a:pt x="104" y="53"/>
                  <a:pt x="105" y="52"/>
                  <a:pt x="106" y="52"/>
                </a:cubicBezTo>
                <a:cubicBezTo>
                  <a:pt x="106" y="50"/>
                  <a:pt x="108" y="48"/>
                  <a:pt x="110" y="48"/>
                </a:cubicBezTo>
                <a:cubicBezTo>
                  <a:pt x="112" y="48"/>
                  <a:pt x="114" y="50"/>
                  <a:pt x="114" y="52"/>
                </a:cubicBezTo>
                <a:cubicBezTo>
                  <a:pt x="115" y="52"/>
                  <a:pt x="116" y="53"/>
                  <a:pt x="116" y="54"/>
                </a:cubicBezTo>
                <a:cubicBezTo>
                  <a:pt x="116" y="56"/>
                  <a:pt x="115" y="56"/>
                  <a:pt x="114" y="56"/>
                </a:cubicBezTo>
                <a:cubicBezTo>
                  <a:pt x="106" y="56"/>
                  <a:pt x="106" y="56"/>
                  <a:pt x="106" y="56"/>
                </a:cubicBezTo>
                <a:cubicBezTo>
                  <a:pt x="105" y="56"/>
                  <a:pt x="104" y="56"/>
                  <a:pt x="104" y="54"/>
                </a:cubicBezTo>
                <a:close/>
                <a:moveTo>
                  <a:pt x="52" y="12"/>
                </a:moveTo>
                <a:cubicBezTo>
                  <a:pt x="50" y="12"/>
                  <a:pt x="48" y="14"/>
                  <a:pt x="48" y="16"/>
                </a:cubicBezTo>
                <a:cubicBezTo>
                  <a:pt x="48" y="19"/>
                  <a:pt x="50" y="20"/>
                  <a:pt x="52" y="20"/>
                </a:cubicBezTo>
                <a:cubicBezTo>
                  <a:pt x="54" y="20"/>
                  <a:pt x="56" y="19"/>
                  <a:pt x="56" y="16"/>
                </a:cubicBezTo>
                <a:cubicBezTo>
                  <a:pt x="56" y="14"/>
                  <a:pt x="54" y="12"/>
                  <a:pt x="52" y="12"/>
                </a:cubicBezTo>
                <a:close/>
                <a:moveTo>
                  <a:pt x="72" y="36"/>
                </a:moveTo>
                <a:cubicBezTo>
                  <a:pt x="128" y="36"/>
                  <a:pt x="128" y="36"/>
                  <a:pt x="128" y="36"/>
                </a:cubicBezTo>
                <a:cubicBezTo>
                  <a:pt x="128" y="40"/>
                  <a:pt x="128" y="40"/>
                  <a:pt x="128" y="40"/>
                </a:cubicBezTo>
                <a:cubicBezTo>
                  <a:pt x="128" y="44"/>
                  <a:pt x="128" y="44"/>
                  <a:pt x="128" y="44"/>
                </a:cubicBezTo>
                <a:cubicBezTo>
                  <a:pt x="128" y="88"/>
                  <a:pt x="128" y="88"/>
                  <a:pt x="128" y="88"/>
                </a:cubicBezTo>
                <a:cubicBezTo>
                  <a:pt x="128" y="92"/>
                  <a:pt x="128" y="92"/>
                  <a:pt x="128" y="92"/>
                </a:cubicBezTo>
                <a:cubicBezTo>
                  <a:pt x="128" y="96"/>
                  <a:pt x="128" y="96"/>
                  <a:pt x="128" y="96"/>
                </a:cubicBezTo>
                <a:cubicBezTo>
                  <a:pt x="56" y="96"/>
                  <a:pt x="56" y="96"/>
                  <a:pt x="56" y="96"/>
                </a:cubicBezTo>
                <a:cubicBezTo>
                  <a:pt x="56" y="92"/>
                  <a:pt x="56" y="92"/>
                  <a:pt x="56" y="92"/>
                </a:cubicBezTo>
                <a:cubicBezTo>
                  <a:pt x="56" y="88"/>
                  <a:pt x="56" y="88"/>
                  <a:pt x="56" y="88"/>
                </a:cubicBezTo>
                <a:cubicBezTo>
                  <a:pt x="56" y="60"/>
                  <a:pt x="56" y="60"/>
                  <a:pt x="56" y="60"/>
                </a:cubicBezTo>
                <a:cubicBezTo>
                  <a:pt x="0" y="60"/>
                  <a:pt x="0" y="60"/>
                  <a:pt x="0" y="60"/>
                </a:cubicBezTo>
                <a:cubicBezTo>
                  <a:pt x="0" y="56"/>
                  <a:pt x="0" y="56"/>
                  <a:pt x="0" y="56"/>
                </a:cubicBezTo>
                <a:cubicBezTo>
                  <a:pt x="0" y="52"/>
                  <a:pt x="0" y="52"/>
                  <a:pt x="0" y="52"/>
                </a:cubicBezTo>
                <a:cubicBezTo>
                  <a:pt x="0" y="32"/>
                  <a:pt x="0" y="32"/>
                  <a:pt x="0" y="32"/>
                </a:cubicBezTo>
                <a:cubicBezTo>
                  <a:pt x="0" y="8"/>
                  <a:pt x="0" y="8"/>
                  <a:pt x="0" y="8"/>
                </a:cubicBezTo>
                <a:cubicBezTo>
                  <a:pt x="0" y="4"/>
                  <a:pt x="0" y="4"/>
                  <a:pt x="0" y="4"/>
                </a:cubicBezTo>
                <a:cubicBezTo>
                  <a:pt x="0" y="0"/>
                  <a:pt x="0" y="0"/>
                  <a:pt x="0" y="0"/>
                </a:cubicBezTo>
                <a:cubicBezTo>
                  <a:pt x="72" y="0"/>
                  <a:pt x="72" y="0"/>
                  <a:pt x="72" y="0"/>
                </a:cubicBezTo>
                <a:cubicBezTo>
                  <a:pt x="72" y="4"/>
                  <a:pt x="72" y="4"/>
                  <a:pt x="72" y="4"/>
                </a:cubicBezTo>
                <a:cubicBezTo>
                  <a:pt x="72" y="8"/>
                  <a:pt x="72" y="8"/>
                  <a:pt x="72" y="8"/>
                </a:cubicBezTo>
                <a:lnTo>
                  <a:pt x="72" y="36"/>
                </a:lnTo>
                <a:close/>
                <a:moveTo>
                  <a:pt x="56" y="44"/>
                </a:moveTo>
                <a:cubicBezTo>
                  <a:pt x="52" y="40"/>
                  <a:pt x="52" y="40"/>
                  <a:pt x="52" y="40"/>
                </a:cubicBezTo>
                <a:cubicBezTo>
                  <a:pt x="49" y="42"/>
                  <a:pt x="49" y="42"/>
                  <a:pt x="49" y="42"/>
                </a:cubicBezTo>
                <a:cubicBezTo>
                  <a:pt x="44" y="48"/>
                  <a:pt x="44" y="48"/>
                  <a:pt x="44" y="48"/>
                </a:cubicBezTo>
                <a:cubicBezTo>
                  <a:pt x="38" y="42"/>
                  <a:pt x="38" y="42"/>
                  <a:pt x="38" y="42"/>
                </a:cubicBezTo>
                <a:cubicBezTo>
                  <a:pt x="20" y="24"/>
                  <a:pt x="20" y="24"/>
                  <a:pt x="20" y="24"/>
                </a:cubicBezTo>
                <a:cubicBezTo>
                  <a:pt x="8" y="36"/>
                  <a:pt x="8" y="36"/>
                  <a:pt x="8" y="36"/>
                </a:cubicBezTo>
                <a:cubicBezTo>
                  <a:pt x="8" y="52"/>
                  <a:pt x="8" y="52"/>
                  <a:pt x="8" y="52"/>
                </a:cubicBezTo>
                <a:cubicBezTo>
                  <a:pt x="56" y="52"/>
                  <a:pt x="56" y="52"/>
                  <a:pt x="56" y="52"/>
                </a:cubicBezTo>
                <a:cubicBezTo>
                  <a:pt x="56" y="44"/>
                  <a:pt x="56" y="44"/>
                  <a:pt x="56" y="44"/>
                </a:cubicBezTo>
                <a:close/>
                <a:moveTo>
                  <a:pt x="60" y="36"/>
                </a:moveTo>
                <a:cubicBezTo>
                  <a:pt x="64" y="36"/>
                  <a:pt x="64" y="36"/>
                  <a:pt x="64" y="36"/>
                </a:cubicBezTo>
                <a:cubicBezTo>
                  <a:pt x="64" y="8"/>
                  <a:pt x="64" y="8"/>
                  <a:pt x="64" y="8"/>
                </a:cubicBezTo>
                <a:cubicBezTo>
                  <a:pt x="8" y="8"/>
                  <a:pt x="8" y="8"/>
                  <a:pt x="8" y="8"/>
                </a:cubicBezTo>
                <a:cubicBezTo>
                  <a:pt x="8" y="24"/>
                  <a:pt x="8" y="24"/>
                  <a:pt x="8" y="24"/>
                </a:cubicBezTo>
                <a:cubicBezTo>
                  <a:pt x="20" y="12"/>
                  <a:pt x="20" y="12"/>
                  <a:pt x="20" y="12"/>
                </a:cubicBezTo>
                <a:cubicBezTo>
                  <a:pt x="44" y="36"/>
                  <a:pt x="44" y="36"/>
                  <a:pt x="44" y="36"/>
                </a:cubicBezTo>
                <a:cubicBezTo>
                  <a:pt x="52" y="28"/>
                  <a:pt x="52" y="28"/>
                  <a:pt x="52" y="28"/>
                </a:cubicBezTo>
                <a:lnTo>
                  <a:pt x="60" y="36"/>
                </a:lnTo>
                <a:close/>
                <a:moveTo>
                  <a:pt x="120" y="84"/>
                </a:moveTo>
                <a:cubicBezTo>
                  <a:pt x="116" y="84"/>
                  <a:pt x="116" y="84"/>
                  <a:pt x="116" y="84"/>
                </a:cubicBezTo>
                <a:cubicBezTo>
                  <a:pt x="112" y="84"/>
                  <a:pt x="112" y="84"/>
                  <a:pt x="112" y="84"/>
                </a:cubicBezTo>
                <a:cubicBezTo>
                  <a:pt x="104" y="84"/>
                  <a:pt x="104" y="84"/>
                  <a:pt x="104" y="84"/>
                </a:cubicBezTo>
                <a:cubicBezTo>
                  <a:pt x="96" y="84"/>
                  <a:pt x="96" y="84"/>
                  <a:pt x="96" y="84"/>
                </a:cubicBezTo>
                <a:cubicBezTo>
                  <a:pt x="88" y="84"/>
                  <a:pt x="88" y="84"/>
                  <a:pt x="88" y="84"/>
                </a:cubicBezTo>
                <a:cubicBezTo>
                  <a:pt x="80" y="84"/>
                  <a:pt x="80" y="84"/>
                  <a:pt x="80" y="84"/>
                </a:cubicBezTo>
                <a:cubicBezTo>
                  <a:pt x="76" y="84"/>
                  <a:pt x="76" y="84"/>
                  <a:pt x="76" y="84"/>
                </a:cubicBezTo>
                <a:cubicBezTo>
                  <a:pt x="72" y="84"/>
                  <a:pt x="72" y="84"/>
                  <a:pt x="72" y="84"/>
                </a:cubicBezTo>
                <a:cubicBezTo>
                  <a:pt x="68" y="84"/>
                  <a:pt x="68" y="84"/>
                  <a:pt x="68" y="84"/>
                </a:cubicBezTo>
                <a:cubicBezTo>
                  <a:pt x="64" y="84"/>
                  <a:pt x="64" y="84"/>
                  <a:pt x="64" y="84"/>
                </a:cubicBezTo>
                <a:cubicBezTo>
                  <a:pt x="64" y="88"/>
                  <a:pt x="64" y="88"/>
                  <a:pt x="64" y="88"/>
                </a:cubicBezTo>
                <a:cubicBezTo>
                  <a:pt x="120" y="88"/>
                  <a:pt x="120" y="88"/>
                  <a:pt x="120" y="88"/>
                </a:cubicBezTo>
                <a:lnTo>
                  <a:pt x="120" y="84"/>
                </a:lnTo>
                <a:close/>
                <a:moveTo>
                  <a:pt x="64" y="44"/>
                </a:moveTo>
                <a:cubicBezTo>
                  <a:pt x="64" y="52"/>
                  <a:pt x="64" y="52"/>
                  <a:pt x="64" y="52"/>
                </a:cubicBezTo>
                <a:cubicBezTo>
                  <a:pt x="64" y="60"/>
                  <a:pt x="64" y="60"/>
                  <a:pt x="64" y="60"/>
                </a:cubicBezTo>
                <a:cubicBezTo>
                  <a:pt x="64" y="72"/>
                  <a:pt x="64" y="72"/>
                  <a:pt x="64" y="72"/>
                </a:cubicBezTo>
                <a:cubicBezTo>
                  <a:pt x="68" y="72"/>
                  <a:pt x="68" y="72"/>
                  <a:pt x="68" y="72"/>
                </a:cubicBezTo>
                <a:cubicBezTo>
                  <a:pt x="68" y="68"/>
                  <a:pt x="68" y="68"/>
                  <a:pt x="68" y="68"/>
                </a:cubicBezTo>
                <a:cubicBezTo>
                  <a:pt x="76" y="60"/>
                  <a:pt x="76" y="60"/>
                  <a:pt x="76" y="60"/>
                </a:cubicBezTo>
                <a:cubicBezTo>
                  <a:pt x="76" y="76"/>
                  <a:pt x="76" y="76"/>
                  <a:pt x="76" y="76"/>
                </a:cubicBezTo>
                <a:cubicBezTo>
                  <a:pt x="80" y="76"/>
                  <a:pt x="80" y="76"/>
                  <a:pt x="80" y="76"/>
                </a:cubicBezTo>
                <a:cubicBezTo>
                  <a:pt x="80" y="72"/>
                  <a:pt x="80" y="72"/>
                  <a:pt x="80" y="72"/>
                </a:cubicBezTo>
                <a:cubicBezTo>
                  <a:pt x="88" y="72"/>
                  <a:pt x="88" y="72"/>
                  <a:pt x="88" y="72"/>
                </a:cubicBezTo>
                <a:cubicBezTo>
                  <a:pt x="88" y="68"/>
                  <a:pt x="88" y="68"/>
                  <a:pt x="88" y="68"/>
                </a:cubicBezTo>
                <a:cubicBezTo>
                  <a:pt x="88" y="66"/>
                  <a:pt x="90" y="64"/>
                  <a:pt x="92" y="64"/>
                </a:cubicBezTo>
                <a:cubicBezTo>
                  <a:pt x="94" y="64"/>
                  <a:pt x="96" y="66"/>
                  <a:pt x="96" y="68"/>
                </a:cubicBezTo>
                <a:cubicBezTo>
                  <a:pt x="96" y="76"/>
                  <a:pt x="96" y="76"/>
                  <a:pt x="96" y="76"/>
                </a:cubicBezTo>
                <a:cubicBezTo>
                  <a:pt x="100" y="76"/>
                  <a:pt x="100" y="76"/>
                  <a:pt x="100" y="76"/>
                </a:cubicBezTo>
                <a:cubicBezTo>
                  <a:pt x="100" y="72"/>
                  <a:pt x="100" y="72"/>
                  <a:pt x="100" y="72"/>
                </a:cubicBezTo>
                <a:cubicBezTo>
                  <a:pt x="104" y="72"/>
                  <a:pt x="104" y="72"/>
                  <a:pt x="104" y="72"/>
                </a:cubicBezTo>
                <a:cubicBezTo>
                  <a:pt x="104" y="64"/>
                  <a:pt x="104" y="64"/>
                  <a:pt x="104" y="64"/>
                </a:cubicBezTo>
                <a:cubicBezTo>
                  <a:pt x="112" y="64"/>
                  <a:pt x="112" y="64"/>
                  <a:pt x="112" y="64"/>
                </a:cubicBezTo>
                <a:cubicBezTo>
                  <a:pt x="112" y="76"/>
                  <a:pt x="112" y="76"/>
                  <a:pt x="112" y="76"/>
                </a:cubicBezTo>
                <a:cubicBezTo>
                  <a:pt x="116" y="76"/>
                  <a:pt x="116" y="76"/>
                  <a:pt x="116" y="76"/>
                </a:cubicBezTo>
                <a:cubicBezTo>
                  <a:pt x="116" y="68"/>
                  <a:pt x="116" y="68"/>
                  <a:pt x="116" y="68"/>
                </a:cubicBezTo>
                <a:cubicBezTo>
                  <a:pt x="120" y="64"/>
                  <a:pt x="120" y="64"/>
                  <a:pt x="120" y="64"/>
                </a:cubicBezTo>
                <a:cubicBezTo>
                  <a:pt x="120" y="44"/>
                  <a:pt x="120" y="44"/>
                  <a:pt x="120" y="44"/>
                </a:cubicBezTo>
                <a:lnTo>
                  <a:pt x="64" y="44"/>
                </a:lnTo>
                <a:close/>
              </a:path>
            </a:pathLst>
          </a:custGeom>
          <a:solidFill>
            <a:srgbClr val="FFFFFF"/>
          </a:solidFill>
          <a:ln>
            <a:noFill/>
          </a:ln>
        </p:spPr>
        <p:txBody>
          <a:bodyPr vert="horz" wrap="square" lIns="93260" tIns="46630" rIns="93260" bIns="46630" numCol="1" anchor="t" anchorCtr="0" compatLnSpc="1">
            <a:prstTxWarp prst="textNoShape">
              <a:avLst/>
            </a:prstTxWarp>
          </a:bodyPr>
          <a:lstStyle/>
          <a:p>
            <a:pPr marL="0" marR="0" lvl="0" indent="0" algn="l" defTabSz="932597" rtl="0" eaLnBrk="1" fontAlgn="auto" latinLnBrk="0" hangingPunct="1">
              <a:lnSpc>
                <a:spcPct val="100000"/>
              </a:lnSpc>
              <a:spcBef>
                <a:spcPts val="0"/>
              </a:spcBef>
              <a:spcAft>
                <a:spcPts val="0"/>
              </a:spcAft>
              <a:buClrTx/>
              <a:buSzTx/>
              <a:buFontTx/>
              <a:buNone/>
              <a:tabLst/>
              <a:defRPr/>
            </a:pPr>
            <a:endParaRPr kumimoji="0" lang="en-US" sz="1836" b="0" i="0" u="none" strike="noStrike" kern="0" cap="none" spc="0" normalizeH="0" baseline="0" noProof="0">
              <a:ln>
                <a:noFill/>
              </a:ln>
              <a:solidFill>
                <a:srgbClr val="000000"/>
              </a:solidFill>
              <a:effectLst/>
              <a:uLnTx/>
              <a:uFillTx/>
              <a:latin typeface="Segoe UI"/>
              <a:ea typeface="+mn-ea"/>
              <a:cs typeface="+mn-cs"/>
            </a:endParaRPr>
          </a:p>
        </p:txBody>
      </p:sp>
      <p:sp>
        <p:nvSpPr>
          <p:cNvPr id="135" name="Rectangle 134"/>
          <p:cNvSpPr/>
          <p:nvPr/>
        </p:nvSpPr>
        <p:spPr bwMode="auto">
          <a:xfrm>
            <a:off x="7155361" y="3525109"/>
            <a:ext cx="932603" cy="1042277"/>
          </a:xfrm>
          <a:prstGeom prst="rect">
            <a:avLst/>
          </a:prstGeom>
          <a:solidFill>
            <a:schemeClr val="dk1"/>
          </a:solidFill>
          <a:ln>
            <a:noFill/>
          </a:ln>
        </p:spPr>
        <p:style>
          <a:lnRef idx="0">
            <a:scrgbClr r="0" g="0" b="0"/>
          </a:lnRef>
          <a:fillRef idx="0">
            <a:scrgbClr r="0" g="0" b="0"/>
          </a:fillRef>
          <a:effectRef idx="0">
            <a:scrgbClr r="0" g="0" b="0"/>
          </a:effectRef>
          <a:fontRef idx="minor">
            <a:schemeClr val="lt1"/>
          </a:fontRef>
        </p:style>
        <p:txBody>
          <a:bodyPr lIns="93260" tIns="93260" rIns="34977" bIns="34977" rtlCol="0" anchor="b" anchorCtr="0"/>
          <a:lstStyle/>
          <a:p>
            <a:pPr marL="0" marR="0" lvl="0" indent="0" algn="ctr" defTabSz="950961" rtl="0" eaLnBrk="1" fontAlgn="auto" latinLnBrk="0" hangingPunct="1">
              <a:lnSpc>
                <a:spcPct val="100000"/>
              </a:lnSpc>
              <a:spcBef>
                <a:spcPts val="0"/>
              </a:spcBef>
              <a:spcAft>
                <a:spcPts val="0"/>
              </a:spcAft>
              <a:buClrTx/>
              <a:buSzTx/>
              <a:buFontTx/>
              <a:buNone/>
              <a:tabLst/>
              <a:defRPr/>
            </a:pPr>
            <a:endParaRPr kumimoji="0" lang="en-US" sz="816" b="0" i="0" u="none" strike="noStrike" kern="0" cap="none" spc="0" normalizeH="0" baseline="0" noProof="0" dirty="0">
              <a:ln>
                <a:noFill/>
              </a:ln>
              <a:gradFill>
                <a:gsLst>
                  <a:gs pos="0">
                    <a:srgbClr val="FFFFFF"/>
                  </a:gs>
                  <a:gs pos="100000">
                    <a:srgbClr val="FFFFFF"/>
                  </a:gs>
                </a:gsLst>
                <a:lin ang="5400000" scaled="0"/>
              </a:gradFill>
              <a:effectLst/>
              <a:uLnTx/>
              <a:uFillTx/>
              <a:latin typeface="Segoe UI"/>
              <a:ea typeface="Segoe UI" pitchFamily="34" charset="0"/>
              <a:cs typeface="Segoe UI" pitchFamily="34" charset="0"/>
            </a:endParaRPr>
          </a:p>
        </p:txBody>
      </p:sp>
      <p:sp>
        <p:nvSpPr>
          <p:cNvPr id="136" name="Rectangle 135"/>
          <p:cNvSpPr/>
          <p:nvPr/>
        </p:nvSpPr>
        <p:spPr bwMode="auto">
          <a:xfrm>
            <a:off x="8234846" y="3524598"/>
            <a:ext cx="932603" cy="1042277"/>
          </a:xfrm>
          <a:prstGeom prst="rect">
            <a:avLst/>
          </a:prstGeom>
          <a:solidFill>
            <a:schemeClr val="dk1"/>
          </a:solidFill>
          <a:ln>
            <a:noFill/>
          </a:ln>
        </p:spPr>
        <p:style>
          <a:lnRef idx="0">
            <a:scrgbClr r="0" g="0" b="0"/>
          </a:lnRef>
          <a:fillRef idx="0">
            <a:scrgbClr r="0" g="0" b="0"/>
          </a:fillRef>
          <a:effectRef idx="0">
            <a:scrgbClr r="0" g="0" b="0"/>
          </a:effectRef>
          <a:fontRef idx="minor">
            <a:schemeClr val="lt1"/>
          </a:fontRef>
        </p:style>
        <p:txBody>
          <a:bodyPr lIns="93260" tIns="93260" rIns="34977" bIns="34977" rtlCol="0" anchor="b" anchorCtr="0"/>
          <a:lstStyle/>
          <a:p>
            <a:pPr marL="0" marR="0" lvl="0" indent="0" algn="ctr" defTabSz="950961" rtl="0" eaLnBrk="1" fontAlgn="auto" latinLnBrk="0" hangingPunct="1">
              <a:lnSpc>
                <a:spcPct val="100000"/>
              </a:lnSpc>
              <a:spcBef>
                <a:spcPts val="0"/>
              </a:spcBef>
              <a:spcAft>
                <a:spcPts val="0"/>
              </a:spcAft>
              <a:buClrTx/>
              <a:buSzTx/>
              <a:buFontTx/>
              <a:buNone/>
              <a:tabLst/>
              <a:defRPr/>
            </a:pPr>
            <a:endParaRPr kumimoji="0" lang="en-US" sz="816" b="0" i="0" u="none" strike="noStrike" kern="0" cap="none" spc="0" normalizeH="0" baseline="0" noProof="0" dirty="0">
              <a:ln>
                <a:noFill/>
              </a:ln>
              <a:gradFill>
                <a:gsLst>
                  <a:gs pos="0">
                    <a:srgbClr val="FFFFFF"/>
                  </a:gs>
                  <a:gs pos="100000">
                    <a:srgbClr val="FFFFFF"/>
                  </a:gs>
                </a:gsLst>
                <a:lin ang="5400000" scaled="0"/>
              </a:gradFill>
              <a:effectLst/>
              <a:uLnTx/>
              <a:uFillTx/>
              <a:latin typeface="Segoe UI"/>
              <a:ea typeface="Segoe UI" pitchFamily="34" charset="0"/>
              <a:cs typeface="Segoe UI" pitchFamily="34" charset="0"/>
            </a:endParaRPr>
          </a:p>
        </p:txBody>
      </p:sp>
      <p:sp>
        <p:nvSpPr>
          <p:cNvPr id="137" name="Rectangle 136"/>
          <p:cNvSpPr/>
          <p:nvPr/>
        </p:nvSpPr>
        <p:spPr bwMode="auto">
          <a:xfrm>
            <a:off x="9301101" y="3524598"/>
            <a:ext cx="932603" cy="1042277"/>
          </a:xfrm>
          <a:prstGeom prst="rect">
            <a:avLst/>
          </a:prstGeom>
          <a:solidFill>
            <a:schemeClr val="dk1"/>
          </a:solidFill>
          <a:ln>
            <a:noFill/>
          </a:ln>
        </p:spPr>
        <p:style>
          <a:lnRef idx="0">
            <a:scrgbClr r="0" g="0" b="0"/>
          </a:lnRef>
          <a:fillRef idx="0">
            <a:scrgbClr r="0" g="0" b="0"/>
          </a:fillRef>
          <a:effectRef idx="0">
            <a:scrgbClr r="0" g="0" b="0"/>
          </a:effectRef>
          <a:fontRef idx="minor">
            <a:schemeClr val="lt1"/>
          </a:fontRef>
        </p:style>
        <p:txBody>
          <a:bodyPr lIns="93260" tIns="93260" rIns="34977" bIns="34977" rtlCol="0" anchor="b" anchorCtr="0"/>
          <a:lstStyle/>
          <a:p>
            <a:pPr marL="0" marR="0" lvl="0" indent="0" algn="ctr" defTabSz="950961" rtl="0" eaLnBrk="1" fontAlgn="auto" latinLnBrk="0" hangingPunct="1">
              <a:lnSpc>
                <a:spcPct val="100000"/>
              </a:lnSpc>
              <a:spcBef>
                <a:spcPts val="0"/>
              </a:spcBef>
              <a:spcAft>
                <a:spcPts val="0"/>
              </a:spcAft>
              <a:buClrTx/>
              <a:buSzTx/>
              <a:buFontTx/>
              <a:buNone/>
              <a:tabLst/>
              <a:defRPr/>
            </a:pPr>
            <a:endParaRPr kumimoji="0" lang="en-US" sz="816" b="0" i="0" u="none" strike="noStrike" kern="0" cap="none" spc="0" normalizeH="0" baseline="0" noProof="0" dirty="0">
              <a:ln>
                <a:noFill/>
              </a:ln>
              <a:gradFill>
                <a:gsLst>
                  <a:gs pos="0">
                    <a:srgbClr val="FFFFFF"/>
                  </a:gs>
                  <a:gs pos="100000">
                    <a:srgbClr val="FFFFFF"/>
                  </a:gs>
                </a:gsLst>
                <a:lin ang="5400000" scaled="0"/>
              </a:gradFill>
              <a:effectLst/>
              <a:uLnTx/>
              <a:uFillTx/>
              <a:latin typeface="Segoe UI"/>
              <a:ea typeface="Segoe UI" pitchFamily="34" charset="0"/>
              <a:cs typeface="Segoe UI" pitchFamily="34" charset="0"/>
            </a:endParaRPr>
          </a:p>
        </p:txBody>
      </p:sp>
      <p:sp>
        <p:nvSpPr>
          <p:cNvPr id="142" name="Freeform 24"/>
          <p:cNvSpPr>
            <a:spLocks noEditPoints="1"/>
          </p:cNvSpPr>
          <p:nvPr/>
        </p:nvSpPr>
        <p:spPr bwMode="auto">
          <a:xfrm>
            <a:off x="5392560" y="3825408"/>
            <a:ext cx="366434" cy="291752"/>
          </a:xfrm>
          <a:custGeom>
            <a:avLst/>
            <a:gdLst>
              <a:gd name="T0" fmla="*/ 0 w 128"/>
              <a:gd name="T1" fmla="*/ 56 h 104"/>
              <a:gd name="T2" fmla="*/ 8 w 128"/>
              <a:gd name="T3" fmla="*/ 56 h 104"/>
              <a:gd name="T4" fmla="*/ 24 w 128"/>
              <a:gd name="T5" fmla="*/ 40 h 104"/>
              <a:gd name="T6" fmla="*/ 40 w 128"/>
              <a:gd name="T7" fmla="*/ 56 h 104"/>
              <a:gd name="T8" fmla="*/ 50 w 128"/>
              <a:gd name="T9" fmla="*/ 75 h 104"/>
              <a:gd name="T10" fmla="*/ 32 w 128"/>
              <a:gd name="T11" fmla="*/ 104 h 104"/>
              <a:gd name="T12" fmla="*/ 40 w 128"/>
              <a:gd name="T13" fmla="*/ 104 h 104"/>
              <a:gd name="T14" fmla="*/ 64 w 128"/>
              <a:gd name="T15" fmla="*/ 80 h 104"/>
              <a:gd name="T16" fmla="*/ 88 w 128"/>
              <a:gd name="T17" fmla="*/ 104 h 104"/>
              <a:gd name="T18" fmla="*/ 96 w 128"/>
              <a:gd name="T19" fmla="*/ 104 h 104"/>
              <a:gd name="T20" fmla="*/ 78 w 128"/>
              <a:gd name="T21" fmla="*/ 75 h 104"/>
              <a:gd name="T22" fmla="*/ 88 w 128"/>
              <a:gd name="T23" fmla="*/ 56 h 104"/>
              <a:gd name="T24" fmla="*/ 104 w 128"/>
              <a:gd name="T25" fmla="*/ 40 h 104"/>
              <a:gd name="T26" fmla="*/ 120 w 128"/>
              <a:gd name="T27" fmla="*/ 56 h 104"/>
              <a:gd name="T28" fmla="*/ 128 w 128"/>
              <a:gd name="T29" fmla="*/ 56 h 104"/>
              <a:gd name="T30" fmla="*/ 117 w 128"/>
              <a:gd name="T31" fmla="*/ 36 h 104"/>
              <a:gd name="T32" fmla="*/ 124 w 128"/>
              <a:gd name="T33" fmla="*/ 20 h 104"/>
              <a:gd name="T34" fmla="*/ 104 w 128"/>
              <a:gd name="T35" fmla="*/ 0 h 104"/>
              <a:gd name="T36" fmla="*/ 84 w 128"/>
              <a:gd name="T37" fmla="*/ 20 h 104"/>
              <a:gd name="T38" fmla="*/ 92 w 128"/>
              <a:gd name="T39" fmla="*/ 36 h 104"/>
              <a:gd name="T40" fmla="*/ 84 w 128"/>
              <a:gd name="T41" fmla="*/ 43 h 104"/>
              <a:gd name="T42" fmla="*/ 64 w 128"/>
              <a:gd name="T43" fmla="*/ 32 h 104"/>
              <a:gd name="T44" fmla="*/ 44 w 128"/>
              <a:gd name="T45" fmla="*/ 43 h 104"/>
              <a:gd name="T46" fmla="*/ 37 w 128"/>
              <a:gd name="T47" fmla="*/ 36 h 104"/>
              <a:gd name="T48" fmla="*/ 44 w 128"/>
              <a:gd name="T49" fmla="*/ 20 h 104"/>
              <a:gd name="T50" fmla="*/ 24 w 128"/>
              <a:gd name="T51" fmla="*/ 0 h 104"/>
              <a:gd name="T52" fmla="*/ 4 w 128"/>
              <a:gd name="T53" fmla="*/ 20 h 104"/>
              <a:gd name="T54" fmla="*/ 12 w 128"/>
              <a:gd name="T55" fmla="*/ 36 h 104"/>
              <a:gd name="T56" fmla="*/ 0 w 128"/>
              <a:gd name="T57" fmla="*/ 56 h 104"/>
              <a:gd name="T58" fmla="*/ 104 w 128"/>
              <a:gd name="T59" fmla="*/ 8 h 104"/>
              <a:gd name="T60" fmla="*/ 116 w 128"/>
              <a:gd name="T61" fmla="*/ 20 h 104"/>
              <a:gd name="T62" fmla="*/ 104 w 128"/>
              <a:gd name="T63" fmla="*/ 32 h 104"/>
              <a:gd name="T64" fmla="*/ 92 w 128"/>
              <a:gd name="T65" fmla="*/ 20 h 104"/>
              <a:gd name="T66" fmla="*/ 104 w 128"/>
              <a:gd name="T67" fmla="*/ 8 h 104"/>
              <a:gd name="T68" fmla="*/ 64 w 128"/>
              <a:gd name="T69" fmla="*/ 40 h 104"/>
              <a:gd name="T70" fmla="*/ 80 w 128"/>
              <a:gd name="T71" fmla="*/ 56 h 104"/>
              <a:gd name="T72" fmla="*/ 64 w 128"/>
              <a:gd name="T73" fmla="*/ 72 h 104"/>
              <a:gd name="T74" fmla="*/ 48 w 128"/>
              <a:gd name="T75" fmla="*/ 56 h 104"/>
              <a:gd name="T76" fmla="*/ 64 w 128"/>
              <a:gd name="T77" fmla="*/ 40 h 104"/>
              <a:gd name="T78" fmla="*/ 24 w 128"/>
              <a:gd name="T79" fmla="*/ 8 h 104"/>
              <a:gd name="T80" fmla="*/ 36 w 128"/>
              <a:gd name="T81" fmla="*/ 20 h 104"/>
              <a:gd name="T82" fmla="*/ 24 w 128"/>
              <a:gd name="T83" fmla="*/ 32 h 104"/>
              <a:gd name="T84" fmla="*/ 12 w 128"/>
              <a:gd name="T85" fmla="*/ 20 h 104"/>
              <a:gd name="T86" fmla="*/ 24 w 128"/>
              <a:gd name="T87" fmla="*/ 8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28" h="104">
                <a:moveTo>
                  <a:pt x="0" y="56"/>
                </a:moveTo>
                <a:cubicBezTo>
                  <a:pt x="8" y="56"/>
                  <a:pt x="8" y="56"/>
                  <a:pt x="8" y="56"/>
                </a:cubicBezTo>
                <a:cubicBezTo>
                  <a:pt x="8" y="47"/>
                  <a:pt x="15" y="40"/>
                  <a:pt x="24" y="40"/>
                </a:cubicBezTo>
                <a:cubicBezTo>
                  <a:pt x="33" y="40"/>
                  <a:pt x="40" y="47"/>
                  <a:pt x="40" y="56"/>
                </a:cubicBezTo>
                <a:cubicBezTo>
                  <a:pt x="40" y="64"/>
                  <a:pt x="44" y="71"/>
                  <a:pt x="50" y="75"/>
                </a:cubicBezTo>
                <a:cubicBezTo>
                  <a:pt x="40" y="81"/>
                  <a:pt x="32" y="91"/>
                  <a:pt x="32" y="104"/>
                </a:cubicBezTo>
                <a:cubicBezTo>
                  <a:pt x="40" y="104"/>
                  <a:pt x="40" y="104"/>
                  <a:pt x="40" y="104"/>
                </a:cubicBezTo>
                <a:cubicBezTo>
                  <a:pt x="40" y="91"/>
                  <a:pt x="51" y="80"/>
                  <a:pt x="64" y="80"/>
                </a:cubicBezTo>
                <a:cubicBezTo>
                  <a:pt x="77" y="80"/>
                  <a:pt x="88" y="91"/>
                  <a:pt x="88" y="104"/>
                </a:cubicBezTo>
                <a:cubicBezTo>
                  <a:pt x="96" y="104"/>
                  <a:pt x="96" y="104"/>
                  <a:pt x="96" y="104"/>
                </a:cubicBezTo>
                <a:cubicBezTo>
                  <a:pt x="96" y="91"/>
                  <a:pt x="89" y="81"/>
                  <a:pt x="78" y="75"/>
                </a:cubicBezTo>
                <a:cubicBezTo>
                  <a:pt x="84" y="71"/>
                  <a:pt x="88" y="64"/>
                  <a:pt x="88" y="56"/>
                </a:cubicBezTo>
                <a:cubicBezTo>
                  <a:pt x="88" y="47"/>
                  <a:pt x="95" y="40"/>
                  <a:pt x="104" y="40"/>
                </a:cubicBezTo>
                <a:cubicBezTo>
                  <a:pt x="113" y="40"/>
                  <a:pt x="120" y="47"/>
                  <a:pt x="120" y="56"/>
                </a:cubicBezTo>
                <a:cubicBezTo>
                  <a:pt x="128" y="56"/>
                  <a:pt x="128" y="56"/>
                  <a:pt x="128" y="56"/>
                </a:cubicBezTo>
                <a:cubicBezTo>
                  <a:pt x="128" y="47"/>
                  <a:pt x="124" y="40"/>
                  <a:pt x="117" y="36"/>
                </a:cubicBezTo>
                <a:cubicBezTo>
                  <a:pt x="121" y="32"/>
                  <a:pt x="124" y="26"/>
                  <a:pt x="124" y="20"/>
                </a:cubicBezTo>
                <a:cubicBezTo>
                  <a:pt x="124" y="9"/>
                  <a:pt x="115" y="0"/>
                  <a:pt x="104" y="0"/>
                </a:cubicBezTo>
                <a:cubicBezTo>
                  <a:pt x="93" y="0"/>
                  <a:pt x="84" y="9"/>
                  <a:pt x="84" y="20"/>
                </a:cubicBezTo>
                <a:cubicBezTo>
                  <a:pt x="84" y="26"/>
                  <a:pt x="87" y="32"/>
                  <a:pt x="92" y="36"/>
                </a:cubicBezTo>
                <a:cubicBezTo>
                  <a:pt x="89" y="37"/>
                  <a:pt x="86" y="40"/>
                  <a:pt x="84" y="43"/>
                </a:cubicBezTo>
                <a:cubicBezTo>
                  <a:pt x="80" y="36"/>
                  <a:pt x="73" y="32"/>
                  <a:pt x="64" y="32"/>
                </a:cubicBezTo>
                <a:cubicBezTo>
                  <a:pt x="56" y="32"/>
                  <a:pt x="49" y="36"/>
                  <a:pt x="44" y="43"/>
                </a:cubicBezTo>
                <a:cubicBezTo>
                  <a:pt x="42" y="40"/>
                  <a:pt x="40" y="37"/>
                  <a:pt x="37" y="36"/>
                </a:cubicBezTo>
                <a:cubicBezTo>
                  <a:pt x="41" y="32"/>
                  <a:pt x="44" y="26"/>
                  <a:pt x="44" y="20"/>
                </a:cubicBezTo>
                <a:cubicBezTo>
                  <a:pt x="44" y="9"/>
                  <a:pt x="35" y="0"/>
                  <a:pt x="24" y="0"/>
                </a:cubicBezTo>
                <a:cubicBezTo>
                  <a:pt x="13" y="0"/>
                  <a:pt x="4" y="9"/>
                  <a:pt x="4" y="20"/>
                </a:cubicBezTo>
                <a:cubicBezTo>
                  <a:pt x="4" y="26"/>
                  <a:pt x="7" y="32"/>
                  <a:pt x="12" y="36"/>
                </a:cubicBezTo>
                <a:cubicBezTo>
                  <a:pt x="5" y="40"/>
                  <a:pt x="0" y="47"/>
                  <a:pt x="0" y="56"/>
                </a:cubicBezTo>
                <a:close/>
                <a:moveTo>
                  <a:pt x="104" y="8"/>
                </a:moveTo>
                <a:cubicBezTo>
                  <a:pt x="111" y="8"/>
                  <a:pt x="116" y="13"/>
                  <a:pt x="116" y="20"/>
                </a:cubicBezTo>
                <a:cubicBezTo>
                  <a:pt x="116" y="27"/>
                  <a:pt x="111" y="32"/>
                  <a:pt x="104" y="32"/>
                </a:cubicBezTo>
                <a:cubicBezTo>
                  <a:pt x="98" y="32"/>
                  <a:pt x="92" y="27"/>
                  <a:pt x="92" y="20"/>
                </a:cubicBezTo>
                <a:cubicBezTo>
                  <a:pt x="92" y="13"/>
                  <a:pt x="98" y="8"/>
                  <a:pt x="104" y="8"/>
                </a:cubicBezTo>
                <a:close/>
                <a:moveTo>
                  <a:pt x="64" y="40"/>
                </a:moveTo>
                <a:cubicBezTo>
                  <a:pt x="73" y="40"/>
                  <a:pt x="80" y="47"/>
                  <a:pt x="80" y="56"/>
                </a:cubicBezTo>
                <a:cubicBezTo>
                  <a:pt x="80" y="65"/>
                  <a:pt x="73" y="72"/>
                  <a:pt x="64" y="72"/>
                </a:cubicBezTo>
                <a:cubicBezTo>
                  <a:pt x="55" y="72"/>
                  <a:pt x="48" y="65"/>
                  <a:pt x="48" y="56"/>
                </a:cubicBezTo>
                <a:cubicBezTo>
                  <a:pt x="48" y="47"/>
                  <a:pt x="55" y="40"/>
                  <a:pt x="64" y="40"/>
                </a:cubicBezTo>
                <a:close/>
                <a:moveTo>
                  <a:pt x="24" y="8"/>
                </a:moveTo>
                <a:cubicBezTo>
                  <a:pt x="31" y="8"/>
                  <a:pt x="36" y="13"/>
                  <a:pt x="36" y="20"/>
                </a:cubicBezTo>
                <a:cubicBezTo>
                  <a:pt x="36" y="27"/>
                  <a:pt x="31" y="32"/>
                  <a:pt x="24" y="32"/>
                </a:cubicBezTo>
                <a:cubicBezTo>
                  <a:pt x="18" y="32"/>
                  <a:pt x="12" y="27"/>
                  <a:pt x="12" y="20"/>
                </a:cubicBezTo>
                <a:cubicBezTo>
                  <a:pt x="12" y="13"/>
                  <a:pt x="18" y="8"/>
                  <a:pt x="24" y="8"/>
                </a:cubicBezTo>
                <a:close/>
              </a:path>
            </a:pathLst>
          </a:custGeom>
          <a:solidFill>
            <a:srgbClr val="FFFFFF"/>
          </a:solidFill>
          <a:ln>
            <a:noFill/>
          </a:ln>
        </p:spPr>
        <p:txBody>
          <a:bodyPr vert="horz" wrap="square" lIns="93260" tIns="46630" rIns="93260" bIns="46630" numCol="1" anchor="t" anchorCtr="0" compatLnSpc="1">
            <a:prstTxWarp prst="textNoShape">
              <a:avLst/>
            </a:prstTxWarp>
          </a:bodyPr>
          <a:lstStyle/>
          <a:p>
            <a:pPr marL="0" marR="0" lvl="0" indent="0" algn="l" defTabSz="932597" rtl="0" eaLnBrk="1" fontAlgn="auto" latinLnBrk="0" hangingPunct="1">
              <a:lnSpc>
                <a:spcPct val="100000"/>
              </a:lnSpc>
              <a:spcBef>
                <a:spcPts val="0"/>
              </a:spcBef>
              <a:spcAft>
                <a:spcPts val="0"/>
              </a:spcAft>
              <a:buClrTx/>
              <a:buSzTx/>
              <a:buFontTx/>
              <a:buNone/>
              <a:tabLst/>
              <a:defRPr/>
            </a:pPr>
            <a:endParaRPr kumimoji="0" lang="en-US" sz="1836" b="0" i="0" u="none" strike="noStrike" kern="0" cap="none" spc="0" normalizeH="0" baseline="0" noProof="0">
              <a:ln>
                <a:noFill/>
              </a:ln>
              <a:solidFill>
                <a:srgbClr val="000000"/>
              </a:solidFill>
              <a:effectLst/>
              <a:uLnTx/>
              <a:uFillTx/>
              <a:latin typeface="Segoe UI"/>
              <a:ea typeface="+mn-ea"/>
              <a:cs typeface="+mn-cs"/>
            </a:endParaRPr>
          </a:p>
        </p:txBody>
      </p:sp>
      <p:sp>
        <p:nvSpPr>
          <p:cNvPr id="143" name="Freeform 41"/>
          <p:cNvSpPr>
            <a:spLocks noEditPoints="1"/>
          </p:cNvSpPr>
          <p:nvPr/>
        </p:nvSpPr>
        <p:spPr bwMode="auto">
          <a:xfrm>
            <a:off x="5025024" y="3633923"/>
            <a:ext cx="265703" cy="273446"/>
          </a:xfrm>
          <a:custGeom>
            <a:avLst/>
            <a:gdLst>
              <a:gd name="T0" fmla="*/ 120 w 120"/>
              <a:gd name="T1" fmla="*/ 0 h 120"/>
              <a:gd name="T2" fmla="*/ 0 w 120"/>
              <a:gd name="T3" fmla="*/ 0 h 120"/>
              <a:gd name="T4" fmla="*/ 0 w 120"/>
              <a:gd name="T5" fmla="*/ 120 h 120"/>
              <a:gd name="T6" fmla="*/ 24 w 120"/>
              <a:gd name="T7" fmla="*/ 120 h 120"/>
              <a:gd name="T8" fmla="*/ 24 w 120"/>
              <a:gd name="T9" fmla="*/ 116 h 120"/>
              <a:gd name="T10" fmla="*/ 60 w 120"/>
              <a:gd name="T11" fmla="*/ 80 h 120"/>
              <a:gd name="T12" fmla="*/ 96 w 120"/>
              <a:gd name="T13" fmla="*/ 116 h 120"/>
              <a:gd name="T14" fmla="*/ 96 w 120"/>
              <a:gd name="T15" fmla="*/ 120 h 120"/>
              <a:gd name="T16" fmla="*/ 120 w 120"/>
              <a:gd name="T17" fmla="*/ 120 h 120"/>
              <a:gd name="T18" fmla="*/ 120 w 120"/>
              <a:gd name="T19" fmla="*/ 0 h 120"/>
              <a:gd name="T20" fmla="*/ 36 w 120"/>
              <a:gd name="T21" fmla="*/ 48 h 120"/>
              <a:gd name="T22" fmla="*/ 60 w 120"/>
              <a:gd name="T23" fmla="*/ 24 h 120"/>
              <a:gd name="T24" fmla="*/ 84 w 120"/>
              <a:gd name="T25" fmla="*/ 48 h 120"/>
              <a:gd name="T26" fmla="*/ 60 w 120"/>
              <a:gd name="T27" fmla="*/ 72 h 120"/>
              <a:gd name="T28" fmla="*/ 36 w 120"/>
              <a:gd name="T29" fmla="*/ 48 h 120"/>
              <a:gd name="T30" fmla="*/ 112 w 120"/>
              <a:gd name="T31" fmla="*/ 112 h 120"/>
              <a:gd name="T32" fmla="*/ 104 w 120"/>
              <a:gd name="T33" fmla="*/ 112 h 120"/>
              <a:gd name="T34" fmla="*/ 77 w 120"/>
              <a:gd name="T35" fmla="*/ 75 h 120"/>
              <a:gd name="T36" fmla="*/ 92 w 120"/>
              <a:gd name="T37" fmla="*/ 48 h 120"/>
              <a:gd name="T38" fmla="*/ 60 w 120"/>
              <a:gd name="T39" fmla="*/ 16 h 120"/>
              <a:gd name="T40" fmla="*/ 28 w 120"/>
              <a:gd name="T41" fmla="*/ 48 h 120"/>
              <a:gd name="T42" fmla="*/ 43 w 120"/>
              <a:gd name="T43" fmla="*/ 75 h 120"/>
              <a:gd name="T44" fmla="*/ 16 w 120"/>
              <a:gd name="T45" fmla="*/ 112 h 120"/>
              <a:gd name="T46" fmla="*/ 8 w 120"/>
              <a:gd name="T47" fmla="*/ 112 h 120"/>
              <a:gd name="T48" fmla="*/ 8 w 120"/>
              <a:gd name="T49" fmla="*/ 8 h 120"/>
              <a:gd name="T50" fmla="*/ 112 w 120"/>
              <a:gd name="T51" fmla="*/ 8 h 120"/>
              <a:gd name="T52" fmla="*/ 112 w 120"/>
              <a:gd name="T53" fmla="*/ 112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20" h="120">
                <a:moveTo>
                  <a:pt x="120" y="0"/>
                </a:moveTo>
                <a:cubicBezTo>
                  <a:pt x="0" y="0"/>
                  <a:pt x="0" y="0"/>
                  <a:pt x="0" y="0"/>
                </a:cubicBezTo>
                <a:cubicBezTo>
                  <a:pt x="0" y="120"/>
                  <a:pt x="0" y="120"/>
                  <a:pt x="0" y="120"/>
                </a:cubicBezTo>
                <a:cubicBezTo>
                  <a:pt x="24" y="120"/>
                  <a:pt x="24" y="120"/>
                  <a:pt x="24" y="120"/>
                </a:cubicBezTo>
                <a:cubicBezTo>
                  <a:pt x="24" y="116"/>
                  <a:pt x="24" y="116"/>
                  <a:pt x="24" y="116"/>
                </a:cubicBezTo>
                <a:cubicBezTo>
                  <a:pt x="24" y="96"/>
                  <a:pt x="40" y="80"/>
                  <a:pt x="60" y="80"/>
                </a:cubicBezTo>
                <a:cubicBezTo>
                  <a:pt x="80" y="80"/>
                  <a:pt x="96" y="96"/>
                  <a:pt x="96" y="116"/>
                </a:cubicBezTo>
                <a:cubicBezTo>
                  <a:pt x="96" y="120"/>
                  <a:pt x="96" y="120"/>
                  <a:pt x="96" y="120"/>
                </a:cubicBezTo>
                <a:cubicBezTo>
                  <a:pt x="120" y="120"/>
                  <a:pt x="120" y="120"/>
                  <a:pt x="120" y="120"/>
                </a:cubicBezTo>
                <a:lnTo>
                  <a:pt x="120" y="0"/>
                </a:lnTo>
                <a:close/>
                <a:moveTo>
                  <a:pt x="36" y="48"/>
                </a:moveTo>
                <a:cubicBezTo>
                  <a:pt x="36" y="35"/>
                  <a:pt x="47" y="24"/>
                  <a:pt x="60" y="24"/>
                </a:cubicBezTo>
                <a:cubicBezTo>
                  <a:pt x="73" y="24"/>
                  <a:pt x="84" y="35"/>
                  <a:pt x="84" y="48"/>
                </a:cubicBezTo>
                <a:cubicBezTo>
                  <a:pt x="84" y="61"/>
                  <a:pt x="73" y="72"/>
                  <a:pt x="60" y="72"/>
                </a:cubicBezTo>
                <a:cubicBezTo>
                  <a:pt x="47" y="72"/>
                  <a:pt x="36" y="61"/>
                  <a:pt x="36" y="48"/>
                </a:cubicBezTo>
                <a:close/>
                <a:moveTo>
                  <a:pt x="112" y="112"/>
                </a:moveTo>
                <a:cubicBezTo>
                  <a:pt x="104" y="112"/>
                  <a:pt x="104" y="112"/>
                  <a:pt x="104" y="112"/>
                </a:cubicBezTo>
                <a:cubicBezTo>
                  <a:pt x="102" y="95"/>
                  <a:pt x="91" y="81"/>
                  <a:pt x="77" y="75"/>
                </a:cubicBezTo>
                <a:cubicBezTo>
                  <a:pt x="86" y="70"/>
                  <a:pt x="92" y="60"/>
                  <a:pt x="92" y="48"/>
                </a:cubicBezTo>
                <a:cubicBezTo>
                  <a:pt x="92" y="30"/>
                  <a:pt x="78" y="16"/>
                  <a:pt x="60" y="16"/>
                </a:cubicBezTo>
                <a:cubicBezTo>
                  <a:pt x="42" y="16"/>
                  <a:pt x="28" y="30"/>
                  <a:pt x="28" y="48"/>
                </a:cubicBezTo>
                <a:cubicBezTo>
                  <a:pt x="28" y="60"/>
                  <a:pt x="34" y="70"/>
                  <a:pt x="43" y="75"/>
                </a:cubicBezTo>
                <a:cubicBezTo>
                  <a:pt x="28" y="81"/>
                  <a:pt x="18" y="95"/>
                  <a:pt x="16" y="112"/>
                </a:cubicBezTo>
                <a:cubicBezTo>
                  <a:pt x="8" y="112"/>
                  <a:pt x="8" y="112"/>
                  <a:pt x="8" y="112"/>
                </a:cubicBezTo>
                <a:cubicBezTo>
                  <a:pt x="8" y="8"/>
                  <a:pt x="8" y="8"/>
                  <a:pt x="8" y="8"/>
                </a:cubicBezTo>
                <a:cubicBezTo>
                  <a:pt x="112" y="8"/>
                  <a:pt x="112" y="8"/>
                  <a:pt x="112" y="8"/>
                </a:cubicBezTo>
                <a:lnTo>
                  <a:pt x="112" y="112"/>
                </a:lnTo>
                <a:close/>
              </a:path>
            </a:pathLst>
          </a:custGeom>
          <a:solidFill>
            <a:srgbClr val="FFFFFF"/>
          </a:solidFill>
          <a:ln>
            <a:noFill/>
          </a:ln>
        </p:spPr>
        <p:txBody>
          <a:bodyPr vert="horz" wrap="square" lIns="93260" tIns="46630" rIns="93260" bIns="46630" numCol="1" anchor="t" anchorCtr="0" compatLnSpc="1">
            <a:prstTxWarp prst="textNoShape">
              <a:avLst/>
            </a:prstTxWarp>
          </a:bodyPr>
          <a:lstStyle/>
          <a:p>
            <a:pPr marL="0" marR="0" lvl="0" indent="0" algn="l" defTabSz="932597" rtl="0" eaLnBrk="1" fontAlgn="auto" latinLnBrk="0" hangingPunct="1">
              <a:lnSpc>
                <a:spcPct val="100000"/>
              </a:lnSpc>
              <a:spcBef>
                <a:spcPts val="0"/>
              </a:spcBef>
              <a:spcAft>
                <a:spcPts val="0"/>
              </a:spcAft>
              <a:buClrTx/>
              <a:buSzTx/>
              <a:buFontTx/>
              <a:buNone/>
              <a:tabLst/>
              <a:defRPr/>
            </a:pPr>
            <a:endParaRPr kumimoji="0" lang="en-US" sz="1836" b="0" i="0" u="none" strike="noStrike" kern="0" cap="none" spc="0" normalizeH="0" baseline="0" noProof="0">
              <a:ln>
                <a:noFill/>
              </a:ln>
              <a:solidFill>
                <a:srgbClr val="000000"/>
              </a:solidFill>
              <a:effectLst/>
              <a:uLnTx/>
              <a:uFillTx/>
              <a:latin typeface="Segoe UI"/>
              <a:ea typeface="+mn-ea"/>
              <a:cs typeface="+mn-cs"/>
            </a:endParaRPr>
          </a:p>
        </p:txBody>
      </p:sp>
      <p:sp>
        <p:nvSpPr>
          <p:cNvPr id="144" name="Freeform 36"/>
          <p:cNvSpPr>
            <a:spLocks noEditPoints="1"/>
          </p:cNvSpPr>
          <p:nvPr/>
        </p:nvSpPr>
        <p:spPr bwMode="auto">
          <a:xfrm>
            <a:off x="9470254" y="3765735"/>
            <a:ext cx="369195" cy="393936"/>
          </a:xfrm>
          <a:custGeom>
            <a:avLst/>
            <a:gdLst>
              <a:gd name="T0" fmla="*/ 8 w 128"/>
              <a:gd name="T1" fmla="*/ 71 h 128"/>
              <a:gd name="T2" fmla="*/ 16 w 128"/>
              <a:gd name="T3" fmla="*/ 119 h 128"/>
              <a:gd name="T4" fmla="*/ 24 w 128"/>
              <a:gd name="T5" fmla="*/ 128 h 128"/>
              <a:gd name="T6" fmla="*/ 20 w 128"/>
              <a:gd name="T7" fmla="*/ 112 h 128"/>
              <a:gd name="T8" fmla="*/ 16 w 128"/>
              <a:gd name="T9" fmla="*/ 71 h 128"/>
              <a:gd name="T10" fmla="*/ 32 w 128"/>
              <a:gd name="T11" fmla="*/ 52 h 128"/>
              <a:gd name="T12" fmla="*/ 60 w 128"/>
              <a:gd name="T13" fmla="*/ 52 h 128"/>
              <a:gd name="T14" fmla="*/ 64 w 128"/>
              <a:gd name="T15" fmla="*/ 128 h 128"/>
              <a:gd name="T16" fmla="*/ 72 w 128"/>
              <a:gd name="T17" fmla="*/ 56 h 128"/>
              <a:gd name="T18" fmla="*/ 65 w 128"/>
              <a:gd name="T19" fmla="*/ 40 h 128"/>
              <a:gd name="T20" fmla="*/ 96 w 128"/>
              <a:gd name="T21" fmla="*/ 48 h 128"/>
              <a:gd name="T22" fmla="*/ 112 w 128"/>
              <a:gd name="T23" fmla="*/ 44 h 128"/>
              <a:gd name="T24" fmla="*/ 120 w 128"/>
              <a:gd name="T25" fmla="*/ 108 h 128"/>
              <a:gd name="T26" fmla="*/ 112 w 128"/>
              <a:gd name="T27" fmla="*/ 112 h 128"/>
              <a:gd name="T28" fmla="*/ 120 w 128"/>
              <a:gd name="T29" fmla="*/ 128 h 128"/>
              <a:gd name="T30" fmla="*/ 128 w 128"/>
              <a:gd name="T31" fmla="*/ 108 h 128"/>
              <a:gd name="T32" fmla="*/ 117 w 128"/>
              <a:gd name="T33" fmla="*/ 37 h 128"/>
              <a:gd name="T34" fmla="*/ 96 w 128"/>
              <a:gd name="T35" fmla="*/ 0 h 128"/>
              <a:gd name="T36" fmla="*/ 74 w 128"/>
              <a:gd name="T37" fmla="*/ 32 h 128"/>
              <a:gd name="T38" fmla="*/ 68 w 128"/>
              <a:gd name="T39" fmla="*/ 28 h 128"/>
              <a:gd name="T40" fmla="*/ 20 w 128"/>
              <a:gd name="T41" fmla="*/ 28 h 128"/>
              <a:gd name="T42" fmla="*/ 0 w 128"/>
              <a:gd name="T43" fmla="*/ 60 h 128"/>
              <a:gd name="T44" fmla="*/ 112 w 128"/>
              <a:gd name="T45" fmla="*/ 24 h 128"/>
              <a:gd name="T46" fmla="*/ 80 w 128"/>
              <a:gd name="T47" fmla="*/ 24 h 128"/>
              <a:gd name="T48" fmla="*/ 44 w 128"/>
              <a:gd name="T49" fmla="*/ 12 h 128"/>
              <a:gd name="T50" fmla="*/ 44 w 128"/>
              <a:gd name="T51" fmla="*/ 44 h 128"/>
              <a:gd name="T52" fmla="*/ 44 w 128"/>
              <a:gd name="T53" fmla="*/ 12 h 128"/>
              <a:gd name="T54" fmla="*/ 27 w 128"/>
              <a:gd name="T55" fmla="*/ 45 h 128"/>
              <a:gd name="T56" fmla="*/ 12 w 128"/>
              <a:gd name="T57" fmla="*/ 64 h 128"/>
              <a:gd name="T58" fmla="*/ 23 w 128"/>
              <a:gd name="T59" fmla="*/ 38 h 128"/>
              <a:gd name="T60" fmla="*/ 48 w 128"/>
              <a:gd name="T61" fmla="*/ 120 h 128"/>
              <a:gd name="T62" fmla="*/ 40 w 128"/>
              <a:gd name="T63" fmla="*/ 128 h 128"/>
              <a:gd name="T64" fmla="*/ 88 w 128"/>
              <a:gd name="T65" fmla="*/ 128 h 128"/>
              <a:gd name="T66" fmla="*/ 96 w 128"/>
              <a:gd name="T67" fmla="*/ 120 h 128"/>
              <a:gd name="T68" fmla="*/ 88 w 128"/>
              <a:gd name="T69" fmla="*/ 128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28" h="128">
                <a:moveTo>
                  <a:pt x="0" y="60"/>
                </a:moveTo>
                <a:cubicBezTo>
                  <a:pt x="0" y="65"/>
                  <a:pt x="4" y="70"/>
                  <a:pt x="8" y="71"/>
                </a:cubicBezTo>
                <a:cubicBezTo>
                  <a:pt x="8" y="108"/>
                  <a:pt x="8" y="108"/>
                  <a:pt x="8" y="108"/>
                </a:cubicBezTo>
                <a:cubicBezTo>
                  <a:pt x="8" y="113"/>
                  <a:pt x="12" y="118"/>
                  <a:pt x="16" y="119"/>
                </a:cubicBezTo>
                <a:cubicBezTo>
                  <a:pt x="16" y="128"/>
                  <a:pt x="16" y="128"/>
                  <a:pt x="16" y="128"/>
                </a:cubicBezTo>
                <a:cubicBezTo>
                  <a:pt x="24" y="128"/>
                  <a:pt x="24" y="128"/>
                  <a:pt x="24" y="128"/>
                </a:cubicBezTo>
                <a:cubicBezTo>
                  <a:pt x="24" y="112"/>
                  <a:pt x="24" y="112"/>
                  <a:pt x="24" y="112"/>
                </a:cubicBezTo>
                <a:cubicBezTo>
                  <a:pt x="20" y="112"/>
                  <a:pt x="20" y="112"/>
                  <a:pt x="20" y="112"/>
                </a:cubicBezTo>
                <a:cubicBezTo>
                  <a:pt x="18" y="112"/>
                  <a:pt x="16" y="110"/>
                  <a:pt x="16" y="108"/>
                </a:cubicBezTo>
                <a:cubicBezTo>
                  <a:pt x="16" y="71"/>
                  <a:pt x="16" y="71"/>
                  <a:pt x="16" y="71"/>
                </a:cubicBezTo>
                <a:cubicBezTo>
                  <a:pt x="21" y="70"/>
                  <a:pt x="24" y="65"/>
                  <a:pt x="24" y="60"/>
                </a:cubicBezTo>
                <a:cubicBezTo>
                  <a:pt x="24" y="56"/>
                  <a:pt x="28" y="52"/>
                  <a:pt x="32" y="52"/>
                </a:cubicBezTo>
                <a:cubicBezTo>
                  <a:pt x="44" y="52"/>
                  <a:pt x="44" y="52"/>
                  <a:pt x="44" y="52"/>
                </a:cubicBezTo>
                <a:cubicBezTo>
                  <a:pt x="60" y="52"/>
                  <a:pt x="60" y="52"/>
                  <a:pt x="60" y="52"/>
                </a:cubicBezTo>
                <a:cubicBezTo>
                  <a:pt x="63" y="52"/>
                  <a:pt x="64" y="54"/>
                  <a:pt x="64" y="56"/>
                </a:cubicBezTo>
                <a:cubicBezTo>
                  <a:pt x="64" y="128"/>
                  <a:pt x="64" y="128"/>
                  <a:pt x="64" y="128"/>
                </a:cubicBezTo>
                <a:cubicBezTo>
                  <a:pt x="72" y="128"/>
                  <a:pt x="72" y="128"/>
                  <a:pt x="72" y="128"/>
                </a:cubicBezTo>
                <a:cubicBezTo>
                  <a:pt x="72" y="56"/>
                  <a:pt x="72" y="56"/>
                  <a:pt x="72" y="56"/>
                </a:cubicBezTo>
                <a:cubicBezTo>
                  <a:pt x="72" y="50"/>
                  <a:pt x="68" y="45"/>
                  <a:pt x="62" y="44"/>
                </a:cubicBezTo>
                <a:cubicBezTo>
                  <a:pt x="63" y="43"/>
                  <a:pt x="64" y="41"/>
                  <a:pt x="65" y="40"/>
                </a:cubicBezTo>
                <a:cubicBezTo>
                  <a:pt x="79" y="40"/>
                  <a:pt x="79" y="40"/>
                  <a:pt x="79" y="40"/>
                </a:cubicBezTo>
                <a:cubicBezTo>
                  <a:pt x="83" y="45"/>
                  <a:pt x="89" y="48"/>
                  <a:pt x="96" y="48"/>
                </a:cubicBezTo>
                <a:cubicBezTo>
                  <a:pt x="101" y="48"/>
                  <a:pt x="106" y="47"/>
                  <a:pt x="110" y="44"/>
                </a:cubicBezTo>
                <a:cubicBezTo>
                  <a:pt x="112" y="44"/>
                  <a:pt x="112" y="44"/>
                  <a:pt x="112" y="44"/>
                </a:cubicBezTo>
                <a:cubicBezTo>
                  <a:pt x="117" y="44"/>
                  <a:pt x="120" y="48"/>
                  <a:pt x="120" y="52"/>
                </a:cubicBezTo>
                <a:cubicBezTo>
                  <a:pt x="120" y="108"/>
                  <a:pt x="120" y="108"/>
                  <a:pt x="120" y="108"/>
                </a:cubicBezTo>
                <a:cubicBezTo>
                  <a:pt x="120" y="110"/>
                  <a:pt x="119" y="112"/>
                  <a:pt x="116" y="112"/>
                </a:cubicBezTo>
                <a:cubicBezTo>
                  <a:pt x="112" y="112"/>
                  <a:pt x="112" y="112"/>
                  <a:pt x="112" y="112"/>
                </a:cubicBezTo>
                <a:cubicBezTo>
                  <a:pt x="112" y="128"/>
                  <a:pt x="112" y="128"/>
                  <a:pt x="112" y="128"/>
                </a:cubicBezTo>
                <a:cubicBezTo>
                  <a:pt x="120" y="128"/>
                  <a:pt x="120" y="128"/>
                  <a:pt x="120" y="128"/>
                </a:cubicBezTo>
                <a:cubicBezTo>
                  <a:pt x="120" y="119"/>
                  <a:pt x="120" y="119"/>
                  <a:pt x="120" y="119"/>
                </a:cubicBezTo>
                <a:cubicBezTo>
                  <a:pt x="125" y="118"/>
                  <a:pt x="128" y="113"/>
                  <a:pt x="128" y="108"/>
                </a:cubicBezTo>
                <a:cubicBezTo>
                  <a:pt x="128" y="52"/>
                  <a:pt x="128" y="52"/>
                  <a:pt x="128" y="52"/>
                </a:cubicBezTo>
                <a:cubicBezTo>
                  <a:pt x="128" y="45"/>
                  <a:pt x="124" y="39"/>
                  <a:pt x="117" y="37"/>
                </a:cubicBezTo>
                <a:cubicBezTo>
                  <a:pt x="119" y="33"/>
                  <a:pt x="120" y="29"/>
                  <a:pt x="120" y="24"/>
                </a:cubicBezTo>
                <a:cubicBezTo>
                  <a:pt x="120" y="11"/>
                  <a:pt x="110" y="0"/>
                  <a:pt x="96" y="0"/>
                </a:cubicBezTo>
                <a:cubicBezTo>
                  <a:pt x="83" y="0"/>
                  <a:pt x="72" y="11"/>
                  <a:pt x="72" y="24"/>
                </a:cubicBezTo>
                <a:cubicBezTo>
                  <a:pt x="72" y="27"/>
                  <a:pt x="73" y="29"/>
                  <a:pt x="74" y="32"/>
                </a:cubicBezTo>
                <a:cubicBezTo>
                  <a:pt x="68" y="32"/>
                  <a:pt x="68" y="32"/>
                  <a:pt x="68" y="32"/>
                </a:cubicBezTo>
                <a:cubicBezTo>
                  <a:pt x="68" y="31"/>
                  <a:pt x="68" y="29"/>
                  <a:pt x="68" y="28"/>
                </a:cubicBezTo>
                <a:cubicBezTo>
                  <a:pt x="68" y="15"/>
                  <a:pt x="58" y="4"/>
                  <a:pt x="44" y="4"/>
                </a:cubicBezTo>
                <a:cubicBezTo>
                  <a:pt x="31" y="4"/>
                  <a:pt x="20" y="15"/>
                  <a:pt x="20" y="28"/>
                </a:cubicBezTo>
                <a:cubicBezTo>
                  <a:pt x="20" y="29"/>
                  <a:pt x="21" y="30"/>
                  <a:pt x="21" y="30"/>
                </a:cubicBezTo>
                <a:cubicBezTo>
                  <a:pt x="9" y="35"/>
                  <a:pt x="0" y="47"/>
                  <a:pt x="0" y="60"/>
                </a:cubicBezTo>
                <a:close/>
                <a:moveTo>
                  <a:pt x="96" y="8"/>
                </a:moveTo>
                <a:cubicBezTo>
                  <a:pt x="105" y="8"/>
                  <a:pt x="112" y="15"/>
                  <a:pt x="112" y="24"/>
                </a:cubicBezTo>
                <a:cubicBezTo>
                  <a:pt x="112" y="33"/>
                  <a:pt x="105" y="40"/>
                  <a:pt x="96" y="40"/>
                </a:cubicBezTo>
                <a:cubicBezTo>
                  <a:pt x="88" y="40"/>
                  <a:pt x="80" y="33"/>
                  <a:pt x="80" y="24"/>
                </a:cubicBezTo>
                <a:cubicBezTo>
                  <a:pt x="80" y="15"/>
                  <a:pt x="88" y="8"/>
                  <a:pt x="96" y="8"/>
                </a:cubicBezTo>
                <a:close/>
                <a:moveTo>
                  <a:pt x="44" y="12"/>
                </a:moveTo>
                <a:cubicBezTo>
                  <a:pt x="53" y="12"/>
                  <a:pt x="60" y="19"/>
                  <a:pt x="60" y="28"/>
                </a:cubicBezTo>
                <a:cubicBezTo>
                  <a:pt x="60" y="37"/>
                  <a:pt x="53" y="44"/>
                  <a:pt x="44" y="44"/>
                </a:cubicBezTo>
                <a:cubicBezTo>
                  <a:pt x="36" y="44"/>
                  <a:pt x="28" y="37"/>
                  <a:pt x="28" y="28"/>
                </a:cubicBezTo>
                <a:cubicBezTo>
                  <a:pt x="28" y="19"/>
                  <a:pt x="36" y="12"/>
                  <a:pt x="44" y="12"/>
                </a:cubicBezTo>
                <a:close/>
                <a:moveTo>
                  <a:pt x="23" y="38"/>
                </a:moveTo>
                <a:cubicBezTo>
                  <a:pt x="24" y="41"/>
                  <a:pt x="26" y="43"/>
                  <a:pt x="27" y="45"/>
                </a:cubicBezTo>
                <a:cubicBezTo>
                  <a:pt x="21" y="47"/>
                  <a:pt x="16" y="53"/>
                  <a:pt x="16" y="60"/>
                </a:cubicBezTo>
                <a:cubicBezTo>
                  <a:pt x="16" y="62"/>
                  <a:pt x="15" y="64"/>
                  <a:pt x="12" y="64"/>
                </a:cubicBezTo>
                <a:cubicBezTo>
                  <a:pt x="10" y="64"/>
                  <a:pt x="8" y="62"/>
                  <a:pt x="8" y="60"/>
                </a:cubicBezTo>
                <a:cubicBezTo>
                  <a:pt x="8" y="51"/>
                  <a:pt x="14" y="42"/>
                  <a:pt x="23" y="38"/>
                </a:cubicBezTo>
                <a:close/>
                <a:moveTo>
                  <a:pt x="40" y="120"/>
                </a:moveTo>
                <a:cubicBezTo>
                  <a:pt x="48" y="120"/>
                  <a:pt x="48" y="120"/>
                  <a:pt x="48" y="120"/>
                </a:cubicBezTo>
                <a:cubicBezTo>
                  <a:pt x="48" y="128"/>
                  <a:pt x="48" y="128"/>
                  <a:pt x="48" y="128"/>
                </a:cubicBezTo>
                <a:cubicBezTo>
                  <a:pt x="40" y="128"/>
                  <a:pt x="40" y="128"/>
                  <a:pt x="40" y="128"/>
                </a:cubicBezTo>
                <a:lnTo>
                  <a:pt x="40" y="120"/>
                </a:lnTo>
                <a:close/>
                <a:moveTo>
                  <a:pt x="88" y="128"/>
                </a:moveTo>
                <a:cubicBezTo>
                  <a:pt x="88" y="120"/>
                  <a:pt x="88" y="120"/>
                  <a:pt x="88" y="120"/>
                </a:cubicBezTo>
                <a:cubicBezTo>
                  <a:pt x="96" y="120"/>
                  <a:pt x="96" y="120"/>
                  <a:pt x="96" y="120"/>
                </a:cubicBezTo>
                <a:cubicBezTo>
                  <a:pt x="96" y="128"/>
                  <a:pt x="96" y="128"/>
                  <a:pt x="96" y="128"/>
                </a:cubicBezTo>
                <a:lnTo>
                  <a:pt x="88" y="128"/>
                </a:lnTo>
                <a:close/>
              </a:path>
            </a:pathLst>
          </a:custGeom>
          <a:solidFill>
            <a:srgbClr val="FFFFFF"/>
          </a:solidFill>
          <a:ln>
            <a:noFill/>
          </a:ln>
        </p:spPr>
        <p:txBody>
          <a:bodyPr vert="horz" wrap="square" lIns="93260" tIns="46630" rIns="93260" bIns="46630" numCol="1" anchor="t" anchorCtr="0" compatLnSpc="1">
            <a:prstTxWarp prst="textNoShape">
              <a:avLst/>
            </a:prstTxWarp>
          </a:bodyPr>
          <a:lstStyle/>
          <a:p>
            <a:pPr marL="0" marR="0" lvl="0" indent="0" algn="l" defTabSz="932597" rtl="0" eaLnBrk="1" fontAlgn="auto" latinLnBrk="0" hangingPunct="1">
              <a:lnSpc>
                <a:spcPct val="100000"/>
              </a:lnSpc>
              <a:spcBef>
                <a:spcPts val="0"/>
              </a:spcBef>
              <a:spcAft>
                <a:spcPts val="0"/>
              </a:spcAft>
              <a:buClrTx/>
              <a:buSzTx/>
              <a:buFontTx/>
              <a:buNone/>
              <a:tabLst/>
              <a:defRPr/>
            </a:pPr>
            <a:endParaRPr kumimoji="0" lang="en-US" sz="1836" b="0" i="0" u="none" strike="noStrike" kern="0" cap="none" spc="0" normalizeH="0" baseline="0" noProof="0">
              <a:ln>
                <a:noFill/>
              </a:ln>
              <a:solidFill>
                <a:srgbClr val="000000"/>
              </a:solidFill>
              <a:effectLst/>
              <a:uLnTx/>
              <a:uFillTx/>
              <a:latin typeface="Segoe UI"/>
              <a:ea typeface="+mn-ea"/>
              <a:cs typeface="+mn-cs"/>
            </a:endParaRPr>
          </a:p>
        </p:txBody>
      </p:sp>
      <p:sp>
        <p:nvSpPr>
          <p:cNvPr id="145" name="Freeform 29"/>
          <p:cNvSpPr>
            <a:spLocks noChangeAspect="1" noEditPoints="1"/>
          </p:cNvSpPr>
          <p:nvPr/>
        </p:nvSpPr>
        <p:spPr bwMode="auto">
          <a:xfrm>
            <a:off x="5023403" y="4142790"/>
            <a:ext cx="360406" cy="316251"/>
          </a:xfrm>
          <a:custGeom>
            <a:avLst/>
            <a:gdLst>
              <a:gd name="T0" fmla="*/ 0 w 302"/>
              <a:gd name="T1" fmla="*/ 190 h 265"/>
              <a:gd name="T2" fmla="*/ 37 w 302"/>
              <a:gd name="T3" fmla="*/ 190 h 265"/>
              <a:gd name="T4" fmla="*/ 37 w 302"/>
              <a:gd name="T5" fmla="*/ 265 h 265"/>
              <a:gd name="T6" fmla="*/ 113 w 302"/>
              <a:gd name="T7" fmla="*/ 190 h 265"/>
              <a:gd name="T8" fmla="*/ 302 w 302"/>
              <a:gd name="T9" fmla="*/ 190 h 265"/>
              <a:gd name="T10" fmla="*/ 302 w 302"/>
              <a:gd name="T11" fmla="*/ 0 h 265"/>
              <a:gd name="T12" fmla="*/ 0 w 302"/>
              <a:gd name="T13" fmla="*/ 0 h 265"/>
              <a:gd name="T14" fmla="*/ 0 w 302"/>
              <a:gd name="T15" fmla="*/ 190 h 265"/>
              <a:gd name="T16" fmla="*/ 19 w 302"/>
              <a:gd name="T17" fmla="*/ 19 h 265"/>
              <a:gd name="T18" fmla="*/ 283 w 302"/>
              <a:gd name="T19" fmla="*/ 19 h 265"/>
              <a:gd name="T20" fmla="*/ 283 w 302"/>
              <a:gd name="T21" fmla="*/ 171 h 265"/>
              <a:gd name="T22" fmla="*/ 113 w 302"/>
              <a:gd name="T23" fmla="*/ 171 h 265"/>
              <a:gd name="T24" fmla="*/ 104 w 302"/>
              <a:gd name="T25" fmla="*/ 171 h 265"/>
              <a:gd name="T26" fmla="*/ 99 w 302"/>
              <a:gd name="T27" fmla="*/ 175 h 265"/>
              <a:gd name="T28" fmla="*/ 56 w 302"/>
              <a:gd name="T29" fmla="*/ 218 h 265"/>
              <a:gd name="T30" fmla="*/ 56 w 302"/>
              <a:gd name="T31" fmla="*/ 190 h 265"/>
              <a:gd name="T32" fmla="*/ 56 w 302"/>
              <a:gd name="T33" fmla="*/ 171 h 265"/>
              <a:gd name="T34" fmla="*/ 37 w 302"/>
              <a:gd name="T35" fmla="*/ 171 h 265"/>
              <a:gd name="T36" fmla="*/ 19 w 302"/>
              <a:gd name="T37" fmla="*/ 171 h 265"/>
              <a:gd name="T38" fmla="*/ 19 w 302"/>
              <a:gd name="T39" fmla="*/ 19 h 2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302" h="265">
                <a:moveTo>
                  <a:pt x="0" y="190"/>
                </a:moveTo>
                <a:lnTo>
                  <a:pt x="37" y="190"/>
                </a:lnTo>
                <a:lnTo>
                  <a:pt x="37" y="265"/>
                </a:lnTo>
                <a:lnTo>
                  <a:pt x="113" y="190"/>
                </a:lnTo>
                <a:lnTo>
                  <a:pt x="302" y="190"/>
                </a:lnTo>
                <a:lnTo>
                  <a:pt x="302" y="0"/>
                </a:lnTo>
                <a:lnTo>
                  <a:pt x="0" y="0"/>
                </a:lnTo>
                <a:lnTo>
                  <a:pt x="0" y="190"/>
                </a:lnTo>
                <a:close/>
                <a:moveTo>
                  <a:pt x="19" y="19"/>
                </a:moveTo>
                <a:lnTo>
                  <a:pt x="283" y="19"/>
                </a:lnTo>
                <a:lnTo>
                  <a:pt x="283" y="171"/>
                </a:lnTo>
                <a:lnTo>
                  <a:pt x="113" y="171"/>
                </a:lnTo>
                <a:lnTo>
                  <a:pt x="104" y="171"/>
                </a:lnTo>
                <a:lnTo>
                  <a:pt x="99" y="175"/>
                </a:lnTo>
                <a:lnTo>
                  <a:pt x="56" y="218"/>
                </a:lnTo>
                <a:lnTo>
                  <a:pt x="56" y="190"/>
                </a:lnTo>
                <a:lnTo>
                  <a:pt x="56" y="171"/>
                </a:lnTo>
                <a:lnTo>
                  <a:pt x="37" y="171"/>
                </a:lnTo>
                <a:lnTo>
                  <a:pt x="19" y="171"/>
                </a:lnTo>
                <a:lnTo>
                  <a:pt x="19" y="19"/>
                </a:lnTo>
                <a:close/>
              </a:path>
            </a:pathLst>
          </a:custGeom>
          <a:solidFill>
            <a:srgbClr val="FFFFFF"/>
          </a:solidFill>
          <a:ln>
            <a:noFill/>
          </a:ln>
        </p:spPr>
        <p:txBody>
          <a:bodyPr vert="horz" wrap="square" lIns="93260" tIns="46630" rIns="93260" bIns="46630" numCol="1" anchor="t" anchorCtr="0" compatLnSpc="1">
            <a:prstTxWarp prst="textNoShape">
              <a:avLst/>
            </a:prstTxWarp>
          </a:bodyPr>
          <a:lstStyle/>
          <a:p>
            <a:pPr marL="0" marR="0" lvl="0" indent="0" algn="l" defTabSz="932597" rtl="0" eaLnBrk="1" fontAlgn="auto" latinLnBrk="0" hangingPunct="1">
              <a:lnSpc>
                <a:spcPct val="100000"/>
              </a:lnSpc>
              <a:spcBef>
                <a:spcPts val="0"/>
              </a:spcBef>
              <a:spcAft>
                <a:spcPts val="0"/>
              </a:spcAft>
              <a:buClrTx/>
              <a:buSzTx/>
              <a:buFontTx/>
              <a:buNone/>
              <a:tabLst/>
              <a:defRPr/>
            </a:pPr>
            <a:endParaRPr kumimoji="0" lang="en-US" sz="1836" b="0" i="0" u="none" strike="noStrike" kern="0" cap="none" spc="0" normalizeH="0" baseline="0" noProof="0">
              <a:ln>
                <a:noFill/>
              </a:ln>
              <a:solidFill>
                <a:srgbClr val="000000"/>
              </a:solidFill>
              <a:effectLst/>
              <a:uLnTx/>
              <a:uFillTx/>
              <a:latin typeface="Segoe UI"/>
              <a:ea typeface="+mn-ea"/>
              <a:cs typeface="+mn-cs"/>
            </a:endParaRPr>
          </a:p>
        </p:txBody>
      </p:sp>
      <p:sp>
        <p:nvSpPr>
          <p:cNvPr id="147" name="Freeform 29"/>
          <p:cNvSpPr>
            <a:spLocks noChangeAspect="1" noEditPoints="1"/>
          </p:cNvSpPr>
          <p:nvPr/>
        </p:nvSpPr>
        <p:spPr bwMode="auto">
          <a:xfrm>
            <a:off x="9779929" y="4213476"/>
            <a:ext cx="360406" cy="316251"/>
          </a:xfrm>
          <a:custGeom>
            <a:avLst/>
            <a:gdLst>
              <a:gd name="T0" fmla="*/ 0 w 302"/>
              <a:gd name="T1" fmla="*/ 190 h 265"/>
              <a:gd name="T2" fmla="*/ 37 w 302"/>
              <a:gd name="T3" fmla="*/ 190 h 265"/>
              <a:gd name="T4" fmla="*/ 37 w 302"/>
              <a:gd name="T5" fmla="*/ 265 h 265"/>
              <a:gd name="T6" fmla="*/ 113 w 302"/>
              <a:gd name="T7" fmla="*/ 190 h 265"/>
              <a:gd name="T8" fmla="*/ 302 w 302"/>
              <a:gd name="T9" fmla="*/ 190 h 265"/>
              <a:gd name="T10" fmla="*/ 302 w 302"/>
              <a:gd name="T11" fmla="*/ 0 h 265"/>
              <a:gd name="T12" fmla="*/ 0 w 302"/>
              <a:gd name="T13" fmla="*/ 0 h 265"/>
              <a:gd name="T14" fmla="*/ 0 w 302"/>
              <a:gd name="T15" fmla="*/ 190 h 265"/>
              <a:gd name="T16" fmla="*/ 19 w 302"/>
              <a:gd name="T17" fmla="*/ 19 h 265"/>
              <a:gd name="T18" fmla="*/ 283 w 302"/>
              <a:gd name="T19" fmla="*/ 19 h 265"/>
              <a:gd name="T20" fmla="*/ 283 w 302"/>
              <a:gd name="T21" fmla="*/ 171 h 265"/>
              <a:gd name="T22" fmla="*/ 113 w 302"/>
              <a:gd name="T23" fmla="*/ 171 h 265"/>
              <a:gd name="T24" fmla="*/ 104 w 302"/>
              <a:gd name="T25" fmla="*/ 171 h 265"/>
              <a:gd name="T26" fmla="*/ 99 w 302"/>
              <a:gd name="T27" fmla="*/ 175 h 265"/>
              <a:gd name="T28" fmla="*/ 56 w 302"/>
              <a:gd name="T29" fmla="*/ 218 h 265"/>
              <a:gd name="T30" fmla="*/ 56 w 302"/>
              <a:gd name="T31" fmla="*/ 190 h 265"/>
              <a:gd name="T32" fmla="*/ 56 w 302"/>
              <a:gd name="T33" fmla="*/ 171 h 265"/>
              <a:gd name="T34" fmla="*/ 37 w 302"/>
              <a:gd name="T35" fmla="*/ 171 h 265"/>
              <a:gd name="T36" fmla="*/ 19 w 302"/>
              <a:gd name="T37" fmla="*/ 171 h 265"/>
              <a:gd name="T38" fmla="*/ 19 w 302"/>
              <a:gd name="T39" fmla="*/ 19 h 2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302" h="265">
                <a:moveTo>
                  <a:pt x="0" y="190"/>
                </a:moveTo>
                <a:lnTo>
                  <a:pt x="37" y="190"/>
                </a:lnTo>
                <a:lnTo>
                  <a:pt x="37" y="265"/>
                </a:lnTo>
                <a:lnTo>
                  <a:pt x="113" y="190"/>
                </a:lnTo>
                <a:lnTo>
                  <a:pt x="302" y="190"/>
                </a:lnTo>
                <a:lnTo>
                  <a:pt x="302" y="0"/>
                </a:lnTo>
                <a:lnTo>
                  <a:pt x="0" y="0"/>
                </a:lnTo>
                <a:lnTo>
                  <a:pt x="0" y="190"/>
                </a:lnTo>
                <a:close/>
                <a:moveTo>
                  <a:pt x="19" y="19"/>
                </a:moveTo>
                <a:lnTo>
                  <a:pt x="283" y="19"/>
                </a:lnTo>
                <a:lnTo>
                  <a:pt x="283" y="171"/>
                </a:lnTo>
                <a:lnTo>
                  <a:pt x="113" y="171"/>
                </a:lnTo>
                <a:lnTo>
                  <a:pt x="104" y="171"/>
                </a:lnTo>
                <a:lnTo>
                  <a:pt x="99" y="175"/>
                </a:lnTo>
                <a:lnTo>
                  <a:pt x="56" y="218"/>
                </a:lnTo>
                <a:lnTo>
                  <a:pt x="56" y="190"/>
                </a:lnTo>
                <a:lnTo>
                  <a:pt x="56" y="171"/>
                </a:lnTo>
                <a:lnTo>
                  <a:pt x="37" y="171"/>
                </a:lnTo>
                <a:lnTo>
                  <a:pt x="19" y="171"/>
                </a:lnTo>
                <a:lnTo>
                  <a:pt x="19" y="19"/>
                </a:lnTo>
                <a:close/>
              </a:path>
            </a:pathLst>
          </a:custGeom>
          <a:solidFill>
            <a:srgbClr val="FFFFFF"/>
          </a:solidFill>
          <a:ln>
            <a:noFill/>
          </a:ln>
        </p:spPr>
        <p:txBody>
          <a:bodyPr vert="horz" wrap="square" lIns="93260" tIns="46630" rIns="93260" bIns="46630" numCol="1" anchor="t" anchorCtr="0" compatLnSpc="1">
            <a:prstTxWarp prst="textNoShape">
              <a:avLst/>
            </a:prstTxWarp>
          </a:bodyPr>
          <a:lstStyle/>
          <a:p>
            <a:pPr marL="0" marR="0" lvl="0" indent="0" algn="l" defTabSz="932597" rtl="0" eaLnBrk="1" fontAlgn="auto" latinLnBrk="0" hangingPunct="1">
              <a:lnSpc>
                <a:spcPct val="100000"/>
              </a:lnSpc>
              <a:spcBef>
                <a:spcPts val="0"/>
              </a:spcBef>
              <a:spcAft>
                <a:spcPts val="0"/>
              </a:spcAft>
              <a:buClrTx/>
              <a:buSzTx/>
              <a:buFontTx/>
              <a:buNone/>
              <a:tabLst/>
              <a:defRPr/>
            </a:pPr>
            <a:endParaRPr kumimoji="0" lang="en-US" sz="1836" b="0" i="0" u="none" strike="noStrike" kern="0" cap="none" spc="0" normalizeH="0" baseline="0" noProof="0">
              <a:ln>
                <a:noFill/>
              </a:ln>
              <a:solidFill>
                <a:srgbClr val="000000"/>
              </a:solidFill>
              <a:effectLst/>
              <a:uLnTx/>
              <a:uFillTx/>
              <a:latin typeface="Segoe UI"/>
              <a:ea typeface="+mn-ea"/>
              <a:cs typeface="+mn-cs"/>
            </a:endParaRPr>
          </a:p>
        </p:txBody>
      </p:sp>
      <p:sp>
        <p:nvSpPr>
          <p:cNvPr id="152" name="Freeform 17"/>
          <p:cNvSpPr>
            <a:spLocks noEditPoints="1"/>
          </p:cNvSpPr>
          <p:nvPr/>
        </p:nvSpPr>
        <p:spPr bwMode="auto">
          <a:xfrm>
            <a:off x="8318878" y="3722577"/>
            <a:ext cx="310307" cy="304293"/>
          </a:xfrm>
          <a:custGeom>
            <a:avLst/>
            <a:gdLst>
              <a:gd name="T0" fmla="*/ 36 w 100"/>
              <a:gd name="T1" fmla="*/ 36 h 108"/>
              <a:gd name="T2" fmla="*/ 16 w 100"/>
              <a:gd name="T3" fmla="*/ 36 h 108"/>
              <a:gd name="T4" fmla="*/ 16 w 100"/>
              <a:gd name="T5" fmla="*/ 28 h 108"/>
              <a:gd name="T6" fmla="*/ 36 w 100"/>
              <a:gd name="T7" fmla="*/ 28 h 108"/>
              <a:gd name="T8" fmla="*/ 36 w 100"/>
              <a:gd name="T9" fmla="*/ 36 h 108"/>
              <a:gd name="T10" fmla="*/ 16 w 100"/>
              <a:gd name="T11" fmla="*/ 60 h 108"/>
              <a:gd name="T12" fmla="*/ 52 w 100"/>
              <a:gd name="T13" fmla="*/ 60 h 108"/>
              <a:gd name="T14" fmla="*/ 52 w 100"/>
              <a:gd name="T15" fmla="*/ 52 h 108"/>
              <a:gd name="T16" fmla="*/ 16 w 100"/>
              <a:gd name="T17" fmla="*/ 52 h 108"/>
              <a:gd name="T18" fmla="*/ 16 w 100"/>
              <a:gd name="T19" fmla="*/ 60 h 108"/>
              <a:gd name="T20" fmla="*/ 16 w 100"/>
              <a:gd name="T21" fmla="*/ 84 h 108"/>
              <a:gd name="T22" fmla="*/ 40 w 100"/>
              <a:gd name="T23" fmla="*/ 84 h 108"/>
              <a:gd name="T24" fmla="*/ 40 w 100"/>
              <a:gd name="T25" fmla="*/ 76 h 108"/>
              <a:gd name="T26" fmla="*/ 16 w 100"/>
              <a:gd name="T27" fmla="*/ 76 h 108"/>
              <a:gd name="T28" fmla="*/ 16 w 100"/>
              <a:gd name="T29" fmla="*/ 84 h 108"/>
              <a:gd name="T30" fmla="*/ 99 w 100"/>
              <a:gd name="T31" fmla="*/ 33 h 108"/>
              <a:gd name="T32" fmla="*/ 93 w 100"/>
              <a:gd name="T33" fmla="*/ 33 h 108"/>
              <a:gd name="T34" fmla="*/ 92 w 100"/>
              <a:gd name="T35" fmla="*/ 34 h 108"/>
              <a:gd name="T36" fmla="*/ 97 w 100"/>
              <a:gd name="T37" fmla="*/ 40 h 108"/>
              <a:gd name="T38" fmla="*/ 99 w 100"/>
              <a:gd name="T39" fmla="*/ 39 h 108"/>
              <a:gd name="T40" fmla="*/ 99 w 100"/>
              <a:gd name="T41" fmla="*/ 33 h 108"/>
              <a:gd name="T42" fmla="*/ 80 w 100"/>
              <a:gd name="T43" fmla="*/ 28 h 108"/>
              <a:gd name="T44" fmla="*/ 80 w 100"/>
              <a:gd name="T45" fmla="*/ 46 h 108"/>
              <a:gd name="T46" fmla="*/ 86 w 100"/>
              <a:gd name="T47" fmla="*/ 40 h 108"/>
              <a:gd name="T48" fmla="*/ 92 w 100"/>
              <a:gd name="T49" fmla="*/ 46 h 108"/>
              <a:gd name="T50" fmla="*/ 80 w 100"/>
              <a:gd name="T51" fmla="*/ 58 h 108"/>
              <a:gd name="T52" fmla="*/ 80 w 100"/>
              <a:gd name="T53" fmla="*/ 108 h 108"/>
              <a:gd name="T54" fmla="*/ 0 w 100"/>
              <a:gd name="T55" fmla="*/ 108 h 108"/>
              <a:gd name="T56" fmla="*/ 0 w 100"/>
              <a:gd name="T57" fmla="*/ 0 h 108"/>
              <a:gd name="T58" fmla="*/ 52 w 100"/>
              <a:gd name="T59" fmla="*/ 0 h 108"/>
              <a:gd name="T60" fmla="*/ 80 w 100"/>
              <a:gd name="T61" fmla="*/ 28 h 108"/>
              <a:gd name="T62" fmla="*/ 52 w 100"/>
              <a:gd name="T63" fmla="*/ 28 h 108"/>
              <a:gd name="T64" fmla="*/ 68 w 100"/>
              <a:gd name="T65" fmla="*/ 28 h 108"/>
              <a:gd name="T66" fmla="*/ 52 w 100"/>
              <a:gd name="T67" fmla="*/ 11 h 108"/>
              <a:gd name="T68" fmla="*/ 52 w 100"/>
              <a:gd name="T69" fmla="*/ 28 h 108"/>
              <a:gd name="T70" fmla="*/ 72 w 100"/>
              <a:gd name="T71" fmla="*/ 36 h 108"/>
              <a:gd name="T72" fmla="*/ 44 w 100"/>
              <a:gd name="T73" fmla="*/ 36 h 108"/>
              <a:gd name="T74" fmla="*/ 44 w 100"/>
              <a:gd name="T75" fmla="*/ 8 h 108"/>
              <a:gd name="T76" fmla="*/ 8 w 100"/>
              <a:gd name="T77" fmla="*/ 8 h 108"/>
              <a:gd name="T78" fmla="*/ 8 w 100"/>
              <a:gd name="T79" fmla="*/ 100 h 108"/>
              <a:gd name="T80" fmla="*/ 72 w 100"/>
              <a:gd name="T81" fmla="*/ 100 h 108"/>
              <a:gd name="T82" fmla="*/ 72 w 100"/>
              <a:gd name="T83" fmla="*/ 66 h 108"/>
              <a:gd name="T84" fmla="*/ 53 w 100"/>
              <a:gd name="T85" fmla="*/ 84 h 108"/>
              <a:gd name="T86" fmla="*/ 48 w 100"/>
              <a:gd name="T87" fmla="*/ 84 h 108"/>
              <a:gd name="T88" fmla="*/ 48 w 100"/>
              <a:gd name="T89" fmla="*/ 78 h 108"/>
              <a:gd name="T90" fmla="*/ 72 w 100"/>
              <a:gd name="T91" fmla="*/ 54 h 108"/>
              <a:gd name="T92" fmla="*/ 72 w 100"/>
              <a:gd name="T93" fmla="*/ 36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00" h="108">
                <a:moveTo>
                  <a:pt x="36" y="36"/>
                </a:moveTo>
                <a:cubicBezTo>
                  <a:pt x="16" y="36"/>
                  <a:pt x="16" y="36"/>
                  <a:pt x="16" y="36"/>
                </a:cubicBezTo>
                <a:cubicBezTo>
                  <a:pt x="16" y="28"/>
                  <a:pt x="16" y="28"/>
                  <a:pt x="16" y="28"/>
                </a:cubicBezTo>
                <a:cubicBezTo>
                  <a:pt x="36" y="28"/>
                  <a:pt x="36" y="28"/>
                  <a:pt x="36" y="28"/>
                </a:cubicBezTo>
                <a:lnTo>
                  <a:pt x="36" y="36"/>
                </a:lnTo>
                <a:close/>
                <a:moveTo>
                  <a:pt x="16" y="60"/>
                </a:moveTo>
                <a:cubicBezTo>
                  <a:pt x="52" y="60"/>
                  <a:pt x="52" y="60"/>
                  <a:pt x="52" y="60"/>
                </a:cubicBezTo>
                <a:cubicBezTo>
                  <a:pt x="52" y="52"/>
                  <a:pt x="52" y="52"/>
                  <a:pt x="52" y="52"/>
                </a:cubicBezTo>
                <a:cubicBezTo>
                  <a:pt x="16" y="52"/>
                  <a:pt x="16" y="52"/>
                  <a:pt x="16" y="52"/>
                </a:cubicBezTo>
                <a:lnTo>
                  <a:pt x="16" y="60"/>
                </a:lnTo>
                <a:close/>
                <a:moveTo>
                  <a:pt x="16" y="84"/>
                </a:moveTo>
                <a:cubicBezTo>
                  <a:pt x="40" y="84"/>
                  <a:pt x="40" y="84"/>
                  <a:pt x="40" y="84"/>
                </a:cubicBezTo>
                <a:cubicBezTo>
                  <a:pt x="40" y="76"/>
                  <a:pt x="40" y="76"/>
                  <a:pt x="40" y="76"/>
                </a:cubicBezTo>
                <a:cubicBezTo>
                  <a:pt x="16" y="76"/>
                  <a:pt x="16" y="76"/>
                  <a:pt x="16" y="76"/>
                </a:cubicBezTo>
                <a:lnTo>
                  <a:pt x="16" y="84"/>
                </a:lnTo>
                <a:close/>
                <a:moveTo>
                  <a:pt x="99" y="33"/>
                </a:moveTo>
                <a:cubicBezTo>
                  <a:pt x="97" y="31"/>
                  <a:pt x="95" y="31"/>
                  <a:pt x="93" y="33"/>
                </a:cubicBezTo>
                <a:cubicBezTo>
                  <a:pt x="92" y="34"/>
                  <a:pt x="92" y="34"/>
                  <a:pt x="92" y="34"/>
                </a:cubicBezTo>
                <a:cubicBezTo>
                  <a:pt x="97" y="40"/>
                  <a:pt x="97" y="40"/>
                  <a:pt x="97" y="40"/>
                </a:cubicBezTo>
                <a:cubicBezTo>
                  <a:pt x="99" y="39"/>
                  <a:pt x="99" y="39"/>
                  <a:pt x="99" y="39"/>
                </a:cubicBezTo>
                <a:cubicBezTo>
                  <a:pt x="100" y="37"/>
                  <a:pt x="100" y="35"/>
                  <a:pt x="99" y="33"/>
                </a:cubicBezTo>
                <a:close/>
                <a:moveTo>
                  <a:pt x="80" y="28"/>
                </a:moveTo>
                <a:cubicBezTo>
                  <a:pt x="80" y="46"/>
                  <a:pt x="80" y="46"/>
                  <a:pt x="80" y="46"/>
                </a:cubicBezTo>
                <a:cubicBezTo>
                  <a:pt x="86" y="40"/>
                  <a:pt x="86" y="40"/>
                  <a:pt x="86" y="40"/>
                </a:cubicBezTo>
                <a:cubicBezTo>
                  <a:pt x="92" y="46"/>
                  <a:pt x="92" y="46"/>
                  <a:pt x="92" y="46"/>
                </a:cubicBezTo>
                <a:cubicBezTo>
                  <a:pt x="80" y="58"/>
                  <a:pt x="80" y="58"/>
                  <a:pt x="80" y="58"/>
                </a:cubicBezTo>
                <a:cubicBezTo>
                  <a:pt x="80" y="108"/>
                  <a:pt x="80" y="108"/>
                  <a:pt x="80" y="108"/>
                </a:cubicBezTo>
                <a:cubicBezTo>
                  <a:pt x="0" y="108"/>
                  <a:pt x="0" y="108"/>
                  <a:pt x="0" y="108"/>
                </a:cubicBezTo>
                <a:cubicBezTo>
                  <a:pt x="0" y="0"/>
                  <a:pt x="0" y="0"/>
                  <a:pt x="0" y="0"/>
                </a:cubicBezTo>
                <a:cubicBezTo>
                  <a:pt x="52" y="0"/>
                  <a:pt x="52" y="0"/>
                  <a:pt x="52" y="0"/>
                </a:cubicBezTo>
                <a:lnTo>
                  <a:pt x="80" y="28"/>
                </a:lnTo>
                <a:close/>
                <a:moveTo>
                  <a:pt x="52" y="28"/>
                </a:moveTo>
                <a:cubicBezTo>
                  <a:pt x="68" y="28"/>
                  <a:pt x="68" y="28"/>
                  <a:pt x="68" y="28"/>
                </a:cubicBezTo>
                <a:cubicBezTo>
                  <a:pt x="52" y="11"/>
                  <a:pt x="52" y="11"/>
                  <a:pt x="52" y="11"/>
                </a:cubicBezTo>
                <a:lnTo>
                  <a:pt x="52" y="28"/>
                </a:lnTo>
                <a:close/>
                <a:moveTo>
                  <a:pt x="72" y="36"/>
                </a:moveTo>
                <a:cubicBezTo>
                  <a:pt x="44" y="36"/>
                  <a:pt x="44" y="36"/>
                  <a:pt x="44" y="36"/>
                </a:cubicBezTo>
                <a:cubicBezTo>
                  <a:pt x="44" y="8"/>
                  <a:pt x="44" y="8"/>
                  <a:pt x="44" y="8"/>
                </a:cubicBezTo>
                <a:cubicBezTo>
                  <a:pt x="8" y="8"/>
                  <a:pt x="8" y="8"/>
                  <a:pt x="8" y="8"/>
                </a:cubicBezTo>
                <a:cubicBezTo>
                  <a:pt x="8" y="100"/>
                  <a:pt x="8" y="100"/>
                  <a:pt x="8" y="100"/>
                </a:cubicBezTo>
                <a:cubicBezTo>
                  <a:pt x="72" y="100"/>
                  <a:pt x="72" y="100"/>
                  <a:pt x="72" y="100"/>
                </a:cubicBezTo>
                <a:cubicBezTo>
                  <a:pt x="72" y="66"/>
                  <a:pt x="72" y="66"/>
                  <a:pt x="72" y="66"/>
                </a:cubicBezTo>
                <a:cubicBezTo>
                  <a:pt x="53" y="84"/>
                  <a:pt x="53" y="84"/>
                  <a:pt x="53" y="84"/>
                </a:cubicBezTo>
                <a:cubicBezTo>
                  <a:pt x="48" y="84"/>
                  <a:pt x="48" y="84"/>
                  <a:pt x="48" y="84"/>
                </a:cubicBezTo>
                <a:cubicBezTo>
                  <a:pt x="48" y="78"/>
                  <a:pt x="48" y="78"/>
                  <a:pt x="48" y="78"/>
                </a:cubicBezTo>
                <a:cubicBezTo>
                  <a:pt x="72" y="54"/>
                  <a:pt x="72" y="54"/>
                  <a:pt x="72" y="54"/>
                </a:cubicBezTo>
                <a:lnTo>
                  <a:pt x="72" y="36"/>
                </a:lnTo>
                <a:close/>
              </a:path>
            </a:pathLst>
          </a:custGeom>
          <a:solidFill>
            <a:srgbClr val="FFFFFF"/>
          </a:solidFill>
          <a:ln>
            <a:noFill/>
          </a:ln>
        </p:spPr>
        <p:txBody>
          <a:bodyPr vert="horz" wrap="square" lIns="93260" tIns="46630" rIns="93260" bIns="46630" numCol="1" anchor="t" anchorCtr="0" compatLnSpc="1">
            <a:prstTxWarp prst="textNoShape">
              <a:avLst/>
            </a:prstTxWarp>
          </a:bodyPr>
          <a:lstStyle/>
          <a:p>
            <a:pPr marL="0" marR="0" lvl="0" indent="0" algn="l" defTabSz="932597" rtl="0" eaLnBrk="1" fontAlgn="auto" latinLnBrk="0" hangingPunct="1">
              <a:lnSpc>
                <a:spcPct val="100000"/>
              </a:lnSpc>
              <a:spcBef>
                <a:spcPts val="0"/>
              </a:spcBef>
              <a:spcAft>
                <a:spcPts val="0"/>
              </a:spcAft>
              <a:buClrTx/>
              <a:buSzTx/>
              <a:buFontTx/>
              <a:buNone/>
              <a:tabLst/>
              <a:defRPr/>
            </a:pPr>
            <a:endParaRPr kumimoji="0" lang="en-US" sz="1836" b="0" i="0" u="none" strike="noStrike" kern="0" cap="none" spc="0" normalizeH="0" baseline="0" noProof="0">
              <a:ln>
                <a:noFill/>
              </a:ln>
              <a:solidFill>
                <a:srgbClr val="000000"/>
              </a:solidFill>
              <a:effectLst/>
              <a:uLnTx/>
              <a:uFillTx/>
              <a:latin typeface="Segoe UI"/>
              <a:ea typeface="+mn-ea"/>
              <a:cs typeface="+mn-cs"/>
            </a:endParaRPr>
          </a:p>
        </p:txBody>
      </p:sp>
      <p:sp>
        <p:nvSpPr>
          <p:cNvPr id="153" name="Freeform 152"/>
          <p:cNvSpPr>
            <a:spLocks noEditPoints="1"/>
          </p:cNvSpPr>
          <p:nvPr/>
        </p:nvSpPr>
        <p:spPr bwMode="auto">
          <a:xfrm>
            <a:off x="8581078" y="4048256"/>
            <a:ext cx="490589" cy="369155"/>
          </a:xfrm>
          <a:custGeom>
            <a:avLst/>
            <a:gdLst>
              <a:gd name="T0" fmla="*/ 106 w 128"/>
              <a:gd name="T1" fmla="*/ 52 h 96"/>
              <a:gd name="T2" fmla="*/ 114 w 128"/>
              <a:gd name="T3" fmla="*/ 52 h 96"/>
              <a:gd name="T4" fmla="*/ 114 w 128"/>
              <a:gd name="T5" fmla="*/ 56 h 96"/>
              <a:gd name="T6" fmla="*/ 104 w 128"/>
              <a:gd name="T7" fmla="*/ 54 h 96"/>
              <a:gd name="T8" fmla="*/ 48 w 128"/>
              <a:gd name="T9" fmla="*/ 16 h 96"/>
              <a:gd name="T10" fmla="*/ 56 w 128"/>
              <a:gd name="T11" fmla="*/ 16 h 96"/>
              <a:gd name="T12" fmla="*/ 72 w 128"/>
              <a:gd name="T13" fmla="*/ 36 h 96"/>
              <a:gd name="T14" fmla="*/ 128 w 128"/>
              <a:gd name="T15" fmla="*/ 40 h 96"/>
              <a:gd name="T16" fmla="*/ 128 w 128"/>
              <a:gd name="T17" fmla="*/ 88 h 96"/>
              <a:gd name="T18" fmla="*/ 128 w 128"/>
              <a:gd name="T19" fmla="*/ 96 h 96"/>
              <a:gd name="T20" fmla="*/ 56 w 128"/>
              <a:gd name="T21" fmla="*/ 92 h 96"/>
              <a:gd name="T22" fmla="*/ 56 w 128"/>
              <a:gd name="T23" fmla="*/ 60 h 96"/>
              <a:gd name="T24" fmla="*/ 0 w 128"/>
              <a:gd name="T25" fmla="*/ 56 h 96"/>
              <a:gd name="T26" fmla="*/ 0 w 128"/>
              <a:gd name="T27" fmla="*/ 32 h 96"/>
              <a:gd name="T28" fmla="*/ 0 w 128"/>
              <a:gd name="T29" fmla="*/ 4 h 96"/>
              <a:gd name="T30" fmla="*/ 72 w 128"/>
              <a:gd name="T31" fmla="*/ 0 h 96"/>
              <a:gd name="T32" fmla="*/ 72 w 128"/>
              <a:gd name="T33" fmla="*/ 8 h 96"/>
              <a:gd name="T34" fmla="*/ 56 w 128"/>
              <a:gd name="T35" fmla="*/ 44 h 96"/>
              <a:gd name="T36" fmla="*/ 49 w 128"/>
              <a:gd name="T37" fmla="*/ 42 h 96"/>
              <a:gd name="T38" fmla="*/ 38 w 128"/>
              <a:gd name="T39" fmla="*/ 42 h 96"/>
              <a:gd name="T40" fmla="*/ 8 w 128"/>
              <a:gd name="T41" fmla="*/ 36 h 96"/>
              <a:gd name="T42" fmla="*/ 56 w 128"/>
              <a:gd name="T43" fmla="*/ 52 h 96"/>
              <a:gd name="T44" fmla="*/ 60 w 128"/>
              <a:gd name="T45" fmla="*/ 36 h 96"/>
              <a:gd name="T46" fmla="*/ 64 w 128"/>
              <a:gd name="T47" fmla="*/ 8 h 96"/>
              <a:gd name="T48" fmla="*/ 8 w 128"/>
              <a:gd name="T49" fmla="*/ 24 h 96"/>
              <a:gd name="T50" fmla="*/ 44 w 128"/>
              <a:gd name="T51" fmla="*/ 36 h 96"/>
              <a:gd name="T52" fmla="*/ 60 w 128"/>
              <a:gd name="T53" fmla="*/ 36 h 96"/>
              <a:gd name="T54" fmla="*/ 116 w 128"/>
              <a:gd name="T55" fmla="*/ 84 h 96"/>
              <a:gd name="T56" fmla="*/ 104 w 128"/>
              <a:gd name="T57" fmla="*/ 84 h 96"/>
              <a:gd name="T58" fmla="*/ 88 w 128"/>
              <a:gd name="T59" fmla="*/ 84 h 96"/>
              <a:gd name="T60" fmla="*/ 76 w 128"/>
              <a:gd name="T61" fmla="*/ 84 h 96"/>
              <a:gd name="T62" fmla="*/ 68 w 128"/>
              <a:gd name="T63" fmla="*/ 84 h 96"/>
              <a:gd name="T64" fmla="*/ 64 w 128"/>
              <a:gd name="T65" fmla="*/ 88 h 96"/>
              <a:gd name="T66" fmla="*/ 120 w 128"/>
              <a:gd name="T67" fmla="*/ 84 h 96"/>
              <a:gd name="T68" fmla="*/ 64 w 128"/>
              <a:gd name="T69" fmla="*/ 52 h 96"/>
              <a:gd name="T70" fmla="*/ 64 w 128"/>
              <a:gd name="T71" fmla="*/ 72 h 96"/>
              <a:gd name="T72" fmla="*/ 68 w 128"/>
              <a:gd name="T73" fmla="*/ 68 h 96"/>
              <a:gd name="T74" fmla="*/ 76 w 128"/>
              <a:gd name="T75" fmla="*/ 76 h 96"/>
              <a:gd name="T76" fmla="*/ 80 w 128"/>
              <a:gd name="T77" fmla="*/ 72 h 96"/>
              <a:gd name="T78" fmla="*/ 88 w 128"/>
              <a:gd name="T79" fmla="*/ 68 h 96"/>
              <a:gd name="T80" fmla="*/ 96 w 128"/>
              <a:gd name="T81" fmla="*/ 68 h 96"/>
              <a:gd name="T82" fmla="*/ 100 w 128"/>
              <a:gd name="T83" fmla="*/ 76 h 96"/>
              <a:gd name="T84" fmla="*/ 104 w 128"/>
              <a:gd name="T85" fmla="*/ 72 h 96"/>
              <a:gd name="T86" fmla="*/ 112 w 128"/>
              <a:gd name="T87" fmla="*/ 64 h 96"/>
              <a:gd name="T88" fmla="*/ 116 w 128"/>
              <a:gd name="T89" fmla="*/ 76 h 96"/>
              <a:gd name="T90" fmla="*/ 120 w 128"/>
              <a:gd name="T91" fmla="*/ 64 h 96"/>
              <a:gd name="T92" fmla="*/ 64 w 128"/>
              <a:gd name="T93" fmla="*/ 44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28" h="96">
                <a:moveTo>
                  <a:pt x="104" y="54"/>
                </a:moveTo>
                <a:cubicBezTo>
                  <a:pt x="104" y="53"/>
                  <a:pt x="105" y="52"/>
                  <a:pt x="106" y="52"/>
                </a:cubicBezTo>
                <a:cubicBezTo>
                  <a:pt x="106" y="50"/>
                  <a:pt x="108" y="48"/>
                  <a:pt x="110" y="48"/>
                </a:cubicBezTo>
                <a:cubicBezTo>
                  <a:pt x="112" y="48"/>
                  <a:pt x="114" y="50"/>
                  <a:pt x="114" y="52"/>
                </a:cubicBezTo>
                <a:cubicBezTo>
                  <a:pt x="115" y="52"/>
                  <a:pt x="116" y="53"/>
                  <a:pt x="116" y="54"/>
                </a:cubicBezTo>
                <a:cubicBezTo>
                  <a:pt x="116" y="56"/>
                  <a:pt x="115" y="56"/>
                  <a:pt x="114" y="56"/>
                </a:cubicBezTo>
                <a:cubicBezTo>
                  <a:pt x="106" y="56"/>
                  <a:pt x="106" y="56"/>
                  <a:pt x="106" y="56"/>
                </a:cubicBezTo>
                <a:cubicBezTo>
                  <a:pt x="105" y="56"/>
                  <a:pt x="104" y="56"/>
                  <a:pt x="104" y="54"/>
                </a:cubicBezTo>
                <a:close/>
                <a:moveTo>
                  <a:pt x="52" y="12"/>
                </a:moveTo>
                <a:cubicBezTo>
                  <a:pt x="50" y="12"/>
                  <a:pt x="48" y="14"/>
                  <a:pt x="48" y="16"/>
                </a:cubicBezTo>
                <a:cubicBezTo>
                  <a:pt x="48" y="19"/>
                  <a:pt x="50" y="20"/>
                  <a:pt x="52" y="20"/>
                </a:cubicBezTo>
                <a:cubicBezTo>
                  <a:pt x="54" y="20"/>
                  <a:pt x="56" y="19"/>
                  <a:pt x="56" y="16"/>
                </a:cubicBezTo>
                <a:cubicBezTo>
                  <a:pt x="56" y="14"/>
                  <a:pt x="54" y="12"/>
                  <a:pt x="52" y="12"/>
                </a:cubicBezTo>
                <a:close/>
                <a:moveTo>
                  <a:pt x="72" y="36"/>
                </a:moveTo>
                <a:cubicBezTo>
                  <a:pt x="128" y="36"/>
                  <a:pt x="128" y="36"/>
                  <a:pt x="128" y="36"/>
                </a:cubicBezTo>
                <a:cubicBezTo>
                  <a:pt x="128" y="40"/>
                  <a:pt x="128" y="40"/>
                  <a:pt x="128" y="40"/>
                </a:cubicBezTo>
                <a:cubicBezTo>
                  <a:pt x="128" y="44"/>
                  <a:pt x="128" y="44"/>
                  <a:pt x="128" y="44"/>
                </a:cubicBezTo>
                <a:cubicBezTo>
                  <a:pt x="128" y="88"/>
                  <a:pt x="128" y="88"/>
                  <a:pt x="128" y="88"/>
                </a:cubicBezTo>
                <a:cubicBezTo>
                  <a:pt x="128" y="92"/>
                  <a:pt x="128" y="92"/>
                  <a:pt x="128" y="92"/>
                </a:cubicBezTo>
                <a:cubicBezTo>
                  <a:pt x="128" y="96"/>
                  <a:pt x="128" y="96"/>
                  <a:pt x="128" y="96"/>
                </a:cubicBezTo>
                <a:cubicBezTo>
                  <a:pt x="56" y="96"/>
                  <a:pt x="56" y="96"/>
                  <a:pt x="56" y="96"/>
                </a:cubicBezTo>
                <a:cubicBezTo>
                  <a:pt x="56" y="92"/>
                  <a:pt x="56" y="92"/>
                  <a:pt x="56" y="92"/>
                </a:cubicBezTo>
                <a:cubicBezTo>
                  <a:pt x="56" y="88"/>
                  <a:pt x="56" y="88"/>
                  <a:pt x="56" y="88"/>
                </a:cubicBezTo>
                <a:cubicBezTo>
                  <a:pt x="56" y="60"/>
                  <a:pt x="56" y="60"/>
                  <a:pt x="56" y="60"/>
                </a:cubicBezTo>
                <a:cubicBezTo>
                  <a:pt x="0" y="60"/>
                  <a:pt x="0" y="60"/>
                  <a:pt x="0" y="60"/>
                </a:cubicBezTo>
                <a:cubicBezTo>
                  <a:pt x="0" y="56"/>
                  <a:pt x="0" y="56"/>
                  <a:pt x="0" y="56"/>
                </a:cubicBezTo>
                <a:cubicBezTo>
                  <a:pt x="0" y="52"/>
                  <a:pt x="0" y="52"/>
                  <a:pt x="0" y="52"/>
                </a:cubicBezTo>
                <a:cubicBezTo>
                  <a:pt x="0" y="32"/>
                  <a:pt x="0" y="32"/>
                  <a:pt x="0" y="32"/>
                </a:cubicBezTo>
                <a:cubicBezTo>
                  <a:pt x="0" y="8"/>
                  <a:pt x="0" y="8"/>
                  <a:pt x="0" y="8"/>
                </a:cubicBezTo>
                <a:cubicBezTo>
                  <a:pt x="0" y="4"/>
                  <a:pt x="0" y="4"/>
                  <a:pt x="0" y="4"/>
                </a:cubicBezTo>
                <a:cubicBezTo>
                  <a:pt x="0" y="0"/>
                  <a:pt x="0" y="0"/>
                  <a:pt x="0" y="0"/>
                </a:cubicBezTo>
                <a:cubicBezTo>
                  <a:pt x="72" y="0"/>
                  <a:pt x="72" y="0"/>
                  <a:pt x="72" y="0"/>
                </a:cubicBezTo>
                <a:cubicBezTo>
                  <a:pt x="72" y="4"/>
                  <a:pt x="72" y="4"/>
                  <a:pt x="72" y="4"/>
                </a:cubicBezTo>
                <a:cubicBezTo>
                  <a:pt x="72" y="8"/>
                  <a:pt x="72" y="8"/>
                  <a:pt x="72" y="8"/>
                </a:cubicBezTo>
                <a:lnTo>
                  <a:pt x="72" y="36"/>
                </a:lnTo>
                <a:close/>
                <a:moveTo>
                  <a:pt x="56" y="44"/>
                </a:moveTo>
                <a:cubicBezTo>
                  <a:pt x="52" y="40"/>
                  <a:pt x="52" y="40"/>
                  <a:pt x="52" y="40"/>
                </a:cubicBezTo>
                <a:cubicBezTo>
                  <a:pt x="49" y="42"/>
                  <a:pt x="49" y="42"/>
                  <a:pt x="49" y="42"/>
                </a:cubicBezTo>
                <a:cubicBezTo>
                  <a:pt x="44" y="48"/>
                  <a:pt x="44" y="48"/>
                  <a:pt x="44" y="48"/>
                </a:cubicBezTo>
                <a:cubicBezTo>
                  <a:pt x="38" y="42"/>
                  <a:pt x="38" y="42"/>
                  <a:pt x="38" y="42"/>
                </a:cubicBezTo>
                <a:cubicBezTo>
                  <a:pt x="20" y="24"/>
                  <a:pt x="20" y="24"/>
                  <a:pt x="20" y="24"/>
                </a:cubicBezTo>
                <a:cubicBezTo>
                  <a:pt x="8" y="36"/>
                  <a:pt x="8" y="36"/>
                  <a:pt x="8" y="36"/>
                </a:cubicBezTo>
                <a:cubicBezTo>
                  <a:pt x="8" y="52"/>
                  <a:pt x="8" y="52"/>
                  <a:pt x="8" y="52"/>
                </a:cubicBezTo>
                <a:cubicBezTo>
                  <a:pt x="56" y="52"/>
                  <a:pt x="56" y="52"/>
                  <a:pt x="56" y="52"/>
                </a:cubicBezTo>
                <a:cubicBezTo>
                  <a:pt x="56" y="44"/>
                  <a:pt x="56" y="44"/>
                  <a:pt x="56" y="44"/>
                </a:cubicBezTo>
                <a:close/>
                <a:moveTo>
                  <a:pt x="60" y="36"/>
                </a:moveTo>
                <a:cubicBezTo>
                  <a:pt x="64" y="36"/>
                  <a:pt x="64" y="36"/>
                  <a:pt x="64" y="36"/>
                </a:cubicBezTo>
                <a:cubicBezTo>
                  <a:pt x="64" y="8"/>
                  <a:pt x="64" y="8"/>
                  <a:pt x="64" y="8"/>
                </a:cubicBezTo>
                <a:cubicBezTo>
                  <a:pt x="8" y="8"/>
                  <a:pt x="8" y="8"/>
                  <a:pt x="8" y="8"/>
                </a:cubicBezTo>
                <a:cubicBezTo>
                  <a:pt x="8" y="24"/>
                  <a:pt x="8" y="24"/>
                  <a:pt x="8" y="24"/>
                </a:cubicBezTo>
                <a:cubicBezTo>
                  <a:pt x="20" y="12"/>
                  <a:pt x="20" y="12"/>
                  <a:pt x="20" y="12"/>
                </a:cubicBezTo>
                <a:cubicBezTo>
                  <a:pt x="44" y="36"/>
                  <a:pt x="44" y="36"/>
                  <a:pt x="44" y="36"/>
                </a:cubicBezTo>
                <a:cubicBezTo>
                  <a:pt x="52" y="28"/>
                  <a:pt x="52" y="28"/>
                  <a:pt x="52" y="28"/>
                </a:cubicBezTo>
                <a:lnTo>
                  <a:pt x="60" y="36"/>
                </a:lnTo>
                <a:close/>
                <a:moveTo>
                  <a:pt x="120" y="84"/>
                </a:moveTo>
                <a:cubicBezTo>
                  <a:pt x="116" y="84"/>
                  <a:pt x="116" y="84"/>
                  <a:pt x="116" y="84"/>
                </a:cubicBezTo>
                <a:cubicBezTo>
                  <a:pt x="112" y="84"/>
                  <a:pt x="112" y="84"/>
                  <a:pt x="112" y="84"/>
                </a:cubicBezTo>
                <a:cubicBezTo>
                  <a:pt x="104" y="84"/>
                  <a:pt x="104" y="84"/>
                  <a:pt x="104" y="84"/>
                </a:cubicBezTo>
                <a:cubicBezTo>
                  <a:pt x="96" y="84"/>
                  <a:pt x="96" y="84"/>
                  <a:pt x="96" y="84"/>
                </a:cubicBezTo>
                <a:cubicBezTo>
                  <a:pt x="88" y="84"/>
                  <a:pt x="88" y="84"/>
                  <a:pt x="88" y="84"/>
                </a:cubicBezTo>
                <a:cubicBezTo>
                  <a:pt x="80" y="84"/>
                  <a:pt x="80" y="84"/>
                  <a:pt x="80" y="84"/>
                </a:cubicBezTo>
                <a:cubicBezTo>
                  <a:pt x="76" y="84"/>
                  <a:pt x="76" y="84"/>
                  <a:pt x="76" y="84"/>
                </a:cubicBezTo>
                <a:cubicBezTo>
                  <a:pt x="72" y="84"/>
                  <a:pt x="72" y="84"/>
                  <a:pt x="72" y="84"/>
                </a:cubicBezTo>
                <a:cubicBezTo>
                  <a:pt x="68" y="84"/>
                  <a:pt x="68" y="84"/>
                  <a:pt x="68" y="84"/>
                </a:cubicBezTo>
                <a:cubicBezTo>
                  <a:pt x="64" y="84"/>
                  <a:pt x="64" y="84"/>
                  <a:pt x="64" y="84"/>
                </a:cubicBezTo>
                <a:cubicBezTo>
                  <a:pt x="64" y="88"/>
                  <a:pt x="64" y="88"/>
                  <a:pt x="64" y="88"/>
                </a:cubicBezTo>
                <a:cubicBezTo>
                  <a:pt x="120" y="88"/>
                  <a:pt x="120" y="88"/>
                  <a:pt x="120" y="88"/>
                </a:cubicBezTo>
                <a:lnTo>
                  <a:pt x="120" y="84"/>
                </a:lnTo>
                <a:close/>
                <a:moveTo>
                  <a:pt x="64" y="44"/>
                </a:moveTo>
                <a:cubicBezTo>
                  <a:pt x="64" y="52"/>
                  <a:pt x="64" y="52"/>
                  <a:pt x="64" y="52"/>
                </a:cubicBezTo>
                <a:cubicBezTo>
                  <a:pt x="64" y="60"/>
                  <a:pt x="64" y="60"/>
                  <a:pt x="64" y="60"/>
                </a:cubicBezTo>
                <a:cubicBezTo>
                  <a:pt x="64" y="72"/>
                  <a:pt x="64" y="72"/>
                  <a:pt x="64" y="72"/>
                </a:cubicBezTo>
                <a:cubicBezTo>
                  <a:pt x="68" y="72"/>
                  <a:pt x="68" y="72"/>
                  <a:pt x="68" y="72"/>
                </a:cubicBezTo>
                <a:cubicBezTo>
                  <a:pt x="68" y="68"/>
                  <a:pt x="68" y="68"/>
                  <a:pt x="68" y="68"/>
                </a:cubicBezTo>
                <a:cubicBezTo>
                  <a:pt x="76" y="60"/>
                  <a:pt x="76" y="60"/>
                  <a:pt x="76" y="60"/>
                </a:cubicBezTo>
                <a:cubicBezTo>
                  <a:pt x="76" y="76"/>
                  <a:pt x="76" y="76"/>
                  <a:pt x="76" y="76"/>
                </a:cubicBezTo>
                <a:cubicBezTo>
                  <a:pt x="80" y="76"/>
                  <a:pt x="80" y="76"/>
                  <a:pt x="80" y="76"/>
                </a:cubicBezTo>
                <a:cubicBezTo>
                  <a:pt x="80" y="72"/>
                  <a:pt x="80" y="72"/>
                  <a:pt x="80" y="72"/>
                </a:cubicBezTo>
                <a:cubicBezTo>
                  <a:pt x="88" y="72"/>
                  <a:pt x="88" y="72"/>
                  <a:pt x="88" y="72"/>
                </a:cubicBezTo>
                <a:cubicBezTo>
                  <a:pt x="88" y="68"/>
                  <a:pt x="88" y="68"/>
                  <a:pt x="88" y="68"/>
                </a:cubicBezTo>
                <a:cubicBezTo>
                  <a:pt x="88" y="66"/>
                  <a:pt x="90" y="64"/>
                  <a:pt x="92" y="64"/>
                </a:cubicBezTo>
                <a:cubicBezTo>
                  <a:pt x="94" y="64"/>
                  <a:pt x="96" y="66"/>
                  <a:pt x="96" y="68"/>
                </a:cubicBezTo>
                <a:cubicBezTo>
                  <a:pt x="96" y="76"/>
                  <a:pt x="96" y="76"/>
                  <a:pt x="96" y="76"/>
                </a:cubicBezTo>
                <a:cubicBezTo>
                  <a:pt x="100" y="76"/>
                  <a:pt x="100" y="76"/>
                  <a:pt x="100" y="76"/>
                </a:cubicBezTo>
                <a:cubicBezTo>
                  <a:pt x="100" y="72"/>
                  <a:pt x="100" y="72"/>
                  <a:pt x="100" y="72"/>
                </a:cubicBezTo>
                <a:cubicBezTo>
                  <a:pt x="104" y="72"/>
                  <a:pt x="104" y="72"/>
                  <a:pt x="104" y="72"/>
                </a:cubicBezTo>
                <a:cubicBezTo>
                  <a:pt x="104" y="64"/>
                  <a:pt x="104" y="64"/>
                  <a:pt x="104" y="64"/>
                </a:cubicBezTo>
                <a:cubicBezTo>
                  <a:pt x="112" y="64"/>
                  <a:pt x="112" y="64"/>
                  <a:pt x="112" y="64"/>
                </a:cubicBezTo>
                <a:cubicBezTo>
                  <a:pt x="112" y="76"/>
                  <a:pt x="112" y="76"/>
                  <a:pt x="112" y="76"/>
                </a:cubicBezTo>
                <a:cubicBezTo>
                  <a:pt x="116" y="76"/>
                  <a:pt x="116" y="76"/>
                  <a:pt x="116" y="76"/>
                </a:cubicBezTo>
                <a:cubicBezTo>
                  <a:pt x="116" y="68"/>
                  <a:pt x="116" y="68"/>
                  <a:pt x="116" y="68"/>
                </a:cubicBezTo>
                <a:cubicBezTo>
                  <a:pt x="120" y="64"/>
                  <a:pt x="120" y="64"/>
                  <a:pt x="120" y="64"/>
                </a:cubicBezTo>
                <a:cubicBezTo>
                  <a:pt x="120" y="44"/>
                  <a:pt x="120" y="44"/>
                  <a:pt x="120" y="44"/>
                </a:cubicBezTo>
                <a:lnTo>
                  <a:pt x="64" y="44"/>
                </a:lnTo>
                <a:close/>
              </a:path>
            </a:pathLst>
          </a:custGeom>
          <a:solidFill>
            <a:srgbClr val="FFFFFF"/>
          </a:solidFill>
          <a:ln>
            <a:noFill/>
          </a:ln>
        </p:spPr>
        <p:txBody>
          <a:bodyPr vert="horz" wrap="square" lIns="93260" tIns="46630" rIns="93260" bIns="46630" numCol="1" anchor="t" anchorCtr="0" compatLnSpc="1">
            <a:prstTxWarp prst="textNoShape">
              <a:avLst/>
            </a:prstTxWarp>
          </a:bodyPr>
          <a:lstStyle/>
          <a:p>
            <a:pPr marL="0" marR="0" lvl="0" indent="0" algn="l" defTabSz="932597" rtl="0" eaLnBrk="1" fontAlgn="auto" latinLnBrk="0" hangingPunct="1">
              <a:lnSpc>
                <a:spcPct val="100000"/>
              </a:lnSpc>
              <a:spcBef>
                <a:spcPts val="0"/>
              </a:spcBef>
              <a:spcAft>
                <a:spcPts val="0"/>
              </a:spcAft>
              <a:buClrTx/>
              <a:buSzTx/>
              <a:buFontTx/>
              <a:buNone/>
              <a:tabLst/>
              <a:defRPr/>
            </a:pPr>
            <a:endParaRPr kumimoji="0" lang="en-US" sz="1836" b="0" i="0" u="none" strike="noStrike" kern="0" cap="none" spc="0" normalizeH="0" baseline="0" noProof="0">
              <a:ln>
                <a:noFill/>
              </a:ln>
              <a:solidFill>
                <a:srgbClr val="000000"/>
              </a:solidFill>
              <a:effectLst/>
              <a:uLnTx/>
              <a:uFillTx/>
              <a:latin typeface="Segoe UI"/>
              <a:ea typeface="+mn-ea"/>
              <a:cs typeface="+mn-cs"/>
            </a:endParaRPr>
          </a:p>
        </p:txBody>
      </p:sp>
      <p:sp>
        <p:nvSpPr>
          <p:cNvPr id="154" name="Freeform 153"/>
          <p:cNvSpPr>
            <a:spLocks noEditPoints="1"/>
          </p:cNvSpPr>
          <p:nvPr/>
        </p:nvSpPr>
        <p:spPr bwMode="auto">
          <a:xfrm>
            <a:off x="7260254" y="3887335"/>
            <a:ext cx="308723" cy="320169"/>
          </a:xfrm>
          <a:custGeom>
            <a:avLst/>
            <a:gdLst>
              <a:gd name="T0" fmla="*/ 0 w 284"/>
              <a:gd name="T1" fmla="*/ 284 h 284"/>
              <a:gd name="T2" fmla="*/ 284 w 284"/>
              <a:gd name="T3" fmla="*/ 284 h 284"/>
              <a:gd name="T4" fmla="*/ 284 w 284"/>
              <a:gd name="T5" fmla="*/ 0 h 284"/>
              <a:gd name="T6" fmla="*/ 0 w 284"/>
              <a:gd name="T7" fmla="*/ 0 h 284"/>
              <a:gd name="T8" fmla="*/ 0 w 284"/>
              <a:gd name="T9" fmla="*/ 284 h 284"/>
              <a:gd name="T10" fmla="*/ 19 w 284"/>
              <a:gd name="T11" fmla="*/ 19 h 284"/>
              <a:gd name="T12" fmla="*/ 265 w 284"/>
              <a:gd name="T13" fmla="*/ 19 h 284"/>
              <a:gd name="T14" fmla="*/ 265 w 284"/>
              <a:gd name="T15" fmla="*/ 38 h 284"/>
              <a:gd name="T16" fmla="*/ 19 w 284"/>
              <a:gd name="T17" fmla="*/ 38 h 284"/>
              <a:gd name="T18" fmla="*/ 19 w 284"/>
              <a:gd name="T19" fmla="*/ 19 h 284"/>
              <a:gd name="T20" fmla="*/ 19 w 284"/>
              <a:gd name="T21" fmla="*/ 57 h 284"/>
              <a:gd name="T22" fmla="*/ 265 w 284"/>
              <a:gd name="T23" fmla="*/ 57 h 284"/>
              <a:gd name="T24" fmla="*/ 265 w 284"/>
              <a:gd name="T25" fmla="*/ 265 h 284"/>
              <a:gd name="T26" fmla="*/ 19 w 284"/>
              <a:gd name="T27" fmla="*/ 265 h 284"/>
              <a:gd name="T28" fmla="*/ 19 w 284"/>
              <a:gd name="T29" fmla="*/ 57 h 284"/>
              <a:gd name="T30" fmla="*/ 133 w 284"/>
              <a:gd name="T31" fmla="*/ 95 h 284"/>
              <a:gd name="T32" fmla="*/ 152 w 284"/>
              <a:gd name="T33" fmla="*/ 95 h 284"/>
              <a:gd name="T34" fmla="*/ 152 w 284"/>
              <a:gd name="T35" fmla="*/ 114 h 284"/>
              <a:gd name="T36" fmla="*/ 133 w 284"/>
              <a:gd name="T37" fmla="*/ 114 h 284"/>
              <a:gd name="T38" fmla="*/ 133 w 284"/>
              <a:gd name="T39" fmla="*/ 95 h 284"/>
              <a:gd name="T40" fmla="*/ 208 w 284"/>
              <a:gd name="T41" fmla="*/ 95 h 284"/>
              <a:gd name="T42" fmla="*/ 227 w 284"/>
              <a:gd name="T43" fmla="*/ 95 h 284"/>
              <a:gd name="T44" fmla="*/ 227 w 284"/>
              <a:gd name="T45" fmla="*/ 114 h 284"/>
              <a:gd name="T46" fmla="*/ 208 w 284"/>
              <a:gd name="T47" fmla="*/ 114 h 284"/>
              <a:gd name="T48" fmla="*/ 208 w 284"/>
              <a:gd name="T49" fmla="*/ 95 h 284"/>
              <a:gd name="T50" fmla="*/ 208 w 284"/>
              <a:gd name="T51" fmla="*/ 152 h 284"/>
              <a:gd name="T52" fmla="*/ 227 w 284"/>
              <a:gd name="T53" fmla="*/ 152 h 284"/>
              <a:gd name="T54" fmla="*/ 227 w 284"/>
              <a:gd name="T55" fmla="*/ 170 h 284"/>
              <a:gd name="T56" fmla="*/ 208 w 284"/>
              <a:gd name="T57" fmla="*/ 170 h 284"/>
              <a:gd name="T58" fmla="*/ 208 w 284"/>
              <a:gd name="T59" fmla="*/ 152 h 284"/>
              <a:gd name="T60" fmla="*/ 133 w 284"/>
              <a:gd name="T61" fmla="*/ 152 h 284"/>
              <a:gd name="T62" fmla="*/ 152 w 284"/>
              <a:gd name="T63" fmla="*/ 152 h 284"/>
              <a:gd name="T64" fmla="*/ 152 w 284"/>
              <a:gd name="T65" fmla="*/ 170 h 284"/>
              <a:gd name="T66" fmla="*/ 133 w 284"/>
              <a:gd name="T67" fmla="*/ 170 h 284"/>
              <a:gd name="T68" fmla="*/ 133 w 284"/>
              <a:gd name="T69" fmla="*/ 152 h 284"/>
              <a:gd name="T70" fmla="*/ 57 w 284"/>
              <a:gd name="T71" fmla="*/ 152 h 284"/>
              <a:gd name="T72" fmla="*/ 76 w 284"/>
              <a:gd name="T73" fmla="*/ 152 h 284"/>
              <a:gd name="T74" fmla="*/ 76 w 284"/>
              <a:gd name="T75" fmla="*/ 170 h 284"/>
              <a:gd name="T76" fmla="*/ 57 w 284"/>
              <a:gd name="T77" fmla="*/ 170 h 284"/>
              <a:gd name="T78" fmla="*/ 57 w 284"/>
              <a:gd name="T79" fmla="*/ 152 h 284"/>
              <a:gd name="T80" fmla="*/ 57 w 284"/>
              <a:gd name="T81" fmla="*/ 208 h 284"/>
              <a:gd name="T82" fmla="*/ 76 w 284"/>
              <a:gd name="T83" fmla="*/ 208 h 284"/>
              <a:gd name="T84" fmla="*/ 76 w 284"/>
              <a:gd name="T85" fmla="*/ 227 h 284"/>
              <a:gd name="T86" fmla="*/ 57 w 284"/>
              <a:gd name="T87" fmla="*/ 227 h 284"/>
              <a:gd name="T88" fmla="*/ 57 w 284"/>
              <a:gd name="T89" fmla="*/ 208 h 284"/>
              <a:gd name="T90" fmla="*/ 133 w 284"/>
              <a:gd name="T91" fmla="*/ 208 h 284"/>
              <a:gd name="T92" fmla="*/ 152 w 284"/>
              <a:gd name="T93" fmla="*/ 208 h 284"/>
              <a:gd name="T94" fmla="*/ 152 w 284"/>
              <a:gd name="T95" fmla="*/ 227 h 284"/>
              <a:gd name="T96" fmla="*/ 133 w 284"/>
              <a:gd name="T97" fmla="*/ 227 h 284"/>
              <a:gd name="T98" fmla="*/ 133 w 284"/>
              <a:gd name="T99" fmla="*/ 208 h 2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84" h="284">
                <a:moveTo>
                  <a:pt x="0" y="284"/>
                </a:moveTo>
                <a:lnTo>
                  <a:pt x="284" y="284"/>
                </a:lnTo>
                <a:lnTo>
                  <a:pt x="284" y="0"/>
                </a:lnTo>
                <a:lnTo>
                  <a:pt x="0" y="0"/>
                </a:lnTo>
                <a:lnTo>
                  <a:pt x="0" y="284"/>
                </a:lnTo>
                <a:close/>
                <a:moveTo>
                  <a:pt x="19" y="19"/>
                </a:moveTo>
                <a:lnTo>
                  <a:pt x="265" y="19"/>
                </a:lnTo>
                <a:lnTo>
                  <a:pt x="265" y="38"/>
                </a:lnTo>
                <a:lnTo>
                  <a:pt x="19" y="38"/>
                </a:lnTo>
                <a:lnTo>
                  <a:pt x="19" y="19"/>
                </a:lnTo>
                <a:close/>
                <a:moveTo>
                  <a:pt x="19" y="57"/>
                </a:moveTo>
                <a:lnTo>
                  <a:pt x="265" y="57"/>
                </a:lnTo>
                <a:lnTo>
                  <a:pt x="265" y="265"/>
                </a:lnTo>
                <a:lnTo>
                  <a:pt x="19" y="265"/>
                </a:lnTo>
                <a:lnTo>
                  <a:pt x="19" y="57"/>
                </a:lnTo>
                <a:close/>
                <a:moveTo>
                  <a:pt x="133" y="95"/>
                </a:moveTo>
                <a:lnTo>
                  <a:pt x="152" y="95"/>
                </a:lnTo>
                <a:lnTo>
                  <a:pt x="152" y="114"/>
                </a:lnTo>
                <a:lnTo>
                  <a:pt x="133" y="114"/>
                </a:lnTo>
                <a:lnTo>
                  <a:pt x="133" y="95"/>
                </a:lnTo>
                <a:close/>
                <a:moveTo>
                  <a:pt x="208" y="95"/>
                </a:moveTo>
                <a:lnTo>
                  <a:pt x="227" y="95"/>
                </a:lnTo>
                <a:lnTo>
                  <a:pt x="227" y="114"/>
                </a:lnTo>
                <a:lnTo>
                  <a:pt x="208" y="114"/>
                </a:lnTo>
                <a:lnTo>
                  <a:pt x="208" y="95"/>
                </a:lnTo>
                <a:close/>
                <a:moveTo>
                  <a:pt x="208" y="152"/>
                </a:moveTo>
                <a:lnTo>
                  <a:pt x="227" y="152"/>
                </a:lnTo>
                <a:lnTo>
                  <a:pt x="227" y="170"/>
                </a:lnTo>
                <a:lnTo>
                  <a:pt x="208" y="170"/>
                </a:lnTo>
                <a:lnTo>
                  <a:pt x="208" y="152"/>
                </a:lnTo>
                <a:close/>
                <a:moveTo>
                  <a:pt x="133" y="152"/>
                </a:moveTo>
                <a:lnTo>
                  <a:pt x="152" y="152"/>
                </a:lnTo>
                <a:lnTo>
                  <a:pt x="152" y="170"/>
                </a:lnTo>
                <a:lnTo>
                  <a:pt x="133" y="170"/>
                </a:lnTo>
                <a:lnTo>
                  <a:pt x="133" y="152"/>
                </a:lnTo>
                <a:close/>
                <a:moveTo>
                  <a:pt x="57" y="152"/>
                </a:moveTo>
                <a:lnTo>
                  <a:pt x="76" y="152"/>
                </a:lnTo>
                <a:lnTo>
                  <a:pt x="76" y="170"/>
                </a:lnTo>
                <a:lnTo>
                  <a:pt x="57" y="170"/>
                </a:lnTo>
                <a:lnTo>
                  <a:pt x="57" y="152"/>
                </a:lnTo>
                <a:close/>
                <a:moveTo>
                  <a:pt x="57" y="208"/>
                </a:moveTo>
                <a:lnTo>
                  <a:pt x="76" y="208"/>
                </a:lnTo>
                <a:lnTo>
                  <a:pt x="76" y="227"/>
                </a:lnTo>
                <a:lnTo>
                  <a:pt x="57" y="227"/>
                </a:lnTo>
                <a:lnTo>
                  <a:pt x="57" y="208"/>
                </a:lnTo>
                <a:close/>
                <a:moveTo>
                  <a:pt x="133" y="208"/>
                </a:moveTo>
                <a:lnTo>
                  <a:pt x="152" y="208"/>
                </a:lnTo>
                <a:lnTo>
                  <a:pt x="152" y="227"/>
                </a:lnTo>
                <a:lnTo>
                  <a:pt x="133" y="227"/>
                </a:lnTo>
                <a:lnTo>
                  <a:pt x="133" y="208"/>
                </a:lnTo>
                <a:close/>
              </a:path>
            </a:pathLst>
          </a:custGeom>
          <a:solidFill>
            <a:srgbClr val="FFFFFF"/>
          </a:solidFill>
          <a:ln>
            <a:noFill/>
          </a:ln>
        </p:spPr>
        <p:txBody>
          <a:bodyPr vert="horz" wrap="square" lIns="93260" tIns="46630" rIns="93260" bIns="46630" numCol="1" anchor="t" anchorCtr="0" compatLnSpc="1">
            <a:prstTxWarp prst="textNoShape">
              <a:avLst/>
            </a:prstTxWarp>
          </a:bodyPr>
          <a:lstStyle/>
          <a:p>
            <a:pPr marL="0" marR="0" lvl="0" indent="0" algn="l" defTabSz="932597" rtl="0" eaLnBrk="1" fontAlgn="auto" latinLnBrk="0" hangingPunct="1">
              <a:lnSpc>
                <a:spcPct val="100000"/>
              </a:lnSpc>
              <a:spcBef>
                <a:spcPts val="0"/>
              </a:spcBef>
              <a:spcAft>
                <a:spcPts val="0"/>
              </a:spcAft>
              <a:buClrTx/>
              <a:buSzTx/>
              <a:buFontTx/>
              <a:buNone/>
              <a:tabLst/>
              <a:defRPr/>
            </a:pPr>
            <a:endParaRPr kumimoji="0" lang="en-US" sz="1836" b="0" i="0" u="none" strike="noStrike" kern="0" cap="none" spc="0" normalizeH="0" baseline="0" noProof="0">
              <a:ln>
                <a:noFill/>
              </a:ln>
              <a:solidFill>
                <a:srgbClr val="000000"/>
              </a:solidFill>
              <a:effectLst/>
              <a:uLnTx/>
              <a:uFillTx/>
              <a:latin typeface="Segoe UI"/>
              <a:ea typeface="+mn-ea"/>
              <a:cs typeface="+mn-cs"/>
            </a:endParaRPr>
          </a:p>
        </p:txBody>
      </p:sp>
      <p:sp>
        <p:nvSpPr>
          <p:cNvPr id="155" name="Freeform 68"/>
          <p:cNvSpPr>
            <a:spLocks noChangeAspect="1" noEditPoints="1"/>
          </p:cNvSpPr>
          <p:nvPr/>
        </p:nvSpPr>
        <p:spPr bwMode="auto">
          <a:xfrm>
            <a:off x="7654510" y="4041678"/>
            <a:ext cx="354162" cy="243120"/>
          </a:xfrm>
          <a:custGeom>
            <a:avLst/>
            <a:gdLst>
              <a:gd name="T0" fmla="*/ 0 w 303"/>
              <a:gd name="T1" fmla="*/ 208 h 208"/>
              <a:gd name="T2" fmla="*/ 303 w 303"/>
              <a:gd name="T3" fmla="*/ 208 h 208"/>
              <a:gd name="T4" fmla="*/ 303 w 303"/>
              <a:gd name="T5" fmla="*/ 0 h 208"/>
              <a:gd name="T6" fmla="*/ 0 w 303"/>
              <a:gd name="T7" fmla="*/ 0 h 208"/>
              <a:gd name="T8" fmla="*/ 0 w 303"/>
              <a:gd name="T9" fmla="*/ 208 h 208"/>
              <a:gd name="T10" fmla="*/ 263 w 303"/>
              <a:gd name="T11" fmla="*/ 19 h 208"/>
              <a:gd name="T12" fmla="*/ 152 w 303"/>
              <a:gd name="T13" fmla="*/ 92 h 208"/>
              <a:gd name="T14" fmla="*/ 41 w 303"/>
              <a:gd name="T15" fmla="*/ 19 h 208"/>
              <a:gd name="T16" fmla="*/ 263 w 303"/>
              <a:gd name="T17" fmla="*/ 19 h 208"/>
              <a:gd name="T18" fmla="*/ 19 w 303"/>
              <a:gd name="T19" fmla="*/ 26 h 208"/>
              <a:gd name="T20" fmla="*/ 152 w 303"/>
              <a:gd name="T21" fmla="*/ 113 h 208"/>
              <a:gd name="T22" fmla="*/ 284 w 303"/>
              <a:gd name="T23" fmla="*/ 26 h 208"/>
              <a:gd name="T24" fmla="*/ 284 w 303"/>
              <a:gd name="T25" fmla="*/ 189 h 208"/>
              <a:gd name="T26" fmla="*/ 19 w 303"/>
              <a:gd name="T27" fmla="*/ 189 h 208"/>
              <a:gd name="T28" fmla="*/ 19 w 303"/>
              <a:gd name="T29" fmla="*/ 26 h 2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03" h="208">
                <a:moveTo>
                  <a:pt x="0" y="208"/>
                </a:moveTo>
                <a:lnTo>
                  <a:pt x="303" y="208"/>
                </a:lnTo>
                <a:lnTo>
                  <a:pt x="303" y="0"/>
                </a:lnTo>
                <a:lnTo>
                  <a:pt x="0" y="0"/>
                </a:lnTo>
                <a:lnTo>
                  <a:pt x="0" y="208"/>
                </a:lnTo>
                <a:close/>
                <a:moveTo>
                  <a:pt x="263" y="19"/>
                </a:moveTo>
                <a:lnTo>
                  <a:pt x="152" y="92"/>
                </a:lnTo>
                <a:lnTo>
                  <a:pt x="41" y="19"/>
                </a:lnTo>
                <a:lnTo>
                  <a:pt x="263" y="19"/>
                </a:lnTo>
                <a:close/>
                <a:moveTo>
                  <a:pt x="19" y="26"/>
                </a:moveTo>
                <a:lnTo>
                  <a:pt x="152" y="113"/>
                </a:lnTo>
                <a:lnTo>
                  <a:pt x="284" y="26"/>
                </a:lnTo>
                <a:lnTo>
                  <a:pt x="284" y="189"/>
                </a:lnTo>
                <a:lnTo>
                  <a:pt x="19" y="189"/>
                </a:lnTo>
                <a:lnTo>
                  <a:pt x="19" y="26"/>
                </a:lnTo>
                <a:close/>
              </a:path>
            </a:pathLst>
          </a:custGeom>
          <a:solidFill>
            <a:srgbClr val="FFFFFF"/>
          </a:solidFill>
          <a:ln>
            <a:noFill/>
          </a:ln>
        </p:spPr>
        <p:txBody>
          <a:bodyPr vert="horz" wrap="square" lIns="93260" tIns="46630" rIns="93260" bIns="46630" numCol="1" anchor="t" anchorCtr="0" compatLnSpc="1">
            <a:prstTxWarp prst="textNoShape">
              <a:avLst/>
            </a:prstTxWarp>
          </a:bodyPr>
          <a:lstStyle/>
          <a:p>
            <a:pPr marL="0" marR="0" lvl="0" indent="0" algn="l" defTabSz="932597" rtl="0" eaLnBrk="1" fontAlgn="auto" latinLnBrk="0" hangingPunct="1">
              <a:lnSpc>
                <a:spcPct val="100000"/>
              </a:lnSpc>
              <a:spcBef>
                <a:spcPts val="0"/>
              </a:spcBef>
              <a:spcAft>
                <a:spcPts val="0"/>
              </a:spcAft>
              <a:buClrTx/>
              <a:buSzTx/>
              <a:buFontTx/>
              <a:buNone/>
              <a:tabLst/>
              <a:defRPr/>
            </a:pPr>
            <a:endParaRPr kumimoji="0" lang="en-US" sz="1836" b="0" i="0" u="none" strike="noStrike" kern="0" cap="none" spc="0" normalizeH="0" baseline="0" noProof="0">
              <a:ln>
                <a:noFill/>
              </a:ln>
              <a:solidFill>
                <a:srgbClr val="000000"/>
              </a:solidFill>
              <a:effectLst/>
              <a:uLnTx/>
              <a:uFillTx/>
              <a:latin typeface="Segoe UI"/>
              <a:ea typeface="+mn-ea"/>
              <a:cs typeface="+mn-cs"/>
            </a:endParaRPr>
          </a:p>
        </p:txBody>
      </p:sp>
    </p:spTree>
    <p:custDataLst>
      <p:tags r:id="rId1"/>
    </p:custDataLst>
    <p:extLst>
      <p:ext uri="{BB962C8B-B14F-4D97-AF65-F5344CB8AC3E}">
        <p14:creationId xmlns:p14="http://schemas.microsoft.com/office/powerpoint/2010/main" val="1541982229"/>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nodePh="1">
                                  <p:stCondLst>
                                    <p:cond delay="0"/>
                                  </p:stCondLst>
                                  <p:endCondLst>
                                    <p:cond evt="begin" delay="0">
                                      <p:tn val="5"/>
                                    </p:cond>
                                  </p:endCondLst>
                                  <p:childTnLst>
                                    <p:set>
                                      <p:cBhvr>
                                        <p:cTn id="6" dur="1" fill="hold">
                                          <p:stCondLst>
                                            <p:cond delay="0"/>
                                          </p:stCondLst>
                                        </p:cTn>
                                        <p:tgtEl>
                                          <p:spTgt spid="81"/>
                                        </p:tgtEl>
                                        <p:attrNameLst>
                                          <p:attrName>style.visibility</p:attrName>
                                        </p:attrNameLst>
                                      </p:cBhvr>
                                      <p:to>
                                        <p:strVal val="visible"/>
                                      </p:to>
                                    </p:set>
                                    <p:animEffect transition="in" filter="fade">
                                      <p:cBhvr>
                                        <p:cTn id="7" dur="1000"/>
                                        <p:tgtEl>
                                          <p:spTgt spid="81"/>
                                        </p:tgtEl>
                                      </p:cBhvr>
                                    </p:animEffect>
                                    <p:anim calcmode="lin" valueType="num">
                                      <p:cBhvr>
                                        <p:cTn id="8" dur="1000" fill="hold"/>
                                        <p:tgtEl>
                                          <p:spTgt spid="81"/>
                                        </p:tgtEl>
                                        <p:attrNameLst>
                                          <p:attrName>ppt_x</p:attrName>
                                        </p:attrNameLst>
                                      </p:cBhvr>
                                      <p:tavLst>
                                        <p:tav tm="0">
                                          <p:val>
                                            <p:strVal val="#ppt_x"/>
                                          </p:val>
                                        </p:tav>
                                        <p:tav tm="100000">
                                          <p:val>
                                            <p:strVal val="#ppt_x"/>
                                          </p:val>
                                        </p:tav>
                                      </p:tavLst>
                                    </p:anim>
                                    <p:anim calcmode="lin" valueType="num">
                                      <p:cBhvr>
                                        <p:cTn id="9" dur="1000" fill="hold"/>
                                        <p:tgtEl>
                                          <p:spTgt spid="8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 name="Rectangle 138"/>
          <p:cNvSpPr/>
          <p:nvPr/>
        </p:nvSpPr>
        <p:spPr bwMode="auto">
          <a:xfrm>
            <a:off x="274639" y="2887579"/>
            <a:ext cx="11889564" cy="3099400"/>
          </a:xfrm>
          <a:prstGeom prst="rect">
            <a:avLst/>
          </a:prstGeom>
          <a:solidFill>
            <a:schemeClr val="accent1"/>
          </a:solidFill>
          <a:ln>
            <a:noFill/>
            <a:headEnd type="none" w="med" len="med"/>
            <a:tailEnd type="none" w="med" len="med"/>
          </a:ln>
        </p:spPr>
        <p:style>
          <a:lnRef idx="2">
            <a:schemeClr val="accent2">
              <a:shade val="50000"/>
            </a:schemeClr>
          </a:lnRef>
          <a:fillRef idx="1">
            <a:schemeClr val="accent2"/>
          </a:fillRef>
          <a:effectRef idx="0">
            <a:schemeClr val="accent2"/>
          </a:effectRef>
          <a:fontRef idx="minor">
            <a:schemeClr val="lt1"/>
          </a:fontRef>
        </p:style>
        <p:txBody>
          <a:bodyPr vert="horz" wrap="square" lIns="0" tIns="45720" rIns="0" bIns="45720" numCol="1" rtlCol="0" anchor="ctr" anchorCtr="0" compatLnSpc="1">
            <a:prstTxWarp prst="textNoShape">
              <a:avLst/>
            </a:prstTxWarp>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102" rtl="0" eaLnBrk="1" fontAlgn="base" latinLnBrk="0" hangingPunct="1">
              <a:lnSpc>
                <a:spcPct val="100000"/>
              </a:lnSpc>
              <a:spcBef>
                <a:spcPct val="0"/>
              </a:spcBef>
              <a:spcAft>
                <a:spcPct val="0"/>
              </a:spcAft>
              <a:buClrTx/>
              <a:buSzTx/>
              <a:buFontTx/>
              <a:buNone/>
              <a:tabLst/>
              <a:defRPr/>
            </a:pPr>
            <a:endParaRPr kumimoji="0" lang="en-US" sz="1961" b="0" i="0" u="none" strike="noStrike" kern="1200" cap="none" spc="0" normalizeH="0" baseline="0" noProof="0" dirty="0">
              <a:ln>
                <a:noFill/>
              </a:ln>
              <a:gradFill>
                <a:gsLst>
                  <a:gs pos="0">
                    <a:srgbClr val="FFFFFF"/>
                  </a:gs>
                  <a:gs pos="100000">
                    <a:srgbClr val="FFFFFF"/>
                  </a:gs>
                </a:gsLst>
                <a:lin ang="5400000" scaled="0"/>
              </a:gradFill>
              <a:effectLst/>
              <a:uLnTx/>
              <a:uFillTx/>
              <a:latin typeface="Segoe UI"/>
              <a:ea typeface="+mn-ea"/>
              <a:cs typeface="+mn-cs"/>
            </a:endParaRPr>
          </a:p>
        </p:txBody>
      </p:sp>
      <p:sp>
        <p:nvSpPr>
          <p:cNvPr id="13" name="Title 12"/>
          <p:cNvSpPr>
            <a:spLocks noGrp="1"/>
          </p:cNvSpPr>
          <p:nvPr>
            <p:ph type="title"/>
          </p:nvPr>
        </p:nvSpPr>
        <p:spPr>
          <a:xfrm>
            <a:off x="274639" y="295274"/>
            <a:ext cx="11889564" cy="917575"/>
          </a:xfrm>
        </p:spPr>
        <p:txBody>
          <a:bodyPr/>
          <a:lstStyle/>
          <a:p>
            <a:r>
              <a:rPr lang="en-US" sz="4896" dirty="0"/>
              <a:t>Today’s world with Microsoft Graph</a:t>
            </a:r>
            <a:br>
              <a:rPr lang="en-US" sz="4896" dirty="0"/>
            </a:br>
            <a:endParaRPr lang="en-US" dirty="0"/>
          </a:p>
        </p:txBody>
      </p:sp>
      <p:sp>
        <p:nvSpPr>
          <p:cNvPr id="94" name="Rectangle 93"/>
          <p:cNvSpPr/>
          <p:nvPr/>
        </p:nvSpPr>
        <p:spPr bwMode="auto">
          <a:xfrm>
            <a:off x="1765035" y="2830213"/>
            <a:ext cx="8907379" cy="1861365"/>
          </a:xfrm>
          <a:prstGeom prst="rect">
            <a:avLst/>
          </a:prstGeom>
          <a:noFill/>
          <a:ln>
            <a:headEnd type="none" w="med" len="med"/>
            <a:tailEnd type="none" w="med" len="med"/>
          </a:ln>
        </p:spPr>
        <p:style>
          <a:lnRef idx="2">
            <a:schemeClr val="accent1"/>
          </a:lnRef>
          <a:fillRef idx="1">
            <a:schemeClr val="lt1"/>
          </a:fillRef>
          <a:effectRef idx="0">
            <a:schemeClr val="accent1"/>
          </a:effectRef>
          <a:fontRef idx="minor">
            <a:schemeClr val="dk1"/>
          </a:fontRef>
        </p:style>
        <p:txBody>
          <a:bodyPr lIns="91440" tIns="91440" rIns="34294" bIns="34294" rtlCol="0" anchor="b" anchorCtr="0"/>
          <a:lstStyle>
            <a:defPPr>
              <a:defRPr lang="en-U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marL="0" marR="0" lvl="0" indent="0" algn="ctr" defTabSz="932406" rtl="0" eaLnBrk="1" fontAlgn="auto" latinLnBrk="0" hangingPunct="1">
              <a:lnSpc>
                <a:spcPct val="100000"/>
              </a:lnSpc>
              <a:spcBef>
                <a:spcPts val="0"/>
              </a:spcBef>
              <a:spcAft>
                <a:spcPts val="0"/>
              </a:spcAft>
              <a:buClrTx/>
              <a:buSzTx/>
              <a:buFontTx/>
              <a:buNone/>
              <a:tabLst/>
              <a:defRPr/>
            </a:pPr>
            <a:endParaRPr kumimoji="0" lang="en-US" sz="800" b="0" i="0" u="none" strike="noStrike" kern="1200" cap="none" spc="0" normalizeH="0" baseline="0" noProof="0" dirty="0">
              <a:ln>
                <a:noFill/>
              </a:ln>
              <a:gradFill>
                <a:gsLst>
                  <a:gs pos="0">
                    <a:srgbClr val="FFFFFF"/>
                  </a:gs>
                  <a:gs pos="100000">
                    <a:srgbClr val="FFFFFF"/>
                  </a:gs>
                </a:gsLst>
                <a:lin ang="5400000" scaled="0"/>
              </a:gradFill>
              <a:effectLst/>
              <a:uLnTx/>
              <a:uFillTx/>
              <a:latin typeface="Segoe UI"/>
              <a:ea typeface="Segoe UI" pitchFamily="34" charset="0"/>
              <a:cs typeface="Segoe UI" pitchFamily="34" charset="0"/>
            </a:endParaRPr>
          </a:p>
        </p:txBody>
      </p:sp>
      <p:sp>
        <p:nvSpPr>
          <p:cNvPr id="95" name="Rectangle 94"/>
          <p:cNvSpPr/>
          <p:nvPr/>
        </p:nvSpPr>
        <p:spPr>
          <a:xfrm>
            <a:off x="274639" y="1744662"/>
            <a:ext cx="11889564" cy="1085490"/>
          </a:xfrm>
          <a:prstGeom prst="rect">
            <a:avLst/>
          </a:prstGeom>
          <a:solidFill>
            <a:srgbClr val="0078D7"/>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srgbClr val="FFFFFF"/>
                </a:solidFill>
                <a:effectLst/>
                <a:uLnTx/>
                <a:uFillTx/>
                <a:latin typeface="Segoe UI"/>
                <a:ea typeface="+mn-ea"/>
                <a:cs typeface="+mn-cs"/>
              </a:rPr>
              <a:t>Microsoft Graph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srgbClr val="FFFFFF"/>
                </a:solidFill>
                <a:effectLst/>
                <a:uLnTx/>
                <a:uFillTx/>
                <a:latin typeface="Segoe UI"/>
                <a:ea typeface="+mn-ea"/>
                <a:cs typeface="+mn-cs"/>
              </a:rPr>
              <a:t>https://graph.microsoft.com</a:t>
            </a:r>
          </a:p>
        </p:txBody>
      </p:sp>
      <p:sp>
        <p:nvSpPr>
          <p:cNvPr id="106" name="Rectangle 105"/>
          <p:cNvSpPr/>
          <p:nvPr/>
        </p:nvSpPr>
        <p:spPr bwMode="auto">
          <a:xfrm>
            <a:off x="808037" y="3798327"/>
            <a:ext cx="10820400" cy="2036252"/>
          </a:xfrm>
          <a:prstGeom prst="rect">
            <a:avLst/>
          </a:prstGeom>
          <a:solidFill>
            <a:schemeClr val="dk1"/>
          </a:solidFill>
          <a:ln>
            <a:solidFill>
              <a:schemeClr val="accent1">
                <a:lumMod val="75000"/>
              </a:schemeClr>
            </a:solidFill>
          </a:ln>
        </p:spPr>
        <p:style>
          <a:lnRef idx="0">
            <a:scrgbClr r="0" g="0" b="0"/>
          </a:lnRef>
          <a:fillRef idx="0">
            <a:scrgbClr r="0" g="0" b="0"/>
          </a:fillRef>
          <a:effectRef idx="0">
            <a:scrgbClr r="0" g="0" b="0"/>
          </a:effectRef>
          <a:fontRef idx="minor">
            <a:schemeClr val="lt1"/>
          </a:fontRef>
        </p:style>
        <p:txBody>
          <a:bodyPr lIns="91440" tIns="91440" rIns="34294" bIns="34294" rtlCol="0" anchor="b" anchorCtr="0"/>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32406" rtl="0" eaLnBrk="1" fontAlgn="auto" latinLnBrk="0" hangingPunct="1">
              <a:lnSpc>
                <a:spcPct val="100000"/>
              </a:lnSpc>
              <a:spcBef>
                <a:spcPts val="0"/>
              </a:spcBef>
              <a:spcAft>
                <a:spcPts val="0"/>
              </a:spcAft>
              <a:buClrTx/>
              <a:buSzTx/>
              <a:buFontTx/>
              <a:buNone/>
              <a:tabLst/>
              <a:defRPr/>
            </a:pPr>
            <a:endParaRPr kumimoji="0" lang="en-US" sz="800" b="0" i="0" u="none" strike="noStrike" kern="1200" cap="none" spc="0" normalizeH="0" baseline="0" noProof="0" dirty="0">
              <a:ln>
                <a:noFill/>
              </a:ln>
              <a:gradFill>
                <a:gsLst>
                  <a:gs pos="0">
                    <a:srgbClr val="FFFFFF"/>
                  </a:gs>
                  <a:gs pos="100000">
                    <a:srgbClr val="FFFFFF"/>
                  </a:gs>
                </a:gsLst>
                <a:lin ang="5400000" scaled="0"/>
              </a:gradFill>
              <a:effectLst/>
              <a:uLnTx/>
              <a:uFillTx/>
              <a:latin typeface="Segoe UI"/>
              <a:ea typeface="Segoe UI" pitchFamily="34" charset="0"/>
              <a:cs typeface="Segoe UI" pitchFamily="34" charset="0"/>
            </a:endParaRPr>
          </a:p>
        </p:txBody>
      </p:sp>
      <p:sp>
        <p:nvSpPr>
          <p:cNvPr id="108" name="Freeform 107"/>
          <p:cNvSpPr>
            <a:spLocks noEditPoints="1"/>
          </p:cNvSpPr>
          <p:nvPr/>
        </p:nvSpPr>
        <p:spPr bwMode="auto">
          <a:xfrm>
            <a:off x="2332037" y="4115571"/>
            <a:ext cx="359282" cy="286057"/>
          </a:xfrm>
          <a:custGeom>
            <a:avLst/>
            <a:gdLst>
              <a:gd name="T0" fmla="*/ 0 w 128"/>
              <a:gd name="T1" fmla="*/ 56 h 104"/>
              <a:gd name="T2" fmla="*/ 8 w 128"/>
              <a:gd name="T3" fmla="*/ 56 h 104"/>
              <a:gd name="T4" fmla="*/ 24 w 128"/>
              <a:gd name="T5" fmla="*/ 40 h 104"/>
              <a:gd name="T6" fmla="*/ 40 w 128"/>
              <a:gd name="T7" fmla="*/ 56 h 104"/>
              <a:gd name="T8" fmla="*/ 50 w 128"/>
              <a:gd name="T9" fmla="*/ 75 h 104"/>
              <a:gd name="T10" fmla="*/ 32 w 128"/>
              <a:gd name="T11" fmla="*/ 104 h 104"/>
              <a:gd name="T12" fmla="*/ 40 w 128"/>
              <a:gd name="T13" fmla="*/ 104 h 104"/>
              <a:gd name="T14" fmla="*/ 64 w 128"/>
              <a:gd name="T15" fmla="*/ 80 h 104"/>
              <a:gd name="T16" fmla="*/ 88 w 128"/>
              <a:gd name="T17" fmla="*/ 104 h 104"/>
              <a:gd name="T18" fmla="*/ 96 w 128"/>
              <a:gd name="T19" fmla="*/ 104 h 104"/>
              <a:gd name="T20" fmla="*/ 78 w 128"/>
              <a:gd name="T21" fmla="*/ 75 h 104"/>
              <a:gd name="T22" fmla="*/ 88 w 128"/>
              <a:gd name="T23" fmla="*/ 56 h 104"/>
              <a:gd name="T24" fmla="*/ 104 w 128"/>
              <a:gd name="T25" fmla="*/ 40 h 104"/>
              <a:gd name="T26" fmla="*/ 120 w 128"/>
              <a:gd name="T27" fmla="*/ 56 h 104"/>
              <a:gd name="T28" fmla="*/ 128 w 128"/>
              <a:gd name="T29" fmla="*/ 56 h 104"/>
              <a:gd name="T30" fmla="*/ 117 w 128"/>
              <a:gd name="T31" fmla="*/ 36 h 104"/>
              <a:gd name="T32" fmla="*/ 124 w 128"/>
              <a:gd name="T33" fmla="*/ 20 h 104"/>
              <a:gd name="T34" fmla="*/ 104 w 128"/>
              <a:gd name="T35" fmla="*/ 0 h 104"/>
              <a:gd name="T36" fmla="*/ 84 w 128"/>
              <a:gd name="T37" fmla="*/ 20 h 104"/>
              <a:gd name="T38" fmla="*/ 92 w 128"/>
              <a:gd name="T39" fmla="*/ 36 h 104"/>
              <a:gd name="T40" fmla="*/ 84 w 128"/>
              <a:gd name="T41" fmla="*/ 43 h 104"/>
              <a:gd name="T42" fmla="*/ 64 w 128"/>
              <a:gd name="T43" fmla="*/ 32 h 104"/>
              <a:gd name="T44" fmla="*/ 44 w 128"/>
              <a:gd name="T45" fmla="*/ 43 h 104"/>
              <a:gd name="T46" fmla="*/ 37 w 128"/>
              <a:gd name="T47" fmla="*/ 36 h 104"/>
              <a:gd name="T48" fmla="*/ 44 w 128"/>
              <a:gd name="T49" fmla="*/ 20 h 104"/>
              <a:gd name="T50" fmla="*/ 24 w 128"/>
              <a:gd name="T51" fmla="*/ 0 h 104"/>
              <a:gd name="T52" fmla="*/ 4 w 128"/>
              <a:gd name="T53" fmla="*/ 20 h 104"/>
              <a:gd name="T54" fmla="*/ 12 w 128"/>
              <a:gd name="T55" fmla="*/ 36 h 104"/>
              <a:gd name="T56" fmla="*/ 0 w 128"/>
              <a:gd name="T57" fmla="*/ 56 h 104"/>
              <a:gd name="T58" fmla="*/ 104 w 128"/>
              <a:gd name="T59" fmla="*/ 8 h 104"/>
              <a:gd name="T60" fmla="*/ 116 w 128"/>
              <a:gd name="T61" fmla="*/ 20 h 104"/>
              <a:gd name="T62" fmla="*/ 104 w 128"/>
              <a:gd name="T63" fmla="*/ 32 h 104"/>
              <a:gd name="T64" fmla="*/ 92 w 128"/>
              <a:gd name="T65" fmla="*/ 20 h 104"/>
              <a:gd name="T66" fmla="*/ 104 w 128"/>
              <a:gd name="T67" fmla="*/ 8 h 104"/>
              <a:gd name="T68" fmla="*/ 64 w 128"/>
              <a:gd name="T69" fmla="*/ 40 h 104"/>
              <a:gd name="T70" fmla="*/ 80 w 128"/>
              <a:gd name="T71" fmla="*/ 56 h 104"/>
              <a:gd name="T72" fmla="*/ 64 w 128"/>
              <a:gd name="T73" fmla="*/ 72 h 104"/>
              <a:gd name="T74" fmla="*/ 48 w 128"/>
              <a:gd name="T75" fmla="*/ 56 h 104"/>
              <a:gd name="T76" fmla="*/ 64 w 128"/>
              <a:gd name="T77" fmla="*/ 40 h 104"/>
              <a:gd name="T78" fmla="*/ 24 w 128"/>
              <a:gd name="T79" fmla="*/ 8 h 104"/>
              <a:gd name="T80" fmla="*/ 36 w 128"/>
              <a:gd name="T81" fmla="*/ 20 h 104"/>
              <a:gd name="T82" fmla="*/ 24 w 128"/>
              <a:gd name="T83" fmla="*/ 32 h 104"/>
              <a:gd name="T84" fmla="*/ 12 w 128"/>
              <a:gd name="T85" fmla="*/ 20 h 104"/>
              <a:gd name="T86" fmla="*/ 24 w 128"/>
              <a:gd name="T87" fmla="*/ 8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28" h="104">
                <a:moveTo>
                  <a:pt x="0" y="56"/>
                </a:moveTo>
                <a:cubicBezTo>
                  <a:pt x="8" y="56"/>
                  <a:pt x="8" y="56"/>
                  <a:pt x="8" y="56"/>
                </a:cubicBezTo>
                <a:cubicBezTo>
                  <a:pt x="8" y="47"/>
                  <a:pt x="15" y="40"/>
                  <a:pt x="24" y="40"/>
                </a:cubicBezTo>
                <a:cubicBezTo>
                  <a:pt x="33" y="40"/>
                  <a:pt x="40" y="47"/>
                  <a:pt x="40" y="56"/>
                </a:cubicBezTo>
                <a:cubicBezTo>
                  <a:pt x="40" y="64"/>
                  <a:pt x="44" y="71"/>
                  <a:pt x="50" y="75"/>
                </a:cubicBezTo>
                <a:cubicBezTo>
                  <a:pt x="40" y="81"/>
                  <a:pt x="32" y="91"/>
                  <a:pt x="32" y="104"/>
                </a:cubicBezTo>
                <a:cubicBezTo>
                  <a:pt x="40" y="104"/>
                  <a:pt x="40" y="104"/>
                  <a:pt x="40" y="104"/>
                </a:cubicBezTo>
                <a:cubicBezTo>
                  <a:pt x="40" y="91"/>
                  <a:pt x="51" y="80"/>
                  <a:pt x="64" y="80"/>
                </a:cubicBezTo>
                <a:cubicBezTo>
                  <a:pt x="77" y="80"/>
                  <a:pt x="88" y="91"/>
                  <a:pt x="88" y="104"/>
                </a:cubicBezTo>
                <a:cubicBezTo>
                  <a:pt x="96" y="104"/>
                  <a:pt x="96" y="104"/>
                  <a:pt x="96" y="104"/>
                </a:cubicBezTo>
                <a:cubicBezTo>
                  <a:pt x="96" y="91"/>
                  <a:pt x="89" y="81"/>
                  <a:pt x="78" y="75"/>
                </a:cubicBezTo>
                <a:cubicBezTo>
                  <a:pt x="84" y="71"/>
                  <a:pt x="88" y="64"/>
                  <a:pt x="88" y="56"/>
                </a:cubicBezTo>
                <a:cubicBezTo>
                  <a:pt x="88" y="47"/>
                  <a:pt x="95" y="40"/>
                  <a:pt x="104" y="40"/>
                </a:cubicBezTo>
                <a:cubicBezTo>
                  <a:pt x="113" y="40"/>
                  <a:pt x="120" y="47"/>
                  <a:pt x="120" y="56"/>
                </a:cubicBezTo>
                <a:cubicBezTo>
                  <a:pt x="128" y="56"/>
                  <a:pt x="128" y="56"/>
                  <a:pt x="128" y="56"/>
                </a:cubicBezTo>
                <a:cubicBezTo>
                  <a:pt x="128" y="47"/>
                  <a:pt x="124" y="40"/>
                  <a:pt x="117" y="36"/>
                </a:cubicBezTo>
                <a:cubicBezTo>
                  <a:pt x="121" y="32"/>
                  <a:pt x="124" y="26"/>
                  <a:pt x="124" y="20"/>
                </a:cubicBezTo>
                <a:cubicBezTo>
                  <a:pt x="124" y="9"/>
                  <a:pt x="115" y="0"/>
                  <a:pt x="104" y="0"/>
                </a:cubicBezTo>
                <a:cubicBezTo>
                  <a:pt x="93" y="0"/>
                  <a:pt x="84" y="9"/>
                  <a:pt x="84" y="20"/>
                </a:cubicBezTo>
                <a:cubicBezTo>
                  <a:pt x="84" y="26"/>
                  <a:pt x="87" y="32"/>
                  <a:pt x="92" y="36"/>
                </a:cubicBezTo>
                <a:cubicBezTo>
                  <a:pt x="89" y="37"/>
                  <a:pt x="86" y="40"/>
                  <a:pt x="84" y="43"/>
                </a:cubicBezTo>
                <a:cubicBezTo>
                  <a:pt x="80" y="36"/>
                  <a:pt x="73" y="32"/>
                  <a:pt x="64" y="32"/>
                </a:cubicBezTo>
                <a:cubicBezTo>
                  <a:pt x="56" y="32"/>
                  <a:pt x="49" y="36"/>
                  <a:pt x="44" y="43"/>
                </a:cubicBezTo>
                <a:cubicBezTo>
                  <a:pt x="42" y="40"/>
                  <a:pt x="40" y="37"/>
                  <a:pt x="37" y="36"/>
                </a:cubicBezTo>
                <a:cubicBezTo>
                  <a:pt x="41" y="32"/>
                  <a:pt x="44" y="26"/>
                  <a:pt x="44" y="20"/>
                </a:cubicBezTo>
                <a:cubicBezTo>
                  <a:pt x="44" y="9"/>
                  <a:pt x="35" y="0"/>
                  <a:pt x="24" y="0"/>
                </a:cubicBezTo>
                <a:cubicBezTo>
                  <a:pt x="13" y="0"/>
                  <a:pt x="4" y="9"/>
                  <a:pt x="4" y="20"/>
                </a:cubicBezTo>
                <a:cubicBezTo>
                  <a:pt x="4" y="26"/>
                  <a:pt x="7" y="32"/>
                  <a:pt x="12" y="36"/>
                </a:cubicBezTo>
                <a:cubicBezTo>
                  <a:pt x="5" y="40"/>
                  <a:pt x="0" y="47"/>
                  <a:pt x="0" y="56"/>
                </a:cubicBezTo>
                <a:close/>
                <a:moveTo>
                  <a:pt x="104" y="8"/>
                </a:moveTo>
                <a:cubicBezTo>
                  <a:pt x="111" y="8"/>
                  <a:pt x="116" y="13"/>
                  <a:pt x="116" y="20"/>
                </a:cubicBezTo>
                <a:cubicBezTo>
                  <a:pt x="116" y="27"/>
                  <a:pt x="111" y="32"/>
                  <a:pt x="104" y="32"/>
                </a:cubicBezTo>
                <a:cubicBezTo>
                  <a:pt x="98" y="32"/>
                  <a:pt x="92" y="27"/>
                  <a:pt x="92" y="20"/>
                </a:cubicBezTo>
                <a:cubicBezTo>
                  <a:pt x="92" y="13"/>
                  <a:pt x="98" y="8"/>
                  <a:pt x="104" y="8"/>
                </a:cubicBezTo>
                <a:close/>
                <a:moveTo>
                  <a:pt x="64" y="40"/>
                </a:moveTo>
                <a:cubicBezTo>
                  <a:pt x="73" y="40"/>
                  <a:pt x="80" y="47"/>
                  <a:pt x="80" y="56"/>
                </a:cubicBezTo>
                <a:cubicBezTo>
                  <a:pt x="80" y="65"/>
                  <a:pt x="73" y="72"/>
                  <a:pt x="64" y="72"/>
                </a:cubicBezTo>
                <a:cubicBezTo>
                  <a:pt x="55" y="72"/>
                  <a:pt x="48" y="65"/>
                  <a:pt x="48" y="56"/>
                </a:cubicBezTo>
                <a:cubicBezTo>
                  <a:pt x="48" y="47"/>
                  <a:pt x="55" y="40"/>
                  <a:pt x="64" y="40"/>
                </a:cubicBezTo>
                <a:close/>
                <a:moveTo>
                  <a:pt x="24" y="8"/>
                </a:moveTo>
                <a:cubicBezTo>
                  <a:pt x="31" y="8"/>
                  <a:pt x="36" y="13"/>
                  <a:pt x="36" y="20"/>
                </a:cubicBezTo>
                <a:cubicBezTo>
                  <a:pt x="36" y="27"/>
                  <a:pt x="31" y="32"/>
                  <a:pt x="24" y="32"/>
                </a:cubicBezTo>
                <a:cubicBezTo>
                  <a:pt x="18" y="32"/>
                  <a:pt x="12" y="27"/>
                  <a:pt x="12" y="20"/>
                </a:cubicBezTo>
                <a:cubicBezTo>
                  <a:pt x="12" y="13"/>
                  <a:pt x="18" y="8"/>
                  <a:pt x="24" y="8"/>
                </a:cubicBezTo>
                <a:close/>
              </a:path>
            </a:pathLst>
          </a:custGeom>
          <a:solidFill>
            <a:srgbClr val="FFFFFF"/>
          </a:solidFill>
          <a:ln>
            <a:noFill/>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Segoe UI"/>
              <a:ea typeface="+mn-ea"/>
              <a:cs typeface="+mn-cs"/>
            </a:endParaRPr>
          </a:p>
        </p:txBody>
      </p:sp>
      <p:sp>
        <p:nvSpPr>
          <p:cNvPr id="111" name="Freeform 110"/>
          <p:cNvSpPr>
            <a:spLocks noEditPoints="1"/>
          </p:cNvSpPr>
          <p:nvPr/>
        </p:nvSpPr>
        <p:spPr bwMode="auto">
          <a:xfrm>
            <a:off x="3094037" y="4124545"/>
            <a:ext cx="260517" cy="268109"/>
          </a:xfrm>
          <a:custGeom>
            <a:avLst/>
            <a:gdLst>
              <a:gd name="T0" fmla="*/ 120 w 120"/>
              <a:gd name="T1" fmla="*/ 0 h 120"/>
              <a:gd name="T2" fmla="*/ 0 w 120"/>
              <a:gd name="T3" fmla="*/ 0 h 120"/>
              <a:gd name="T4" fmla="*/ 0 w 120"/>
              <a:gd name="T5" fmla="*/ 120 h 120"/>
              <a:gd name="T6" fmla="*/ 24 w 120"/>
              <a:gd name="T7" fmla="*/ 120 h 120"/>
              <a:gd name="T8" fmla="*/ 24 w 120"/>
              <a:gd name="T9" fmla="*/ 116 h 120"/>
              <a:gd name="T10" fmla="*/ 60 w 120"/>
              <a:gd name="T11" fmla="*/ 80 h 120"/>
              <a:gd name="T12" fmla="*/ 96 w 120"/>
              <a:gd name="T13" fmla="*/ 116 h 120"/>
              <a:gd name="T14" fmla="*/ 96 w 120"/>
              <a:gd name="T15" fmla="*/ 120 h 120"/>
              <a:gd name="T16" fmla="*/ 120 w 120"/>
              <a:gd name="T17" fmla="*/ 120 h 120"/>
              <a:gd name="T18" fmla="*/ 120 w 120"/>
              <a:gd name="T19" fmla="*/ 0 h 120"/>
              <a:gd name="T20" fmla="*/ 36 w 120"/>
              <a:gd name="T21" fmla="*/ 48 h 120"/>
              <a:gd name="T22" fmla="*/ 60 w 120"/>
              <a:gd name="T23" fmla="*/ 24 h 120"/>
              <a:gd name="T24" fmla="*/ 84 w 120"/>
              <a:gd name="T25" fmla="*/ 48 h 120"/>
              <a:gd name="T26" fmla="*/ 60 w 120"/>
              <a:gd name="T27" fmla="*/ 72 h 120"/>
              <a:gd name="T28" fmla="*/ 36 w 120"/>
              <a:gd name="T29" fmla="*/ 48 h 120"/>
              <a:gd name="T30" fmla="*/ 112 w 120"/>
              <a:gd name="T31" fmla="*/ 112 h 120"/>
              <a:gd name="T32" fmla="*/ 104 w 120"/>
              <a:gd name="T33" fmla="*/ 112 h 120"/>
              <a:gd name="T34" fmla="*/ 77 w 120"/>
              <a:gd name="T35" fmla="*/ 75 h 120"/>
              <a:gd name="T36" fmla="*/ 92 w 120"/>
              <a:gd name="T37" fmla="*/ 48 h 120"/>
              <a:gd name="T38" fmla="*/ 60 w 120"/>
              <a:gd name="T39" fmla="*/ 16 h 120"/>
              <a:gd name="T40" fmla="*/ 28 w 120"/>
              <a:gd name="T41" fmla="*/ 48 h 120"/>
              <a:gd name="T42" fmla="*/ 43 w 120"/>
              <a:gd name="T43" fmla="*/ 75 h 120"/>
              <a:gd name="T44" fmla="*/ 16 w 120"/>
              <a:gd name="T45" fmla="*/ 112 h 120"/>
              <a:gd name="T46" fmla="*/ 8 w 120"/>
              <a:gd name="T47" fmla="*/ 112 h 120"/>
              <a:gd name="T48" fmla="*/ 8 w 120"/>
              <a:gd name="T49" fmla="*/ 8 h 120"/>
              <a:gd name="T50" fmla="*/ 112 w 120"/>
              <a:gd name="T51" fmla="*/ 8 h 120"/>
              <a:gd name="T52" fmla="*/ 112 w 120"/>
              <a:gd name="T53" fmla="*/ 112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20" h="120">
                <a:moveTo>
                  <a:pt x="120" y="0"/>
                </a:moveTo>
                <a:cubicBezTo>
                  <a:pt x="0" y="0"/>
                  <a:pt x="0" y="0"/>
                  <a:pt x="0" y="0"/>
                </a:cubicBezTo>
                <a:cubicBezTo>
                  <a:pt x="0" y="120"/>
                  <a:pt x="0" y="120"/>
                  <a:pt x="0" y="120"/>
                </a:cubicBezTo>
                <a:cubicBezTo>
                  <a:pt x="24" y="120"/>
                  <a:pt x="24" y="120"/>
                  <a:pt x="24" y="120"/>
                </a:cubicBezTo>
                <a:cubicBezTo>
                  <a:pt x="24" y="116"/>
                  <a:pt x="24" y="116"/>
                  <a:pt x="24" y="116"/>
                </a:cubicBezTo>
                <a:cubicBezTo>
                  <a:pt x="24" y="96"/>
                  <a:pt x="40" y="80"/>
                  <a:pt x="60" y="80"/>
                </a:cubicBezTo>
                <a:cubicBezTo>
                  <a:pt x="80" y="80"/>
                  <a:pt x="96" y="96"/>
                  <a:pt x="96" y="116"/>
                </a:cubicBezTo>
                <a:cubicBezTo>
                  <a:pt x="96" y="120"/>
                  <a:pt x="96" y="120"/>
                  <a:pt x="96" y="120"/>
                </a:cubicBezTo>
                <a:cubicBezTo>
                  <a:pt x="120" y="120"/>
                  <a:pt x="120" y="120"/>
                  <a:pt x="120" y="120"/>
                </a:cubicBezTo>
                <a:lnTo>
                  <a:pt x="120" y="0"/>
                </a:lnTo>
                <a:close/>
                <a:moveTo>
                  <a:pt x="36" y="48"/>
                </a:moveTo>
                <a:cubicBezTo>
                  <a:pt x="36" y="35"/>
                  <a:pt x="47" y="24"/>
                  <a:pt x="60" y="24"/>
                </a:cubicBezTo>
                <a:cubicBezTo>
                  <a:pt x="73" y="24"/>
                  <a:pt x="84" y="35"/>
                  <a:pt x="84" y="48"/>
                </a:cubicBezTo>
                <a:cubicBezTo>
                  <a:pt x="84" y="61"/>
                  <a:pt x="73" y="72"/>
                  <a:pt x="60" y="72"/>
                </a:cubicBezTo>
                <a:cubicBezTo>
                  <a:pt x="47" y="72"/>
                  <a:pt x="36" y="61"/>
                  <a:pt x="36" y="48"/>
                </a:cubicBezTo>
                <a:close/>
                <a:moveTo>
                  <a:pt x="112" y="112"/>
                </a:moveTo>
                <a:cubicBezTo>
                  <a:pt x="104" y="112"/>
                  <a:pt x="104" y="112"/>
                  <a:pt x="104" y="112"/>
                </a:cubicBezTo>
                <a:cubicBezTo>
                  <a:pt x="102" y="95"/>
                  <a:pt x="91" y="81"/>
                  <a:pt x="77" y="75"/>
                </a:cubicBezTo>
                <a:cubicBezTo>
                  <a:pt x="86" y="70"/>
                  <a:pt x="92" y="60"/>
                  <a:pt x="92" y="48"/>
                </a:cubicBezTo>
                <a:cubicBezTo>
                  <a:pt x="92" y="30"/>
                  <a:pt x="78" y="16"/>
                  <a:pt x="60" y="16"/>
                </a:cubicBezTo>
                <a:cubicBezTo>
                  <a:pt x="42" y="16"/>
                  <a:pt x="28" y="30"/>
                  <a:pt x="28" y="48"/>
                </a:cubicBezTo>
                <a:cubicBezTo>
                  <a:pt x="28" y="60"/>
                  <a:pt x="34" y="70"/>
                  <a:pt x="43" y="75"/>
                </a:cubicBezTo>
                <a:cubicBezTo>
                  <a:pt x="28" y="81"/>
                  <a:pt x="18" y="95"/>
                  <a:pt x="16" y="112"/>
                </a:cubicBezTo>
                <a:cubicBezTo>
                  <a:pt x="8" y="112"/>
                  <a:pt x="8" y="112"/>
                  <a:pt x="8" y="112"/>
                </a:cubicBezTo>
                <a:cubicBezTo>
                  <a:pt x="8" y="8"/>
                  <a:pt x="8" y="8"/>
                  <a:pt x="8" y="8"/>
                </a:cubicBezTo>
                <a:cubicBezTo>
                  <a:pt x="112" y="8"/>
                  <a:pt x="112" y="8"/>
                  <a:pt x="112" y="8"/>
                </a:cubicBezTo>
                <a:lnTo>
                  <a:pt x="112" y="112"/>
                </a:lnTo>
                <a:close/>
              </a:path>
            </a:pathLst>
          </a:custGeom>
          <a:solidFill>
            <a:srgbClr val="FFFFFF"/>
          </a:solidFill>
          <a:ln>
            <a:noFill/>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Segoe UI"/>
              <a:ea typeface="+mn-ea"/>
              <a:cs typeface="+mn-cs"/>
            </a:endParaRPr>
          </a:p>
        </p:txBody>
      </p:sp>
      <p:sp>
        <p:nvSpPr>
          <p:cNvPr id="112" name="Freeform 111"/>
          <p:cNvSpPr>
            <a:spLocks noEditPoints="1"/>
          </p:cNvSpPr>
          <p:nvPr/>
        </p:nvSpPr>
        <p:spPr bwMode="auto">
          <a:xfrm>
            <a:off x="3779837" y="4141187"/>
            <a:ext cx="318822" cy="234824"/>
          </a:xfrm>
          <a:custGeom>
            <a:avLst/>
            <a:gdLst>
              <a:gd name="T0" fmla="*/ 0 w 120"/>
              <a:gd name="T1" fmla="*/ 0 h 88"/>
              <a:gd name="T2" fmla="*/ 0 w 120"/>
              <a:gd name="T3" fmla="*/ 88 h 88"/>
              <a:gd name="T4" fmla="*/ 120 w 120"/>
              <a:gd name="T5" fmla="*/ 88 h 88"/>
              <a:gd name="T6" fmla="*/ 120 w 120"/>
              <a:gd name="T7" fmla="*/ 0 h 88"/>
              <a:gd name="T8" fmla="*/ 0 w 120"/>
              <a:gd name="T9" fmla="*/ 0 h 88"/>
              <a:gd name="T10" fmla="*/ 112 w 120"/>
              <a:gd name="T11" fmla="*/ 80 h 88"/>
              <a:gd name="T12" fmla="*/ 8 w 120"/>
              <a:gd name="T13" fmla="*/ 80 h 88"/>
              <a:gd name="T14" fmla="*/ 8 w 120"/>
              <a:gd name="T15" fmla="*/ 8 h 88"/>
              <a:gd name="T16" fmla="*/ 112 w 120"/>
              <a:gd name="T17" fmla="*/ 8 h 88"/>
              <a:gd name="T18" fmla="*/ 112 w 120"/>
              <a:gd name="T19" fmla="*/ 80 h 88"/>
              <a:gd name="T20" fmla="*/ 16 w 120"/>
              <a:gd name="T21" fmla="*/ 72 h 88"/>
              <a:gd name="T22" fmla="*/ 24 w 120"/>
              <a:gd name="T23" fmla="*/ 72 h 88"/>
              <a:gd name="T24" fmla="*/ 40 w 120"/>
              <a:gd name="T25" fmla="*/ 56 h 88"/>
              <a:gd name="T26" fmla="*/ 56 w 120"/>
              <a:gd name="T27" fmla="*/ 72 h 88"/>
              <a:gd name="T28" fmla="*/ 64 w 120"/>
              <a:gd name="T29" fmla="*/ 72 h 88"/>
              <a:gd name="T30" fmla="*/ 53 w 120"/>
              <a:gd name="T31" fmla="*/ 51 h 88"/>
              <a:gd name="T32" fmla="*/ 60 w 120"/>
              <a:gd name="T33" fmla="*/ 36 h 88"/>
              <a:gd name="T34" fmla="*/ 40 w 120"/>
              <a:gd name="T35" fmla="*/ 16 h 88"/>
              <a:gd name="T36" fmla="*/ 20 w 120"/>
              <a:gd name="T37" fmla="*/ 36 h 88"/>
              <a:gd name="T38" fmla="*/ 28 w 120"/>
              <a:gd name="T39" fmla="*/ 51 h 88"/>
              <a:gd name="T40" fmla="*/ 16 w 120"/>
              <a:gd name="T41" fmla="*/ 72 h 88"/>
              <a:gd name="T42" fmla="*/ 40 w 120"/>
              <a:gd name="T43" fmla="*/ 24 h 88"/>
              <a:gd name="T44" fmla="*/ 52 w 120"/>
              <a:gd name="T45" fmla="*/ 36 h 88"/>
              <a:gd name="T46" fmla="*/ 40 w 120"/>
              <a:gd name="T47" fmla="*/ 48 h 88"/>
              <a:gd name="T48" fmla="*/ 28 w 120"/>
              <a:gd name="T49" fmla="*/ 36 h 88"/>
              <a:gd name="T50" fmla="*/ 40 w 120"/>
              <a:gd name="T51" fmla="*/ 24 h 88"/>
              <a:gd name="T52" fmla="*/ 104 w 120"/>
              <a:gd name="T53" fmla="*/ 24 h 88"/>
              <a:gd name="T54" fmla="*/ 72 w 120"/>
              <a:gd name="T55" fmla="*/ 24 h 88"/>
              <a:gd name="T56" fmla="*/ 72 w 120"/>
              <a:gd name="T57" fmla="*/ 16 h 88"/>
              <a:gd name="T58" fmla="*/ 104 w 120"/>
              <a:gd name="T59" fmla="*/ 16 h 88"/>
              <a:gd name="T60" fmla="*/ 104 w 120"/>
              <a:gd name="T61" fmla="*/ 24 h 88"/>
              <a:gd name="T62" fmla="*/ 104 w 120"/>
              <a:gd name="T63" fmla="*/ 72 h 88"/>
              <a:gd name="T64" fmla="*/ 72 w 120"/>
              <a:gd name="T65" fmla="*/ 72 h 88"/>
              <a:gd name="T66" fmla="*/ 72 w 120"/>
              <a:gd name="T67" fmla="*/ 64 h 88"/>
              <a:gd name="T68" fmla="*/ 104 w 120"/>
              <a:gd name="T69" fmla="*/ 64 h 88"/>
              <a:gd name="T70" fmla="*/ 104 w 120"/>
              <a:gd name="T71" fmla="*/ 72 h 88"/>
              <a:gd name="T72" fmla="*/ 104 w 120"/>
              <a:gd name="T73" fmla="*/ 48 h 88"/>
              <a:gd name="T74" fmla="*/ 72 w 120"/>
              <a:gd name="T75" fmla="*/ 48 h 88"/>
              <a:gd name="T76" fmla="*/ 72 w 120"/>
              <a:gd name="T77" fmla="*/ 40 h 88"/>
              <a:gd name="T78" fmla="*/ 104 w 120"/>
              <a:gd name="T79" fmla="*/ 40 h 88"/>
              <a:gd name="T80" fmla="*/ 104 w 120"/>
              <a:gd name="T81" fmla="*/ 48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20" h="88">
                <a:moveTo>
                  <a:pt x="0" y="0"/>
                </a:moveTo>
                <a:cubicBezTo>
                  <a:pt x="0" y="88"/>
                  <a:pt x="0" y="88"/>
                  <a:pt x="0" y="88"/>
                </a:cubicBezTo>
                <a:cubicBezTo>
                  <a:pt x="120" y="88"/>
                  <a:pt x="120" y="88"/>
                  <a:pt x="120" y="88"/>
                </a:cubicBezTo>
                <a:cubicBezTo>
                  <a:pt x="120" y="0"/>
                  <a:pt x="120" y="0"/>
                  <a:pt x="120" y="0"/>
                </a:cubicBezTo>
                <a:lnTo>
                  <a:pt x="0" y="0"/>
                </a:lnTo>
                <a:close/>
                <a:moveTo>
                  <a:pt x="112" y="80"/>
                </a:moveTo>
                <a:cubicBezTo>
                  <a:pt x="8" y="80"/>
                  <a:pt x="8" y="80"/>
                  <a:pt x="8" y="80"/>
                </a:cubicBezTo>
                <a:cubicBezTo>
                  <a:pt x="8" y="8"/>
                  <a:pt x="8" y="8"/>
                  <a:pt x="8" y="8"/>
                </a:cubicBezTo>
                <a:cubicBezTo>
                  <a:pt x="112" y="8"/>
                  <a:pt x="112" y="8"/>
                  <a:pt x="112" y="8"/>
                </a:cubicBezTo>
                <a:lnTo>
                  <a:pt x="112" y="80"/>
                </a:lnTo>
                <a:close/>
                <a:moveTo>
                  <a:pt x="16" y="72"/>
                </a:moveTo>
                <a:cubicBezTo>
                  <a:pt x="24" y="72"/>
                  <a:pt x="24" y="72"/>
                  <a:pt x="24" y="72"/>
                </a:cubicBezTo>
                <a:cubicBezTo>
                  <a:pt x="24" y="63"/>
                  <a:pt x="31" y="56"/>
                  <a:pt x="40" y="56"/>
                </a:cubicBezTo>
                <a:cubicBezTo>
                  <a:pt x="49" y="56"/>
                  <a:pt x="56" y="63"/>
                  <a:pt x="56" y="72"/>
                </a:cubicBezTo>
                <a:cubicBezTo>
                  <a:pt x="64" y="72"/>
                  <a:pt x="64" y="72"/>
                  <a:pt x="64" y="72"/>
                </a:cubicBezTo>
                <a:cubicBezTo>
                  <a:pt x="64" y="63"/>
                  <a:pt x="60" y="55"/>
                  <a:pt x="53" y="51"/>
                </a:cubicBezTo>
                <a:cubicBezTo>
                  <a:pt x="57" y="47"/>
                  <a:pt x="60" y="42"/>
                  <a:pt x="60" y="36"/>
                </a:cubicBezTo>
                <a:cubicBezTo>
                  <a:pt x="60" y="25"/>
                  <a:pt x="51" y="16"/>
                  <a:pt x="40" y="16"/>
                </a:cubicBezTo>
                <a:cubicBezTo>
                  <a:pt x="29" y="16"/>
                  <a:pt x="20" y="25"/>
                  <a:pt x="20" y="36"/>
                </a:cubicBezTo>
                <a:cubicBezTo>
                  <a:pt x="20" y="42"/>
                  <a:pt x="23" y="47"/>
                  <a:pt x="28" y="51"/>
                </a:cubicBezTo>
                <a:cubicBezTo>
                  <a:pt x="21" y="55"/>
                  <a:pt x="16" y="63"/>
                  <a:pt x="16" y="72"/>
                </a:cubicBezTo>
                <a:close/>
                <a:moveTo>
                  <a:pt x="40" y="24"/>
                </a:moveTo>
                <a:cubicBezTo>
                  <a:pt x="47" y="24"/>
                  <a:pt x="52" y="29"/>
                  <a:pt x="52" y="36"/>
                </a:cubicBezTo>
                <a:cubicBezTo>
                  <a:pt x="52" y="42"/>
                  <a:pt x="47" y="48"/>
                  <a:pt x="40" y="48"/>
                </a:cubicBezTo>
                <a:cubicBezTo>
                  <a:pt x="34" y="48"/>
                  <a:pt x="28" y="42"/>
                  <a:pt x="28" y="36"/>
                </a:cubicBezTo>
                <a:cubicBezTo>
                  <a:pt x="28" y="29"/>
                  <a:pt x="34" y="24"/>
                  <a:pt x="40" y="24"/>
                </a:cubicBezTo>
                <a:close/>
                <a:moveTo>
                  <a:pt x="104" y="24"/>
                </a:moveTo>
                <a:cubicBezTo>
                  <a:pt x="72" y="24"/>
                  <a:pt x="72" y="24"/>
                  <a:pt x="72" y="24"/>
                </a:cubicBezTo>
                <a:cubicBezTo>
                  <a:pt x="72" y="16"/>
                  <a:pt x="72" y="16"/>
                  <a:pt x="72" y="16"/>
                </a:cubicBezTo>
                <a:cubicBezTo>
                  <a:pt x="104" y="16"/>
                  <a:pt x="104" y="16"/>
                  <a:pt x="104" y="16"/>
                </a:cubicBezTo>
                <a:lnTo>
                  <a:pt x="104" y="24"/>
                </a:lnTo>
                <a:close/>
                <a:moveTo>
                  <a:pt x="104" y="72"/>
                </a:moveTo>
                <a:cubicBezTo>
                  <a:pt x="72" y="72"/>
                  <a:pt x="72" y="72"/>
                  <a:pt x="72" y="72"/>
                </a:cubicBezTo>
                <a:cubicBezTo>
                  <a:pt x="72" y="64"/>
                  <a:pt x="72" y="64"/>
                  <a:pt x="72" y="64"/>
                </a:cubicBezTo>
                <a:cubicBezTo>
                  <a:pt x="104" y="64"/>
                  <a:pt x="104" y="64"/>
                  <a:pt x="104" y="64"/>
                </a:cubicBezTo>
                <a:lnTo>
                  <a:pt x="104" y="72"/>
                </a:lnTo>
                <a:close/>
                <a:moveTo>
                  <a:pt x="104" y="48"/>
                </a:moveTo>
                <a:cubicBezTo>
                  <a:pt x="72" y="48"/>
                  <a:pt x="72" y="48"/>
                  <a:pt x="72" y="48"/>
                </a:cubicBezTo>
                <a:cubicBezTo>
                  <a:pt x="72" y="40"/>
                  <a:pt x="72" y="40"/>
                  <a:pt x="72" y="40"/>
                </a:cubicBezTo>
                <a:cubicBezTo>
                  <a:pt x="104" y="40"/>
                  <a:pt x="104" y="40"/>
                  <a:pt x="104" y="40"/>
                </a:cubicBezTo>
                <a:lnTo>
                  <a:pt x="104" y="48"/>
                </a:lnTo>
                <a:close/>
              </a:path>
            </a:pathLst>
          </a:custGeom>
          <a:solidFill>
            <a:srgbClr val="FFFFFF"/>
          </a:solidFill>
          <a:ln>
            <a:noFill/>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Segoe UI"/>
              <a:ea typeface="+mn-ea"/>
              <a:cs typeface="+mn-cs"/>
            </a:endParaRPr>
          </a:p>
        </p:txBody>
      </p:sp>
      <p:sp>
        <p:nvSpPr>
          <p:cNvPr id="113" name="Freeform 112"/>
          <p:cNvSpPr>
            <a:spLocks noEditPoints="1"/>
          </p:cNvSpPr>
          <p:nvPr/>
        </p:nvSpPr>
        <p:spPr bwMode="auto">
          <a:xfrm>
            <a:off x="4543940" y="4101639"/>
            <a:ext cx="302697" cy="313920"/>
          </a:xfrm>
          <a:custGeom>
            <a:avLst/>
            <a:gdLst>
              <a:gd name="T0" fmla="*/ 0 w 284"/>
              <a:gd name="T1" fmla="*/ 284 h 284"/>
              <a:gd name="T2" fmla="*/ 284 w 284"/>
              <a:gd name="T3" fmla="*/ 284 h 284"/>
              <a:gd name="T4" fmla="*/ 284 w 284"/>
              <a:gd name="T5" fmla="*/ 0 h 284"/>
              <a:gd name="T6" fmla="*/ 0 w 284"/>
              <a:gd name="T7" fmla="*/ 0 h 284"/>
              <a:gd name="T8" fmla="*/ 0 w 284"/>
              <a:gd name="T9" fmla="*/ 284 h 284"/>
              <a:gd name="T10" fmla="*/ 19 w 284"/>
              <a:gd name="T11" fmla="*/ 19 h 284"/>
              <a:gd name="T12" fmla="*/ 265 w 284"/>
              <a:gd name="T13" fmla="*/ 19 h 284"/>
              <a:gd name="T14" fmla="*/ 265 w 284"/>
              <a:gd name="T15" fmla="*/ 38 h 284"/>
              <a:gd name="T16" fmla="*/ 19 w 284"/>
              <a:gd name="T17" fmla="*/ 38 h 284"/>
              <a:gd name="T18" fmla="*/ 19 w 284"/>
              <a:gd name="T19" fmla="*/ 19 h 284"/>
              <a:gd name="T20" fmla="*/ 19 w 284"/>
              <a:gd name="T21" fmla="*/ 57 h 284"/>
              <a:gd name="T22" fmla="*/ 265 w 284"/>
              <a:gd name="T23" fmla="*/ 57 h 284"/>
              <a:gd name="T24" fmla="*/ 265 w 284"/>
              <a:gd name="T25" fmla="*/ 265 h 284"/>
              <a:gd name="T26" fmla="*/ 19 w 284"/>
              <a:gd name="T27" fmla="*/ 265 h 284"/>
              <a:gd name="T28" fmla="*/ 19 w 284"/>
              <a:gd name="T29" fmla="*/ 57 h 284"/>
              <a:gd name="T30" fmla="*/ 133 w 284"/>
              <a:gd name="T31" fmla="*/ 95 h 284"/>
              <a:gd name="T32" fmla="*/ 152 w 284"/>
              <a:gd name="T33" fmla="*/ 95 h 284"/>
              <a:gd name="T34" fmla="*/ 152 w 284"/>
              <a:gd name="T35" fmla="*/ 114 h 284"/>
              <a:gd name="T36" fmla="*/ 133 w 284"/>
              <a:gd name="T37" fmla="*/ 114 h 284"/>
              <a:gd name="T38" fmla="*/ 133 w 284"/>
              <a:gd name="T39" fmla="*/ 95 h 284"/>
              <a:gd name="T40" fmla="*/ 208 w 284"/>
              <a:gd name="T41" fmla="*/ 95 h 284"/>
              <a:gd name="T42" fmla="*/ 227 w 284"/>
              <a:gd name="T43" fmla="*/ 95 h 284"/>
              <a:gd name="T44" fmla="*/ 227 w 284"/>
              <a:gd name="T45" fmla="*/ 114 h 284"/>
              <a:gd name="T46" fmla="*/ 208 w 284"/>
              <a:gd name="T47" fmla="*/ 114 h 284"/>
              <a:gd name="T48" fmla="*/ 208 w 284"/>
              <a:gd name="T49" fmla="*/ 95 h 284"/>
              <a:gd name="T50" fmla="*/ 208 w 284"/>
              <a:gd name="T51" fmla="*/ 152 h 284"/>
              <a:gd name="T52" fmla="*/ 227 w 284"/>
              <a:gd name="T53" fmla="*/ 152 h 284"/>
              <a:gd name="T54" fmla="*/ 227 w 284"/>
              <a:gd name="T55" fmla="*/ 170 h 284"/>
              <a:gd name="T56" fmla="*/ 208 w 284"/>
              <a:gd name="T57" fmla="*/ 170 h 284"/>
              <a:gd name="T58" fmla="*/ 208 w 284"/>
              <a:gd name="T59" fmla="*/ 152 h 284"/>
              <a:gd name="T60" fmla="*/ 133 w 284"/>
              <a:gd name="T61" fmla="*/ 152 h 284"/>
              <a:gd name="T62" fmla="*/ 152 w 284"/>
              <a:gd name="T63" fmla="*/ 152 h 284"/>
              <a:gd name="T64" fmla="*/ 152 w 284"/>
              <a:gd name="T65" fmla="*/ 170 h 284"/>
              <a:gd name="T66" fmla="*/ 133 w 284"/>
              <a:gd name="T67" fmla="*/ 170 h 284"/>
              <a:gd name="T68" fmla="*/ 133 w 284"/>
              <a:gd name="T69" fmla="*/ 152 h 284"/>
              <a:gd name="T70" fmla="*/ 57 w 284"/>
              <a:gd name="T71" fmla="*/ 152 h 284"/>
              <a:gd name="T72" fmla="*/ 76 w 284"/>
              <a:gd name="T73" fmla="*/ 152 h 284"/>
              <a:gd name="T74" fmla="*/ 76 w 284"/>
              <a:gd name="T75" fmla="*/ 170 h 284"/>
              <a:gd name="T76" fmla="*/ 57 w 284"/>
              <a:gd name="T77" fmla="*/ 170 h 284"/>
              <a:gd name="T78" fmla="*/ 57 w 284"/>
              <a:gd name="T79" fmla="*/ 152 h 284"/>
              <a:gd name="T80" fmla="*/ 57 w 284"/>
              <a:gd name="T81" fmla="*/ 208 h 284"/>
              <a:gd name="T82" fmla="*/ 76 w 284"/>
              <a:gd name="T83" fmla="*/ 208 h 284"/>
              <a:gd name="T84" fmla="*/ 76 w 284"/>
              <a:gd name="T85" fmla="*/ 227 h 284"/>
              <a:gd name="T86" fmla="*/ 57 w 284"/>
              <a:gd name="T87" fmla="*/ 227 h 284"/>
              <a:gd name="T88" fmla="*/ 57 w 284"/>
              <a:gd name="T89" fmla="*/ 208 h 284"/>
              <a:gd name="T90" fmla="*/ 133 w 284"/>
              <a:gd name="T91" fmla="*/ 208 h 284"/>
              <a:gd name="T92" fmla="*/ 152 w 284"/>
              <a:gd name="T93" fmla="*/ 208 h 284"/>
              <a:gd name="T94" fmla="*/ 152 w 284"/>
              <a:gd name="T95" fmla="*/ 227 h 284"/>
              <a:gd name="T96" fmla="*/ 133 w 284"/>
              <a:gd name="T97" fmla="*/ 227 h 284"/>
              <a:gd name="T98" fmla="*/ 133 w 284"/>
              <a:gd name="T99" fmla="*/ 208 h 2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84" h="284">
                <a:moveTo>
                  <a:pt x="0" y="284"/>
                </a:moveTo>
                <a:lnTo>
                  <a:pt x="284" y="284"/>
                </a:lnTo>
                <a:lnTo>
                  <a:pt x="284" y="0"/>
                </a:lnTo>
                <a:lnTo>
                  <a:pt x="0" y="0"/>
                </a:lnTo>
                <a:lnTo>
                  <a:pt x="0" y="284"/>
                </a:lnTo>
                <a:close/>
                <a:moveTo>
                  <a:pt x="19" y="19"/>
                </a:moveTo>
                <a:lnTo>
                  <a:pt x="265" y="19"/>
                </a:lnTo>
                <a:lnTo>
                  <a:pt x="265" y="38"/>
                </a:lnTo>
                <a:lnTo>
                  <a:pt x="19" y="38"/>
                </a:lnTo>
                <a:lnTo>
                  <a:pt x="19" y="19"/>
                </a:lnTo>
                <a:close/>
                <a:moveTo>
                  <a:pt x="19" y="57"/>
                </a:moveTo>
                <a:lnTo>
                  <a:pt x="265" y="57"/>
                </a:lnTo>
                <a:lnTo>
                  <a:pt x="265" y="265"/>
                </a:lnTo>
                <a:lnTo>
                  <a:pt x="19" y="265"/>
                </a:lnTo>
                <a:lnTo>
                  <a:pt x="19" y="57"/>
                </a:lnTo>
                <a:close/>
                <a:moveTo>
                  <a:pt x="133" y="95"/>
                </a:moveTo>
                <a:lnTo>
                  <a:pt x="152" y="95"/>
                </a:lnTo>
                <a:lnTo>
                  <a:pt x="152" y="114"/>
                </a:lnTo>
                <a:lnTo>
                  <a:pt x="133" y="114"/>
                </a:lnTo>
                <a:lnTo>
                  <a:pt x="133" y="95"/>
                </a:lnTo>
                <a:close/>
                <a:moveTo>
                  <a:pt x="208" y="95"/>
                </a:moveTo>
                <a:lnTo>
                  <a:pt x="227" y="95"/>
                </a:lnTo>
                <a:lnTo>
                  <a:pt x="227" y="114"/>
                </a:lnTo>
                <a:lnTo>
                  <a:pt x="208" y="114"/>
                </a:lnTo>
                <a:lnTo>
                  <a:pt x="208" y="95"/>
                </a:lnTo>
                <a:close/>
                <a:moveTo>
                  <a:pt x="208" y="152"/>
                </a:moveTo>
                <a:lnTo>
                  <a:pt x="227" y="152"/>
                </a:lnTo>
                <a:lnTo>
                  <a:pt x="227" y="170"/>
                </a:lnTo>
                <a:lnTo>
                  <a:pt x="208" y="170"/>
                </a:lnTo>
                <a:lnTo>
                  <a:pt x="208" y="152"/>
                </a:lnTo>
                <a:close/>
                <a:moveTo>
                  <a:pt x="133" y="152"/>
                </a:moveTo>
                <a:lnTo>
                  <a:pt x="152" y="152"/>
                </a:lnTo>
                <a:lnTo>
                  <a:pt x="152" y="170"/>
                </a:lnTo>
                <a:lnTo>
                  <a:pt x="133" y="170"/>
                </a:lnTo>
                <a:lnTo>
                  <a:pt x="133" y="152"/>
                </a:lnTo>
                <a:close/>
                <a:moveTo>
                  <a:pt x="57" y="152"/>
                </a:moveTo>
                <a:lnTo>
                  <a:pt x="76" y="152"/>
                </a:lnTo>
                <a:lnTo>
                  <a:pt x="76" y="170"/>
                </a:lnTo>
                <a:lnTo>
                  <a:pt x="57" y="170"/>
                </a:lnTo>
                <a:lnTo>
                  <a:pt x="57" y="152"/>
                </a:lnTo>
                <a:close/>
                <a:moveTo>
                  <a:pt x="57" y="208"/>
                </a:moveTo>
                <a:lnTo>
                  <a:pt x="76" y="208"/>
                </a:lnTo>
                <a:lnTo>
                  <a:pt x="76" y="227"/>
                </a:lnTo>
                <a:lnTo>
                  <a:pt x="57" y="227"/>
                </a:lnTo>
                <a:lnTo>
                  <a:pt x="57" y="208"/>
                </a:lnTo>
                <a:close/>
                <a:moveTo>
                  <a:pt x="133" y="208"/>
                </a:moveTo>
                <a:lnTo>
                  <a:pt x="152" y="208"/>
                </a:lnTo>
                <a:lnTo>
                  <a:pt x="152" y="227"/>
                </a:lnTo>
                <a:lnTo>
                  <a:pt x="133" y="227"/>
                </a:lnTo>
                <a:lnTo>
                  <a:pt x="133" y="208"/>
                </a:lnTo>
                <a:close/>
              </a:path>
            </a:pathLst>
          </a:custGeom>
          <a:solidFill>
            <a:srgbClr val="FFFFFF"/>
          </a:solidFill>
          <a:ln>
            <a:noFill/>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Segoe UI"/>
              <a:ea typeface="+mn-ea"/>
              <a:cs typeface="+mn-cs"/>
            </a:endParaRPr>
          </a:p>
        </p:txBody>
      </p:sp>
      <p:sp>
        <p:nvSpPr>
          <p:cNvPr id="114" name="Freeform 113"/>
          <p:cNvSpPr>
            <a:spLocks noChangeAspect="1" noEditPoints="1"/>
          </p:cNvSpPr>
          <p:nvPr/>
        </p:nvSpPr>
        <p:spPr bwMode="auto">
          <a:xfrm>
            <a:off x="5227637" y="4139412"/>
            <a:ext cx="347249" cy="238375"/>
          </a:xfrm>
          <a:custGeom>
            <a:avLst/>
            <a:gdLst>
              <a:gd name="T0" fmla="*/ 0 w 303"/>
              <a:gd name="T1" fmla="*/ 208 h 208"/>
              <a:gd name="T2" fmla="*/ 303 w 303"/>
              <a:gd name="T3" fmla="*/ 208 h 208"/>
              <a:gd name="T4" fmla="*/ 303 w 303"/>
              <a:gd name="T5" fmla="*/ 0 h 208"/>
              <a:gd name="T6" fmla="*/ 0 w 303"/>
              <a:gd name="T7" fmla="*/ 0 h 208"/>
              <a:gd name="T8" fmla="*/ 0 w 303"/>
              <a:gd name="T9" fmla="*/ 208 h 208"/>
              <a:gd name="T10" fmla="*/ 263 w 303"/>
              <a:gd name="T11" fmla="*/ 19 h 208"/>
              <a:gd name="T12" fmla="*/ 152 w 303"/>
              <a:gd name="T13" fmla="*/ 92 h 208"/>
              <a:gd name="T14" fmla="*/ 41 w 303"/>
              <a:gd name="T15" fmla="*/ 19 h 208"/>
              <a:gd name="T16" fmla="*/ 263 w 303"/>
              <a:gd name="T17" fmla="*/ 19 h 208"/>
              <a:gd name="T18" fmla="*/ 19 w 303"/>
              <a:gd name="T19" fmla="*/ 26 h 208"/>
              <a:gd name="T20" fmla="*/ 152 w 303"/>
              <a:gd name="T21" fmla="*/ 113 h 208"/>
              <a:gd name="T22" fmla="*/ 284 w 303"/>
              <a:gd name="T23" fmla="*/ 26 h 208"/>
              <a:gd name="T24" fmla="*/ 284 w 303"/>
              <a:gd name="T25" fmla="*/ 189 h 208"/>
              <a:gd name="T26" fmla="*/ 19 w 303"/>
              <a:gd name="T27" fmla="*/ 189 h 208"/>
              <a:gd name="T28" fmla="*/ 19 w 303"/>
              <a:gd name="T29" fmla="*/ 26 h 2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03" h="208">
                <a:moveTo>
                  <a:pt x="0" y="208"/>
                </a:moveTo>
                <a:lnTo>
                  <a:pt x="303" y="208"/>
                </a:lnTo>
                <a:lnTo>
                  <a:pt x="303" y="0"/>
                </a:lnTo>
                <a:lnTo>
                  <a:pt x="0" y="0"/>
                </a:lnTo>
                <a:lnTo>
                  <a:pt x="0" y="208"/>
                </a:lnTo>
                <a:close/>
                <a:moveTo>
                  <a:pt x="263" y="19"/>
                </a:moveTo>
                <a:lnTo>
                  <a:pt x="152" y="92"/>
                </a:lnTo>
                <a:lnTo>
                  <a:pt x="41" y="19"/>
                </a:lnTo>
                <a:lnTo>
                  <a:pt x="263" y="19"/>
                </a:lnTo>
                <a:close/>
                <a:moveTo>
                  <a:pt x="19" y="26"/>
                </a:moveTo>
                <a:lnTo>
                  <a:pt x="152" y="113"/>
                </a:lnTo>
                <a:lnTo>
                  <a:pt x="284" y="26"/>
                </a:lnTo>
                <a:lnTo>
                  <a:pt x="284" y="189"/>
                </a:lnTo>
                <a:lnTo>
                  <a:pt x="19" y="189"/>
                </a:lnTo>
                <a:lnTo>
                  <a:pt x="19" y="26"/>
                </a:lnTo>
                <a:close/>
              </a:path>
            </a:pathLst>
          </a:custGeom>
          <a:solidFill>
            <a:srgbClr val="FFFFFF"/>
          </a:solidFill>
          <a:ln>
            <a:noFill/>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Segoe UI"/>
              <a:ea typeface="+mn-ea"/>
              <a:cs typeface="+mn-cs"/>
            </a:endParaRPr>
          </a:p>
        </p:txBody>
      </p:sp>
      <p:sp>
        <p:nvSpPr>
          <p:cNvPr id="115" name="Freeform 114"/>
          <p:cNvSpPr>
            <a:spLocks noChangeAspect="1" noEditPoints="1"/>
          </p:cNvSpPr>
          <p:nvPr/>
        </p:nvSpPr>
        <p:spPr bwMode="auto">
          <a:xfrm>
            <a:off x="5982371" y="4106849"/>
            <a:ext cx="259980" cy="303501"/>
          </a:xfrm>
          <a:custGeom>
            <a:avLst/>
            <a:gdLst>
              <a:gd name="T0" fmla="*/ 76 w 96"/>
              <a:gd name="T1" fmla="*/ 112 h 112"/>
              <a:gd name="T2" fmla="*/ 20 w 96"/>
              <a:gd name="T3" fmla="*/ 112 h 112"/>
              <a:gd name="T4" fmla="*/ 0 w 96"/>
              <a:gd name="T5" fmla="*/ 92 h 112"/>
              <a:gd name="T6" fmla="*/ 0 w 96"/>
              <a:gd name="T7" fmla="*/ 0 h 112"/>
              <a:gd name="T8" fmla="*/ 88 w 96"/>
              <a:gd name="T9" fmla="*/ 0 h 112"/>
              <a:gd name="T10" fmla="*/ 88 w 96"/>
              <a:gd name="T11" fmla="*/ 88 h 112"/>
              <a:gd name="T12" fmla="*/ 80 w 96"/>
              <a:gd name="T13" fmla="*/ 88 h 112"/>
              <a:gd name="T14" fmla="*/ 80 w 96"/>
              <a:gd name="T15" fmla="*/ 8 h 112"/>
              <a:gd name="T16" fmla="*/ 8 w 96"/>
              <a:gd name="T17" fmla="*/ 8 h 112"/>
              <a:gd name="T18" fmla="*/ 8 w 96"/>
              <a:gd name="T19" fmla="*/ 92 h 112"/>
              <a:gd name="T20" fmla="*/ 20 w 96"/>
              <a:gd name="T21" fmla="*/ 104 h 112"/>
              <a:gd name="T22" fmla="*/ 32 w 96"/>
              <a:gd name="T23" fmla="*/ 92 h 112"/>
              <a:gd name="T24" fmla="*/ 32 w 96"/>
              <a:gd name="T25" fmla="*/ 88 h 112"/>
              <a:gd name="T26" fmla="*/ 96 w 96"/>
              <a:gd name="T27" fmla="*/ 88 h 112"/>
              <a:gd name="T28" fmla="*/ 96 w 96"/>
              <a:gd name="T29" fmla="*/ 92 h 112"/>
              <a:gd name="T30" fmla="*/ 76 w 96"/>
              <a:gd name="T31" fmla="*/ 112 h 112"/>
              <a:gd name="T32" fmla="*/ 36 w 96"/>
              <a:gd name="T33" fmla="*/ 104 h 112"/>
              <a:gd name="T34" fmla="*/ 76 w 96"/>
              <a:gd name="T35" fmla="*/ 104 h 112"/>
              <a:gd name="T36" fmla="*/ 87 w 96"/>
              <a:gd name="T37" fmla="*/ 96 h 112"/>
              <a:gd name="T38" fmla="*/ 39 w 96"/>
              <a:gd name="T39" fmla="*/ 96 h 112"/>
              <a:gd name="T40" fmla="*/ 36 w 96"/>
              <a:gd name="T41" fmla="*/ 104 h 112"/>
              <a:gd name="T42" fmla="*/ 24 w 96"/>
              <a:gd name="T43" fmla="*/ 72 h 112"/>
              <a:gd name="T44" fmla="*/ 16 w 96"/>
              <a:gd name="T45" fmla="*/ 72 h 112"/>
              <a:gd name="T46" fmla="*/ 16 w 96"/>
              <a:gd name="T47" fmla="*/ 80 h 112"/>
              <a:gd name="T48" fmla="*/ 24 w 96"/>
              <a:gd name="T49" fmla="*/ 80 h 112"/>
              <a:gd name="T50" fmla="*/ 24 w 96"/>
              <a:gd name="T51" fmla="*/ 72 h 112"/>
              <a:gd name="T52" fmla="*/ 72 w 96"/>
              <a:gd name="T53" fmla="*/ 72 h 112"/>
              <a:gd name="T54" fmla="*/ 32 w 96"/>
              <a:gd name="T55" fmla="*/ 72 h 112"/>
              <a:gd name="T56" fmla="*/ 32 w 96"/>
              <a:gd name="T57" fmla="*/ 80 h 112"/>
              <a:gd name="T58" fmla="*/ 72 w 96"/>
              <a:gd name="T59" fmla="*/ 80 h 112"/>
              <a:gd name="T60" fmla="*/ 72 w 96"/>
              <a:gd name="T61" fmla="*/ 72 h 112"/>
              <a:gd name="T62" fmla="*/ 24 w 96"/>
              <a:gd name="T63" fmla="*/ 48 h 112"/>
              <a:gd name="T64" fmla="*/ 16 w 96"/>
              <a:gd name="T65" fmla="*/ 48 h 112"/>
              <a:gd name="T66" fmla="*/ 16 w 96"/>
              <a:gd name="T67" fmla="*/ 56 h 112"/>
              <a:gd name="T68" fmla="*/ 24 w 96"/>
              <a:gd name="T69" fmla="*/ 56 h 112"/>
              <a:gd name="T70" fmla="*/ 24 w 96"/>
              <a:gd name="T71" fmla="*/ 48 h 112"/>
              <a:gd name="T72" fmla="*/ 72 w 96"/>
              <a:gd name="T73" fmla="*/ 48 h 112"/>
              <a:gd name="T74" fmla="*/ 32 w 96"/>
              <a:gd name="T75" fmla="*/ 48 h 112"/>
              <a:gd name="T76" fmla="*/ 32 w 96"/>
              <a:gd name="T77" fmla="*/ 56 h 112"/>
              <a:gd name="T78" fmla="*/ 72 w 96"/>
              <a:gd name="T79" fmla="*/ 56 h 112"/>
              <a:gd name="T80" fmla="*/ 72 w 96"/>
              <a:gd name="T81" fmla="*/ 48 h 112"/>
              <a:gd name="T82" fmla="*/ 24 w 96"/>
              <a:gd name="T83" fmla="*/ 24 h 112"/>
              <a:gd name="T84" fmla="*/ 16 w 96"/>
              <a:gd name="T85" fmla="*/ 24 h 112"/>
              <a:gd name="T86" fmla="*/ 16 w 96"/>
              <a:gd name="T87" fmla="*/ 32 h 112"/>
              <a:gd name="T88" fmla="*/ 24 w 96"/>
              <a:gd name="T89" fmla="*/ 32 h 112"/>
              <a:gd name="T90" fmla="*/ 24 w 96"/>
              <a:gd name="T91" fmla="*/ 24 h 112"/>
              <a:gd name="T92" fmla="*/ 72 w 96"/>
              <a:gd name="T93" fmla="*/ 24 h 112"/>
              <a:gd name="T94" fmla="*/ 32 w 96"/>
              <a:gd name="T95" fmla="*/ 24 h 112"/>
              <a:gd name="T96" fmla="*/ 32 w 96"/>
              <a:gd name="T97" fmla="*/ 32 h 112"/>
              <a:gd name="T98" fmla="*/ 72 w 96"/>
              <a:gd name="T99" fmla="*/ 32 h 112"/>
              <a:gd name="T100" fmla="*/ 72 w 96"/>
              <a:gd name="T101" fmla="*/ 24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96" h="112">
                <a:moveTo>
                  <a:pt x="76" y="112"/>
                </a:moveTo>
                <a:cubicBezTo>
                  <a:pt x="20" y="112"/>
                  <a:pt x="20" y="112"/>
                  <a:pt x="20" y="112"/>
                </a:cubicBezTo>
                <a:cubicBezTo>
                  <a:pt x="9" y="112"/>
                  <a:pt x="0" y="103"/>
                  <a:pt x="0" y="92"/>
                </a:cubicBezTo>
                <a:cubicBezTo>
                  <a:pt x="0" y="0"/>
                  <a:pt x="0" y="0"/>
                  <a:pt x="0" y="0"/>
                </a:cubicBezTo>
                <a:cubicBezTo>
                  <a:pt x="88" y="0"/>
                  <a:pt x="88" y="0"/>
                  <a:pt x="88" y="0"/>
                </a:cubicBezTo>
                <a:cubicBezTo>
                  <a:pt x="88" y="88"/>
                  <a:pt x="88" y="88"/>
                  <a:pt x="88" y="88"/>
                </a:cubicBezTo>
                <a:cubicBezTo>
                  <a:pt x="80" y="88"/>
                  <a:pt x="80" y="88"/>
                  <a:pt x="80" y="88"/>
                </a:cubicBezTo>
                <a:cubicBezTo>
                  <a:pt x="80" y="8"/>
                  <a:pt x="80" y="8"/>
                  <a:pt x="80" y="8"/>
                </a:cubicBezTo>
                <a:cubicBezTo>
                  <a:pt x="8" y="8"/>
                  <a:pt x="8" y="8"/>
                  <a:pt x="8" y="8"/>
                </a:cubicBezTo>
                <a:cubicBezTo>
                  <a:pt x="8" y="92"/>
                  <a:pt x="8" y="92"/>
                  <a:pt x="8" y="92"/>
                </a:cubicBezTo>
                <a:cubicBezTo>
                  <a:pt x="8" y="99"/>
                  <a:pt x="13" y="104"/>
                  <a:pt x="20" y="104"/>
                </a:cubicBezTo>
                <a:cubicBezTo>
                  <a:pt x="26" y="104"/>
                  <a:pt x="32" y="99"/>
                  <a:pt x="32" y="92"/>
                </a:cubicBezTo>
                <a:cubicBezTo>
                  <a:pt x="32" y="88"/>
                  <a:pt x="32" y="88"/>
                  <a:pt x="32" y="88"/>
                </a:cubicBezTo>
                <a:cubicBezTo>
                  <a:pt x="96" y="88"/>
                  <a:pt x="96" y="88"/>
                  <a:pt x="96" y="88"/>
                </a:cubicBezTo>
                <a:cubicBezTo>
                  <a:pt x="96" y="92"/>
                  <a:pt x="96" y="92"/>
                  <a:pt x="96" y="92"/>
                </a:cubicBezTo>
                <a:cubicBezTo>
                  <a:pt x="96" y="103"/>
                  <a:pt x="87" y="112"/>
                  <a:pt x="76" y="112"/>
                </a:cubicBezTo>
                <a:close/>
                <a:moveTo>
                  <a:pt x="36" y="104"/>
                </a:moveTo>
                <a:cubicBezTo>
                  <a:pt x="76" y="104"/>
                  <a:pt x="76" y="104"/>
                  <a:pt x="76" y="104"/>
                </a:cubicBezTo>
                <a:cubicBezTo>
                  <a:pt x="81" y="104"/>
                  <a:pt x="85" y="101"/>
                  <a:pt x="87" y="96"/>
                </a:cubicBezTo>
                <a:cubicBezTo>
                  <a:pt x="39" y="96"/>
                  <a:pt x="39" y="96"/>
                  <a:pt x="39" y="96"/>
                </a:cubicBezTo>
                <a:cubicBezTo>
                  <a:pt x="39" y="99"/>
                  <a:pt x="37" y="102"/>
                  <a:pt x="36" y="104"/>
                </a:cubicBezTo>
                <a:close/>
                <a:moveTo>
                  <a:pt x="24" y="72"/>
                </a:moveTo>
                <a:cubicBezTo>
                  <a:pt x="16" y="72"/>
                  <a:pt x="16" y="72"/>
                  <a:pt x="16" y="72"/>
                </a:cubicBezTo>
                <a:cubicBezTo>
                  <a:pt x="16" y="80"/>
                  <a:pt x="16" y="80"/>
                  <a:pt x="16" y="80"/>
                </a:cubicBezTo>
                <a:cubicBezTo>
                  <a:pt x="24" y="80"/>
                  <a:pt x="24" y="80"/>
                  <a:pt x="24" y="80"/>
                </a:cubicBezTo>
                <a:lnTo>
                  <a:pt x="24" y="72"/>
                </a:lnTo>
                <a:close/>
                <a:moveTo>
                  <a:pt x="72" y="72"/>
                </a:moveTo>
                <a:cubicBezTo>
                  <a:pt x="32" y="72"/>
                  <a:pt x="32" y="72"/>
                  <a:pt x="32" y="72"/>
                </a:cubicBezTo>
                <a:cubicBezTo>
                  <a:pt x="32" y="80"/>
                  <a:pt x="32" y="80"/>
                  <a:pt x="32" y="80"/>
                </a:cubicBezTo>
                <a:cubicBezTo>
                  <a:pt x="72" y="80"/>
                  <a:pt x="72" y="80"/>
                  <a:pt x="72" y="80"/>
                </a:cubicBezTo>
                <a:lnTo>
                  <a:pt x="72" y="72"/>
                </a:lnTo>
                <a:close/>
                <a:moveTo>
                  <a:pt x="24" y="48"/>
                </a:moveTo>
                <a:cubicBezTo>
                  <a:pt x="16" y="48"/>
                  <a:pt x="16" y="48"/>
                  <a:pt x="16" y="48"/>
                </a:cubicBezTo>
                <a:cubicBezTo>
                  <a:pt x="16" y="56"/>
                  <a:pt x="16" y="56"/>
                  <a:pt x="16" y="56"/>
                </a:cubicBezTo>
                <a:cubicBezTo>
                  <a:pt x="24" y="56"/>
                  <a:pt x="24" y="56"/>
                  <a:pt x="24" y="56"/>
                </a:cubicBezTo>
                <a:lnTo>
                  <a:pt x="24" y="48"/>
                </a:lnTo>
                <a:close/>
                <a:moveTo>
                  <a:pt x="72" y="48"/>
                </a:moveTo>
                <a:cubicBezTo>
                  <a:pt x="32" y="48"/>
                  <a:pt x="32" y="48"/>
                  <a:pt x="32" y="48"/>
                </a:cubicBezTo>
                <a:cubicBezTo>
                  <a:pt x="32" y="56"/>
                  <a:pt x="32" y="56"/>
                  <a:pt x="32" y="56"/>
                </a:cubicBezTo>
                <a:cubicBezTo>
                  <a:pt x="72" y="56"/>
                  <a:pt x="72" y="56"/>
                  <a:pt x="72" y="56"/>
                </a:cubicBezTo>
                <a:lnTo>
                  <a:pt x="72" y="48"/>
                </a:lnTo>
                <a:close/>
                <a:moveTo>
                  <a:pt x="24" y="24"/>
                </a:moveTo>
                <a:cubicBezTo>
                  <a:pt x="16" y="24"/>
                  <a:pt x="16" y="24"/>
                  <a:pt x="16" y="24"/>
                </a:cubicBezTo>
                <a:cubicBezTo>
                  <a:pt x="16" y="32"/>
                  <a:pt x="16" y="32"/>
                  <a:pt x="16" y="32"/>
                </a:cubicBezTo>
                <a:cubicBezTo>
                  <a:pt x="24" y="32"/>
                  <a:pt x="24" y="32"/>
                  <a:pt x="24" y="32"/>
                </a:cubicBezTo>
                <a:lnTo>
                  <a:pt x="24" y="24"/>
                </a:lnTo>
                <a:close/>
                <a:moveTo>
                  <a:pt x="72" y="24"/>
                </a:moveTo>
                <a:cubicBezTo>
                  <a:pt x="32" y="24"/>
                  <a:pt x="32" y="24"/>
                  <a:pt x="32" y="24"/>
                </a:cubicBezTo>
                <a:cubicBezTo>
                  <a:pt x="32" y="32"/>
                  <a:pt x="32" y="32"/>
                  <a:pt x="32" y="32"/>
                </a:cubicBezTo>
                <a:cubicBezTo>
                  <a:pt x="72" y="32"/>
                  <a:pt x="72" y="32"/>
                  <a:pt x="72" y="32"/>
                </a:cubicBezTo>
                <a:lnTo>
                  <a:pt x="72" y="24"/>
                </a:lnTo>
                <a:close/>
              </a:path>
            </a:pathLst>
          </a:custGeom>
          <a:solidFill>
            <a:srgbClr val="FFFFFF"/>
          </a:solidFill>
          <a:ln>
            <a:noFill/>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Segoe UI"/>
              <a:ea typeface="+mn-ea"/>
              <a:cs typeface="+mn-cs"/>
            </a:endParaRPr>
          </a:p>
        </p:txBody>
      </p:sp>
      <p:sp>
        <p:nvSpPr>
          <p:cNvPr id="125" name="Freeform 124"/>
          <p:cNvSpPr>
            <a:spLocks noEditPoints="1"/>
          </p:cNvSpPr>
          <p:nvPr/>
        </p:nvSpPr>
        <p:spPr bwMode="auto">
          <a:xfrm>
            <a:off x="6599787" y="4109422"/>
            <a:ext cx="304250" cy="298354"/>
          </a:xfrm>
          <a:custGeom>
            <a:avLst/>
            <a:gdLst>
              <a:gd name="T0" fmla="*/ 36 w 100"/>
              <a:gd name="T1" fmla="*/ 36 h 108"/>
              <a:gd name="T2" fmla="*/ 16 w 100"/>
              <a:gd name="T3" fmla="*/ 36 h 108"/>
              <a:gd name="T4" fmla="*/ 16 w 100"/>
              <a:gd name="T5" fmla="*/ 28 h 108"/>
              <a:gd name="T6" fmla="*/ 36 w 100"/>
              <a:gd name="T7" fmla="*/ 28 h 108"/>
              <a:gd name="T8" fmla="*/ 36 w 100"/>
              <a:gd name="T9" fmla="*/ 36 h 108"/>
              <a:gd name="T10" fmla="*/ 16 w 100"/>
              <a:gd name="T11" fmla="*/ 60 h 108"/>
              <a:gd name="T12" fmla="*/ 52 w 100"/>
              <a:gd name="T13" fmla="*/ 60 h 108"/>
              <a:gd name="T14" fmla="*/ 52 w 100"/>
              <a:gd name="T15" fmla="*/ 52 h 108"/>
              <a:gd name="T16" fmla="*/ 16 w 100"/>
              <a:gd name="T17" fmla="*/ 52 h 108"/>
              <a:gd name="T18" fmla="*/ 16 w 100"/>
              <a:gd name="T19" fmla="*/ 60 h 108"/>
              <a:gd name="T20" fmla="*/ 16 w 100"/>
              <a:gd name="T21" fmla="*/ 84 h 108"/>
              <a:gd name="T22" fmla="*/ 40 w 100"/>
              <a:gd name="T23" fmla="*/ 84 h 108"/>
              <a:gd name="T24" fmla="*/ 40 w 100"/>
              <a:gd name="T25" fmla="*/ 76 h 108"/>
              <a:gd name="T26" fmla="*/ 16 w 100"/>
              <a:gd name="T27" fmla="*/ 76 h 108"/>
              <a:gd name="T28" fmla="*/ 16 w 100"/>
              <a:gd name="T29" fmla="*/ 84 h 108"/>
              <a:gd name="T30" fmla="*/ 99 w 100"/>
              <a:gd name="T31" fmla="*/ 33 h 108"/>
              <a:gd name="T32" fmla="*/ 93 w 100"/>
              <a:gd name="T33" fmla="*/ 33 h 108"/>
              <a:gd name="T34" fmla="*/ 92 w 100"/>
              <a:gd name="T35" fmla="*/ 34 h 108"/>
              <a:gd name="T36" fmla="*/ 97 w 100"/>
              <a:gd name="T37" fmla="*/ 40 h 108"/>
              <a:gd name="T38" fmla="*/ 99 w 100"/>
              <a:gd name="T39" fmla="*/ 39 h 108"/>
              <a:gd name="T40" fmla="*/ 99 w 100"/>
              <a:gd name="T41" fmla="*/ 33 h 108"/>
              <a:gd name="T42" fmla="*/ 80 w 100"/>
              <a:gd name="T43" fmla="*/ 28 h 108"/>
              <a:gd name="T44" fmla="*/ 80 w 100"/>
              <a:gd name="T45" fmla="*/ 46 h 108"/>
              <a:gd name="T46" fmla="*/ 86 w 100"/>
              <a:gd name="T47" fmla="*/ 40 h 108"/>
              <a:gd name="T48" fmla="*/ 92 w 100"/>
              <a:gd name="T49" fmla="*/ 46 h 108"/>
              <a:gd name="T50" fmla="*/ 80 w 100"/>
              <a:gd name="T51" fmla="*/ 58 h 108"/>
              <a:gd name="T52" fmla="*/ 80 w 100"/>
              <a:gd name="T53" fmla="*/ 108 h 108"/>
              <a:gd name="T54" fmla="*/ 0 w 100"/>
              <a:gd name="T55" fmla="*/ 108 h 108"/>
              <a:gd name="T56" fmla="*/ 0 w 100"/>
              <a:gd name="T57" fmla="*/ 0 h 108"/>
              <a:gd name="T58" fmla="*/ 52 w 100"/>
              <a:gd name="T59" fmla="*/ 0 h 108"/>
              <a:gd name="T60" fmla="*/ 80 w 100"/>
              <a:gd name="T61" fmla="*/ 28 h 108"/>
              <a:gd name="T62" fmla="*/ 52 w 100"/>
              <a:gd name="T63" fmla="*/ 28 h 108"/>
              <a:gd name="T64" fmla="*/ 68 w 100"/>
              <a:gd name="T65" fmla="*/ 28 h 108"/>
              <a:gd name="T66" fmla="*/ 52 w 100"/>
              <a:gd name="T67" fmla="*/ 11 h 108"/>
              <a:gd name="T68" fmla="*/ 52 w 100"/>
              <a:gd name="T69" fmla="*/ 28 h 108"/>
              <a:gd name="T70" fmla="*/ 72 w 100"/>
              <a:gd name="T71" fmla="*/ 36 h 108"/>
              <a:gd name="T72" fmla="*/ 44 w 100"/>
              <a:gd name="T73" fmla="*/ 36 h 108"/>
              <a:gd name="T74" fmla="*/ 44 w 100"/>
              <a:gd name="T75" fmla="*/ 8 h 108"/>
              <a:gd name="T76" fmla="*/ 8 w 100"/>
              <a:gd name="T77" fmla="*/ 8 h 108"/>
              <a:gd name="T78" fmla="*/ 8 w 100"/>
              <a:gd name="T79" fmla="*/ 100 h 108"/>
              <a:gd name="T80" fmla="*/ 72 w 100"/>
              <a:gd name="T81" fmla="*/ 100 h 108"/>
              <a:gd name="T82" fmla="*/ 72 w 100"/>
              <a:gd name="T83" fmla="*/ 66 h 108"/>
              <a:gd name="T84" fmla="*/ 53 w 100"/>
              <a:gd name="T85" fmla="*/ 84 h 108"/>
              <a:gd name="T86" fmla="*/ 48 w 100"/>
              <a:gd name="T87" fmla="*/ 84 h 108"/>
              <a:gd name="T88" fmla="*/ 48 w 100"/>
              <a:gd name="T89" fmla="*/ 78 h 108"/>
              <a:gd name="T90" fmla="*/ 72 w 100"/>
              <a:gd name="T91" fmla="*/ 54 h 108"/>
              <a:gd name="T92" fmla="*/ 72 w 100"/>
              <a:gd name="T93" fmla="*/ 36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00" h="108">
                <a:moveTo>
                  <a:pt x="36" y="36"/>
                </a:moveTo>
                <a:cubicBezTo>
                  <a:pt x="16" y="36"/>
                  <a:pt x="16" y="36"/>
                  <a:pt x="16" y="36"/>
                </a:cubicBezTo>
                <a:cubicBezTo>
                  <a:pt x="16" y="28"/>
                  <a:pt x="16" y="28"/>
                  <a:pt x="16" y="28"/>
                </a:cubicBezTo>
                <a:cubicBezTo>
                  <a:pt x="36" y="28"/>
                  <a:pt x="36" y="28"/>
                  <a:pt x="36" y="28"/>
                </a:cubicBezTo>
                <a:lnTo>
                  <a:pt x="36" y="36"/>
                </a:lnTo>
                <a:close/>
                <a:moveTo>
                  <a:pt x="16" y="60"/>
                </a:moveTo>
                <a:cubicBezTo>
                  <a:pt x="52" y="60"/>
                  <a:pt x="52" y="60"/>
                  <a:pt x="52" y="60"/>
                </a:cubicBezTo>
                <a:cubicBezTo>
                  <a:pt x="52" y="52"/>
                  <a:pt x="52" y="52"/>
                  <a:pt x="52" y="52"/>
                </a:cubicBezTo>
                <a:cubicBezTo>
                  <a:pt x="16" y="52"/>
                  <a:pt x="16" y="52"/>
                  <a:pt x="16" y="52"/>
                </a:cubicBezTo>
                <a:lnTo>
                  <a:pt x="16" y="60"/>
                </a:lnTo>
                <a:close/>
                <a:moveTo>
                  <a:pt x="16" y="84"/>
                </a:moveTo>
                <a:cubicBezTo>
                  <a:pt x="40" y="84"/>
                  <a:pt x="40" y="84"/>
                  <a:pt x="40" y="84"/>
                </a:cubicBezTo>
                <a:cubicBezTo>
                  <a:pt x="40" y="76"/>
                  <a:pt x="40" y="76"/>
                  <a:pt x="40" y="76"/>
                </a:cubicBezTo>
                <a:cubicBezTo>
                  <a:pt x="16" y="76"/>
                  <a:pt x="16" y="76"/>
                  <a:pt x="16" y="76"/>
                </a:cubicBezTo>
                <a:lnTo>
                  <a:pt x="16" y="84"/>
                </a:lnTo>
                <a:close/>
                <a:moveTo>
                  <a:pt x="99" y="33"/>
                </a:moveTo>
                <a:cubicBezTo>
                  <a:pt x="97" y="31"/>
                  <a:pt x="95" y="31"/>
                  <a:pt x="93" y="33"/>
                </a:cubicBezTo>
                <a:cubicBezTo>
                  <a:pt x="92" y="34"/>
                  <a:pt x="92" y="34"/>
                  <a:pt x="92" y="34"/>
                </a:cubicBezTo>
                <a:cubicBezTo>
                  <a:pt x="97" y="40"/>
                  <a:pt x="97" y="40"/>
                  <a:pt x="97" y="40"/>
                </a:cubicBezTo>
                <a:cubicBezTo>
                  <a:pt x="99" y="39"/>
                  <a:pt x="99" y="39"/>
                  <a:pt x="99" y="39"/>
                </a:cubicBezTo>
                <a:cubicBezTo>
                  <a:pt x="100" y="37"/>
                  <a:pt x="100" y="35"/>
                  <a:pt x="99" y="33"/>
                </a:cubicBezTo>
                <a:close/>
                <a:moveTo>
                  <a:pt x="80" y="28"/>
                </a:moveTo>
                <a:cubicBezTo>
                  <a:pt x="80" y="46"/>
                  <a:pt x="80" y="46"/>
                  <a:pt x="80" y="46"/>
                </a:cubicBezTo>
                <a:cubicBezTo>
                  <a:pt x="86" y="40"/>
                  <a:pt x="86" y="40"/>
                  <a:pt x="86" y="40"/>
                </a:cubicBezTo>
                <a:cubicBezTo>
                  <a:pt x="92" y="46"/>
                  <a:pt x="92" y="46"/>
                  <a:pt x="92" y="46"/>
                </a:cubicBezTo>
                <a:cubicBezTo>
                  <a:pt x="80" y="58"/>
                  <a:pt x="80" y="58"/>
                  <a:pt x="80" y="58"/>
                </a:cubicBezTo>
                <a:cubicBezTo>
                  <a:pt x="80" y="108"/>
                  <a:pt x="80" y="108"/>
                  <a:pt x="80" y="108"/>
                </a:cubicBezTo>
                <a:cubicBezTo>
                  <a:pt x="0" y="108"/>
                  <a:pt x="0" y="108"/>
                  <a:pt x="0" y="108"/>
                </a:cubicBezTo>
                <a:cubicBezTo>
                  <a:pt x="0" y="0"/>
                  <a:pt x="0" y="0"/>
                  <a:pt x="0" y="0"/>
                </a:cubicBezTo>
                <a:cubicBezTo>
                  <a:pt x="52" y="0"/>
                  <a:pt x="52" y="0"/>
                  <a:pt x="52" y="0"/>
                </a:cubicBezTo>
                <a:lnTo>
                  <a:pt x="80" y="28"/>
                </a:lnTo>
                <a:close/>
                <a:moveTo>
                  <a:pt x="52" y="28"/>
                </a:moveTo>
                <a:cubicBezTo>
                  <a:pt x="68" y="28"/>
                  <a:pt x="68" y="28"/>
                  <a:pt x="68" y="28"/>
                </a:cubicBezTo>
                <a:cubicBezTo>
                  <a:pt x="52" y="11"/>
                  <a:pt x="52" y="11"/>
                  <a:pt x="52" y="11"/>
                </a:cubicBezTo>
                <a:lnTo>
                  <a:pt x="52" y="28"/>
                </a:lnTo>
                <a:close/>
                <a:moveTo>
                  <a:pt x="72" y="36"/>
                </a:moveTo>
                <a:cubicBezTo>
                  <a:pt x="44" y="36"/>
                  <a:pt x="44" y="36"/>
                  <a:pt x="44" y="36"/>
                </a:cubicBezTo>
                <a:cubicBezTo>
                  <a:pt x="44" y="8"/>
                  <a:pt x="44" y="8"/>
                  <a:pt x="44" y="8"/>
                </a:cubicBezTo>
                <a:cubicBezTo>
                  <a:pt x="8" y="8"/>
                  <a:pt x="8" y="8"/>
                  <a:pt x="8" y="8"/>
                </a:cubicBezTo>
                <a:cubicBezTo>
                  <a:pt x="8" y="100"/>
                  <a:pt x="8" y="100"/>
                  <a:pt x="8" y="100"/>
                </a:cubicBezTo>
                <a:cubicBezTo>
                  <a:pt x="72" y="100"/>
                  <a:pt x="72" y="100"/>
                  <a:pt x="72" y="100"/>
                </a:cubicBezTo>
                <a:cubicBezTo>
                  <a:pt x="72" y="66"/>
                  <a:pt x="72" y="66"/>
                  <a:pt x="72" y="66"/>
                </a:cubicBezTo>
                <a:cubicBezTo>
                  <a:pt x="53" y="84"/>
                  <a:pt x="53" y="84"/>
                  <a:pt x="53" y="84"/>
                </a:cubicBezTo>
                <a:cubicBezTo>
                  <a:pt x="48" y="84"/>
                  <a:pt x="48" y="84"/>
                  <a:pt x="48" y="84"/>
                </a:cubicBezTo>
                <a:cubicBezTo>
                  <a:pt x="48" y="78"/>
                  <a:pt x="48" y="78"/>
                  <a:pt x="48" y="78"/>
                </a:cubicBezTo>
                <a:cubicBezTo>
                  <a:pt x="72" y="54"/>
                  <a:pt x="72" y="54"/>
                  <a:pt x="72" y="54"/>
                </a:cubicBezTo>
                <a:lnTo>
                  <a:pt x="72" y="36"/>
                </a:lnTo>
                <a:close/>
              </a:path>
            </a:pathLst>
          </a:custGeom>
          <a:solidFill>
            <a:srgbClr val="FFFFFF"/>
          </a:solidFill>
          <a:ln>
            <a:noFill/>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Segoe UI"/>
              <a:ea typeface="+mn-ea"/>
              <a:cs typeface="+mn-cs"/>
            </a:endParaRPr>
          </a:p>
        </p:txBody>
      </p:sp>
      <p:sp>
        <p:nvSpPr>
          <p:cNvPr id="126" name="Freeform 125"/>
          <p:cNvSpPr>
            <a:spLocks noEditPoints="1"/>
          </p:cNvSpPr>
          <p:nvPr/>
        </p:nvSpPr>
        <p:spPr bwMode="auto">
          <a:xfrm>
            <a:off x="7337424" y="4077624"/>
            <a:ext cx="481013" cy="361950"/>
          </a:xfrm>
          <a:custGeom>
            <a:avLst/>
            <a:gdLst>
              <a:gd name="T0" fmla="*/ 106 w 128"/>
              <a:gd name="T1" fmla="*/ 52 h 96"/>
              <a:gd name="T2" fmla="*/ 114 w 128"/>
              <a:gd name="T3" fmla="*/ 52 h 96"/>
              <a:gd name="T4" fmla="*/ 114 w 128"/>
              <a:gd name="T5" fmla="*/ 56 h 96"/>
              <a:gd name="T6" fmla="*/ 104 w 128"/>
              <a:gd name="T7" fmla="*/ 54 h 96"/>
              <a:gd name="T8" fmla="*/ 48 w 128"/>
              <a:gd name="T9" fmla="*/ 16 h 96"/>
              <a:gd name="T10" fmla="*/ 56 w 128"/>
              <a:gd name="T11" fmla="*/ 16 h 96"/>
              <a:gd name="T12" fmla="*/ 72 w 128"/>
              <a:gd name="T13" fmla="*/ 36 h 96"/>
              <a:gd name="T14" fmla="*/ 128 w 128"/>
              <a:gd name="T15" fmla="*/ 40 h 96"/>
              <a:gd name="T16" fmla="*/ 128 w 128"/>
              <a:gd name="T17" fmla="*/ 88 h 96"/>
              <a:gd name="T18" fmla="*/ 128 w 128"/>
              <a:gd name="T19" fmla="*/ 96 h 96"/>
              <a:gd name="T20" fmla="*/ 56 w 128"/>
              <a:gd name="T21" fmla="*/ 92 h 96"/>
              <a:gd name="T22" fmla="*/ 56 w 128"/>
              <a:gd name="T23" fmla="*/ 60 h 96"/>
              <a:gd name="T24" fmla="*/ 0 w 128"/>
              <a:gd name="T25" fmla="*/ 56 h 96"/>
              <a:gd name="T26" fmla="*/ 0 w 128"/>
              <a:gd name="T27" fmla="*/ 32 h 96"/>
              <a:gd name="T28" fmla="*/ 0 w 128"/>
              <a:gd name="T29" fmla="*/ 4 h 96"/>
              <a:gd name="T30" fmla="*/ 72 w 128"/>
              <a:gd name="T31" fmla="*/ 0 h 96"/>
              <a:gd name="T32" fmla="*/ 72 w 128"/>
              <a:gd name="T33" fmla="*/ 8 h 96"/>
              <a:gd name="T34" fmla="*/ 56 w 128"/>
              <a:gd name="T35" fmla="*/ 44 h 96"/>
              <a:gd name="T36" fmla="*/ 49 w 128"/>
              <a:gd name="T37" fmla="*/ 42 h 96"/>
              <a:gd name="T38" fmla="*/ 38 w 128"/>
              <a:gd name="T39" fmla="*/ 42 h 96"/>
              <a:gd name="T40" fmla="*/ 8 w 128"/>
              <a:gd name="T41" fmla="*/ 36 h 96"/>
              <a:gd name="T42" fmla="*/ 56 w 128"/>
              <a:gd name="T43" fmla="*/ 52 h 96"/>
              <a:gd name="T44" fmla="*/ 60 w 128"/>
              <a:gd name="T45" fmla="*/ 36 h 96"/>
              <a:gd name="T46" fmla="*/ 64 w 128"/>
              <a:gd name="T47" fmla="*/ 8 h 96"/>
              <a:gd name="T48" fmla="*/ 8 w 128"/>
              <a:gd name="T49" fmla="*/ 24 h 96"/>
              <a:gd name="T50" fmla="*/ 44 w 128"/>
              <a:gd name="T51" fmla="*/ 36 h 96"/>
              <a:gd name="T52" fmla="*/ 60 w 128"/>
              <a:gd name="T53" fmla="*/ 36 h 96"/>
              <a:gd name="T54" fmla="*/ 116 w 128"/>
              <a:gd name="T55" fmla="*/ 84 h 96"/>
              <a:gd name="T56" fmla="*/ 104 w 128"/>
              <a:gd name="T57" fmla="*/ 84 h 96"/>
              <a:gd name="T58" fmla="*/ 88 w 128"/>
              <a:gd name="T59" fmla="*/ 84 h 96"/>
              <a:gd name="T60" fmla="*/ 76 w 128"/>
              <a:gd name="T61" fmla="*/ 84 h 96"/>
              <a:gd name="T62" fmla="*/ 68 w 128"/>
              <a:gd name="T63" fmla="*/ 84 h 96"/>
              <a:gd name="T64" fmla="*/ 64 w 128"/>
              <a:gd name="T65" fmla="*/ 88 h 96"/>
              <a:gd name="T66" fmla="*/ 120 w 128"/>
              <a:gd name="T67" fmla="*/ 84 h 96"/>
              <a:gd name="T68" fmla="*/ 64 w 128"/>
              <a:gd name="T69" fmla="*/ 52 h 96"/>
              <a:gd name="T70" fmla="*/ 64 w 128"/>
              <a:gd name="T71" fmla="*/ 72 h 96"/>
              <a:gd name="T72" fmla="*/ 68 w 128"/>
              <a:gd name="T73" fmla="*/ 68 h 96"/>
              <a:gd name="T74" fmla="*/ 76 w 128"/>
              <a:gd name="T75" fmla="*/ 76 h 96"/>
              <a:gd name="T76" fmla="*/ 80 w 128"/>
              <a:gd name="T77" fmla="*/ 72 h 96"/>
              <a:gd name="T78" fmla="*/ 88 w 128"/>
              <a:gd name="T79" fmla="*/ 68 h 96"/>
              <a:gd name="T80" fmla="*/ 96 w 128"/>
              <a:gd name="T81" fmla="*/ 68 h 96"/>
              <a:gd name="T82" fmla="*/ 100 w 128"/>
              <a:gd name="T83" fmla="*/ 76 h 96"/>
              <a:gd name="T84" fmla="*/ 104 w 128"/>
              <a:gd name="T85" fmla="*/ 72 h 96"/>
              <a:gd name="T86" fmla="*/ 112 w 128"/>
              <a:gd name="T87" fmla="*/ 64 h 96"/>
              <a:gd name="T88" fmla="*/ 116 w 128"/>
              <a:gd name="T89" fmla="*/ 76 h 96"/>
              <a:gd name="T90" fmla="*/ 120 w 128"/>
              <a:gd name="T91" fmla="*/ 64 h 96"/>
              <a:gd name="T92" fmla="*/ 64 w 128"/>
              <a:gd name="T93" fmla="*/ 44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28" h="96">
                <a:moveTo>
                  <a:pt x="104" y="54"/>
                </a:moveTo>
                <a:cubicBezTo>
                  <a:pt x="104" y="53"/>
                  <a:pt x="105" y="52"/>
                  <a:pt x="106" y="52"/>
                </a:cubicBezTo>
                <a:cubicBezTo>
                  <a:pt x="106" y="50"/>
                  <a:pt x="108" y="48"/>
                  <a:pt x="110" y="48"/>
                </a:cubicBezTo>
                <a:cubicBezTo>
                  <a:pt x="112" y="48"/>
                  <a:pt x="114" y="50"/>
                  <a:pt x="114" y="52"/>
                </a:cubicBezTo>
                <a:cubicBezTo>
                  <a:pt x="115" y="52"/>
                  <a:pt x="116" y="53"/>
                  <a:pt x="116" y="54"/>
                </a:cubicBezTo>
                <a:cubicBezTo>
                  <a:pt x="116" y="56"/>
                  <a:pt x="115" y="56"/>
                  <a:pt x="114" y="56"/>
                </a:cubicBezTo>
                <a:cubicBezTo>
                  <a:pt x="106" y="56"/>
                  <a:pt x="106" y="56"/>
                  <a:pt x="106" y="56"/>
                </a:cubicBezTo>
                <a:cubicBezTo>
                  <a:pt x="105" y="56"/>
                  <a:pt x="104" y="56"/>
                  <a:pt x="104" y="54"/>
                </a:cubicBezTo>
                <a:close/>
                <a:moveTo>
                  <a:pt x="52" y="12"/>
                </a:moveTo>
                <a:cubicBezTo>
                  <a:pt x="50" y="12"/>
                  <a:pt x="48" y="14"/>
                  <a:pt x="48" y="16"/>
                </a:cubicBezTo>
                <a:cubicBezTo>
                  <a:pt x="48" y="19"/>
                  <a:pt x="50" y="20"/>
                  <a:pt x="52" y="20"/>
                </a:cubicBezTo>
                <a:cubicBezTo>
                  <a:pt x="54" y="20"/>
                  <a:pt x="56" y="19"/>
                  <a:pt x="56" y="16"/>
                </a:cubicBezTo>
                <a:cubicBezTo>
                  <a:pt x="56" y="14"/>
                  <a:pt x="54" y="12"/>
                  <a:pt x="52" y="12"/>
                </a:cubicBezTo>
                <a:close/>
                <a:moveTo>
                  <a:pt x="72" y="36"/>
                </a:moveTo>
                <a:cubicBezTo>
                  <a:pt x="128" y="36"/>
                  <a:pt x="128" y="36"/>
                  <a:pt x="128" y="36"/>
                </a:cubicBezTo>
                <a:cubicBezTo>
                  <a:pt x="128" y="40"/>
                  <a:pt x="128" y="40"/>
                  <a:pt x="128" y="40"/>
                </a:cubicBezTo>
                <a:cubicBezTo>
                  <a:pt x="128" y="44"/>
                  <a:pt x="128" y="44"/>
                  <a:pt x="128" y="44"/>
                </a:cubicBezTo>
                <a:cubicBezTo>
                  <a:pt x="128" y="88"/>
                  <a:pt x="128" y="88"/>
                  <a:pt x="128" y="88"/>
                </a:cubicBezTo>
                <a:cubicBezTo>
                  <a:pt x="128" y="92"/>
                  <a:pt x="128" y="92"/>
                  <a:pt x="128" y="92"/>
                </a:cubicBezTo>
                <a:cubicBezTo>
                  <a:pt x="128" y="96"/>
                  <a:pt x="128" y="96"/>
                  <a:pt x="128" y="96"/>
                </a:cubicBezTo>
                <a:cubicBezTo>
                  <a:pt x="56" y="96"/>
                  <a:pt x="56" y="96"/>
                  <a:pt x="56" y="96"/>
                </a:cubicBezTo>
                <a:cubicBezTo>
                  <a:pt x="56" y="92"/>
                  <a:pt x="56" y="92"/>
                  <a:pt x="56" y="92"/>
                </a:cubicBezTo>
                <a:cubicBezTo>
                  <a:pt x="56" y="88"/>
                  <a:pt x="56" y="88"/>
                  <a:pt x="56" y="88"/>
                </a:cubicBezTo>
                <a:cubicBezTo>
                  <a:pt x="56" y="60"/>
                  <a:pt x="56" y="60"/>
                  <a:pt x="56" y="60"/>
                </a:cubicBezTo>
                <a:cubicBezTo>
                  <a:pt x="0" y="60"/>
                  <a:pt x="0" y="60"/>
                  <a:pt x="0" y="60"/>
                </a:cubicBezTo>
                <a:cubicBezTo>
                  <a:pt x="0" y="56"/>
                  <a:pt x="0" y="56"/>
                  <a:pt x="0" y="56"/>
                </a:cubicBezTo>
                <a:cubicBezTo>
                  <a:pt x="0" y="52"/>
                  <a:pt x="0" y="52"/>
                  <a:pt x="0" y="52"/>
                </a:cubicBezTo>
                <a:cubicBezTo>
                  <a:pt x="0" y="32"/>
                  <a:pt x="0" y="32"/>
                  <a:pt x="0" y="32"/>
                </a:cubicBezTo>
                <a:cubicBezTo>
                  <a:pt x="0" y="8"/>
                  <a:pt x="0" y="8"/>
                  <a:pt x="0" y="8"/>
                </a:cubicBezTo>
                <a:cubicBezTo>
                  <a:pt x="0" y="4"/>
                  <a:pt x="0" y="4"/>
                  <a:pt x="0" y="4"/>
                </a:cubicBezTo>
                <a:cubicBezTo>
                  <a:pt x="0" y="0"/>
                  <a:pt x="0" y="0"/>
                  <a:pt x="0" y="0"/>
                </a:cubicBezTo>
                <a:cubicBezTo>
                  <a:pt x="72" y="0"/>
                  <a:pt x="72" y="0"/>
                  <a:pt x="72" y="0"/>
                </a:cubicBezTo>
                <a:cubicBezTo>
                  <a:pt x="72" y="4"/>
                  <a:pt x="72" y="4"/>
                  <a:pt x="72" y="4"/>
                </a:cubicBezTo>
                <a:cubicBezTo>
                  <a:pt x="72" y="8"/>
                  <a:pt x="72" y="8"/>
                  <a:pt x="72" y="8"/>
                </a:cubicBezTo>
                <a:lnTo>
                  <a:pt x="72" y="36"/>
                </a:lnTo>
                <a:close/>
                <a:moveTo>
                  <a:pt x="56" y="44"/>
                </a:moveTo>
                <a:cubicBezTo>
                  <a:pt x="52" y="40"/>
                  <a:pt x="52" y="40"/>
                  <a:pt x="52" y="40"/>
                </a:cubicBezTo>
                <a:cubicBezTo>
                  <a:pt x="49" y="42"/>
                  <a:pt x="49" y="42"/>
                  <a:pt x="49" y="42"/>
                </a:cubicBezTo>
                <a:cubicBezTo>
                  <a:pt x="44" y="48"/>
                  <a:pt x="44" y="48"/>
                  <a:pt x="44" y="48"/>
                </a:cubicBezTo>
                <a:cubicBezTo>
                  <a:pt x="38" y="42"/>
                  <a:pt x="38" y="42"/>
                  <a:pt x="38" y="42"/>
                </a:cubicBezTo>
                <a:cubicBezTo>
                  <a:pt x="20" y="24"/>
                  <a:pt x="20" y="24"/>
                  <a:pt x="20" y="24"/>
                </a:cubicBezTo>
                <a:cubicBezTo>
                  <a:pt x="8" y="36"/>
                  <a:pt x="8" y="36"/>
                  <a:pt x="8" y="36"/>
                </a:cubicBezTo>
                <a:cubicBezTo>
                  <a:pt x="8" y="52"/>
                  <a:pt x="8" y="52"/>
                  <a:pt x="8" y="52"/>
                </a:cubicBezTo>
                <a:cubicBezTo>
                  <a:pt x="56" y="52"/>
                  <a:pt x="56" y="52"/>
                  <a:pt x="56" y="52"/>
                </a:cubicBezTo>
                <a:cubicBezTo>
                  <a:pt x="56" y="44"/>
                  <a:pt x="56" y="44"/>
                  <a:pt x="56" y="44"/>
                </a:cubicBezTo>
                <a:close/>
                <a:moveTo>
                  <a:pt x="60" y="36"/>
                </a:moveTo>
                <a:cubicBezTo>
                  <a:pt x="64" y="36"/>
                  <a:pt x="64" y="36"/>
                  <a:pt x="64" y="36"/>
                </a:cubicBezTo>
                <a:cubicBezTo>
                  <a:pt x="64" y="8"/>
                  <a:pt x="64" y="8"/>
                  <a:pt x="64" y="8"/>
                </a:cubicBezTo>
                <a:cubicBezTo>
                  <a:pt x="8" y="8"/>
                  <a:pt x="8" y="8"/>
                  <a:pt x="8" y="8"/>
                </a:cubicBezTo>
                <a:cubicBezTo>
                  <a:pt x="8" y="24"/>
                  <a:pt x="8" y="24"/>
                  <a:pt x="8" y="24"/>
                </a:cubicBezTo>
                <a:cubicBezTo>
                  <a:pt x="20" y="12"/>
                  <a:pt x="20" y="12"/>
                  <a:pt x="20" y="12"/>
                </a:cubicBezTo>
                <a:cubicBezTo>
                  <a:pt x="44" y="36"/>
                  <a:pt x="44" y="36"/>
                  <a:pt x="44" y="36"/>
                </a:cubicBezTo>
                <a:cubicBezTo>
                  <a:pt x="52" y="28"/>
                  <a:pt x="52" y="28"/>
                  <a:pt x="52" y="28"/>
                </a:cubicBezTo>
                <a:lnTo>
                  <a:pt x="60" y="36"/>
                </a:lnTo>
                <a:close/>
                <a:moveTo>
                  <a:pt x="120" y="84"/>
                </a:moveTo>
                <a:cubicBezTo>
                  <a:pt x="116" y="84"/>
                  <a:pt x="116" y="84"/>
                  <a:pt x="116" y="84"/>
                </a:cubicBezTo>
                <a:cubicBezTo>
                  <a:pt x="112" y="84"/>
                  <a:pt x="112" y="84"/>
                  <a:pt x="112" y="84"/>
                </a:cubicBezTo>
                <a:cubicBezTo>
                  <a:pt x="104" y="84"/>
                  <a:pt x="104" y="84"/>
                  <a:pt x="104" y="84"/>
                </a:cubicBezTo>
                <a:cubicBezTo>
                  <a:pt x="96" y="84"/>
                  <a:pt x="96" y="84"/>
                  <a:pt x="96" y="84"/>
                </a:cubicBezTo>
                <a:cubicBezTo>
                  <a:pt x="88" y="84"/>
                  <a:pt x="88" y="84"/>
                  <a:pt x="88" y="84"/>
                </a:cubicBezTo>
                <a:cubicBezTo>
                  <a:pt x="80" y="84"/>
                  <a:pt x="80" y="84"/>
                  <a:pt x="80" y="84"/>
                </a:cubicBezTo>
                <a:cubicBezTo>
                  <a:pt x="76" y="84"/>
                  <a:pt x="76" y="84"/>
                  <a:pt x="76" y="84"/>
                </a:cubicBezTo>
                <a:cubicBezTo>
                  <a:pt x="72" y="84"/>
                  <a:pt x="72" y="84"/>
                  <a:pt x="72" y="84"/>
                </a:cubicBezTo>
                <a:cubicBezTo>
                  <a:pt x="68" y="84"/>
                  <a:pt x="68" y="84"/>
                  <a:pt x="68" y="84"/>
                </a:cubicBezTo>
                <a:cubicBezTo>
                  <a:pt x="64" y="84"/>
                  <a:pt x="64" y="84"/>
                  <a:pt x="64" y="84"/>
                </a:cubicBezTo>
                <a:cubicBezTo>
                  <a:pt x="64" y="88"/>
                  <a:pt x="64" y="88"/>
                  <a:pt x="64" y="88"/>
                </a:cubicBezTo>
                <a:cubicBezTo>
                  <a:pt x="120" y="88"/>
                  <a:pt x="120" y="88"/>
                  <a:pt x="120" y="88"/>
                </a:cubicBezTo>
                <a:lnTo>
                  <a:pt x="120" y="84"/>
                </a:lnTo>
                <a:close/>
                <a:moveTo>
                  <a:pt x="64" y="44"/>
                </a:moveTo>
                <a:cubicBezTo>
                  <a:pt x="64" y="52"/>
                  <a:pt x="64" y="52"/>
                  <a:pt x="64" y="52"/>
                </a:cubicBezTo>
                <a:cubicBezTo>
                  <a:pt x="64" y="60"/>
                  <a:pt x="64" y="60"/>
                  <a:pt x="64" y="60"/>
                </a:cubicBezTo>
                <a:cubicBezTo>
                  <a:pt x="64" y="72"/>
                  <a:pt x="64" y="72"/>
                  <a:pt x="64" y="72"/>
                </a:cubicBezTo>
                <a:cubicBezTo>
                  <a:pt x="68" y="72"/>
                  <a:pt x="68" y="72"/>
                  <a:pt x="68" y="72"/>
                </a:cubicBezTo>
                <a:cubicBezTo>
                  <a:pt x="68" y="68"/>
                  <a:pt x="68" y="68"/>
                  <a:pt x="68" y="68"/>
                </a:cubicBezTo>
                <a:cubicBezTo>
                  <a:pt x="76" y="60"/>
                  <a:pt x="76" y="60"/>
                  <a:pt x="76" y="60"/>
                </a:cubicBezTo>
                <a:cubicBezTo>
                  <a:pt x="76" y="76"/>
                  <a:pt x="76" y="76"/>
                  <a:pt x="76" y="76"/>
                </a:cubicBezTo>
                <a:cubicBezTo>
                  <a:pt x="80" y="76"/>
                  <a:pt x="80" y="76"/>
                  <a:pt x="80" y="76"/>
                </a:cubicBezTo>
                <a:cubicBezTo>
                  <a:pt x="80" y="72"/>
                  <a:pt x="80" y="72"/>
                  <a:pt x="80" y="72"/>
                </a:cubicBezTo>
                <a:cubicBezTo>
                  <a:pt x="88" y="72"/>
                  <a:pt x="88" y="72"/>
                  <a:pt x="88" y="72"/>
                </a:cubicBezTo>
                <a:cubicBezTo>
                  <a:pt x="88" y="68"/>
                  <a:pt x="88" y="68"/>
                  <a:pt x="88" y="68"/>
                </a:cubicBezTo>
                <a:cubicBezTo>
                  <a:pt x="88" y="66"/>
                  <a:pt x="90" y="64"/>
                  <a:pt x="92" y="64"/>
                </a:cubicBezTo>
                <a:cubicBezTo>
                  <a:pt x="94" y="64"/>
                  <a:pt x="96" y="66"/>
                  <a:pt x="96" y="68"/>
                </a:cubicBezTo>
                <a:cubicBezTo>
                  <a:pt x="96" y="76"/>
                  <a:pt x="96" y="76"/>
                  <a:pt x="96" y="76"/>
                </a:cubicBezTo>
                <a:cubicBezTo>
                  <a:pt x="100" y="76"/>
                  <a:pt x="100" y="76"/>
                  <a:pt x="100" y="76"/>
                </a:cubicBezTo>
                <a:cubicBezTo>
                  <a:pt x="100" y="72"/>
                  <a:pt x="100" y="72"/>
                  <a:pt x="100" y="72"/>
                </a:cubicBezTo>
                <a:cubicBezTo>
                  <a:pt x="104" y="72"/>
                  <a:pt x="104" y="72"/>
                  <a:pt x="104" y="72"/>
                </a:cubicBezTo>
                <a:cubicBezTo>
                  <a:pt x="104" y="64"/>
                  <a:pt x="104" y="64"/>
                  <a:pt x="104" y="64"/>
                </a:cubicBezTo>
                <a:cubicBezTo>
                  <a:pt x="112" y="64"/>
                  <a:pt x="112" y="64"/>
                  <a:pt x="112" y="64"/>
                </a:cubicBezTo>
                <a:cubicBezTo>
                  <a:pt x="112" y="76"/>
                  <a:pt x="112" y="76"/>
                  <a:pt x="112" y="76"/>
                </a:cubicBezTo>
                <a:cubicBezTo>
                  <a:pt x="116" y="76"/>
                  <a:pt x="116" y="76"/>
                  <a:pt x="116" y="76"/>
                </a:cubicBezTo>
                <a:cubicBezTo>
                  <a:pt x="116" y="68"/>
                  <a:pt x="116" y="68"/>
                  <a:pt x="116" y="68"/>
                </a:cubicBezTo>
                <a:cubicBezTo>
                  <a:pt x="120" y="64"/>
                  <a:pt x="120" y="64"/>
                  <a:pt x="120" y="64"/>
                </a:cubicBezTo>
                <a:cubicBezTo>
                  <a:pt x="120" y="44"/>
                  <a:pt x="120" y="44"/>
                  <a:pt x="120" y="44"/>
                </a:cubicBezTo>
                <a:lnTo>
                  <a:pt x="64" y="44"/>
                </a:lnTo>
                <a:close/>
              </a:path>
            </a:pathLst>
          </a:custGeom>
          <a:solidFill>
            <a:srgbClr val="FFFFFF"/>
          </a:solidFill>
          <a:ln>
            <a:noFill/>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Segoe UI"/>
              <a:ea typeface="+mn-ea"/>
              <a:cs typeface="+mn-cs"/>
            </a:endParaRPr>
          </a:p>
        </p:txBody>
      </p:sp>
      <p:sp>
        <p:nvSpPr>
          <p:cNvPr id="127" name="Freeform 126"/>
          <p:cNvSpPr>
            <a:spLocks noChangeAspect="1" noEditPoints="1"/>
          </p:cNvSpPr>
          <p:nvPr/>
        </p:nvSpPr>
        <p:spPr bwMode="auto">
          <a:xfrm>
            <a:off x="8227066" y="4103560"/>
            <a:ext cx="353371" cy="310078"/>
          </a:xfrm>
          <a:custGeom>
            <a:avLst/>
            <a:gdLst>
              <a:gd name="T0" fmla="*/ 0 w 302"/>
              <a:gd name="T1" fmla="*/ 190 h 265"/>
              <a:gd name="T2" fmla="*/ 37 w 302"/>
              <a:gd name="T3" fmla="*/ 190 h 265"/>
              <a:gd name="T4" fmla="*/ 37 w 302"/>
              <a:gd name="T5" fmla="*/ 265 h 265"/>
              <a:gd name="T6" fmla="*/ 113 w 302"/>
              <a:gd name="T7" fmla="*/ 190 h 265"/>
              <a:gd name="T8" fmla="*/ 302 w 302"/>
              <a:gd name="T9" fmla="*/ 190 h 265"/>
              <a:gd name="T10" fmla="*/ 302 w 302"/>
              <a:gd name="T11" fmla="*/ 0 h 265"/>
              <a:gd name="T12" fmla="*/ 0 w 302"/>
              <a:gd name="T13" fmla="*/ 0 h 265"/>
              <a:gd name="T14" fmla="*/ 0 w 302"/>
              <a:gd name="T15" fmla="*/ 190 h 265"/>
              <a:gd name="T16" fmla="*/ 19 w 302"/>
              <a:gd name="T17" fmla="*/ 19 h 265"/>
              <a:gd name="T18" fmla="*/ 283 w 302"/>
              <a:gd name="T19" fmla="*/ 19 h 265"/>
              <a:gd name="T20" fmla="*/ 283 w 302"/>
              <a:gd name="T21" fmla="*/ 171 h 265"/>
              <a:gd name="T22" fmla="*/ 113 w 302"/>
              <a:gd name="T23" fmla="*/ 171 h 265"/>
              <a:gd name="T24" fmla="*/ 104 w 302"/>
              <a:gd name="T25" fmla="*/ 171 h 265"/>
              <a:gd name="T26" fmla="*/ 99 w 302"/>
              <a:gd name="T27" fmla="*/ 175 h 265"/>
              <a:gd name="T28" fmla="*/ 56 w 302"/>
              <a:gd name="T29" fmla="*/ 218 h 265"/>
              <a:gd name="T30" fmla="*/ 56 w 302"/>
              <a:gd name="T31" fmla="*/ 190 h 265"/>
              <a:gd name="T32" fmla="*/ 56 w 302"/>
              <a:gd name="T33" fmla="*/ 171 h 265"/>
              <a:gd name="T34" fmla="*/ 37 w 302"/>
              <a:gd name="T35" fmla="*/ 171 h 265"/>
              <a:gd name="T36" fmla="*/ 19 w 302"/>
              <a:gd name="T37" fmla="*/ 171 h 265"/>
              <a:gd name="T38" fmla="*/ 19 w 302"/>
              <a:gd name="T39" fmla="*/ 19 h 2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302" h="265">
                <a:moveTo>
                  <a:pt x="0" y="190"/>
                </a:moveTo>
                <a:lnTo>
                  <a:pt x="37" y="190"/>
                </a:lnTo>
                <a:lnTo>
                  <a:pt x="37" y="265"/>
                </a:lnTo>
                <a:lnTo>
                  <a:pt x="113" y="190"/>
                </a:lnTo>
                <a:lnTo>
                  <a:pt x="302" y="190"/>
                </a:lnTo>
                <a:lnTo>
                  <a:pt x="302" y="0"/>
                </a:lnTo>
                <a:lnTo>
                  <a:pt x="0" y="0"/>
                </a:lnTo>
                <a:lnTo>
                  <a:pt x="0" y="190"/>
                </a:lnTo>
                <a:close/>
                <a:moveTo>
                  <a:pt x="19" y="19"/>
                </a:moveTo>
                <a:lnTo>
                  <a:pt x="283" y="19"/>
                </a:lnTo>
                <a:lnTo>
                  <a:pt x="283" y="171"/>
                </a:lnTo>
                <a:lnTo>
                  <a:pt x="113" y="171"/>
                </a:lnTo>
                <a:lnTo>
                  <a:pt x="104" y="171"/>
                </a:lnTo>
                <a:lnTo>
                  <a:pt x="99" y="175"/>
                </a:lnTo>
                <a:lnTo>
                  <a:pt x="56" y="218"/>
                </a:lnTo>
                <a:lnTo>
                  <a:pt x="56" y="190"/>
                </a:lnTo>
                <a:lnTo>
                  <a:pt x="56" y="171"/>
                </a:lnTo>
                <a:lnTo>
                  <a:pt x="37" y="171"/>
                </a:lnTo>
                <a:lnTo>
                  <a:pt x="19" y="171"/>
                </a:lnTo>
                <a:lnTo>
                  <a:pt x="19" y="19"/>
                </a:lnTo>
                <a:close/>
              </a:path>
            </a:pathLst>
          </a:custGeom>
          <a:solidFill>
            <a:srgbClr val="FFFFFF"/>
          </a:solidFill>
          <a:ln>
            <a:noFill/>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Segoe UI"/>
              <a:ea typeface="+mn-ea"/>
              <a:cs typeface="+mn-cs"/>
            </a:endParaRPr>
          </a:p>
        </p:txBody>
      </p:sp>
      <p:sp>
        <p:nvSpPr>
          <p:cNvPr id="130" name="Freeform 129"/>
          <p:cNvSpPr>
            <a:spLocks noEditPoints="1"/>
          </p:cNvSpPr>
          <p:nvPr/>
        </p:nvSpPr>
        <p:spPr bwMode="auto">
          <a:xfrm>
            <a:off x="8999682" y="4056290"/>
            <a:ext cx="266555" cy="404618"/>
          </a:xfrm>
          <a:custGeom>
            <a:avLst/>
            <a:gdLst>
              <a:gd name="T0" fmla="*/ 189 w 208"/>
              <a:gd name="T1" fmla="*/ 265 h 284"/>
              <a:gd name="T2" fmla="*/ 208 w 208"/>
              <a:gd name="T3" fmla="*/ 265 h 284"/>
              <a:gd name="T4" fmla="*/ 208 w 208"/>
              <a:gd name="T5" fmla="*/ 246 h 284"/>
              <a:gd name="T6" fmla="*/ 208 w 208"/>
              <a:gd name="T7" fmla="*/ 19 h 284"/>
              <a:gd name="T8" fmla="*/ 208 w 208"/>
              <a:gd name="T9" fmla="*/ 10 h 284"/>
              <a:gd name="T10" fmla="*/ 208 w 208"/>
              <a:gd name="T11" fmla="*/ 0 h 284"/>
              <a:gd name="T12" fmla="*/ 0 w 208"/>
              <a:gd name="T13" fmla="*/ 0 h 284"/>
              <a:gd name="T14" fmla="*/ 0 w 208"/>
              <a:gd name="T15" fmla="*/ 19 h 284"/>
              <a:gd name="T16" fmla="*/ 0 w 208"/>
              <a:gd name="T17" fmla="*/ 199 h 284"/>
              <a:gd name="T18" fmla="*/ 114 w 208"/>
              <a:gd name="T19" fmla="*/ 284 h 284"/>
              <a:gd name="T20" fmla="*/ 114 w 208"/>
              <a:gd name="T21" fmla="*/ 265 h 284"/>
              <a:gd name="T22" fmla="*/ 189 w 208"/>
              <a:gd name="T23" fmla="*/ 265 h 284"/>
              <a:gd name="T24" fmla="*/ 189 w 208"/>
              <a:gd name="T25" fmla="*/ 19 h 284"/>
              <a:gd name="T26" fmla="*/ 189 w 208"/>
              <a:gd name="T27" fmla="*/ 246 h 284"/>
              <a:gd name="T28" fmla="*/ 114 w 208"/>
              <a:gd name="T29" fmla="*/ 246 h 284"/>
              <a:gd name="T30" fmla="*/ 114 w 208"/>
              <a:gd name="T31" fmla="*/ 180 h 284"/>
              <a:gd name="T32" fmla="*/ 132 w 208"/>
              <a:gd name="T33" fmla="*/ 161 h 284"/>
              <a:gd name="T34" fmla="*/ 132 w 208"/>
              <a:gd name="T35" fmla="*/ 86 h 284"/>
              <a:gd name="T36" fmla="*/ 28 w 208"/>
              <a:gd name="T37" fmla="*/ 19 h 284"/>
              <a:gd name="T38" fmla="*/ 189 w 208"/>
              <a:gd name="T39" fmla="*/ 19 h 284"/>
              <a:gd name="T40" fmla="*/ 99 w 208"/>
              <a:gd name="T41" fmla="*/ 166 h 284"/>
              <a:gd name="T42" fmla="*/ 95 w 208"/>
              <a:gd name="T43" fmla="*/ 173 h 284"/>
              <a:gd name="T44" fmla="*/ 95 w 208"/>
              <a:gd name="T45" fmla="*/ 180 h 284"/>
              <a:gd name="T46" fmla="*/ 95 w 208"/>
              <a:gd name="T47" fmla="*/ 246 h 284"/>
              <a:gd name="T48" fmla="*/ 19 w 208"/>
              <a:gd name="T49" fmla="*/ 190 h 284"/>
              <a:gd name="T50" fmla="*/ 19 w 208"/>
              <a:gd name="T51" fmla="*/ 36 h 284"/>
              <a:gd name="T52" fmla="*/ 114 w 208"/>
              <a:gd name="T53" fmla="*/ 95 h 284"/>
              <a:gd name="T54" fmla="*/ 114 w 208"/>
              <a:gd name="T55" fmla="*/ 154 h 284"/>
              <a:gd name="T56" fmla="*/ 99 w 208"/>
              <a:gd name="T57" fmla="*/ 166 h 2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08" h="284">
                <a:moveTo>
                  <a:pt x="189" y="265"/>
                </a:moveTo>
                <a:lnTo>
                  <a:pt x="208" y="265"/>
                </a:lnTo>
                <a:lnTo>
                  <a:pt x="208" y="246"/>
                </a:lnTo>
                <a:lnTo>
                  <a:pt x="208" y="19"/>
                </a:lnTo>
                <a:lnTo>
                  <a:pt x="208" y="10"/>
                </a:lnTo>
                <a:lnTo>
                  <a:pt x="208" y="0"/>
                </a:lnTo>
                <a:lnTo>
                  <a:pt x="0" y="0"/>
                </a:lnTo>
                <a:lnTo>
                  <a:pt x="0" y="19"/>
                </a:lnTo>
                <a:lnTo>
                  <a:pt x="0" y="199"/>
                </a:lnTo>
                <a:lnTo>
                  <a:pt x="114" y="284"/>
                </a:lnTo>
                <a:lnTo>
                  <a:pt x="114" y="265"/>
                </a:lnTo>
                <a:lnTo>
                  <a:pt x="189" y="265"/>
                </a:lnTo>
                <a:close/>
                <a:moveTo>
                  <a:pt x="189" y="19"/>
                </a:moveTo>
                <a:lnTo>
                  <a:pt x="189" y="246"/>
                </a:lnTo>
                <a:lnTo>
                  <a:pt x="114" y="246"/>
                </a:lnTo>
                <a:lnTo>
                  <a:pt x="114" y="180"/>
                </a:lnTo>
                <a:lnTo>
                  <a:pt x="132" y="161"/>
                </a:lnTo>
                <a:lnTo>
                  <a:pt x="132" y="86"/>
                </a:lnTo>
                <a:lnTo>
                  <a:pt x="28" y="19"/>
                </a:lnTo>
                <a:lnTo>
                  <a:pt x="189" y="19"/>
                </a:lnTo>
                <a:close/>
                <a:moveTo>
                  <a:pt x="99" y="166"/>
                </a:moveTo>
                <a:lnTo>
                  <a:pt x="95" y="173"/>
                </a:lnTo>
                <a:lnTo>
                  <a:pt x="95" y="180"/>
                </a:lnTo>
                <a:lnTo>
                  <a:pt x="95" y="246"/>
                </a:lnTo>
                <a:lnTo>
                  <a:pt x="19" y="190"/>
                </a:lnTo>
                <a:lnTo>
                  <a:pt x="19" y="36"/>
                </a:lnTo>
                <a:lnTo>
                  <a:pt x="114" y="95"/>
                </a:lnTo>
                <a:lnTo>
                  <a:pt x="114" y="154"/>
                </a:lnTo>
                <a:lnTo>
                  <a:pt x="99" y="166"/>
                </a:lnTo>
                <a:close/>
              </a:path>
            </a:pathLst>
          </a:custGeom>
          <a:solidFill>
            <a:srgbClr val="FFFFFF"/>
          </a:solidFill>
          <a:ln>
            <a:noFill/>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Segoe UI"/>
              <a:ea typeface="+mn-ea"/>
              <a:cs typeface="+mn-cs"/>
            </a:endParaRPr>
          </a:p>
        </p:txBody>
      </p:sp>
      <p:sp>
        <p:nvSpPr>
          <p:cNvPr id="138" name="Freeform 137"/>
          <p:cNvSpPr>
            <a:spLocks noEditPoints="1"/>
          </p:cNvSpPr>
          <p:nvPr/>
        </p:nvSpPr>
        <p:spPr bwMode="auto">
          <a:xfrm>
            <a:off x="9718266" y="4071325"/>
            <a:ext cx="309971" cy="374548"/>
          </a:xfrm>
          <a:custGeom>
            <a:avLst/>
            <a:gdLst>
              <a:gd name="T0" fmla="*/ 72 w 96"/>
              <a:gd name="T1" fmla="*/ 112 h 112"/>
              <a:gd name="T2" fmla="*/ 84 w 96"/>
              <a:gd name="T3" fmla="*/ 100 h 112"/>
              <a:gd name="T4" fmla="*/ 84 w 96"/>
              <a:gd name="T5" fmla="*/ 93 h 112"/>
              <a:gd name="T6" fmla="*/ 88 w 96"/>
              <a:gd name="T7" fmla="*/ 84 h 112"/>
              <a:gd name="T8" fmla="*/ 88 w 96"/>
              <a:gd name="T9" fmla="*/ 28 h 112"/>
              <a:gd name="T10" fmla="*/ 96 w 96"/>
              <a:gd name="T11" fmla="*/ 28 h 112"/>
              <a:gd name="T12" fmla="*/ 96 w 96"/>
              <a:gd name="T13" fmla="*/ 12 h 112"/>
              <a:gd name="T14" fmla="*/ 88 w 96"/>
              <a:gd name="T15" fmla="*/ 12 h 112"/>
              <a:gd name="T16" fmla="*/ 76 w 96"/>
              <a:gd name="T17" fmla="*/ 0 h 112"/>
              <a:gd name="T18" fmla="*/ 12 w 96"/>
              <a:gd name="T19" fmla="*/ 0 h 112"/>
              <a:gd name="T20" fmla="*/ 0 w 96"/>
              <a:gd name="T21" fmla="*/ 12 h 112"/>
              <a:gd name="T22" fmla="*/ 0 w 96"/>
              <a:gd name="T23" fmla="*/ 100 h 112"/>
              <a:gd name="T24" fmla="*/ 12 w 96"/>
              <a:gd name="T25" fmla="*/ 112 h 112"/>
              <a:gd name="T26" fmla="*/ 72 w 96"/>
              <a:gd name="T27" fmla="*/ 112 h 112"/>
              <a:gd name="T28" fmla="*/ 8 w 96"/>
              <a:gd name="T29" fmla="*/ 12 h 112"/>
              <a:gd name="T30" fmla="*/ 12 w 96"/>
              <a:gd name="T31" fmla="*/ 8 h 112"/>
              <a:gd name="T32" fmla="*/ 76 w 96"/>
              <a:gd name="T33" fmla="*/ 8 h 112"/>
              <a:gd name="T34" fmla="*/ 80 w 96"/>
              <a:gd name="T35" fmla="*/ 12 h 112"/>
              <a:gd name="T36" fmla="*/ 80 w 96"/>
              <a:gd name="T37" fmla="*/ 84 h 112"/>
              <a:gd name="T38" fmla="*/ 76 w 96"/>
              <a:gd name="T39" fmla="*/ 88 h 112"/>
              <a:gd name="T40" fmla="*/ 12 w 96"/>
              <a:gd name="T41" fmla="*/ 88 h 112"/>
              <a:gd name="T42" fmla="*/ 8 w 96"/>
              <a:gd name="T43" fmla="*/ 88 h 112"/>
              <a:gd name="T44" fmla="*/ 8 w 96"/>
              <a:gd name="T45" fmla="*/ 12 h 112"/>
              <a:gd name="T46" fmla="*/ 8 w 96"/>
              <a:gd name="T47" fmla="*/ 100 h 112"/>
              <a:gd name="T48" fmla="*/ 12 w 96"/>
              <a:gd name="T49" fmla="*/ 96 h 112"/>
              <a:gd name="T50" fmla="*/ 76 w 96"/>
              <a:gd name="T51" fmla="*/ 96 h 112"/>
              <a:gd name="T52" fmla="*/ 76 w 96"/>
              <a:gd name="T53" fmla="*/ 100 h 112"/>
              <a:gd name="T54" fmla="*/ 72 w 96"/>
              <a:gd name="T55" fmla="*/ 104 h 112"/>
              <a:gd name="T56" fmla="*/ 12 w 96"/>
              <a:gd name="T57" fmla="*/ 104 h 112"/>
              <a:gd name="T58" fmla="*/ 8 w 96"/>
              <a:gd name="T59" fmla="*/ 100 h 112"/>
              <a:gd name="T60" fmla="*/ 20 w 96"/>
              <a:gd name="T61" fmla="*/ 72 h 112"/>
              <a:gd name="T62" fmla="*/ 28 w 96"/>
              <a:gd name="T63" fmla="*/ 72 h 112"/>
              <a:gd name="T64" fmla="*/ 44 w 96"/>
              <a:gd name="T65" fmla="*/ 56 h 112"/>
              <a:gd name="T66" fmla="*/ 60 w 96"/>
              <a:gd name="T67" fmla="*/ 72 h 112"/>
              <a:gd name="T68" fmla="*/ 68 w 96"/>
              <a:gd name="T69" fmla="*/ 72 h 112"/>
              <a:gd name="T70" fmla="*/ 56 w 96"/>
              <a:gd name="T71" fmla="*/ 51 h 112"/>
              <a:gd name="T72" fmla="*/ 64 w 96"/>
              <a:gd name="T73" fmla="*/ 36 h 112"/>
              <a:gd name="T74" fmla="*/ 44 w 96"/>
              <a:gd name="T75" fmla="*/ 16 h 112"/>
              <a:gd name="T76" fmla="*/ 24 w 96"/>
              <a:gd name="T77" fmla="*/ 36 h 112"/>
              <a:gd name="T78" fmla="*/ 31 w 96"/>
              <a:gd name="T79" fmla="*/ 51 h 112"/>
              <a:gd name="T80" fmla="*/ 20 w 96"/>
              <a:gd name="T81" fmla="*/ 72 h 112"/>
              <a:gd name="T82" fmla="*/ 44 w 96"/>
              <a:gd name="T83" fmla="*/ 24 h 112"/>
              <a:gd name="T84" fmla="*/ 56 w 96"/>
              <a:gd name="T85" fmla="*/ 36 h 112"/>
              <a:gd name="T86" fmla="*/ 44 w 96"/>
              <a:gd name="T87" fmla="*/ 48 h 112"/>
              <a:gd name="T88" fmla="*/ 32 w 96"/>
              <a:gd name="T89" fmla="*/ 36 h 112"/>
              <a:gd name="T90" fmla="*/ 44 w 96"/>
              <a:gd name="T91" fmla="*/ 24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96" h="112">
                <a:moveTo>
                  <a:pt x="72" y="112"/>
                </a:moveTo>
                <a:cubicBezTo>
                  <a:pt x="78" y="112"/>
                  <a:pt x="84" y="106"/>
                  <a:pt x="84" y="100"/>
                </a:cubicBezTo>
                <a:cubicBezTo>
                  <a:pt x="84" y="93"/>
                  <a:pt x="84" y="93"/>
                  <a:pt x="84" y="93"/>
                </a:cubicBezTo>
                <a:cubicBezTo>
                  <a:pt x="86" y="90"/>
                  <a:pt x="88" y="87"/>
                  <a:pt x="88" y="84"/>
                </a:cubicBezTo>
                <a:cubicBezTo>
                  <a:pt x="88" y="28"/>
                  <a:pt x="88" y="28"/>
                  <a:pt x="88" y="28"/>
                </a:cubicBezTo>
                <a:cubicBezTo>
                  <a:pt x="96" y="28"/>
                  <a:pt x="96" y="28"/>
                  <a:pt x="96" y="28"/>
                </a:cubicBezTo>
                <a:cubicBezTo>
                  <a:pt x="96" y="12"/>
                  <a:pt x="96" y="12"/>
                  <a:pt x="96" y="12"/>
                </a:cubicBezTo>
                <a:cubicBezTo>
                  <a:pt x="88" y="12"/>
                  <a:pt x="88" y="12"/>
                  <a:pt x="88" y="12"/>
                </a:cubicBezTo>
                <a:cubicBezTo>
                  <a:pt x="88" y="5"/>
                  <a:pt x="82" y="0"/>
                  <a:pt x="76" y="0"/>
                </a:cubicBezTo>
                <a:cubicBezTo>
                  <a:pt x="12" y="0"/>
                  <a:pt x="12" y="0"/>
                  <a:pt x="12" y="0"/>
                </a:cubicBezTo>
                <a:cubicBezTo>
                  <a:pt x="5" y="0"/>
                  <a:pt x="0" y="5"/>
                  <a:pt x="0" y="12"/>
                </a:cubicBezTo>
                <a:cubicBezTo>
                  <a:pt x="0" y="100"/>
                  <a:pt x="0" y="100"/>
                  <a:pt x="0" y="100"/>
                </a:cubicBezTo>
                <a:cubicBezTo>
                  <a:pt x="0" y="106"/>
                  <a:pt x="5" y="112"/>
                  <a:pt x="12" y="112"/>
                </a:cubicBezTo>
                <a:lnTo>
                  <a:pt x="72" y="112"/>
                </a:lnTo>
                <a:close/>
                <a:moveTo>
                  <a:pt x="8" y="12"/>
                </a:moveTo>
                <a:cubicBezTo>
                  <a:pt x="8" y="9"/>
                  <a:pt x="10" y="8"/>
                  <a:pt x="12" y="8"/>
                </a:cubicBezTo>
                <a:cubicBezTo>
                  <a:pt x="76" y="8"/>
                  <a:pt x="76" y="8"/>
                  <a:pt x="76" y="8"/>
                </a:cubicBezTo>
                <a:cubicBezTo>
                  <a:pt x="78" y="8"/>
                  <a:pt x="80" y="9"/>
                  <a:pt x="80" y="12"/>
                </a:cubicBezTo>
                <a:cubicBezTo>
                  <a:pt x="80" y="84"/>
                  <a:pt x="80" y="84"/>
                  <a:pt x="80" y="84"/>
                </a:cubicBezTo>
                <a:cubicBezTo>
                  <a:pt x="80" y="86"/>
                  <a:pt x="78" y="88"/>
                  <a:pt x="76" y="88"/>
                </a:cubicBezTo>
                <a:cubicBezTo>
                  <a:pt x="12" y="88"/>
                  <a:pt x="12" y="88"/>
                  <a:pt x="12" y="88"/>
                </a:cubicBezTo>
                <a:cubicBezTo>
                  <a:pt x="10" y="88"/>
                  <a:pt x="9" y="88"/>
                  <a:pt x="8" y="88"/>
                </a:cubicBezTo>
                <a:lnTo>
                  <a:pt x="8" y="12"/>
                </a:lnTo>
                <a:close/>
                <a:moveTo>
                  <a:pt x="8" y="100"/>
                </a:moveTo>
                <a:cubicBezTo>
                  <a:pt x="8" y="97"/>
                  <a:pt x="10" y="96"/>
                  <a:pt x="12" y="96"/>
                </a:cubicBezTo>
                <a:cubicBezTo>
                  <a:pt x="76" y="96"/>
                  <a:pt x="76" y="96"/>
                  <a:pt x="76" y="96"/>
                </a:cubicBezTo>
                <a:cubicBezTo>
                  <a:pt x="76" y="100"/>
                  <a:pt x="76" y="100"/>
                  <a:pt x="76" y="100"/>
                </a:cubicBezTo>
                <a:cubicBezTo>
                  <a:pt x="76" y="102"/>
                  <a:pt x="74" y="104"/>
                  <a:pt x="72" y="104"/>
                </a:cubicBezTo>
                <a:cubicBezTo>
                  <a:pt x="12" y="104"/>
                  <a:pt x="12" y="104"/>
                  <a:pt x="12" y="104"/>
                </a:cubicBezTo>
                <a:cubicBezTo>
                  <a:pt x="10" y="104"/>
                  <a:pt x="8" y="102"/>
                  <a:pt x="8" y="100"/>
                </a:cubicBezTo>
                <a:close/>
                <a:moveTo>
                  <a:pt x="20" y="72"/>
                </a:moveTo>
                <a:cubicBezTo>
                  <a:pt x="28" y="72"/>
                  <a:pt x="28" y="72"/>
                  <a:pt x="28" y="72"/>
                </a:cubicBezTo>
                <a:cubicBezTo>
                  <a:pt x="28" y="63"/>
                  <a:pt x="35" y="56"/>
                  <a:pt x="44" y="56"/>
                </a:cubicBezTo>
                <a:cubicBezTo>
                  <a:pt x="53" y="56"/>
                  <a:pt x="60" y="63"/>
                  <a:pt x="60" y="72"/>
                </a:cubicBezTo>
                <a:cubicBezTo>
                  <a:pt x="68" y="72"/>
                  <a:pt x="68" y="72"/>
                  <a:pt x="68" y="72"/>
                </a:cubicBezTo>
                <a:cubicBezTo>
                  <a:pt x="68" y="63"/>
                  <a:pt x="63" y="55"/>
                  <a:pt x="56" y="51"/>
                </a:cubicBezTo>
                <a:cubicBezTo>
                  <a:pt x="61" y="47"/>
                  <a:pt x="64" y="42"/>
                  <a:pt x="64" y="36"/>
                </a:cubicBezTo>
                <a:cubicBezTo>
                  <a:pt x="64" y="25"/>
                  <a:pt x="55" y="16"/>
                  <a:pt x="44" y="16"/>
                </a:cubicBezTo>
                <a:cubicBezTo>
                  <a:pt x="33" y="16"/>
                  <a:pt x="24" y="25"/>
                  <a:pt x="24" y="36"/>
                </a:cubicBezTo>
                <a:cubicBezTo>
                  <a:pt x="24" y="42"/>
                  <a:pt x="27" y="47"/>
                  <a:pt x="31" y="51"/>
                </a:cubicBezTo>
                <a:cubicBezTo>
                  <a:pt x="24" y="55"/>
                  <a:pt x="20" y="63"/>
                  <a:pt x="20" y="72"/>
                </a:cubicBezTo>
                <a:close/>
                <a:moveTo>
                  <a:pt x="44" y="24"/>
                </a:moveTo>
                <a:cubicBezTo>
                  <a:pt x="50" y="24"/>
                  <a:pt x="56" y="29"/>
                  <a:pt x="56" y="36"/>
                </a:cubicBezTo>
                <a:cubicBezTo>
                  <a:pt x="56" y="42"/>
                  <a:pt x="50" y="48"/>
                  <a:pt x="44" y="48"/>
                </a:cubicBezTo>
                <a:cubicBezTo>
                  <a:pt x="37" y="48"/>
                  <a:pt x="32" y="42"/>
                  <a:pt x="32" y="36"/>
                </a:cubicBezTo>
                <a:cubicBezTo>
                  <a:pt x="32" y="29"/>
                  <a:pt x="37" y="24"/>
                  <a:pt x="44" y="24"/>
                </a:cubicBezTo>
                <a:close/>
              </a:path>
            </a:pathLst>
          </a:custGeom>
          <a:solidFill>
            <a:srgbClr val="FFFFFF"/>
          </a:solidFill>
          <a:ln>
            <a:noFill/>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Segoe UI"/>
              <a:ea typeface="+mn-ea"/>
              <a:cs typeface="+mn-cs"/>
            </a:endParaRPr>
          </a:p>
        </p:txBody>
      </p:sp>
      <p:sp>
        <p:nvSpPr>
          <p:cNvPr id="140" name="Freeform 139"/>
          <p:cNvSpPr>
            <a:spLocks noEditPoints="1"/>
          </p:cNvSpPr>
          <p:nvPr/>
        </p:nvSpPr>
        <p:spPr bwMode="auto">
          <a:xfrm>
            <a:off x="7426538" y="3058715"/>
            <a:ext cx="311691" cy="347472"/>
          </a:xfrm>
          <a:custGeom>
            <a:avLst/>
            <a:gdLst>
              <a:gd name="T0" fmla="*/ 73 w 106"/>
              <a:gd name="T1" fmla="*/ 68 h 118"/>
              <a:gd name="T2" fmla="*/ 90 w 106"/>
              <a:gd name="T3" fmla="*/ 37 h 118"/>
              <a:gd name="T4" fmla="*/ 53 w 106"/>
              <a:gd name="T5" fmla="*/ 0 h 118"/>
              <a:gd name="T6" fmla="*/ 16 w 106"/>
              <a:gd name="T7" fmla="*/ 37 h 118"/>
              <a:gd name="T8" fmla="*/ 33 w 106"/>
              <a:gd name="T9" fmla="*/ 68 h 118"/>
              <a:gd name="T10" fmla="*/ 0 w 106"/>
              <a:gd name="T11" fmla="*/ 117 h 118"/>
              <a:gd name="T12" fmla="*/ 0 w 106"/>
              <a:gd name="T13" fmla="*/ 118 h 118"/>
              <a:gd name="T14" fmla="*/ 10 w 106"/>
              <a:gd name="T15" fmla="*/ 118 h 118"/>
              <a:gd name="T16" fmla="*/ 10 w 106"/>
              <a:gd name="T17" fmla="*/ 117 h 118"/>
              <a:gd name="T18" fmla="*/ 53 w 106"/>
              <a:gd name="T19" fmla="*/ 74 h 118"/>
              <a:gd name="T20" fmla="*/ 96 w 106"/>
              <a:gd name="T21" fmla="*/ 117 h 118"/>
              <a:gd name="T22" fmla="*/ 96 w 106"/>
              <a:gd name="T23" fmla="*/ 118 h 118"/>
              <a:gd name="T24" fmla="*/ 106 w 106"/>
              <a:gd name="T25" fmla="*/ 118 h 118"/>
              <a:gd name="T26" fmla="*/ 106 w 106"/>
              <a:gd name="T27" fmla="*/ 117 h 118"/>
              <a:gd name="T28" fmla="*/ 73 w 106"/>
              <a:gd name="T29" fmla="*/ 68 h 118"/>
              <a:gd name="T30" fmla="*/ 53 w 106"/>
              <a:gd name="T31" fmla="*/ 10 h 118"/>
              <a:gd name="T32" fmla="*/ 80 w 106"/>
              <a:gd name="T33" fmla="*/ 37 h 118"/>
              <a:gd name="T34" fmla="*/ 53 w 106"/>
              <a:gd name="T35" fmla="*/ 64 h 118"/>
              <a:gd name="T36" fmla="*/ 26 w 106"/>
              <a:gd name="T37" fmla="*/ 37 h 118"/>
              <a:gd name="T38" fmla="*/ 53 w 106"/>
              <a:gd name="T39" fmla="*/ 10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06" h="118">
                <a:moveTo>
                  <a:pt x="73" y="68"/>
                </a:moveTo>
                <a:cubicBezTo>
                  <a:pt x="84" y="61"/>
                  <a:pt x="90" y="50"/>
                  <a:pt x="90" y="37"/>
                </a:cubicBezTo>
                <a:cubicBezTo>
                  <a:pt x="90" y="17"/>
                  <a:pt x="73" y="0"/>
                  <a:pt x="53" y="0"/>
                </a:cubicBezTo>
                <a:cubicBezTo>
                  <a:pt x="33" y="0"/>
                  <a:pt x="16" y="17"/>
                  <a:pt x="16" y="37"/>
                </a:cubicBezTo>
                <a:cubicBezTo>
                  <a:pt x="16" y="50"/>
                  <a:pt x="22" y="61"/>
                  <a:pt x="33" y="68"/>
                </a:cubicBezTo>
                <a:cubicBezTo>
                  <a:pt x="13" y="76"/>
                  <a:pt x="0" y="96"/>
                  <a:pt x="0" y="117"/>
                </a:cubicBezTo>
                <a:cubicBezTo>
                  <a:pt x="0" y="118"/>
                  <a:pt x="0" y="118"/>
                  <a:pt x="0" y="118"/>
                </a:cubicBezTo>
                <a:cubicBezTo>
                  <a:pt x="10" y="118"/>
                  <a:pt x="10" y="118"/>
                  <a:pt x="10" y="118"/>
                </a:cubicBezTo>
                <a:cubicBezTo>
                  <a:pt x="10" y="117"/>
                  <a:pt x="10" y="117"/>
                  <a:pt x="10" y="117"/>
                </a:cubicBezTo>
                <a:cubicBezTo>
                  <a:pt x="10" y="93"/>
                  <a:pt x="29" y="74"/>
                  <a:pt x="53" y="74"/>
                </a:cubicBezTo>
                <a:cubicBezTo>
                  <a:pt x="77" y="74"/>
                  <a:pt x="96" y="93"/>
                  <a:pt x="96" y="117"/>
                </a:cubicBezTo>
                <a:cubicBezTo>
                  <a:pt x="96" y="118"/>
                  <a:pt x="96" y="118"/>
                  <a:pt x="96" y="118"/>
                </a:cubicBezTo>
                <a:cubicBezTo>
                  <a:pt x="106" y="118"/>
                  <a:pt x="106" y="118"/>
                  <a:pt x="106" y="118"/>
                </a:cubicBezTo>
                <a:cubicBezTo>
                  <a:pt x="106" y="117"/>
                  <a:pt x="106" y="117"/>
                  <a:pt x="106" y="117"/>
                </a:cubicBezTo>
                <a:cubicBezTo>
                  <a:pt x="106" y="96"/>
                  <a:pt x="93" y="76"/>
                  <a:pt x="73" y="68"/>
                </a:cubicBezTo>
                <a:close/>
                <a:moveTo>
                  <a:pt x="53" y="10"/>
                </a:moveTo>
                <a:cubicBezTo>
                  <a:pt x="68" y="10"/>
                  <a:pt x="80" y="22"/>
                  <a:pt x="80" y="37"/>
                </a:cubicBezTo>
                <a:cubicBezTo>
                  <a:pt x="80" y="52"/>
                  <a:pt x="68" y="64"/>
                  <a:pt x="53" y="64"/>
                </a:cubicBezTo>
                <a:cubicBezTo>
                  <a:pt x="38" y="64"/>
                  <a:pt x="26" y="52"/>
                  <a:pt x="26" y="37"/>
                </a:cubicBezTo>
                <a:cubicBezTo>
                  <a:pt x="26" y="22"/>
                  <a:pt x="38" y="10"/>
                  <a:pt x="53" y="10"/>
                </a:cubicBezTo>
                <a:close/>
              </a:path>
            </a:pathLst>
          </a:custGeom>
          <a:solidFill>
            <a:srgbClr val="FFFFFF"/>
          </a:solidFill>
          <a:ln>
            <a:noFill/>
          </a:ln>
        </p:spPr>
        <p:txBody>
          <a:bodyPr vert="horz" wrap="square" lIns="89642" tIns="44821" rIns="89642" bIns="44821"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765" b="0" i="0" u="none" strike="noStrike" kern="1200" cap="none" spc="0" normalizeH="0" baseline="0" noProof="0">
              <a:ln>
                <a:noFill/>
              </a:ln>
              <a:solidFill>
                <a:srgbClr val="000000"/>
              </a:solidFill>
              <a:effectLst/>
              <a:uLnTx/>
              <a:uFillTx/>
              <a:latin typeface="Segoe UI"/>
              <a:ea typeface="+mn-ea"/>
              <a:cs typeface="+mn-cs"/>
            </a:endParaRPr>
          </a:p>
        </p:txBody>
      </p:sp>
      <p:sp>
        <p:nvSpPr>
          <p:cNvPr id="141" name="Freeform 140"/>
          <p:cNvSpPr>
            <a:spLocks noEditPoints="1"/>
          </p:cNvSpPr>
          <p:nvPr/>
        </p:nvSpPr>
        <p:spPr bwMode="auto">
          <a:xfrm>
            <a:off x="2332037" y="3067334"/>
            <a:ext cx="365760" cy="365760"/>
          </a:xfrm>
          <a:custGeom>
            <a:avLst/>
            <a:gdLst>
              <a:gd name="T0" fmla="*/ 120 w 120"/>
              <a:gd name="T1" fmla="*/ 0 h 120"/>
              <a:gd name="T2" fmla="*/ 0 w 120"/>
              <a:gd name="T3" fmla="*/ 0 h 120"/>
              <a:gd name="T4" fmla="*/ 0 w 120"/>
              <a:gd name="T5" fmla="*/ 120 h 120"/>
              <a:gd name="T6" fmla="*/ 24 w 120"/>
              <a:gd name="T7" fmla="*/ 120 h 120"/>
              <a:gd name="T8" fmla="*/ 24 w 120"/>
              <a:gd name="T9" fmla="*/ 116 h 120"/>
              <a:gd name="T10" fmla="*/ 60 w 120"/>
              <a:gd name="T11" fmla="*/ 80 h 120"/>
              <a:gd name="T12" fmla="*/ 96 w 120"/>
              <a:gd name="T13" fmla="*/ 116 h 120"/>
              <a:gd name="T14" fmla="*/ 96 w 120"/>
              <a:gd name="T15" fmla="*/ 120 h 120"/>
              <a:gd name="T16" fmla="*/ 120 w 120"/>
              <a:gd name="T17" fmla="*/ 120 h 120"/>
              <a:gd name="T18" fmla="*/ 120 w 120"/>
              <a:gd name="T19" fmla="*/ 0 h 120"/>
              <a:gd name="T20" fmla="*/ 36 w 120"/>
              <a:gd name="T21" fmla="*/ 48 h 120"/>
              <a:gd name="T22" fmla="*/ 60 w 120"/>
              <a:gd name="T23" fmla="*/ 24 h 120"/>
              <a:gd name="T24" fmla="*/ 84 w 120"/>
              <a:gd name="T25" fmla="*/ 48 h 120"/>
              <a:gd name="T26" fmla="*/ 60 w 120"/>
              <a:gd name="T27" fmla="*/ 72 h 120"/>
              <a:gd name="T28" fmla="*/ 36 w 120"/>
              <a:gd name="T29" fmla="*/ 48 h 120"/>
              <a:gd name="T30" fmla="*/ 112 w 120"/>
              <a:gd name="T31" fmla="*/ 112 h 120"/>
              <a:gd name="T32" fmla="*/ 104 w 120"/>
              <a:gd name="T33" fmla="*/ 112 h 120"/>
              <a:gd name="T34" fmla="*/ 77 w 120"/>
              <a:gd name="T35" fmla="*/ 75 h 120"/>
              <a:gd name="T36" fmla="*/ 92 w 120"/>
              <a:gd name="T37" fmla="*/ 48 h 120"/>
              <a:gd name="T38" fmla="*/ 60 w 120"/>
              <a:gd name="T39" fmla="*/ 16 h 120"/>
              <a:gd name="T40" fmla="*/ 28 w 120"/>
              <a:gd name="T41" fmla="*/ 48 h 120"/>
              <a:gd name="T42" fmla="*/ 43 w 120"/>
              <a:gd name="T43" fmla="*/ 75 h 120"/>
              <a:gd name="T44" fmla="*/ 16 w 120"/>
              <a:gd name="T45" fmla="*/ 112 h 120"/>
              <a:gd name="T46" fmla="*/ 8 w 120"/>
              <a:gd name="T47" fmla="*/ 112 h 120"/>
              <a:gd name="T48" fmla="*/ 8 w 120"/>
              <a:gd name="T49" fmla="*/ 8 h 120"/>
              <a:gd name="T50" fmla="*/ 112 w 120"/>
              <a:gd name="T51" fmla="*/ 8 h 120"/>
              <a:gd name="T52" fmla="*/ 112 w 120"/>
              <a:gd name="T53" fmla="*/ 112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20" h="120">
                <a:moveTo>
                  <a:pt x="120" y="0"/>
                </a:moveTo>
                <a:cubicBezTo>
                  <a:pt x="0" y="0"/>
                  <a:pt x="0" y="0"/>
                  <a:pt x="0" y="0"/>
                </a:cubicBezTo>
                <a:cubicBezTo>
                  <a:pt x="0" y="120"/>
                  <a:pt x="0" y="120"/>
                  <a:pt x="0" y="120"/>
                </a:cubicBezTo>
                <a:cubicBezTo>
                  <a:pt x="24" y="120"/>
                  <a:pt x="24" y="120"/>
                  <a:pt x="24" y="120"/>
                </a:cubicBezTo>
                <a:cubicBezTo>
                  <a:pt x="24" y="116"/>
                  <a:pt x="24" y="116"/>
                  <a:pt x="24" y="116"/>
                </a:cubicBezTo>
                <a:cubicBezTo>
                  <a:pt x="24" y="96"/>
                  <a:pt x="40" y="80"/>
                  <a:pt x="60" y="80"/>
                </a:cubicBezTo>
                <a:cubicBezTo>
                  <a:pt x="80" y="80"/>
                  <a:pt x="96" y="96"/>
                  <a:pt x="96" y="116"/>
                </a:cubicBezTo>
                <a:cubicBezTo>
                  <a:pt x="96" y="120"/>
                  <a:pt x="96" y="120"/>
                  <a:pt x="96" y="120"/>
                </a:cubicBezTo>
                <a:cubicBezTo>
                  <a:pt x="120" y="120"/>
                  <a:pt x="120" y="120"/>
                  <a:pt x="120" y="120"/>
                </a:cubicBezTo>
                <a:lnTo>
                  <a:pt x="120" y="0"/>
                </a:lnTo>
                <a:close/>
                <a:moveTo>
                  <a:pt x="36" y="48"/>
                </a:moveTo>
                <a:cubicBezTo>
                  <a:pt x="36" y="35"/>
                  <a:pt x="47" y="24"/>
                  <a:pt x="60" y="24"/>
                </a:cubicBezTo>
                <a:cubicBezTo>
                  <a:pt x="73" y="24"/>
                  <a:pt x="84" y="35"/>
                  <a:pt x="84" y="48"/>
                </a:cubicBezTo>
                <a:cubicBezTo>
                  <a:pt x="84" y="61"/>
                  <a:pt x="73" y="72"/>
                  <a:pt x="60" y="72"/>
                </a:cubicBezTo>
                <a:cubicBezTo>
                  <a:pt x="47" y="72"/>
                  <a:pt x="36" y="61"/>
                  <a:pt x="36" y="48"/>
                </a:cubicBezTo>
                <a:close/>
                <a:moveTo>
                  <a:pt x="112" y="112"/>
                </a:moveTo>
                <a:cubicBezTo>
                  <a:pt x="104" y="112"/>
                  <a:pt x="104" y="112"/>
                  <a:pt x="104" y="112"/>
                </a:cubicBezTo>
                <a:cubicBezTo>
                  <a:pt x="102" y="95"/>
                  <a:pt x="91" y="81"/>
                  <a:pt x="77" y="75"/>
                </a:cubicBezTo>
                <a:cubicBezTo>
                  <a:pt x="86" y="70"/>
                  <a:pt x="92" y="60"/>
                  <a:pt x="92" y="48"/>
                </a:cubicBezTo>
                <a:cubicBezTo>
                  <a:pt x="92" y="30"/>
                  <a:pt x="78" y="16"/>
                  <a:pt x="60" y="16"/>
                </a:cubicBezTo>
                <a:cubicBezTo>
                  <a:pt x="42" y="16"/>
                  <a:pt x="28" y="30"/>
                  <a:pt x="28" y="48"/>
                </a:cubicBezTo>
                <a:cubicBezTo>
                  <a:pt x="28" y="60"/>
                  <a:pt x="34" y="70"/>
                  <a:pt x="43" y="75"/>
                </a:cubicBezTo>
                <a:cubicBezTo>
                  <a:pt x="28" y="81"/>
                  <a:pt x="18" y="95"/>
                  <a:pt x="16" y="112"/>
                </a:cubicBezTo>
                <a:cubicBezTo>
                  <a:pt x="8" y="112"/>
                  <a:pt x="8" y="112"/>
                  <a:pt x="8" y="112"/>
                </a:cubicBezTo>
                <a:cubicBezTo>
                  <a:pt x="8" y="8"/>
                  <a:pt x="8" y="8"/>
                  <a:pt x="8" y="8"/>
                </a:cubicBezTo>
                <a:cubicBezTo>
                  <a:pt x="112" y="8"/>
                  <a:pt x="112" y="8"/>
                  <a:pt x="112" y="8"/>
                </a:cubicBezTo>
                <a:lnTo>
                  <a:pt x="112" y="112"/>
                </a:lnTo>
                <a:close/>
              </a:path>
            </a:pathLst>
          </a:custGeom>
          <a:solidFill>
            <a:srgbClr val="FFFFFF"/>
          </a:solidFill>
          <a:ln>
            <a:noFill/>
          </a:ln>
        </p:spPr>
        <p:txBody>
          <a:bodyPr vert="horz" wrap="square" lIns="89642" tIns="44821" rIns="89642" bIns="44821"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765" b="0" i="0" u="none" strike="noStrike" kern="1200" cap="none" spc="0" normalizeH="0" baseline="0" noProof="0">
              <a:ln>
                <a:noFill/>
              </a:ln>
              <a:solidFill>
                <a:srgbClr val="000000"/>
              </a:solidFill>
              <a:effectLst/>
              <a:uLnTx/>
              <a:uFillTx/>
              <a:latin typeface="Segoe UI"/>
              <a:ea typeface="+mn-ea"/>
              <a:cs typeface="+mn-cs"/>
            </a:endParaRPr>
          </a:p>
        </p:txBody>
      </p:sp>
      <p:sp>
        <p:nvSpPr>
          <p:cNvPr id="146" name="TextBox 77"/>
          <p:cNvSpPr txBox="1"/>
          <p:nvPr/>
        </p:nvSpPr>
        <p:spPr>
          <a:xfrm>
            <a:off x="2707899" y="2964293"/>
            <a:ext cx="3353256" cy="677456"/>
          </a:xfrm>
          <a:prstGeom prst="rect">
            <a:avLst/>
          </a:prstGeom>
          <a:noFill/>
        </p:spPr>
        <p:txBody>
          <a:bodyPr wrap="square" lIns="179285" tIns="143428" rIns="179285" bIns="143428"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0"/>
              </a:spcBef>
              <a:spcAft>
                <a:spcPts val="588"/>
              </a:spcAft>
              <a:buClrTx/>
              <a:buSzTx/>
              <a:buFontTx/>
              <a:buNone/>
              <a:tabLst/>
              <a:defRPr/>
            </a:pPr>
            <a:r>
              <a:rPr kumimoji="0" lang="en-US" sz="2800" b="0" i="0" u="none" strike="noStrike" kern="1200" cap="none" spc="0" normalizeH="0" baseline="0" noProof="0" dirty="0">
                <a:ln>
                  <a:noFill/>
                </a:ln>
                <a:solidFill>
                  <a:srgbClr val="FFFFFF"/>
                </a:solidFill>
                <a:effectLst/>
                <a:uLnTx/>
                <a:uFillTx/>
                <a:latin typeface="Segoe UI"/>
                <a:ea typeface="+mn-ea"/>
                <a:cs typeface="+mn-cs"/>
              </a:rPr>
              <a:t>Work and school</a:t>
            </a:r>
          </a:p>
        </p:txBody>
      </p:sp>
      <p:sp>
        <p:nvSpPr>
          <p:cNvPr id="148" name="TextBox 78"/>
          <p:cNvSpPr txBox="1"/>
          <p:nvPr/>
        </p:nvSpPr>
        <p:spPr>
          <a:xfrm>
            <a:off x="7785609" y="2964293"/>
            <a:ext cx="3157028" cy="677456"/>
          </a:xfrm>
          <a:prstGeom prst="rect">
            <a:avLst/>
          </a:prstGeom>
          <a:noFill/>
        </p:spPr>
        <p:txBody>
          <a:bodyPr wrap="square" lIns="179285" tIns="143428" rIns="179285" bIns="143428"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0"/>
              </a:spcBef>
              <a:spcAft>
                <a:spcPts val="588"/>
              </a:spcAft>
              <a:buClrTx/>
              <a:buSzTx/>
              <a:buFontTx/>
              <a:buNone/>
              <a:tabLst/>
              <a:defRPr/>
            </a:pPr>
            <a:r>
              <a:rPr kumimoji="0" lang="en-US" sz="2800" b="0" i="0" u="none" strike="noStrike" kern="1200" cap="none" spc="0" normalizeH="0" baseline="0" noProof="0" dirty="0">
                <a:ln>
                  <a:noFill/>
                </a:ln>
                <a:solidFill>
                  <a:srgbClr val="FFFFFF"/>
                </a:solidFill>
                <a:effectLst/>
                <a:uLnTx/>
                <a:uFillTx/>
                <a:latin typeface="Segoe UI"/>
                <a:ea typeface="+mn-ea"/>
                <a:cs typeface="+mn-cs"/>
              </a:rPr>
              <a:t>Personal</a:t>
            </a:r>
            <a:endParaRPr kumimoji="0" lang="en-US" sz="2000" b="0" i="0" u="none" strike="noStrike" kern="1200" cap="none" spc="0" normalizeH="0" baseline="0" noProof="0" dirty="0">
              <a:ln>
                <a:noFill/>
              </a:ln>
              <a:solidFill>
                <a:srgbClr val="FFFFFF"/>
              </a:solidFill>
              <a:effectLst/>
              <a:uLnTx/>
              <a:uFillTx/>
              <a:latin typeface="Segoe UI"/>
              <a:ea typeface="+mn-ea"/>
              <a:cs typeface="+mn-cs"/>
            </a:endParaRPr>
          </a:p>
        </p:txBody>
      </p:sp>
      <p:sp>
        <p:nvSpPr>
          <p:cNvPr id="149" name="TextBox 81"/>
          <p:cNvSpPr txBox="1"/>
          <p:nvPr/>
        </p:nvSpPr>
        <p:spPr>
          <a:xfrm>
            <a:off x="6193561" y="2801901"/>
            <a:ext cx="656270" cy="683264"/>
          </a:xfrm>
          <a:prstGeom prst="rect">
            <a:avLst/>
          </a:prstGeom>
          <a:noFill/>
        </p:spPr>
        <p:txBody>
          <a:bodyPr wrap="square" lIns="182880" tIns="146304" rIns="182880" bIns="146304"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0"/>
              </a:spcBef>
              <a:spcAft>
                <a:spcPts val="600"/>
              </a:spcAft>
              <a:buClrTx/>
              <a:buSzTx/>
              <a:buFontTx/>
              <a:buNone/>
              <a:tabLst/>
              <a:defRPr/>
            </a:pPr>
            <a:endParaRPr kumimoji="0" lang="en-US" sz="2800" b="0" i="0" u="none" strike="noStrike" kern="1200" cap="none" spc="0" normalizeH="0" baseline="0" noProof="0" dirty="0">
              <a:ln>
                <a:noFill/>
              </a:ln>
              <a:solidFill>
                <a:srgbClr val="FFFFFF"/>
              </a:solidFill>
              <a:effectLst/>
              <a:uLnTx/>
              <a:uFillTx/>
              <a:latin typeface="Segoe UI"/>
              <a:ea typeface="+mn-ea"/>
              <a:cs typeface="+mn-cs"/>
            </a:endParaRPr>
          </a:p>
        </p:txBody>
      </p:sp>
      <p:grpSp>
        <p:nvGrpSpPr>
          <p:cNvPr id="41" name="Group 40"/>
          <p:cNvGrpSpPr/>
          <p:nvPr/>
        </p:nvGrpSpPr>
        <p:grpSpPr>
          <a:xfrm>
            <a:off x="6914657" y="4687675"/>
            <a:ext cx="932603" cy="932603"/>
            <a:chOff x="2313989" y="1263988"/>
            <a:chExt cx="914400" cy="914400"/>
          </a:xfrm>
        </p:grpSpPr>
        <p:sp>
          <p:nvSpPr>
            <p:cNvPr id="42" name="Rectangle 41"/>
            <p:cNvSpPr/>
            <p:nvPr/>
          </p:nvSpPr>
          <p:spPr bwMode="auto">
            <a:xfrm>
              <a:off x="2313989" y="1263988"/>
              <a:ext cx="914400" cy="914400"/>
            </a:xfrm>
            <a:prstGeom prst="rect">
              <a:avLst/>
            </a:prstGeom>
            <a:solidFill>
              <a:schemeClr val="dk1"/>
            </a:solidFill>
            <a:ln>
              <a:noFill/>
            </a:ln>
          </p:spPr>
          <p:style>
            <a:lnRef idx="0">
              <a:scrgbClr r="0" g="0" b="0"/>
            </a:lnRef>
            <a:fillRef idx="0">
              <a:scrgbClr r="0" g="0" b="0"/>
            </a:fillRef>
            <a:effectRef idx="0">
              <a:scrgbClr r="0" g="0" b="0"/>
            </a:effectRef>
            <a:fontRef idx="minor">
              <a:schemeClr val="lt1"/>
            </a:fontRef>
          </p:style>
          <p:txBody>
            <a:bodyPr lIns="93260" tIns="93260" rIns="34977" bIns="34977" rtlCol="0" anchor="b" anchorCtr="0"/>
            <a:lstStyle/>
            <a:p>
              <a:pPr marL="0" marR="0" lvl="0" indent="0" algn="ctr" defTabSz="950961" rtl="0" eaLnBrk="1" fontAlgn="auto" latinLnBrk="0" hangingPunct="1">
                <a:lnSpc>
                  <a:spcPct val="100000"/>
                </a:lnSpc>
                <a:spcBef>
                  <a:spcPts val="0"/>
                </a:spcBef>
                <a:spcAft>
                  <a:spcPts val="0"/>
                </a:spcAft>
                <a:buClrTx/>
                <a:buSzTx/>
                <a:buFontTx/>
                <a:buNone/>
                <a:tabLst/>
                <a:defRPr/>
              </a:pPr>
              <a:endParaRPr kumimoji="0" lang="en-US" sz="816" b="0" i="0" u="none" strike="noStrike" kern="0" cap="none" spc="0" normalizeH="0" baseline="0" noProof="0" dirty="0">
                <a:ln>
                  <a:noFill/>
                </a:ln>
                <a:gradFill>
                  <a:gsLst>
                    <a:gs pos="0">
                      <a:srgbClr val="FFFFFF"/>
                    </a:gs>
                    <a:gs pos="100000">
                      <a:srgbClr val="FFFFFF"/>
                    </a:gs>
                  </a:gsLst>
                  <a:lin ang="5400000" scaled="0"/>
                </a:gradFill>
                <a:effectLst/>
                <a:uLnTx/>
                <a:uFillTx/>
                <a:latin typeface="Segoe UI"/>
                <a:ea typeface="Segoe UI" pitchFamily="34" charset="0"/>
                <a:cs typeface="Segoe UI" pitchFamily="34" charset="0"/>
              </a:endParaRPr>
            </a:p>
          </p:txBody>
        </p:sp>
        <p:pic>
          <p:nvPicPr>
            <p:cNvPr id="43" name="Picture 42"/>
            <p:cNvPicPr>
              <a:picLocks noChangeAspect="1"/>
            </p:cNvPicPr>
            <p:nvPr/>
          </p:nvPicPr>
          <p:blipFill rotWithShape="1">
            <a:blip r:embed="rId4" cstate="print">
              <a:extLst>
                <a:ext uri="{28A0092B-C50C-407E-A947-70E740481C1C}">
                  <a14:useLocalDpi xmlns:a14="http://schemas.microsoft.com/office/drawing/2010/main" val="0"/>
                </a:ext>
              </a:extLst>
            </a:blip>
            <a:srcRect l="7190" t="22653" r="69293" b="31230"/>
            <a:stretch/>
          </p:blipFill>
          <p:spPr>
            <a:xfrm>
              <a:off x="2351382" y="1461715"/>
              <a:ext cx="839615" cy="518947"/>
            </a:xfrm>
            <a:prstGeom prst="rect">
              <a:avLst/>
            </a:prstGeom>
          </p:spPr>
        </p:pic>
      </p:grpSp>
      <p:grpSp>
        <p:nvGrpSpPr>
          <p:cNvPr id="44" name="Group 43"/>
          <p:cNvGrpSpPr/>
          <p:nvPr/>
        </p:nvGrpSpPr>
        <p:grpSpPr>
          <a:xfrm>
            <a:off x="3475037" y="4687675"/>
            <a:ext cx="932603" cy="932603"/>
            <a:chOff x="9194761" y="1161572"/>
            <a:chExt cx="914400" cy="914400"/>
          </a:xfrm>
        </p:grpSpPr>
        <p:sp>
          <p:nvSpPr>
            <p:cNvPr id="45" name="Rectangle 44"/>
            <p:cNvSpPr/>
            <p:nvPr/>
          </p:nvSpPr>
          <p:spPr bwMode="auto">
            <a:xfrm>
              <a:off x="9194761" y="1161572"/>
              <a:ext cx="914400" cy="914400"/>
            </a:xfrm>
            <a:prstGeom prst="rect">
              <a:avLst/>
            </a:prstGeom>
            <a:solidFill>
              <a:schemeClr val="dk1"/>
            </a:solidFill>
            <a:ln>
              <a:noFill/>
            </a:ln>
          </p:spPr>
          <p:style>
            <a:lnRef idx="0">
              <a:scrgbClr r="0" g="0" b="0"/>
            </a:lnRef>
            <a:fillRef idx="0">
              <a:scrgbClr r="0" g="0" b="0"/>
            </a:fillRef>
            <a:effectRef idx="0">
              <a:scrgbClr r="0" g="0" b="0"/>
            </a:effectRef>
            <a:fontRef idx="minor">
              <a:schemeClr val="lt1"/>
            </a:fontRef>
          </p:style>
          <p:txBody>
            <a:bodyPr lIns="93260" tIns="93260" rIns="34977" bIns="34977" rtlCol="0" anchor="b" anchorCtr="0"/>
            <a:lstStyle/>
            <a:p>
              <a:pPr marL="0" marR="0" lvl="0" indent="0" algn="ctr" defTabSz="950961" rtl="0" eaLnBrk="1" fontAlgn="auto" latinLnBrk="0" hangingPunct="1">
                <a:lnSpc>
                  <a:spcPct val="100000"/>
                </a:lnSpc>
                <a:spcBef>
                  <a:spcPts val="0"/>
                </a:spcBef>
                <a:spcAft>
                  <a:spcPts val="0"/>
                </a:spcAft>
                <a:buClrTx/>
                <a:buSzTx/>
                <a:buFontTx/>
                <a:buNone/>
                <a:tabLst/>
                <a:defRPr/>
              </a:pPr>
              <a:endParaRPr kumimoji="0" lang="en-US" sz="816" b="0" i="0" u="none" strike="noStrike" kern="0" cap="none" spc="0" normalizeH="0" baseline="0" noProof="0" dirty="0">
                <a:ln>
                  <a:noFill/>
                </a:ln>
                <a:gradFill>
                  <a:gsLst>
                    <a:gs pos="0">
                      <a:srgbClr val="FFFFFF"/>
                    </a:gs>
                    <a:gs pos="100000">
                      <a:srgbClr val="FFFFFF"/>
                    </a:gs>
                  </a:gsLst>
                  <a:lin ang="5400000" scaled="0"/>
                </a:gradFill>
                <a:effectLst/>
                <a:uLnTx/>
                <a:uFillTx/>
                <a:latin typeface="Segoe UI"/>
                <a:ea typeface="Segoe UI" pitchFamily="34" charset="0"/>
                <a:cs typeface="Segoe UI" pitchFamily="34" charset="0"/>
              </a:endParaRPr>
            </a:p>
          </p:txBody>
        </p:sp>
        <p:pic>
          <p:nvPicPr>
            <p:cNvPr id="46" name="Picture 45"/>
            <p:cNvPicPr>
              <a:picLocks noChangeAspect="1"/>
            </p:cNvPicPr>
            <p:nvPr/>
          </p:nvPicPr>
          <p:blipFill rotWithShape="1">
            <a:blip r:embed="rId5" cstate="print">
              <a:extLst>
                <a:ext uri="{28A0092B-C50C-407E-A947-70E740481C1C}">
                  <a14:useLocalDpi xmlns:a14="http://schemas.microsoft.com/office/drawing/2010/main" val="0"/>
                </a:ext>
              </a:extLst>
            </a:blip>
            <a:srcRect r="79655"/>
            <a:stretch/>
          </p:blipFill>
          <p:spPr>
            <a:xfrm>
              <a:off x="9324759" y="1296622"/>
              <a:ext cx="654404" cy="642794"/>
            </a:xfrm>
            <a:prstGeom prst="rect">
              <a:avLst/>
            </a:prstGeom>
          </p:spPr>
        </p:pic>
      </p:grpSp>
      <p:grpSp>
        <p:nvGrpSpPr>
          <p:cNvPr id="47" name="Group 46"/>
          <p:cNvGrpSpPr/>
          <p:nvPr/>
        </p:nvGrpSpPr>
        <p:grpSpPr>
          <a:xfrm>
            <a:off x="5288019" y="4687675"/>
            <a:ext cx="932603" cy="932603"/>
            <a:chOff x="1790511" y="1189176"/>
            <a:chExt cx="914400" cy="914400"/>
          </a:xfrm>
        </p:grpSpPr>
        <p:sp>
          <p:nvSpPr>
            <p:cNvPr id="48" name="Rectangle 47"/>
            <p:cNvSpPr/>
            <p:nvPr/>
          </p:nvSpPr>
          <p:spPr bwMode="auto">
            <a:xfrm>
              <a:off x="1790511" y="1189176"/>
              <a:ext cx="914400" cy="914400"/>
            </a:xfrm>
            <a:prstGeom prst="rect">
              <a:avLst/>
            </a:prstGeom>
            <a:solidFill>
              <a:schemeClr val="dk1"/>
            </a:solidFill>
            <a:ln>
              <a:noFill/>
            </a:ln>
          </p:spPr>
          <p:style>
            <a:lnRef idx="0">
              <a:scrgbClr r="0" g="0" b="0"/>
            </a:lnRef>
            <a:fillRef idx="0">
              <a:scrgbClr r="0" g="0" b="0"/>
            </a:fillRef>
            <a:effectRef idx="0">
              <a:scrgbClr r="0" g="0" b="0"/>
            </a:effectRef>
            <a:fontRef idx="minor">
              <a:schemeClr val="lt1"/>
            </a:fontRef>
          </p:style>
          <p:txBody>
            <a:bodyPr lIns="93260" tIns="93260" rIns="34977" bIns="34977" rtlCol="0" anchor="b" anchorCtr="0"/>
            <a:lstStyle/>
            <a:p>
              <a:pPr marL="0" marR="0" lvl="0" indent="0" algn="ctr" defTabSz="950961" rtl="0" eaLnBrk="1" fontAlgn="auto" latinLnBrk="0" hangingPunct="1">
                <a:lnSpc>
                  <a:spcPct val="100000"/>
                </a:lnSpc>
                <a:spcBef>
                  <a:spcPts val="0"/>
                </a:spcBef>
                <a:spcAft>
                  <a:spcPts val="0"/>
                </a:spcAft>
                <a:buClrTx/>
                <a:buSzTx/>
                <a:buFontTx/>
                <a:buNone/>
                <a:tabLst/>
                <a:defRPr/>
              </a:pPr>
              <a:endParaRPr kumimoji="0" lang="en-US" sz="816" b="0" i="0" u="none" strike="noStrike" kern="0" cap="none" spc="0" normalizeH="0" baseline="0" noProof="0" dirty="0">
                <a:ln>
                  <a:noFill/>
                </a:ln>
                <a:gradFill>
                  <a:gsLst>
                    <a:gs pos="0">
                      <a:srgbClr val="FFFFFF"/>
                    </a:gs>
                    <a:gs pos="100000">
                      <a:srgbClr val="FFFFFF"/>
                    </a:gs>
                  </a:gsLst>
                  <a:lin ang="5400000" scaled="0"/>
                </a:gradFill>
                <a:effectLst/>
                <a:uLnTx/>
                <a:uFillTx/>
                <a:latin typeface="Segoe UI"/>
                <a:ea typeface="Segoe UI" pitchFamily="34" charset="0"/>
                <a:cs typeface="Segoe UI" pitchFamily="34" charset="0"/>
              </a:endParaRPr>
            </a:p>
          </p:txBody>
        </p:sp>
        <p:pic>
          <p:nvPicPr>
            <p:cNvPr id="49" name="Picture 48"/>
            <p:cNvPicPr>
              <a:picLocks noChangeAspect="1"/>
            </p:cNvPicPr>
            <p:nvPr/>
          </p:nvPicPr>
          <p:blipFill rotWithShape="1">
            <a:blip r:embed="rId6">
              <a:extLst>
                <a:ext uri="{28A0092B-C50C-407E-A947-70E740481C1C}">
                  <a14:useLocalDpi xmlns:a14="http://schemas.microsoft.com/office/drawing/2010/main" val="0"/>
                </a:ext>
              </a:extLst>
            </a:blip>
            <a:srcRect l="5466" t="14899" r="67704" b="14268"/>
            <a:stretch/>
          </p:blipFill>
          <p:spPr>
            <a:xfrm>
              <a:off x="1923256" y="1321808"/>
              <a:ext cx="640080" cy="640080"/>
            </a:xfrm>
            <a:prstGeom prst="rect">
              <a:avLst/>
            </a:prstGeom>
          </p:spPr>
        </p:pic>
      </p:grpSp>
      <p:grpSp>
        <p:nvGrpSpPr>
          <p:cNvPr id="50" name="Group 49"/>
          <p:cNvGrpSpPr/>
          <p:nvPr/>
        </p:nvGrpSpPr>
        <p:grpSpPr>
          <a:xfrm>
            <a:off x="1646237" y="4687675"/>
            <a:ext cx="932603" cy="932603"/>
            <a:chOff x="9653150" y="1114825"/>
            <a:chExt cx="914400" cy="914400"/>
          </a:xfrm>
        </p:grpSpPr>
        <p:sp>
          <p:nvSpPr>
            <p:cNvPr id="51" name="Rectangle 50"/>
            <p:cNvSpPr/>
            <p:nvPr/>
          </p:nvSpPr>
          <p:spPr bwMode="auto">
            <a:xfrm>
              <a:off x="9653150" y="1114825"/>
              <a:ext cx="914400" cy="914400"/>
            </a:xfrm>
            <a:prstGeom prst="rect">
              <a:avLst/>
            </a:prstGeom>
            <a:solidFill>
              <a:schemeClr val="dk1"/>
            </a:solidFill>
            <a:ln>
              <a:noFill/>
            </a:ln>
          </p:spPr>
          <p:style>
            <a:lnRef idx="0">
              <a:scrgbClr r="0" g="0" b="0"/>
            </a:lnRef>
            <a:fillRef idx="0">
              <a:scrgbClr r="0" g="0" b="0"/>
            </a:fillRef>
            <a:effectRef idx="0">
              <a:scrgbClr r="0" g="0" b="0"/>
            </a:effectRef>
            <a:fontRef idx="minor">
              <a:schemeClr val="lt1"/>
            </a:fontRef>
          </p:style>
          <p:txBody>
            <a:bodyPr lIns="93260" tIns="93260" rIns="34977" bIns="34977" rtlCol="0" anchor="b" anchorCtr="0"/>
            <a:lstStyle/>
            <a:p>
              <a:pPr marL="0" marR="0" lvl="0" indent="0" algn="ctr" defTabSz="950961" rtl="0" eaLnBrk="1" fontAlgn="auto" latinLnBrk="0" hangingPunct="1">
                <a:lnSpc>
                  <a:spcPct val="100000"/>
                </a:lnSpc>
                <a:spcBef>
                  <a:spcPts val="0"/>
                </a:spcBef>
                <a:spcAft>
                  <a:spcPts val="0"/>
                </a:spcAft>
                <a:buClrTx/>
                <a:buSzTx/>
                <a:buFontTx/>
                <a:buNone/>
                <a:tabLst/>
                <a:defRPr/>
              </a:pPr>
              <a:endParaRPr kumimoji="0" lang="en-US" sz="816" b="0" i="0" u="none" strike="noStrike" kern="0" cap="none" spc="0" normalizeH="0" baseline="0" noProof="0" dirty="0">
                <a:ln>
                  <a:noFill/>
                </a:ln>
                <a:gradFill>
                  <a:gsLst>
                    <a:gs pos="0">
                      <a:srgbClr val="FFFFFF"/>
                    </a:gs>
                    <a:gs pos="100000">
                      <a:srgbClr val="FFFFFF"/>
                    </a:gs>
                  </a:gsLst>
                  <a:lin ang="5400000" scaled="0"/>
                </a:gradFill>
                <a:effectLst/>
                <a:uLnTx/>
                <a:uFillTx/>
                <a:latin typeface="Segoe UI"/>
                <a:ea typeface="Segoe UI" pitchFamily="34" charset="0"/>
                <a:cs typeface="Segoe UI" pitchFamily="34" charset="0"/>
              </a:endParaRPr>
            </a:p>
          </p:txBody>
        </p:sp>
        <p:pic>
          <p:nvPicPr>
            <p:cNvPr id="52" name="Picture 51"/>
            <p:cNvPicPr>
              <a:picLocks noChangeAspect="1"/>
            </p:cNvPicPr>
            <p:nvPr/>
          </p:nvPicPr>
          <p:blipFill>
            <a:blip r:embed="rId7" cstate="print">
              <a:biLevel thresh="25000"/>
              <a:extLst>
                <a:ext uri="{28A0092B-C50C-407E-A947-70E740481C1C}">
                  <a14:useLocalDpi xmlns:a14="http://schemas.microsoft.com/office/drawing/2010/main" val="0"/>
                </a:ext>
              </a:extLst>
            </a:blip>
            <a:stretch>
              <a:fillRect/>
            </a:stretch>
          </p:blipFill>
          <p:spPr>
            <a:xfrm>
              <a:off x="9788022" y="1249697"/>
              <a:ext cx="644656" cy="644656"/>
            </a:xfrm>
            <a:prstGeom prst="rect">
              <a:avLst/>
            </a:prstGeom>
          </p:spPr>
        </p:pic>
      </p:grpSp>
      <p:grpSp>
        <p:nvGrpSpPr>
          <p:cNvPr id="53" name="Group 52"/>
          <p:cNvGrpSpPr/>
          <p:nvPr/>
        </p:nvGrpSpPr>
        <p:grpSpPr>
          <a:xfrm>
            <a:off x="8714634" y="4687675"/>
            <a:ext cx="932603" cy="932603"/>
            <a:chOff x="7921912" y="5340726"/>
            <a:chExt cx="914400" cy="914400"/>
          </a:xfrm>
        </p:grpSpPr>
        <p:sp>
          <p:nvSpPr>
            <p:cNvPr id="54" name="Rectangle 53"/>
            <p:cNvSpPr/>
            <p:nvPr/>
          </p:nvSpPr>
          <p:spPr bwMode="auto">
            <a:xfrm>
              <a:off x="7921912" y="5340726"/>
              <a:ext cx="914400" cy="914400"/>
            </a:xfrm>
            <a:prstGeom prst="rect">
              <a:avLst/>
            </a:prstGeom>
            <a:solidFill>
              <a:schemeClr val="dk1"/>
            </a:solidFill>
            <a:ln>
              <a:noFill/>
            </a:ln>
          </p:spPr>
          <p:style>
            <a:lnRef idx="0">
              <a:scrgbClr r="0" g="0" b="0"/>
            </a:lnRef>
            <a:fillRef idx="0">
              <a:scrgbClr r="0" g="0" b="0"/>
            </a:fillRef>
            <a:effectRef idx="0">
              <a:scrgbClr r="0" g="0" b="0"/>
            </a:effectRef>
            <a:fontRef idx="minor">
              <a:schemeClr val="lt1"/>
            </a:fontRef>
          </p:style>
          <p:txBody>
            <a:bodyPr lIns="93260" tIns="93260" rIns="34977" bIns="34977" rtlCol="0" anchor="b" anchorCtr="0"/>
            <a:lstStyle/>
            <a:p>
              <a:pPr marL="0" marR="0" lvl="0" indent="0" algn="ctr" defTabSz="950961" rtl="0" eaLnBrk="1" fontAlgn="auto" latinLnBrk="0" hangingPunct="1">
                <a:lnSpc>
                  <a:spcPct val="100000"/>
                </a:lnSpc>
                <a:spcBef>
                  <a:spcPts val="0"/>
                </a:spcBef>
                <a:spcAft>
                  <a:spcPts val="0"/>
                </a:spcAft>
                <a:buClrTx/>
                <a:buSzTx/>
                <a:buFontTx/>
                <a:buNone/>
                <a:tabLst/>
                <a:defRPr/>
              </a:pPr>
              <a:endParaRPr kumimoji="0" lang="en-US" sz="816" b="0" i="0" u="none" strike="noStrike" kern="0" cap="none" spc="0" normalizeH="0" baseline="0" noProof="0" dirty="0">
                <a:ln>
                  <a:noFill/>
                </a:ln>
                <a:gradFill>
                  <a:gsLst>
                    <a:gs pos="0">
                      <a:srgbClr val="FFFFFF"/>
                    </a:gs>
                    <a:gs pos="100000">
                      <a:srgbClr val="FFFFFF"/>
                    </a:gs>
                  </a:gsLst>
                  <a:lin ang="5400000" scaled="0"/>
                </a:gradFill>
                <a:effectLst/>
                <a:uLnTx/>
                <a:uFillTx/>
                <a:latin typeface="Segoe UI"/>
                <a:ea typeface="Segoe UI" pitchFamily="34" charset="0"/>
                <a:cs typeface="Segoe UI" pitchFamily="34" charset="0"/>
              </a:endParaRPr>
            </a:p>
          </p:txBody>
        </p:sp>
        <p:sp>
          <p:nvSpPr>
            <p:cNvPr id="55" name="Freeform 33"/>
            <p:cNvSpPr>
              <a:spLocks noChangeAspect="1" noEditPoints="1"/>
            </p:cNvSpPr>
            <p:nvPr/>
          </p:nvSpPr>
          <p:spPr bwMode="black">
            <a:xfrm>
              <a:off x="8068161" y="5497071"/>
              <a:ext cx="621901" cy="601710"/>
            </a:xfrm>
            <a:custGeom>
              <a:avLst/>
              <a:gdLst>
                <a:gd name="T0" fmla="*/ 258 w 364"/>
                <a:gd name="T1" fmla="*/ 185 h 352"/>
                <a:gd name="T2" fmla="*/ 263 w 364"/>
                <a:gd name="T3" fmla="*/ 198 h 352"/>
                <a:gd name="T4" fmla="*/ 216 w 364"/>
                <a:gd name="T5" fmla="*/ 276 h 352"/>
                <a:gd name="T6" fmla="*/ 263 w 364"/>
                <a:gd name="T7" fmla="*/ 198 h 352"/>
                <a:gd name="T8" fmla="*/ 117 w 364"/>
                <a:gd name="T9" fmla="*/ 143 h 352"/>
                <a:gd name="T10" fmla="*/ 96 w 364"/>
                <a:gd name="T11" fmla="*/ 132 h 352"/>
                <a:gd name="T12" fmla="*/ 75 w 364"/>
                <a:gd name="T13" fmla="*/ 145 h 352"/>
                <a:gd name="T14" fmla="*/ 67 w 364"/>
                <a:gd name="T15" fmla="*/ 176 h 352"/>
                <a:gd name="T16" fmla="*/ 75 w 364"/>
                <a:gd name="T17" fmla="*/ 208 h 352"/>
                <a:gd name="T18" fmla="*/ 95 w 364"/>
                <a:gd name="T19" fmla="*/ 220 h 352"/>
                <a:gd name="T20" fmla="*/ 116 w 364"/>
                <a:gd name="T21" fmla="*/ 210 h 352"/>
                <a:gd name="T22" fmla="*/ 125 w 364"/>
                <a:gd name="T23" fmla="*/ 177 h 352"/>
                <a:gd name="T24" fmla="*/ 120 w 364"/>
                <a:gd name="T25" fmla="*/ 149 h 352"/>
                <a:gd name="T26" fmla="*/ 102 w 364"/>
                <a:gd name="T27" fmla="*/ 132 h 352"/>
                <a:gd name="T28" fmla="*/ 79 w 364"/>
                <a:gd name="T29" fmla="*/ 139 h 352"/>
                <a:gd name="T30" fmla="*/ 68 w 364"/>
                <a:gd name="T31" fmla="*/ 167 h 352"/>
                <a:gd name="T32" fmla="*/ 72 w 364"/>
                <a:gd name="T33" fmla="*/ 202 h 352"/>
                <a:gd name="T34" fmla="*/ 89 w 364"/>
                <a:gd name="T35" fmla="*/ 219 h 352"/>
                <a:gd name="T36" fmla="*/ 112 w 364"/>
                <a:gd name="T37" fmla="*/ 215 h 352"/>
                <a:gd name="T38" fmla="*/ 124 w 364"/>
                <a:gd name="T39" fmla="*/ 187 h 352"/>
                <a:gd name="T40" fmla="*/ 123 w 364"/>
                <a:gd name="T41" fmla="*/ 157 h 352"/>
                <a:gd name="T42" fmla="*/ 108 w 364"/>
                <a:gd name="T43" fmla="*/ 134 h 352"/>
                <a:gd name="T44" fmla="*/ 84 w 364"/>
                <a:gd name="T45" fmla="*/ 135 h 352"/>
                <a:gd name="T46" fmla="*/ 69 w 364"/>
                <a:gd name="T47" fmla="*/ 159 h 352"/>
                <a:gd name="T48" fmla="*/ 69 w 364"/>
                <a:gd name="T49" fmla="*/ 194 h 352"/>
                <a:gd name="T50" fmla="*/ 84 w 364"/>
                <a:gd name="T51" fmla="*/ 217 h 352"/>
                <a:gd name="T52" fmla="*/ 107 w 364"/>
                <a:gd name="T53" fmla="*/ 218 h 352"/>
                <a:gd name="T54" fmla="*/ 123 w 364"/>
                <a:gd name="T55" fmla="*/ 196 h 352"/>
                <a:gd name="T56" fmla="*/ 0 w 364"/>
                <a:gd name="T57" fmla="*/ 35 h 352"/>
                <a:gd name="T58" fmla="*/ 0 w 364"/>
                <a:gd name="T59" fmla="*/ 35 h 352"/>
                <a:gd name="T60" fmla="*/ 137 w 364"/>
                <a:gd name="T61" fmla="*/ 229 h 352"/>
                <a:gd name="T62" fmla="*/ 95 w 364"/>
                <a:gd name="T63" fmla="*/ 247 h 352"/>
                <a:gd name="T64" fmla="*/ 57 w 364"/>
                <a:gd name="T65" fmla="*/ 226 h 352"/>
                <a:gd name="T66" fmla="*/ 42 w 364"/>
                <a:gd name="T67" fmla="*/ 178 h 352"/>
                <a:gd name="T68" fmla="*/ 56 w 364"/>
                <a:gd name="T69" fmla="*/ 127 h 352"/>
                <a:gd name="T70" fmla="*/ 97 w 364"/>
                <a:gd name="T71" fmla="*/ 105 h 352"/>
                <a:gd name="T72" fmla="*/ 137 w 364"/>
                <a:gd name="T73" fmla="*/ 122 h 352"/>
                <a:gd name="T74" fmla="*/ 154 w 364"/>
                <a:gd name="T75" fmla="*/ 175 h 352"/>
                <a:gd name="T76" fmla="*/ 117 w 364"/>
                <a:gd name="T77" fmla="*/ 143 h 352"/>
                <a:gd name="T78" fmla="*/ 96 w 364"/>
                <a:gd name="T79" fmla="*/ 132 h 352"/>
                <a:gd name="T80" fmla="*/ 75 w 364"/>
                <a:gd name="T81" fmla="*/ 145 h 352"/>
                <a:gd name="T82" fmla="*/ 67 w 364"/>
                <a:gd name="T83" fmla="*/ 176 h 352"/>
                <a:gd name="T84" fmla="*/ 75 w 364"/>
                <a:gd name="T85" fmla="*/ 208 h 352"/>
                <a:gd name="T86" fmla="*/ 95 w 364"/>
                <a:gd name="T87" fmla="*/ 220 h 352"/>
                <a:gd name="T88" fmla="*/ 116 w 364"/>
                <a:gd name="T89" fmla="*/ 210 h 352"/>
                <a:gd name="T90" fmla="*/ 125 w 364"/>
                <a:gd name="T91" fmla="*/ 177 h 352"/>
                <a:gd name="T92" fmla="*/ 123 w 364"/>
                <a:gd name="T93" fmla="*/ 157 h 352"/>
                <a:gd name="T94" fmla="*/ 108 w 364"/>
                <a:gd name="T95" fmla="*/ 134 h 352"/>
                <a:gd name="T96" fmla="*/ 84 w 364"/>
                <a:gd name="T97" fmla="*/ 135 h 352"/>
                <a:gd name="T98" fmla="*/ 69 w 364"/>
                <a:gd name="T99" fmla="*/ 159 h 352"/>
                <a:gd name="T100" fmla="*/ 69 w 364"/>
                <a:gd name="T101" fmla="*/ 194 h 352"/>
                <a:gd name="T102" fmla="*/ 84 w 364"/>
                <a:gd name="T103" fmla="*/ 217 h 352"/>
                <a:gd name="T104" fmla="*/ 107 w 364"/>
                <a:gd name="T105" fmla="*/ 218 h 352"/>
                <a:gd name="T106" fmla="*/ 123 w 364"/>
                <a:gd name="T107" fmla="*/ 196 h 3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364" h="352">
                  <a:moveTo>
                    <a:pt x="356" y="76"/>
                  </a:moveTo>
                  <a:cubicBezTo>
                    <a:pt x="216" y="76"/>
                    <a:pt x="216" y="76"/>
                    <a:pt x="216" y="76"/>
                  </a:cubicBezTo>
                  <a:cubicBezTo>
                    <a:pt x="216" y="151"/>
                    <a:pt x="216" y="151"/>
                    <a:pt x="216" y="151"/>
                  </a:cubicBezTo>
                  <a:cubicBezTo>
                    <a:pt x="258" y="185"/>
                    <a:pt x="258" y="185"/>
                    <a:pt x="258" y="185"/>
                  </a:cubicBezTo>
                  <a:cubicBezTo>
                    <a:pt x="364" y="96"/>
                    <a:pt x="364" y="96"/>
                    <a:pt x="364" y="96"/>
                  </a:cubicBezTo>
                  <a:cubicBezTo>
                    <a:pt x="364" y="84"/>
                    <a:pt x="364" y="84"/>
                    <a:pt x="364" y="84"/>
                  </a:cubicBezTo>
                  <a:cubicBezTo>
                    <a:pt x="364" y="78"/>
                    <a:pt x="362" y="76"/>
                    <a:pt x="356" y="76"/>
                  </a:cubicBezTo>
                  <a:close/>
                  <a:moveTo>
                    <a:pt x="263" y="198"/>
                  </a:moveTo>
                  <a:cubicBezTo>
                    <a:pt x="262" y="199"/>
                    <a:pt x="260" y="200"/>
                    <a:pt x="258" y="200"/>
                  </a:cubicBezTo>
                  <a:cubicBezTo>
                    <a:pt x="256" y="200"/>
                    <a:pt x="255" y="199"/>
                    <a:pt x="253" y="198"/>
                  </a:cubicBezTo>
                  <a:cubicBezTo>
                    <a:pt x="216" y="168"/>
                    <a:pt x="216" y="168"/>
                    <a:pt x="216" y="168"/>
                  </a:cubicBezTo>
                  <a:cubicBezTo>
                    <a:pt x="216" y="276"/>
                    <a:pt x="216" y="276"/>
                    <a:pt x="216" y="276"/>
                  </a:cubicBezTo>
                  <a:cubicBezTo>
                    <a:pt x="356" y="276"/>
                    <a:pt x="356" y="276"/>
                    <a:pt x="356" y="276"/>
                  </a:cubicBezTo>
                  <a:cubicBezTo>
                    <a:pt x="362" y="276"/>
                    <a:pt x="364" y="274"/>
                    <a:pt x="364" y="268"/>
                  </a:cubicBezTo>
                  <a:cubicBezTo>
                    <a:pt x="364" y="113"/>
                    <a:pt x="364" y="113"/>
                    <a:pt x="364" y="113"/>
                  </a:cubicBezTo>
                  <a:lnTo>
                    <a:pt x="263" y="198"/>
                  </a:lnTo>
                  <a:close/>
                  <a:moveTo>
                    <a:pt x="124" y="166"/>
                  </a:moveTo>
                  <a:cubicBezTo>
                    <a:pt x="124" y="163"/>
                    <a:pt x="123" y="160"/>
                    <a:pt x="123" y="157"/>
                  </a:cubicBezTo>
                  <a:cubicBezTo>
                    <a:pt x="122" y="154"/>
                    <a:pt x="121" y="152"/>
                    <a:pt x="120" y="149"/>
                  </a:cubicBezTo>
                  <a:cubicBezTo>
                    <a:pt x="119" y="147"/>
                    <a:pt x="118" y="145"/>
                    <a:pt x="117" y="143"/>
                  </a:cubicBezTo>
                  <a:cubicBezTo>
                    <a:pt x="115" y="141"/>
                    <a:pt x="114" y="139"/>
                    <a:pt x="112" y="138"/>
                  </a:cubicBezTo>
                  <a:cubicBezTo>
                    <a:pt x="111" y="136"/>
                    <a:pt x="109" y="135"/>
                    <a:pt x="108" y="134"/>
                  </a:cubicBezTo>
                  <a:cubicBezTo>
                    <a:pt x="106" y="133"/>
                    <a:pt x="104" y="133"/>
                    <a:pt x="102" y="132"/>
                  </a:cubicBezTo>
                  <a:cubicBezTo>
                    <a:pt x="100" y="132"/>
                    <a:pt x="98" y="132"/>
                    <a:pt x="96" y="132"/>
                  </a:cubicBezTo>
                  <a:cubicBezTo>
                    <a:pt x="94" y="132"/>
                    <a:pt x="92" y="132"/>
                    <a:pt x="89" y="133"/>
                  </a:cubicBezTo>
                  <a:cubicBezTo>
                    <a:pt x="87" y="133"/>
                    <a:pt x="86" y="134"/>
                    <a:pt x="84" y="135"/>
                  </a:cubicBezTo>
                  <a:cubicBezTo>
                    <a:pt x="82" y="136"/>
                    <a:pt x="80" y="138"/>
                    <a:pt x="79" y="139"/>
                  </a:cubicBezTo>
                  <a:cubicBezTo>
                    <a:pt x="77" y="141"/>
                    <a:pt x="76" y="143"/>
                    <a:pt x="75" y="145"/>
                  </a:cubicBezTo>
                  <a:cubicBezTo>
                    <a:pt x="73" y="147"/>
                    <a:pt x="72" y="149"/>
                    <a:pt x="71" y="151"/>
                  </a:cubicBezTo>
                  <a:cubicBezTo>
                    <a:pt x="71" y="154"/>
                    <a:pt x="70" y="156"/>
                    <a:pt x="69" y="159"/>
                  </a:cubicBezTo>
                  <a:cubicBezTo>
                    <a:pt x="69" y="161"/>
                    <a:pt x="68" y="164"/>
                    <a:pt x="68" y="167"/>
                  </a:cubicBezTo>
                  <a:cubicBezTo>
                    <a:pt x="68" y="170"/>
                    <a:pt x="67" y="173"/>
                    <a:pt x="67" y="176"/>
                  </a:cubicBezTo>
                  <a:cubicBezTo>
                    <a:pt x="67" y="179"/>
                    <a:pt x="68" y="183"/>
                    <a:pt x="68" y="186"/>
                  </a:cubicBezTo>
                  <a:cubicBezTo>
                    <a:pt x="68" y="189"/>
                    <a:pt x="69" y="192"/>
                    <a:pt x="69" y="194"/>
                  </a:cubicBezTo>
                  <a:cubicBezTo>
                    <a:pt x="70" y="197"/>
                    <a:pt x="71" y="200"/>
                    <a:pt x="72" y="202"/>
                  </a:cubicBezTo>
                  <a:cubicBezTo>
                    <a:pt x="73" y="204"/>
                    <a:pt x="74" y="206"/>
                    <a:pt x="75" y="208"/>
                  </a:cubicBezTo>
                  <a:cubicBezTo>
                    <a:pt x="77" y="210"/>
                    <a:pt x="78" y="212"/>
                    <a:pt x="79" y="213"/>
                  </a:cubicBezTo>
                  <a:cubicBezTo>
                    <a:pt x="81" y="215"/>
                    <a:pt x="83" y="216"/>
                    <a:pt x="84" y="217"/>
                  </a:cubicBezTo>
                  <a:cubicBezTo>
                    <a:pt x="86" y="218"/>
                    <a:pt x="88" y="219"/>
                    <a:pt x="89" y="219"/>
                  </a:cubicBezTo>
                  <a:cubicBezTo>
                    <a:pt x="91" y="220"/>
                    <a:pt x="93" y="220"/>
                    <a:pt x="95" y="220"/>
                  </a:cubicBezTo>
                  <a:cubicBezTo>
                    <a:pt x="97" y="220"/>
                    <a:pt x="99" y="220"/>
                    <a:pt x="101" y="220"/>
                  </a:cubicBezTo>
                  <a:cubicBezTo>
                    <a:pt x="103" y="219"/>
                    <a:pt x="105" y="219"/>
                    <a:pt x="107" y="218"/>
                  </a:cubicBezTo>
                  <a:cubicBezTo>
                    <a:pt x="109" y="217"/>
                    <a:pt x="110" y="216"/>
                    <a:pt x="112" y="215"/>
                  </a:cubicBezTo>
                  <a:cubicBezTo>
                    <a:pt x="113" y="213"/>
                    <a:pt x="115" y="212"/>
                    <a:pt x="116" y="210"/>
                  </a:cubicBezTo>
                  <a:cubicBezTo>
                    <a:pt x="118" y="208"/>
                    <a:pt x="119" y="206"/>
                    <a:pt x="120" y="203"/>
                  </a:cubicBezTo>
                  <a:cubicBezTo>
                    <a:pt x="121" y="201"/>
                    <a:pt x="122" y="199"/>
                    <a:pt x="123" y="196"/>
                  </a:cubicBezTo>
                  <a:cubicBezTo>
                    <a:pt x="123" y="193"/>
                    <a:pt x="124" y="190"/>
                    <a:pt x="124" y="187"/>
                  </a:cubicBezTo>
                  <a:cubicBezTo>
                    <a:pt x="125" y="184"/>
                    <a:pt x="125" y="180"/>
                    <a:pt x="125" y="177"/>
                  </a:cubicBezTo>
                  <a:cubicBezTo>
                    <a:pt x="125" y="173"/>
                    <a:pt x="125" y="170"/>
                    <a:pt x="124" y="166"/>
                  </a:cubicBezTo>
                  <a:close/>
                  <a:moveTo>
                    <a:pt x="124" y="166"/>
                  </a:moveTo>
                  <a:cubicBezTo>
                    <a:pt x="124" y="163"/>
                    <a:pt x="123" y="160"/>
                    <a:pt x="123" y="157"/>
                  </a:cubicBezTo>
                  <a:cubicBezTo>
                    <a:pt x="122" y="154"/>
                    <a:pt x="121" y="152"/>
                    <a:pt x="120" y="149"/>
                  </a:cubicBezTo>
                  <a:cubicBezTo>
                    <a:pt x="119" y="147"/>
                    <a:pt x="118" y="145"/>
                    <a:pt x="117" y="143"/>
                  </a:cubicBezTo>
                  <a:cubicBezTo>
                    <a:pt x="115" y="141"/>
                    <a:pt x="114" y="139"/>
                    <a:pt x="112" y="138"/>
                  </a:cubicBezTo>
                  <a:cubicBezTo>
                    <a:pt x="111" y="136"/>
                    <a:pt x="109" y="135"/>
                    <a:pt x="108" y="134"/>
                  </a:cubicBezTo>
                  <a:cubicBezTo>
                    <a:pt x="106" y="133"/>
                    <a:pt x="104" y="133"/>
                    <a:pt x="102" y="132"/>
                  </a:cubicBezTo>
                  <a:cubicBezTo>
                    <a:pt x="100" y="132"/>
                    <a:pt x="98" y="132"/>
                    <a:pt x="96" y="132"/>
                  </a:cubicBezTo>
                  <a:cubicBezTo>
                    <a:pt x="94" y="132"/>
                    <a:pt x="92" y="132"/>
                    <a:pt x="89" y="133"/>
                  </a:cubicBezTo>
                  <a:cubicBezTo>
                    <a:pt x="87" y="133"/>
                    <a:pt x="86" y="134"/>
                    <a:pt x="84" y="135"/>
                  </a:cubicBezTo>
                  <a:cubicBezTo>
                    <a:pt x="82" y="136"/>
                    <a:pt x="80" y="138"/>
                    <a:pt x="79" y="139"/>
                  </a:cubicBezTo>
                  <a:cubicBezTo>
                    <a:pt x="77" y="141"/>
                    <a:pt x="76" y="143"/>
                    <a:pt x="75" y="145"/>
                  </a:cubicBezTo>
                  <a:cubicBezTo>
                    <a:pt x="73" y="147"/>
                    <a:pt x="72" y="149"/>
                    <a:pt x="71" y="151"/>
                  </a:cubicBezTo>
                  <a:cubicBezTo>
                    <a:pt x="71" y="154"/>
                    <a:pt x="70" y="156"/>
                    <a:pt x="69" y="159"/>
                  </a:cubicBezTo>
                  <a:cubicBezTo>
                    <a:pt x="69" y="161"/>
                    <a:pt x="68" y="164"/>
                    <a:pt x="68" y="167"/>
                  </a:cubicBezTo>
                  <a:cubicBezTo>
                    <a:pt x="68" y="170"/>
                    <a:pt x="67" y="173"/>
                    <a:pt x="67" y="176"/>
                  </a:cubicBezTo>
                  <a:cubicBezTo>
                    <a:pt x="67" y="179"/>
                    <a:pt x="68" y="183"/>
                    <a:pt x="68" y="186"/>
                  </a:cubicBezTo>
                  <a:cubicBezTo>
                    <a:pt x="68" y="189"/>
                    <a:pt x="69" y="192"/>
                    <a:pt x="69" y="194"/>
                  </a:cubicBezTo>
                  <a:cubicBezTo>
                    <a:pt x="70" y="197"/>
                    <a:pt x="71" y="200"/>
                    <a:pt x="72" y="202"/>
                  </a:cubicBezTo>
                  <a:cubicBezTo>
                    <a:pt x="73" y="204"/>
                    <a:pt x="74" y="206"/>
                    <a:pt x="75" y="208"/>
                  </a:cubicBezTo>
                  <a:cubicBezTo>
                    <a:pt x="77" y="210"/>
                    <a:pt x="78" y="212"/>
                    <a:pt x="79" y="213"/>
                  </a:cubicBezTo>
                  <a:cubicBezTo>
                    <a:pt x="81" y="215"/>
                    <a:pt x="83" y="216"/>
                    <a:pt x="84" y="217"/>
                  </a:cubicBezTo>
                  <a:cubicBezTo>
                    <a:pt x="86" y="218"/>
                    <a:pt x="88" y="219"/>
                    <a:pt x="89" y="219"/>
                  </a:cubicBezTo>
                  <a:cubicBezTo>
                    <a:pt x="91" y="220"/>
                    <a:pt x="93" y="220"/>
                    <a:pt x="95" y="220"/>
                  </a:cubicBezTo>
                  <a:cubicBezTo>
                    <a:pt x="97" y="220"/>
                    <a:pt x="99" y="220"/>
                    <a:pt x="101" y="220"/>
                  </a:cubicBezTo>
                  <a:cubicBezTo>
                    <a:pt x="103" y="219"/>
                    <a:pt x="105" y="219"/>
                    <a:pt x="107" y="218"/>
                  </a:cubicBezTo>
                  <a:cubicBezTo>
                    <a:pt x="109" y="217"/>
                    <a:pt x="110" y="216"/>
                    <a:pt x="112" y="215"/>
                  </a:cubicBezTo>
                  <a:cubicBezTo>
                    <a:pt x="113" y="213"/>
                    <a:pt x="115" y="212"/>
                    <a:pt x="116" y="210"/>
                  </a:cubicBezTo>
                  <a:cubicBezTo>
                    <a:pt x="118" y="208"/>
                    <a:pt x="119" y="206"/>
                    <a:pt x="120" y="203"/>
                  </a:cubicBezTo>
                  <a:cubicBezTo>
                    <a:pt x="121" y="201"/>
                    <a:pt x="122" y="199"/>
                    <a:pt x="123" y="196"/>
                  </a:cubicBezTo>
                  <a:cubicBezTo>
                    <a:pt x="123" y="193"/>
                    <a:pt x="124" y="190"/>
                    <a:pt x="124" y="187"/>
                  </a:cubicBezTo>
                  <a:cubicBezTo>
                    <a:pt x="125" y="184"/>
                    <a:pt x="125" y="180"/>
                    <a:pt x="125" y="177"/>
                  </a:cubicBezTo>
                  <a:cubicBezTo>
                    <a:pt x="125" y="173"/>
                    <a:pt x="125" y="170"/>
                    <a:pt x="124" y="166"/>
                  </a:cubicBezTo>
                  <a:close/>
                  <a:moveTo>
                    <a:pt x="124" y="166"/>
                  </a:moveTo>
                  <a:cubicBezTo>
                    <a:pt x="124" y="163"/>
                    <a:pt x="123" y="160"/>
                    <a:pt x="123" y="157"/>
                  </a:cubicBezTo>
                  <a:cubicBezTo>
                    <a:pt x="122" y="154"/>
                    <a:pt x="121" y="152"/>
                    <a:pt x="120" y="149"/>
                  </a:cubicBezTo>
                  <a:cubicBezTo>
                    <a:pt x="119" y="147"/>
                    <a:pt x="118" y="145"/>
                    <a:pt x="117" y="143"/>
                  </a:cubicBezTo>
                  <a:cubicBezTo>
                    <a:pt x="115" y="141"/>
                    <a:pt x="114" y="139"/>
                    <a:pt x="112" y="138"/>
                  </a:cubicBezTo>
                  <a:cubicBezTo>
                    <a:pt x="111" y="136"/>
                    <a:pt x="109" y="135"/>
                    <a:pt x="108" y="134"/>
                  </a:cubicBezTo>
                  <a:cubicBezTo>
                    <a:pt x="106" y="133"/>
                    <a:pt x="104" y="133"/>
                    <a:pt x="102" y="132"/>
                  </a:cubicBezTo>
                  <a:cubicBezTo>
                    <a:pt x="100" y="132"/>
                    <a:pt x="98" y="132"/>
                    <a:pt x="96" y="132"/>
                  </a:cubicBezTo>
                  <a:cubicBezTo>
                    <a:pt x="94" y="132"/>
                    <a:pt x="92" y="132"/>
                    <a:pt x="89" y="133"/>
                  </a:cubicBezTo>
                  <a:cubicBezTo>
                    <a:pt x="87" y="133"/>
                    <a:pt x="86" y="134"/>
                    <a:pt x="84" y="135"/>
                  </a:cubicBezTo>
                  <a:cubicBezTo>
                    <a:pt x="82" y="136"/>
                    <a:pt x="80" y="138"/>
                    <a:pt x="79" y="139"/>
                  </a:cubicBezTo>
                  <a:cubicBezTo>
                    <a:pt x="77" y="141"/>
                    <a:pt x="76" y="143"/>
                    <a:pt x="75" y="145"/>
                  </a:cubicBezTo>
                  <a:cubicBezTo>
                    <a:pt x="73" y="147"/>
                    <a:pt x="72" y="149"/>
                    <a:pt x="71" y="151"/>
                  </a:cubicBezTo>
                  <a:cubicBezTo>
                    <a:pt x="71" y="154"/>
                    <a:pt x="70" y="156"/>
                    <a:pt x="69" y="159"/>
                  </a:cubicBezTo>
                  <a:cubicBezTo>
                    <a:pt x="69" y="161"/>
                    <a:pt x="68" y="164"/>
                    <a:pt x="68" y="167"/>
                  </a:cubicBezTo>
                  <a:cubicBezTo>
                    <a:pt x="68" y="170"/>
                    <a:pt x="67" y="173"/>
                    <a:pt x="67" y="176"/>
                  </a:cubicBezTo>
                  <a:cubicBezTo>
                    <a:pt x="67" y="179"/>
                    <a:pt x="68" y="183"/>
                    <a:pt x="68" y="186"/>
                  </a:cubicBezTo>
                  <a:cubicBezTo>
                    <a:pt x="68" y="189"/>
                    <a:pt x="69" y="192"/>
                    <a:pt x="69" y="194"/>
                  </a:cubicBezTo>
                  <a:cubicBezTo>
                    <a:pt x="70" y="197"/>
                    <a:pt x="71" y="200"/>
                    <a:pt x="72" y="202"/>
                  </a:cubicBezTo>
                  <a:cubicBezTo>
                    <a:pt x="73" y="204"/>
                    <a:pt x="74" y="206"/>
                    <a:pt x="75" y="208"/>
                  </a:cubicBezTo>
                  <a:cubicBezTo>
                    <a:pt x="77" y="210"/>
                    <a:pt x="78" y="212"/>
                    <a:pt x="79" y="213"/>
                  </a:cubicBezTo>
                  <a:cubicBezTo>
                    <a:pt x="81" y="215"/>
                    <a:pt x="83" y="216"/>
                    <a:pt x="84" y="217"/>
                  </a:cubicBezTo>
                  <a:cubicBezTo>
                    <a:pt x="86" y="218"/>
                    <a:pt x="88" y="219"/>
                    <a:pt x="89" y="219"/>
                  </a:cubicBezTo>
                  <a:cubicBezTo>
                    <a:pt x="91" y="220"/>
                    <a:pt x="93" y="220"/>
                    <a:pt x="95" y="220"/>
                  </a:cubicBezTo>
                  <a:cubicBezTo>
                    <a:pt x="97" y="220"/>
                    <a:pt x="99" y="220"/>
                    <a:pt x="101" y="220"/>
                  </a:cubicBezTo>
                  <a:cubicBezTo>
                    <a:pt x="103" y="219"/>
                    <a:pt x="105" y="219"/>
                    <a:pt x="107" y="218"/>
                  </a:cubicBezTo>
                  <a:cubicBezTo>
                    <a:pt x="109" y="217"/>
                    <a:pt x="110" y="216"/>
                    <a:pt x="112" y="215"/>
                  </a:cubicBezTo>
                  <a:cubicBezTo>
                    <a:pt x="113" y="213"/>
                    <a:pt x="115" y="212"/>
                    <a:pt x="116" y="210"/>
                  </a:cubicBezTo>
                  <a:cubicBezTo>
                    <a:pt x="118" y="208"/>
                    <a:pt x="119" y="206"/>
                    <a:pt x="120" y="203"/>
                  </a:cubicBezTo>
                  <a:cubicBezTo>
                    <a:pt x="121" y="201"/>
                    <a:pt x="122" y="199"/>
                    <a:pt x="123" y="196"/>
                  </a:cubicBezTo>
                  <a:cubicBezTo>
                    <a:pt x="123" y="193"/>
                    <a:pt x="124" y="190"/>
                    <a:pt x="124" y="187"/>
                  </a:cubicBezTo>
                  <a:cubicBezTo>
                    <a:pt x="125" y="184"/>
                    <a:pt x="125" y="180"/>
                    <a:pt x="125" y="177"/>
                  </a:cubicBezTo>
                  <a:cubicBezTo>
                    <a:pt x="125" y="173"/>
                    <a:pt x="125" y="170"/>
                    <a:pt x="124" y="166"/>
                  </a:cubicBezTo>
                  <a:close/>
                  <a:moveTo>
                    <a:pt x="0" y="35"/>
                  </a:moveTo>
                  <a:cubicBezTo>
                    <a:pt x="0" y="317"/>
                    <a:pt x="0" y="317"/>
                    <a:pt x="0" y="317"/>
                  </a:cubicBezTo>
                  <a:cubicBezTo>
                    <a:pt x="208" y="352"/>
                    <a:pt x="208" y="352"/>
                    <a:pt x="208" y="352"/>
                  </a:cubicBezTo>
                  <a:cubicBezTo>
                    <a:pt x="208" y="0"/>
                    <a:pt x="208" y="0"/>
                    <a:pt x="208" y="0"/>
                  </a:cubicBezTo>
                  <a:lnTo>
                    <a:pt x="0" y="35"/>
                  </a:lnTo>
                  <a:close/>
                  <a:moveTo>
                    <a:pt x="153" y="191"/>
                  </a:moveTo>
                  <a:cubicBezTo>
                    <a:pt x="152" y="196"/>
                    <a:pt x="151" y="201"/>
                    <a:pt x="149" y="206"/>
                  </a:cubicBezTo>
                  <a:cubicBezTo>
                    <a:pt x="148" y="210"/>
                    <a:pt x="146" y="214"/>
                    <a:pt x="144" y="218"/>
                  </a:cubicBezTo>
                  <a:cubicBezTo>
                    <a:pt x="142" y="222"/>
                    <a:pt x="140" y="226"/>
                    <a:pt x="137" y="229"/>
                  </a:cubicBezTo>
                  <a:cubicBezTo>
                    <a:pt x="134" y="232"/>
                    <a:pt x="131" y="235"/>
                    <a:pt x="128" y="237"/>
                  </a:cubicBezTo>
                  <a:cubicBezTo>
                    <a:pt x="125" y="240"/>
                    <a:pt x="121" y="242"/>
                    <a:pt x="118" y="243"/>
                  </a:cubicBezTo>
                  <a:cubicBezTo>
                    <a:pt x="114" y="245"/>
                    <a:pt x="111" y="246"/>
                    <a:pt x="107" y="246"/>
                  </a:cubicBezTo>
                  <a:cubicBezTo>
                    <a:pt x="103" y="247"/>
                    <a:pt x="99" y="247"/>
                    <a:pt x="95" y="247"/>
                  </a:cubicBezTo>
                  <a:cubicBezTo>
                    <a:pt x="91" y="246"/>
                    <a:pt x="87" y="246"/>
                    <a:pt x="83" y="245"/>
                  </a:cubicBezTo>
                  <a:cubicBezTo>
                    <a:pt x="80" y="244"/>
                    <a:pt x="77" y="242"/>
                    <a:pt x="73" y="241"/>
                  </a:cubicBezTo>
                  <a:cubicBezTo>
                    <a:pt x="70" y="239"/>
                    <a:pt x="67" y="237"/>
                    <a:pt x="64" y="234"/>
                  </a:cubicBezTo>
                  <a:cubicBezTo>
                    <a:pt x="62" y="232"/>
                    <a:pt x="59" y="229"/>
                    <a:pt x="57" y="226"/>
                  </a:cubicBezTo>
                  <a:cubicBezTo>
                    <a:pt x="54" y="223"/>
                    <a:pt x="52" y="219"/>
                    <a:pt x="50" y="216"/>
                  </a:cubicBezTo>
                  <a:cubicBezTo>
                    <a:pt x="49" y="212"/>
                    <a:pt x="47" y="208"/>
                    <a:pt x="46" y="204"/>
                  </a:cubicBezTo>
                  <a:cubicBezTo>
                    <a:pt x="45" y="200"/>
                    <a:pt x="44" y="196"/>
                    <a:pt x="43" y="192"/>
                  </a:cubicBezTo>
                  <a:cubicBezTo>
                    <a:pt x="43" y="187"/>
                    <a:pt x="42" y="183"/>
                    <a:pt x="42" y="178"/>
                  </a:cubicBezTo>
                  <a:cubicBezTo>
                    <a:pt x="42" y="173"/>
                    <a:pt x="43" y="168"/>
                    <a:pt x="43" y="163"/>
                  </a:cubicBezTo>
                  <a:cubicBezTo>
                    <a:pt x="44" y="158"/>
                    <a:pt x="45" y="154"/>
                    <a:pt x="46" y="150"/>
                  </a:cubicBezTo>
                  <a:cubicBezTo>
                    <a:pt x="47" y="146"/>
                    <a:pt x="48" y="142"/>
                    <a:pt x="50" y="138"/>
                  </a:cubicBezTo>
                  <a:cubicBezTo>
                    <a:pt x="52" y="134"/>
                    <a:pt x="54" y="131"/>
                    <a:pt x="56" y="127"/>
                  </a:cubicBezTo>
                  <a:cubicBezTo>
                    <a:pt x="59" y="124"/>
                    <a:pt x="61" y="121"/>
                    <a:pt x="64" y="118"/>
                  </a:cubicBezTo>
                  <a:cubicBezTo>
                    <a:pt x="67" y="116"/>
                    <a:pt x="70" y="113"/>
                    <a:pt x="74" y="112"/>
                  </a:cubicBezTo>
                  <a:cubicBezTo>
                    <a:pt x="77" y="110"/>
                    <a:pt x="81" y="108"/>
                    <a:pt x="84" y="107"/>
                  </a:cubicBezTo>
                  <a:cubicBezTo>
                    <a:pt x="88" y="106"/>
                    <a:pt x="92" y="105"/>
                    <a:pt x="97" y="105"/>
                  </a:cubicBezTo>
                  <a:cubicBezTo>
                    <a:pt x="101" y="105"/>
                    <a:pt x="105" y="105"/>
                    <a:pt x="108" y="106"/>
                  </a:cubicBezTo>
                  <a:cubicBezTo>
                    <a:pt x="112" y="106"/>
                    <a:pt x="116" y="107"/>
                    <a:pt x="119" y="109"/>
                  </a:cubicBezTo>
                  <a:cubicBezTo>
                    <a:pt x="122" y="110"/>
                    <a:pt x="126" y="112"/>
                    <a:pt x="129" y="114"/>
                  </a:cubicBezTo>
                  <a:cubicBezTo>
                    <a:pt x="132" y="116"/>
                    <a:pt x="135" y="119"/>
                    <a:pt x="137" y="122"/>
                  </a:cubicBezTo>
                  <a:cubicBezTo>
                    <a:pt x="140" y="126"/>
                    <a:pt x="142" y="129"/>
                    <a:pt x="144" y="133"/>
                  </a:cubicBezTo>
                  <a:cubicBezTo>
                    <a:pt x="147" y="137"/>
                    <a:pt x="148" y="141"/>
                    <a:pt x="150" y="145"/>
                  </a:cubicBezTo>
                  <a:cubicBezTo>
                    <a:pt x="151" y="149"/>
                    <a:pt x="152" y="154"/>
                    <a:pt x="153" y="159"/>
                  </a:cubicBezTo>
                  <a:cubicBezTo>
                    <a:pt x="153" y="164"/>
                    <a:pt x="154" y="169"/>
                    <a:pt x="154" y="175"/>
                  </a:cubicBezTo>
                  <a:cubicBezTo>
                    <a:pt x="154" y="181"/>
                    <a:pt x="153" y="186"/>
                    <a:pt x="153" y="191"/>
                  </a:cubicBezTo>
                  <a:close/>
                  <a:moveTo>
                    <a:pt x="123" y="157"/>
                  </a:moveTo>
                  <a:cubicBezTo>
                    <a:pt x="122" y="154"/>
                    <a:pt x="121" y="152"/>
                    <a:pt x="120" y="149"/>
                  </a:cubicBezTo>
                  <a:cubicBezTo>
                    <a:pt x="119" y="147"/>
                    <a:pt x="118" y="145"/>
                    <a:pt x="117" y="143"/>
                  </a:cubicBezTo>
                  <a:cubicBezTo>
                    <a:pt x="115" y="141"/>
                    <a:pt x="114" y="139"/>
                    <a:pt x="112" y="138"/>
                  </a:cubicBezTo>
                  <a:cubicBezTo>
                    <a:pt x="111" y="136"/>
                    <a:pt x="109" y="135"/>
                    <a:pt x="108" y="134"/>
                  </a:cubicBezTo>
                  <a:cubicBezTo>
                    <a:pt x="106" y="133"/>
                    <a:pt x="104" y="133"/>
                    <a:pt x="102" y="132"/>
                  </a:cubicBezTo>
                  <a:cubicBezTo>
                    <a:pt x="100" y="132"/>
                    <a:pt x="98" y="132"/>
                    <a:pt x="96" y="132"/>
                  </a:cubicBezTo>
                  <a:cubicBezTo>
                    <a:pt x="94" y="132"/>
                    <a:pt x="92" y="132"/>
                    <a:pt x="89" y="133"/>
                  </a:cubicBezTo>
                  <a:cubicBezTo>
                    <a:pt x="87" y="133"/>
                    <a:pt x="86" y="134"/>
                    <a:pt x="84" y="135"/>
                  </a:cubicBezTo>
                  <a:cubicBezTo>
                    <a:pt x="82" y="136"/>
                    <a:pt x="80" y="138"/>
                    <a:pt x="79" y="139"/>
                  </a:cubicBezTo>
                  <a:cubicBezTo>
                    <a:pt x="77" y="141"/>
                    <a:pt x="76" y="143"/>
                    <a:pt x="75" y="145"/>
                  </a:cubicBezTo>
                  <a:cubicBezTo>
                    <a:pt x="73" y="147"/>
                    <a:pt x="72" y="149"/>
                    <a:pt x="71" y="151"/>
                  </a:cubicBezTo>
                  <a:cubicBezTo>
                    <a:pt x="71" y="154"/>
                    <a:pt x="70" y="156"/>
                    <a:pt x="69" y="159"/>
                  </a:cubicBezTo>
                  <a:cubicBezTo>
                    <a:pt x="69" y="161"/>
                    <a:pt x="68" y="164"/>
                    <a:pt x="68" y="167"/>
                  </a:cubicBezTo>
                  <a:cubicBezTo>
                    <a:pt x="68" y="170"/>
                    <a:pt x="67" y="173"/>
                    <a:pt x="67" y="176"/>
                  </a:cubicBezTo>
                  <a:cubicBezTo>
                    <a:pt x="67" y="179"/>
                    <a:pt x="68" y="183"/>
                    <a:pt x="68" y="186"/>
                  </a:cubicBezTo>
                  <a:cubicBezTo>
                    <a:pt x="68" y="189"/>
                    <a:pt x="69" y="192"/>
                    <a:pt x="69" y="194"/>
                  </a:cubicBezTo>
                  <a:cubicBezTo>
                    <a:pt x="70" y="197"/>
                    <a:pt x="71" y="200"/>
                    <a:pt x="72" y="202"/>
                  </a:cubicBezTo>
                  <a:cubicBezTo>
                    <a:pt x="73" y="204"/>
                    <a:pt x="74" y="206"/>
                    <a:pt x="75" y="208"/>
                  </a:cubicBezTo>
                  <a:cubicBezTo>
                    <a:pt x="77" y="210"/>
                    <a:pt x="78" y="212"/>
                    <a:pt x="79" y="213"/>
                  </a:cubicBezTo>
                  <a:cubicBezTo>
                    <a:pt x="81" y="215"/>
                    <a:pt x="83" y="216"/>
                    <a:pt x="84" y="217"/>
                  </a:cubicBezTo>
                  <a:cubicBezTo>
                    <a:pt x="86" y="218"/>
                    <a:pt x="88" y="219"/>
                    <a:pt x="89" y="219"/>
                  </a:cubicBezTo>
                  <a:cubicBezTo>
                    <a:pt x="91" y="220"/>
                    <a:pt x="93" y="220"/>
                    <a:pt x="95" y="220"/>
                  </a:cubicBezTo>
                  <a:cubicBezTo>
                    <a:pt x="97" y="220"/>
                    <a:pt x="99" y="220"/>
                    <a:pt x="101" y="220"/>
                  </a:cubicBezTo>
                  <a:cubicBezTo>
                    <a:pt x="103" y="219"/>
                    <a:pt x="105" y="219"/>
                    <a:pt x="107" y="218"/>
                  </a:cubicBezTo>
                  <a:cubicBezTo>
                    <a:pt x="109" y="217"/>
                    <a:pt x="110" y="216"/>
                    <a:pt x="112" y="215"/>
                  </a:cubicBezTo>
                  <a:cubicBezTo>
                    <a:pt x="113" y="213"/>
                    <a:pt x="115" y="212"/>
                    <a:pt x="116" y="210"/>
                  </a:cubicBezTo>
                  <a:cubicBezTo>
                    <a:pt x="118" y="208"/>
                    <a:pt x="119" y="206"/>
                    <a:pt x="120" y="203"/>
                  </a:cubicBezTo>
                  <a:cubicBezTo>
                    <a:pt x="121" y="201"/>
                    <a:pt x="122" y="199"/>
                    <a:pt x="123" y="196"/>
                  </a:cubicBezTo>
                  <a:cubicBezTo>
                    <a:pt x="123" y="193"/>
                    <a:pt x="124" y="190"/>
                    <a:pt x="124" y="187"/>
                  </a:cubicBezTo>
                  <a:cubicBezTo>
                    <a:pt x="125" y="184"/>
                    <a:pt x="125" y="180"/>
                    <a:pt x="125" y="177"/>
                  </a:cubicBezTo>
                  <a:cubicBezTo>
                    <a:pt x="125" y="173"/>
                    <a:pt x="125" y="170"/>
                    <a:pt x="124" y="166"/>
                  </a:cubicBezTo>
                  <a:cubicBezTo>
                    <a:pt x="124" y="163"/>
                    <a:pt x="123" y="160"/>
                    <a:pt x="123" y="157"/>
                  </a:cubicBezTo>
                  <a:close/>
                  <a:moveTo>
                    <a:pt x="124" y="166"/>
                  </a:moveTo>
                  <a:cubicBezTo>
                    <a:pt x="124" y="163"/>
                    <a:pt x="123" y="160"/>
                    <a:pt x="123" y="157"/>
                  </a:cubicBezTo>
                  <a:cubicBezTo>
                    <a:pt x="122" y="154"/>
                    <a:pt x="121" y="152"/>
                    <a:pt x="120" y="149"/>
                  </a:cubicBezTo>
                  <a:cubicBezTo>
                    <a:pt x="119" y="147"/>
                    <a:pt x="118" y="145"/>
                    <a:pt x="117" y="143"/>
                  </a:cubicBezTo>
                  <a:cubicBezTo>
                    <a:pt x="115" y="141"/>
                    <a:pt x="114" y="139"/>
                    <a:pt x="112" y="138"/>
                  </a:cubicBezTo>
                  <a:cubicBezTo>
                    <a:pt x="111" y="136"/>
                    <a:pt x="109" y="135"/>
                    <a:pt x="108" y="134"/>
                  </a:cubicBezTo>
                  <a:cubicBezTo>
                    <a:pt x="106" y="133"/>
                    <a:pt x="104" y="133"/>
                    <a:pt x="102" y="132"/>
                  </a:cubicBezTo>
                  <a:cubicBezTo>
                    <a:pt x="100" y="132"/>
                    <a:pt x="98" y="132"/>
                    <a:pt x="96" y="132"/>
                  </a:cubicBezTo>
                  <a:cubicBezTo>
                    <a:pt x="94" y="132"/>
                    <a:pt x="92" y="132"/>
                    <a:pt x="89" y="133"/>
                  </a:cubicBezTo>
                  <a:cubicBezTo>
                    <a:pt x="87" y="133"/>
                    <a:pt x="86" y="134"/>
                    <a:pt x="84" y="135"/>
                  </a:cubicBezTo>
                  <a:cubicBezTo>
                    <a:pt x="82" y="136"/>
                    <a:pt x="80" y="138"/>
                    <a:pt x="79" y="139"/>
                  </a:cubicBezTo>
                  <a:cubicBezTo>
                    <a:pt x="77" y="141"/>
                    <a:pt x="76" y="143"/>
                    <a:pt x="75" y="145"/>
                  </a:cubicBezTo>
                  <a:cubicBezTo>
                    <a:pt x="73" y="147"/>
                    <a:pt x="72" y="149"/>
                    <a:pt x="71" y="151"/>
                  </a:cubicBezTo>
                  <a:cubicBezTo>
                    <a:pt x="71" y="154"/>
                    <a:pt x="70" y="156"/>
                    <a:pt x="69" y="159"/>
                  </a:cubicBezTo>
                  <a:cubicBezTo>
                    <a:pt x="69" y="161"/>
                    <a:pt x="68" y="164"/>
                    <a:pt x="68" y="167"/>
                  </a:cubicBezTo>
                  <a:cubicBezTo>
                    <a:pt x="68" y="170"/>
                    <a:pt x="67" y="173"/>
                    <a:pt x="67" y="176"/>
                  </a:cubicBezTo>
                  <a:cubicBezTo>
                    <a:pt x="67" y="179"/>
                    <a:pt x="68" y="183"/>
                    <a:pt x="68" y="186"/>
                  </a:cubicBezTo>
                  <a:cubicBezTo>
                    <a:pt x="68" y="189"/>
                    <a:pt x="69" y="192"/>
                    <a:pt x="69" y="194"/>
                  </a:cubicBezTo>
                  <a:cubicBezTo>
                    <a:pt x="70" y="197"/>
                    <a:pt x="71" y="200"/>
                    <a:pt x="72" y="202"/>
                  </a:cubicBezTo>
                  <a:cubicBezTo>
                    <a:pt x="73" y="204"/>
                    <a:pt x="74" y="206"/>
                    <a:pt x="75" y="208"/>
                  </a:cubicBezTo>
                  <a:cubicBezTo>
                    <a:pt x="77" y="210"/>
                    <a:pt x="78" y="212"/>
                    <a:pt x="79" y="213"/>
                  </a:cubicBezTo>
                  <a:cubicBezTo>
                    <a:pt x="81" y="215"/>
                    <a:pt x="83" y="216"/>
                    <a:pt x="84" y="217"/>
                  </a:cubicBezTo>
                  <a:cubicBezTo>
                    <a:pt x="86" y="218"/>
                    <a:pt x="88" y="219"/>
                    <a:pt x="89" y="219"/>
                  </a:cubicBezTo>
                  <a:cubicBezTo>
                    <a:pt x="91" y="220"/>
                    <a:pt x="93" y="220"/>
                    <a:pt x="95" y="220"/>
                  </a:cubicBezTo>
                  <a:cubicBezTo>
                    <a:pt x="97" y="220"/>
                    <a:pt x="99" y="220"/>
                    <a:pt x="101" y="220"/>
                  </a:cubicBezTo>
                  <a:cubicBezTo>
                    <a:pt x="103" y="219"/>
                    <a:pt x="105" y="219"/>
                    <a:pt x="107" y="218"/>
                  </a:cubicBezTo>
                  <a:cubicBezTo>
                    <a:pt x="109" y="217"/>
                    <a:pt x="110" y="216"/>
                    <a:pt x="112" y="215"/>
                  </a:cubicBezTo>
                  <a:cubicBezTo>
                    <a:pt x="113" y="213"/>
                    <a:pt x="115" y="212"/>
                    <a:pt x="116" y="210"/>
                  </a:cubicBezTo>
                  <a:cubicBezTo>
                    <a:pt x="118" y="208"/>
                    <a:pt x="119" y="206"/>
                    <a:pt x="120" y="203"/>
                  </a:cubicBezTo>
                  <a:cubicBezTo>
                    <a:pt x="121" y="201"/>
                    <a:pt x="122" y="199"/>
                    <a:pt x="123" y="196"/>
                  </a:cubicBezTo>
                  <a:cubicBezTo>
                    <a:pt x="123" y="193"/>
                    <a:pt x="124" y="190"/>
                    <a:pt x="124" y="187"/>
                  </a:cubicBezTo>
                  <a:cubicBezTo>
                    <a:pt x="125" y="184"/>
                    <a:pt x="125" y="180"/>
                    <a:pt x="125" y="177"/>
                  </a:cubicBezTo>
                  <a:cubicBezTo>
                    <a:pt x="125" y="173"/>
                    <a:pt x="125" y="170"/>
                    <a:pt x="124" y="166"/>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7" tIns="45713" rIns="91427" bIns="45713" numCol="1" anchor="t" anchorCtr="0" compatLnSpc="1">
              <a:prstTxWarp prst="textNoShape">
                <a:avLst/>
              </a:prstTxWarp>
            </a:bodyPr>
            <a:lstStyle/>
            <a:p>
              <a:pPr marL="0" marR="0" lvl="0" indent="0" algn="l" defTabSz="932597"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Segoe UI"/>
                <a:ea typeface="+mn-ea"/>
                <a:cs typeface="+mn-cs"/>
              </a:endParaRPr>
            </a:p>
          </p:txBody>
        </p:sp>
      </p:grpSp>
      <p:grpSp>
        <p:nvGrpSpPr>
          <p:cNvPr id="56" name="Group 55"/>
          <p:cNvGrpSpPr/>
          <p:nvPr/>
        </p:nvGrpSpPr>
        <p:grpSpPr>
          <a:xfrm>
            <a:off x="6143108" y="3525904"/>
            <a:ext cx="145590" cy="327475"/>
            <a:chOff x="987488" y="3647121"/>
            <a:chExt cx="142748" cy="321083"/>
          </a:xfrm>
        </p:grpSpPr>
        <p:cxnSp>
          <p:nvCxnSpPr>
            <p:cNvPr id="57" name="Straight Connector 119"/>
            <p:cNvCxnSpPr>
              <a:cxnSpLocks/>
            </p:cNvCxnSpPr>
            <p:nvPr/>
          </p:nvCxnSpPr>
          <p:spPr>
            <a:xfrm flipV="1">
              <a:off x="1058862" y="3789868"/>
              <a:ext cx="0" cy="178336"/>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58" name="Oval 120"/>
            <p:cNvSpPr/>
            <p:nvPr/>
          </p:nvSpPr>
          <p:spPr>
            <a:xfrm>
              <a:off x="987488" y="3647121"/>
              <a:ext cx="142748" cy="142747"/>
            </a:xfrm>
            <a:prstGeom prst="ellipse">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32563" rtl="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rgbClr val="FFFFFF"/>
                </a:solidFill>
                <a:effectLst/>
                <a:uLnTx/>
                <a:uFillTx/>
                <a:latin typeface="Segoe UI"/>
                <a:ea typeface="+mn-ea"/>
                <a:cs typeface="+mn-cs"/>
              </a:endParaRPr>
            </a:p>
          </p:txBody>
        </p:sp>
      </p:grpSp>
      <p:sp>
        <p:nvSpPr>
          <p:cNvPr id="59" name="TextBox 58"/>
          <p:cNvSpPr txBox="1"/>
          <p:nvPr/>
        </p:nvSpPr>
        <p:spPr>
          <a:xfrm>
            <a:off x="9916074" y="4549769"/>
            <a:ext cx="1026563" cy="1264962"/>
          </a:xfrm>
          <a:prstGeom prst="rect">
            <a:avLst/>
          </a:prstGeom>
          <a:noFill/>
        </p:spPr>
        <p:txBody>
          <a:bodyPr wrap="none" lIns="182880" tIns="146304" rIns="182880" bIns="146304" rtlCol="0">
            <a:spAutoFit/>
          </a:bodyPr>
          <a:lstStyle/>
          <a:p>
            <a:pPr marL="0" marR="0" lvl="0" indent="0" algn="l" defTabSz="932742" rtl="0" eaLnBrk="1" fontAlgn="auto" latinLnBrk="0" hangingPunct="1">
              <a:lnSpc>
                <a:spcPct val="90000"/>
              </a:lnSpc>
              <a:spcBef>
                <a:spcPts val="0"/>
              </a:spcBef>
              <a:spcAft>
                <a:spcPts val="600"/>
              </a:spcAft>
              <a:buClrTx/>
              <a:buSzTx/>
              <a:buFontTx/>
              <a:buNone/>
              <a:tabLst/>
              <a:defRPr/>
            </a:pPr>
            <a:r>
              <a:rPr kumimoji="0" lang="en-US" sz="7000" b="0" i="0" u="none" strike="noStrike" kern="1200" cap="none" spc="0" normalizeH="0" baseline="0" noProof="0" dirty="0">
                <a:ln>
                  <a:noFill/>
                </a:ln>
                <a:solidFill>
                  <a:srgbClr val="FFFFFF"/>
                </a:solidFill>
                <a:effectLst/>
                <a:uLnTx/>
                <a:uFillTx/>
                <a:latin typeface="Segoe UI"/>
                <a:ea typeface="+mn-ea"/>
                <a:cs typeface="+mn-cs"/>
              </a:rPr>
              <a:t>…</a:t>
            </a:r>
          </a:p>
        </p:txBody>
      </p:sp>
    </p:spTree>
    <p:custDataLst>
      <p:tags r:id="rId1"/>
    </p:custDataLst>
    <p:extLst>
      <p:ext uri="{BB962C8B-B14F-4D97-AF65-F5344CB8AC3E}">
        <p14:creationId xmlns:p14="http://schemas.microsoft.com/office/powerpoint/2010/main" val="3496529123"/>
      </p:ext>
    </p:extLst>
  </p:cSld>
  <p:clrMapOvr>
    <a:masterClrMapping/>
  </p:clrMapOvr>
  <p:transition>
    <p:fad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Diverse API styles and endpoints</a:t>
            </a:r>
          </a:p>
        </p:txBody>
      </p:sp>
      <p:sp>
        <p:nvSpPr>
          <p:cNvPr id="68" name="TextBox 51"/>
          <p:cNvSpPr txBox="1"/>
          <p:nvPr/>
        </p:nvSpPr>
        <p:spPr>
          <a:xfrm>
            <a:off x="625711" y="1330811"/>
            <a:ext cx="4658990" cy="1200329"/>
          </a:xfrm>
          <a:prstGeom prst="rect">
            <a:avLst/>
          </a:prstGeom>
          <a:noFill/>
        </p:spPr>
        <p:txBody>
          <a:bodyPr wrap="none" lIns="186521" rtlCol="0">
            <a:spAutoFit/>
          </a:bodyPr>
          <a:lst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a:lstStyle>
          <a:p>
            <a:pPr marL="0" marR="0" lvl="0" indent="0" algn="l" defTabSz="932742"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gradFill>
                  <a:gsLst>
                    <a:gs pos="0">
                      <a:srgbClr val="404040"/>
                    </a:gs>
                    <a:gs pos="55000">
                      <a:srgbClr val="404040"/>
                    </a:gs>
                  </a:gsLst>
                  <a:lin ang="5400000" scaled="0"/>
                </a:gradFill>
                <a:effectLst/>
                <a:uLnTx/>
                <a:uFillTx/>
                <a:latin typeface="Segoe UI"/>
                <a:ea typeface="+mn-ea"/>
                <a:cs typeface="+mn-cs"/>
              </a:rPr>
              <a:t>Azure Active Directory Graph API </a:t>
            </a:r>
          </a:p>
          <a:p>
            <a:pPr marL="0" marR="0" lvl="0" indent="0" algn="l" defTabSz="932742"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FF0000"/>
                </a:solidFill>
                <a:effectLst/>
                <a:uLnTx/>
                <a:uFillTx/>
                <a:latin typeface="Segoe UI"/>
                <a:ea typeface="+mn-ea"/>
                <a:cs typeface="+mn-cs"/>
              </a:rPr>
              <a:t>https://graph.windows.net/contoso.com/users</a:t>
            </a:r>
          </a:p>
          <a:p>
            <a:pPr marL="0" marR="0" lvl="0" indent="0" algn="l" defTabSz="932742"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FF0000"/>
                </a:solidFill>
                <a:effectLst/>
                <a:uLnTx/>
                <a:uFillTx/>
                <a:latin typeface="Segoe UI"/>
                <a:ea typeface="+mn-ea"/>
                <a:cs typeface="+mn-cs"/>
              </a:rPr>
              <a:t>https://graph.windows.net/contoso.com/groups</a:t>
            </a:r>
            <a:r>
              <a:rPr kumimoji="0" lang="en-US" sz="1600" b="0" i="0" u="none" strike="noStrike" kern="1200" cap="none" spc="0" normalizeH="0" baseline="0" noProof="0" dirty="0">
                <a:ln>
                  <a:noFill/>
                </a:ln>
                <a:solidFill>
                  <a:srgbClr val="5C2D91"/>
                </a:solidFill>
                <a:effectLst/>
                <a:uLnTx/>
                <a:uFillTx/>
                <a:latin typeface="Segoe UI"/>
                <a:ea typeface="+mn-ea"/>
                <a:cs typeface="+mn-cs"/>
              </a:rPr>
              <a:t> </a:t>
            </a:r>
          </a:p>
          <a:p>
            <a:pPr marL="0" marR="0" lvl="0" indent="0" algn="l" defTabSz="932742"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dirty="0">
              <a:ln>
                <a:noFill/>
              </a:ln>
              <a:gradFill>
                <a:gsLst>
                  <a:gs pos="0">
                    <a:srgbClr val="404040"/>
                  </a:gs>
                  <a:gs pos="55000">
                    <a:srgbClr val="404040"/>
                  </a:gs>
                </a:gsLst>
                <a:lin ang="5400000" scaled="0"/>
              </a:gradFill>
              <a:effectLst/>
              <a:uLnTx/>
              <a:uFillTx/>
              <a:latin typeface="Segoe UI"/>
              <a:ea typeface="+mn-ea"/>
              <a:cs typeface="+mn-cs"/>
            </a:endParaRPr>
          </a:p>
        </p:txBody>
      </p:sp>
      <p:grpSp>
        <p:nvGrpSpPr>
          <p:cNvPr id="69" name="Group 68"/>
          <p:cNvGrpSpPr/>
          <p:nvPr/>
        </p:nvGrpSpPr>
        <p:grpSpPr>
          <a:xfrm>
            <a:off x="274639" y="1448730"/>
            <a:ext cx="402643" cy="402274"/>
            <a:chOff x="446049" y="1441577"/>
            <a:chExt cx="786384" cy="788667"/>
          </a:xfrm>
        </p:grpSpPr>
        <p:sp>
          <p:nvSpPr>
            <p:cNvPr id="70" name="Rectangle 69"/>
            <p:cNvSpPr/>
            <p:nvPr/>
          </p:nvSpPr>
          <p:spPr bwMode="auto">
            <a:xfrm>
              <a:off x="446049" y="1441577"/>
              <a:ext cx="786384" cy="788667"/>
            </a:xfrm>
            <a:prstGeom prst="rect">
              <a:avLst/>
            </a:prstGeom>
            <a:solidFill>
              <a:srgbClr val="0078D7"/>
            </a:solidFill>
            <a:ln w="10795" cap="flat" cmpd="sng" algn="ctr">
              <a:noFill/>
              <a:prstDash val="solid"/>
              <a:headEnd type="none" w="med" len="med"/>
              <a:tailEnd type="none" w="med" len="med"/>
            </a:ln>
            <a:effectLst/>
          </p:spPr>
          <p:txBody>
            <a:bodyPr vert="horz" wrap="square" lIns="0" tIns="46637" rIns="0" bIns="46637" numCol="1" rtlCol="0" anchor="ctr" anchorCtr="0" compatLnSpc="1">
              <a:prstTxWarp prst="textNoShape">
                <a:avLst/>
              </a:prstTxWarp>
            </a:bodyPr>
            <a:lstStyle/>
            <a:p>
              <a:pPr marL="0" marR="0" lvl="0" indent="0" algn="ctr"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0" cap="none" spc="0" normalizeH="0" baseline="0" noProof="0" dirty="0">
                <a:ln>
                  <a:noFill/>
                </a:ln>
                <a:gradFill>
                  <a:gsLst>
                    <a:gs pos="0">
                      <a:srgbClr val="FFFFFF"/>
                    </a:gs>
                    <a:gs pos="100000">
                      <a:srgbClr val="FFFFFF"/>
                    </a:gs>
                  </a:gsLst>
                  <a:lin ang="5400000" scaled="0"/>
                </a:gradFill>
                <a:effectLst/>
                <a:uLnTx/>
                <a:uFillTx/>
                <a:latin typeface="Segoe UI"/>
                <a:ea typeface="+mn-ea"/>
                <a:cs typeface="+mn-cs"/>
              </a:endParaRPr>
            </a:p>
          </p:txBody>
        </p:sp>
        <p:sp>
          <p:nvSpPr>
            <p:cNvPr id="71" name="Freeform 41"/>
            <p:cNvSpPr>
              <a:spLocks noEditPoints="1"/>
            </p:cNvSpPr>
            <p:nvPr/>
          </p:nvSpPr>
          <p:spPr bwMode="auto">
            <a:xfrm>
              <a:off x="546771" y="1553556"/>
              <a:ext cx="584941" cy="564709"/>
            </a:xfrm>
            <a:custGeom>
              <a:avLst/>
              <a:gdLst>
                <a:gd name="T0" fmla="*/ 120 w 120"/>
                <a:gd name="T1" fmla="*/ 0 h 120"/>
                <a:gd name="T2" fmla="*/ 0 w 120"/>
                <a:gd name="T3" fmla="*/ 0 h 120"/>
                <a:gd name="T4" fmla="*/ 0 w 120"/>
                <a:gd name="T5" fmla="*/ 120 h 120"/>
                <a:gd name="T6" fmla="*/ 24 w 120"/>
                <a:gd name="T7" fmla="*/ 120 h 120"/>
                <a:gd name="T8" fmla="*/ 24 w 120"/>
                <a:gd name="T9" fmla="*/ 116 h 120"/>
                <a:gd name="T10" fmla="*/ 60 w 120"/>
                <a:gd name="T11" fmla="*/ 80 h 120"/>
                <a:gd name="T12" fmla="*/ 96 w 120"/>
                <a:gd name="T13" fmla="*/ 116 h 120"/>
                <a:gd name="T14" fmla="*/ 96 w 120"/>
                <a:gd name="T15" fmla="*/ 120 h 120"/>
                <a:gd name="T16" fmla="*/ 120 w 120"/>
                <a:gd name="T17" fmla="*/ 120 h 120"/>
                <a:gd name="T18" fmla="*/ 120 w 120"/>
                <a:gd name="T19" fmla="*/ 0 h 120"/>
                <a:gd name="T20" fmla="*/ 36 w 120"/>
                <a:gd name="T21" fmla="*/ 48 h 120"/>
                <a:gd name="T22" fmla="*/ 60 w 120"/>
                <a:gd name="T23" fmla="*/ 24 h 120"/>
                <a:gd name="T24" fmla="*/ 84 w 120"/>
                <a:gd name="T25" fmla="*/ 48 h 120"/>
                <a:gd name="T26" fmla="*/ 60 w 120"/>
                <a:gd name="T27" fmla="*/ 72 h 120"/>
                <a:gd name="T28" fmla="*/ 36 w 120"/>
                <a:gd name="T29" fmla="*/ 48 h 120"/>
                <a:gd name="T30" fmla="*/ 112 w 120"/>
                <a:gd name="T31" fmla="*/ 112 h 120"/>
                <a:gd name="T32" fmla="*/ 104 w 120"/>
                <a:gd name="T33" fmla="*/ 112 h 120"/>
                <a:gd name="T34" fmla="*/ 77 w 120"/>
                <a:gd name="T35" fmla="*/ 75 h 120"/>
                <a:gd name="T36" fmla="*/ 92 w 120"/>
                <a:gd name="T37" fmla="*/ 48 h 120"/>
                <a:gd name="T38" fmla="*/ 60 w 120"/>
                <a:gd name="T39" fmla="*/ 16 h 120"/>
                <a:gd name="T40" fmla="*/ 28 w 120"/>
                <a:gd name="T41" fmla="*/ 48 h 120"/>
                <a:gd name="T42" fmla="*/ 43 w 120"/>
                <a:gd name="T43" fmla="*/ 75 h 120"/>
                <a:gd name="T44" fmla="*/ 16 w 120"/>
                <a:gd name="T45" fmla="*/ 112 h 120"/>
                <a:gd name="T46" fmla="*/ 8 w 120"/>
                <a:gd name="T47" fmla="*/ 112 h 120"/>
                <a:gd name="T48" fmla="*/ 8 w 120"/>
                <a:gd name="T49" fmla="*/ 8 h 120"/>
                <a:gd name="T50" fmla="*/ 112 w 120"/>
                <a:gd name="T51" fmla="*/ 8 h 120"/>
                <a:gd name="T52" fmla="*/ 112 w 120"/>
                <a:gd name="T53" fmla="*/ 112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20" h="120">
                  <a:moveTo>
                    <a:pt x="120" y="0"/>
                  </a:moveTo>
                  <a:cubicBezTo>
                    <a:pt x="0" y="0"/>
                    <a:pt x="0" y="0"/>
                    <a:pt x="0" y="0"/>
                  </a:cubicBezTo>
                  <a:cubicBezTo>
                    <a:pt x="0" y="120"/>
                    <a:pt x="0" y="120"/>
                    <a:pt x="0" y="120"/>
                  </a:cubicBezTo>
                  <a:cubicBezTo>
                    <a:pt x="24" y="120"/>
                    <a:pt x="24" y="120"/>
                    <a:pt x="24" y="120"/>
                  </a:cubicBezTo>
                  <a:cubicBezTo>
                    <a:pt x="24" y="116"/>
                    <a:pt x="24" y="116"/>
                    <a:pt x="24" y="116"/>
                  </a:cubicBezTo>
                  <a:cubicBezTo>
                    <a:pt x="24" y="96"/>
                    <a:pt x="40" y="80"/>
                    <a:pt x="60" y="80"/>
                  </a:cubicBezTo>
                  <a:cubicBezTo>
                    <a:pt x="80" y="80"/>
                    <a:pt x="96" y="96"/>
                    <a:pt x="96" y="116"/>
                  </a:cubicBezTo>
                  <a:cubicBezTo>
                    <a:pt x="96" y="120"/>
                    <a:pt x="96" y="120"/>
                    <a:pt x="96" y="120"/>
                  </a:cubicBezTo>
                  <a:cubicBezTo>
                    <a:pt x="120" y="120"/>
                    <a:pt x="120" y="120"/>
                    <a:pt x="120" y="120"/>
                  </a:cubicBezTo>
                  <a:lnTo>
                    <a:pt x="120" y="0"/>
                  </a:lnTo>
                  <a:close/>
                  <a:moveTo>
                    <a:pt x="36" y="48"/>
                  </a:moveTo>
                  <a:cubicBezTo>
                    <a:pt x="36" y="35"/>
                    <a:pt x="47" y="24"/>
                    <a:pt x="60" y="24"/>
                  </a:cubicBezTo>
                  <a:cubicBezTo>
                    <a:pt x="73" y="24"/>
                    <a:pt x="84" y="35"/>
                    <a:pt x="84" y="48"/>
                  </a:cubicBezTo>
                  <a:cubicBezTo>
                    <a:pt x="84" y="61"/>
                    <a:pt x="73" y="72"/>
                    <a:pt x="60" y="72"/>
                  </a:cubicBezTo>
                  <a:cubicBezTo>
                    <a:pt x="47" y="72"/>
                    <a:pt x="36" y="61"/>
                    <a:pt x="36" y="48"/>
                  </a:cubicBezTo>
                  <a:close/>
                  <a:moveTo>
                    <a:pt x="112" y="112"/>
                  </a:moveTo>
                  <a:cubicBezTo>
                    <a:pt x="104" y="112"/>
                    <a:pt x="104" y="112"/>
                    <a:pt x="104" y="112"/>
                  </a:cubicBezTo>
                  <a:cubicBezTo>
                    <a:pt x="102" y="95"/>
                    <a:pt x="91" y="81"/>
                    <a:pt x="77" y="75"/>
                  </a:cubicBezTo>
                  <a:cubicBezTo>
                    <a:pt x="86" y="70"/>
                    <a:pt x="92" y="60"/>
                    <a:pt x="92" y="48"/>
                  </a:cubicBezTo>
                  <a:cubicBezTo>
                    <a:pt x="92" y="30"/>
                    <a:pt x="78" y="16"/>
                    <a:pt x="60" y="16"/>
                  </a:cubicBezTo>
                  <a:cubicBezTo>
                    <a:pt x="42" y="16"/>
                    <a:pt x="28" y="30"/>
                    <a:pt x="28" y="48"/>
                  </a:cubicBezTo>
                  <a:cubicBezTo>
                    <a:pt x="28" y="60"/>
                    <a:pt x="34" y="70"/>
                    <a:pt x="43" y="75"/>
                  </a:cubicBezTo>
                  <a:cubicBezTo>
                    <a:pt x="28" y="81"/>
                    <a:pt x="18" y="95"/>
                    <a:pt x="16" y="112"/>
                  </a:cubicBezTo>
                  <a:cubicBezTo>
                    <a:pt x="8" y="112"/>
                    <a:pt x="8" y="112"/>
                    <a:pt x="8" y="112"/>
                  </a:cubicBezTo>
                  <a:cubicBezTo>
                    <a:pt x="8" y="8"/>
                    <a:pt x="8" y="8"/>
                    <a:pt x="8" y="8"/>
                  </a:cubicBezTo>
                  <a:cubicBezTo>
                    <a:pt x="112" y="8"/>
                    <a:pt x="112" y="8"/>
                    <a:pt x="112" y="8"/>
                  </a:cubicBezTo>
                  <a:lnTo>
                    <a:pt x="112" y="112"/>
                  </a:lnTo>
                  <a:close/>
                </a:path>
              </a:pathLst>
            </a:custGeom>
            <a:solidFill>
              <a:srgbClr val="FFFFFF"/>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Segoe UI"/>
                <a:ea typeface="+mn-ea"/>
                <a:cs typeface="+mn-cs"/>
              </a:endParaRPr>
            </a:p>
          </p:txBody>
        </p:sp>
      </p:grpSp>
      <p:sp>
        <p:nvSpPr>
          <p:cNvPr id="72" name="TextBox 51"/>
          <p:cNvSpPr txBox="1"/>
          <p:nvPr/>
        </p:nvSpPr>
        <p:spPr>
          <a:xfrm>
            <a:off x="5917770" y="1380253"/>
            <a:ext cx="3146973" cy="954107"/>
          </a:xfrm>
          <a:prstGeom prst="rect">
            <a:avLst/>
          </a:prstGeom>
          <a:noFill/>
        </p:spPr>
        <p:txBody>
          <a:bodyPr wrap="none" lIns="186521" rtlCol="0">
            <a:spAutoFit/>
          </a:bodyPr>
          <a:lst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a:lstStyle>
          <a:p>
            <a:pPr marL="0" marR="0" lvl="0" indent="0" algn="l" defTabSz="932742"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gradFill>
                  <a:gsLst>
                    <a:gs pos="0">
                      <a:srgbClr val="404040"/>
                    </a:gs>
                    <a:gs pos="55000">
                      <a:srgbClr val="404040"/>
                    </a:gs>
                  </a:gsLst>
                  <a:lin ang="5400000" scaled="0"/>
                </a:gradFill>
                <a:effectLst/>
                <a:uLnTx/>
                <a:uFillTx/>
                <a:latin typeface="Segoe UI"/>
                <a:ea typeface="+mn-ea"/>
                <a:cs typeface="+mn-cs"/>
              </a:rPr>
              <a:t>Windows Live profile API </a:t>
            </a:r>
          </a:p>
          <a:p>
            <a:pPr marL="0" marR="0" lvl="0" indent="0" algn="l" defTabSz="932742"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FF0000"/>
                </a:solidFill>
                <a:effectLst/>
                <a:uLnTx/>
                <a:uFillTx/>
                <a:latin typeface="Segoe UI"/>
                <a:ea typeface="+mn-ea"/>
                <a:cs typeface="+mn-cs"/>
              </a:rPr>
              <a:t>https://apis.live.net/v5.0/me</a:t>
            </a:r>
          </a:p>
          <a:p>
            <a:pPr marL="0" marR="0" lvl="0" indent="0" algn="l" defTabSz="932742"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dirty="0">
              <a:ln>
                <a:noFill/>
              </a:ln>
              <a:gradFill>
                <a:gsLst>
                  <a:gs pos="0">
                    <a:srgbClr val="404040"/>
                  </a:gs>
                  <a:gs pos="55000">
                    <a:srgbClr val="404040"/>
                  </a:gs>
                </a:gsLst>
                <a:lin ang="5400000" scaled="0"/>
              </a:gradFill>
              <a:effectLst/>
              <a:uLnTx/>
              <a:uFillTx/>
              <a:latin typeface="Segoe UI"/>
              <a:ea typeface="+mn-ea"/>
              <a:cs typeface="+mn-cs"/>
            </a:endParaRPr>
          </a:p>
        </p:txBody>
      </p:sp>
      <p:grpSp>
        <p:nvGrpSpPr>
          <p:cNvPr id="73" name="Group 72"/>
          <p:cNvGrpSpPr/>
          <p:nvPr/>
        </p:nvGrpSpPr>
        <p:grpSpPr>
          <a:xfrm>
            <a:off x="5558230" y="1498110"/>
            <a:ext cx="402336" cy="402336"/>
            <a:chOff x="1422289" y="1435556"/>
            <a:chExt cx="786384" cy="788667"/>
          </a:xfrm>
        </p:grpSpPr>
        <p:sp>
          <p:nvSpPr>
            <p:cNvPr id="74" name="Rectangle 73"/>
            <p:cNvSpPr/>
            <p:nvPr/>
          </p:nvSpPr>
          <p:spPr bwMode="auto">
            <a:xfrm>
              <a:off x="1422289" y="1435556"/>
              <a:ext cx="786384" cy="788667"/>
            </a:xfrm>
            <a:prstGeom prst="rect">
              <a:avLst/>
            </a:prstGeom>
            <a:solidFill>
              <a:srgbClr val="0078D7"/>
            </a:solidFill>
            <a:ln w="10795" cap="flat" cmpd="sng" algn="ctr">
              <a:noFill/>
              <a:prstDash val="solid"/>
              <a:headEnd type="none" w="med" len="med"/>
              <a:tailEnd type="none" w="med" len="med"/>
            </a:ln>
            <a:effectLst/>
          </p:spPr>
          <p:txBody>
            <a:bodyPr vert="horz" wrap="square" lIns="0" tIns="46637" rIns="0" bIns="46637" numCol="1" rtlCol="0" anchor="ctr" anchorCtr="0" compatLnSpc="1">
              <a:prstTxWarp prst="textNoShape">
                <a:avLst/>
              </a:prstTxWarp>
            </a:bodyPr>
            <a:lstStyle/>
            <a:p>
              <a:pPr marL="0" marR="0" lvl="0" indent="0" algn="ctr"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0" cap="none" spc="0" normalizeH="0" baseline="0" noProof="0" dirty="0">
                <a:ln>
                  <a:noFill/>
                </a:ln>
                <a:gradFill>
                  <a:gsLst>
                    <a:gs pos="0">
                      <a:srgbClr val="FFFFFF"/>
                    </a:gs>
                    <a:gs pos="100000">
                      <a:srgbClr val="FFFFFF"/>
                    </a:gs>
                  </a:gsLst>
                  <a:lin ang="5400000" scaled="0"/>
                </a:gradFill>
                <a:effectLst/>
                <a:uLnTx/>
                <a:uFillTx/>
                <a:latin typeface="Segoe UI"/>
                <a:ea typeface="+mn-ea"/>
                <a:cs typeface="+mn-cs"/>
              </a:endParaRPr>
            </a:p>
          </p:txBody>
        </p:sp>
        <p:sp>
          <p:nvSpPr>
            <p:cNvPr id="75" name="Freeform 7"/>
            <p:cNvSpPr>
              <a:spLocks noEditPoints="1"/>
            </p:cNvSpPr>
            <p:nvPr/>
          </p:nvSpPr>
          <p:spPr bwMode="auto">
            <a:xfrm>
              <a:off x="1558024" y="1547034"/>
              <a:ext cx="514913" cy="554768"/>
            </a:xfrm>
            <a:custGeom>
              <a:avLst/>
              <a:gdLst>
                <a:gd name="T0" fmla="*/ 73 w 106"/>
                <a:gd name="T1" fmla="*/ 68 h 118"/>
                <a:gd name="T2" fmla="*/ 90 w 106"/>
                <a:gd name="T3" fmla="*/ 37 h 118"/>
                <a:gd name="T4" fmla="*/ 53 w 106"/>
                <a:gd name="T5" fmla="*/ 0 h 118"/>
                <a:gd name="T6" fmla="*/ 16 w 106"/>
                <a:gd name="T7" fmla="*/ 37 h 118"/>
                <a:gd name="T8" fmla="*/ 33 w 106"/>
                <a:gd name="T9" fmla="*/ 68 h 118"/>
                <a:gd name="T10" fmla="*/ 0 w 106"/>
                <a:gd name="T11" fmla="*/ 117 h 118"/>
                <a:gd name="T12" fmla="*/ 0 w 106"/>
                <a:gd name="T13" fmla="*/ 118 h 118"/>
                <a:gd name="T14" fmla="*/ 10 w 106"/>
                <a:gd name="T15" fmla="*/ 118 h 118"/>
                <a:gd name="T16" fmla="*/ 10 w 106"/>
                <a:gd name="T17" fmla="*/ 117 h 118"/>
                <a:gd name="T18" fmla="*/ 53 w 106"/>
                <a:gd name="T19" fmla="*/ 74 h 118"/>
                <a:gd name="T20" fmla="*/ 96 w 106"/>
                <a:gd name="T21" fmla="*/ 117 h 118"/>
                <a:gd name="T22" fmla="*/ 96 w 106"/>
                <a:gd name="T23" fmla="*/ 118 h 118"/>
                <a:gd name="T24" fmla="*/ 106 w 106"/>
                <a:gd name="T25" fmla="*/ 118 h 118"/>
                <a:gd name="T26" fmla="*/ 106 w 106"/>
                <a:gd name="T27" fmla="*/ 117 h 118"/>
                <a:gd name="T28" fmla="*/ 73 w 106"/>
                <a:gd name="T29" fmla="*/ 68 h 118"/>
                <a:gd name="T30" fmla="*/ 53 w 106"/>
                <a:gd name="T31" fmla="*/ 10 h 118"/>
                <a:gd name="T32" fmla="*/ 80 w 106"/>
                <a:gd name="T33" fmla="*/ 37 h 118"/>
                <a:gd name="T34" fmla="*/ 53 w 106"/>
                <a:gd name="T35" fmla="*/ 64 h 118"/>
                <a:gd name="T36" fmla="*/ 26 w 106"/>
                <a:gd name="T37" fmla="*/ 37 h 118"/>
                <a:gd name="T38" fmla="*/ 53 w 106"/>
                <a:gd name="T39" fmla="*/ 10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06" h="118">
                  <a:moveTo>
                    <a:pt x="73" y="68"/>
                  </a:moveTo>
                  <a:cubicBezTo>
                    <a:pt x="84" y="61"/>
                    <a:pt x="90" y="50"/>
                    <a:pt x="90" y="37"/>
                  </a:cubicBezTo>
                  <a:cubicBezTo>
                    <a:pt x="90" y="17"/>
                    <a:pt x="73" y="0"/>
                    <a:pt x="53" y="0"/>
                  </a:cubicBezTo>
                  <a:cubicBezTo>
                    <a:pt x="33" y="0"/>
                    <a:pt x="16" y="17"/>
                    <a:pt x="16" y="37"/>
                  </a:cubicBezTo>
                  <a:cubicBezTo>
                    <a:pt x="16" y="50"/>
                    <a:pt x="22" y="61"/>
                    <a:pt x="33" y="68"/>
                  </a:cubicBezTo>
                  <a:cubicBezTo>
                    <a:pt x="13" y="76"/>
                    <a:pt x="0" y="96"/>
                    <a:pt x="0" y="117"/>
                  </a:cubicBezTo>
                  <a:cubicBezTo>
                    <a:pt x="0" y="118"/>
                    <a:pt x="0" y="118"/>
                    <a:pt x="0" y="118"/>
                  </a:cubicBezTo>
                  <a:cubicBezTo>
                    <a:pt x="10" y="118"/>
                    <a:pt x="10" y="118"/>
                    <a:pt x="10" y="118"/>
                  </a:cubicBezTo>
                  <a:cubicBezTo>
                    <a:pt x="10" y="117"/>
                    <a:pt x="10" y="117"/>
                    <a:pt x="10" y="117"/>
                  </a:cubicBezTo>
                  <a:cubicBezTo>
                    <a:pt x="10" y="93"/>
                    <a:pt x="29" y="74"/>
                    <a:pt x="53" y="74"/>
                  </a:cubicBezTo>
                  <a:cubicBezTo>
                    <a:pt x="77" y="74"/>
                    <a:pt x="96" y="93"/>
                    <a:pt x="96" y="117"/>
                  </a:cubicBezTo>
                  <a:cubicBezTo>
                    <a:pt x="96" y="118"/>
                    <a:pt x="96" y="118"/>
                    <a:pt x="96" y="118"/>
                  </a:cubicBezTo>
                  <a:cubicBezTo>
                    <a:pt x="106" y="118"/>
                    <a:pt x="106" y="118"/>
                    <a:pt x="106" y="118"/>
                  </a:cubicBezTo>
                  <a:cubicBezTo>
                    <a:pt x="106" y="117"/>
                    <a:pt x="106" y="117"/>
                    <a:pt x="106" y="117"/>
                  </a:cubicBezTo>
                  <a:cubicBezTo>
                    <a:pt x="106" y="96"/>
                    <a:pt x="93" y="76"/>
                    <a:pt x="73" y="68"/>
                  </a:cubicBezTo>
                  <a:close/>
                  <a:moveTo>
                    <a:pt x="53" y="10"/>
                  </a:moveTo>
                  <a:cubicBezTo>
                    <a:pt x="68" y="10"/>
                    <a:pt x="80" y="22"/>
                    <a:pt x="80" y="37"/>
                  </a:cubicBezTo>
                  <a:cubicBezTo>
                    <a:pt x="80" y="52"/>
                    <a:pt x="68" y="64"/>
                    <a:pt x="53" y="64"/>
                  </a:cubicBezTo>
                  <a:cubicBezTo>
                    <a:pt x="38" y="64"/>
                    <a:pt x="26" y="52"/>
                    <a:pt x="26" y="37"/>
                  </a:cubicBezTo>
                  <a:cubicBezTo>
                    <a:pt x="26" y="22"/>
                    <a:pt x="38" y="10"/>
                    <a:pt x="53" y="10"/>
                  </a:cubicBezTo>
                  <a:close/>
                </a:path>
              </a:pathLst>
            </a:custGeom>
            <a:solidFill>
              <a:srgbClr val="FFFFFF"/>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Segoe UI"/>
                <a:ea typeface="+mn-ea"/>
                <a:cs typeface="+mn-cs"/>
              </a:endParaRPr>
            </a:p>
          </p:txBody>
        </p:sp>
      </p:grpSp>
      <p:sp>
        <p:nvSpPr>
          <p:cNvPr id="76" name="TextBox 51"/>
          <p:cNvSpPr txBox="1"/>
          <p:nvPr/>
        </p:nvSpPr>
        <p:spPr>
          <a:xfrm>
            <a:off x="4435416" y="2247684"/>
            <a:ext cx="8001059" cy="1446550"/>
          </a:xfrm>
          <a:prstGeom prst="rect">
            <a:avLst/>
          </a:prstGeom>
          <a:noFill/>
        </p:spPr>
        <p:txBody>
          <a:bodyPr wrap="none" lIns="186521" rtlCol="0">
            <a:spAutoFit/>
          </a:bodyPr>
          <a:lst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a:lstStyle>
          <a:p>
            <a:pPr marL="0" marR="0" lvl="0" indent="0" algn="l" defTabSz="932742"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gradFill>
                  <a:gsLst>
                    <a:gs pos="0">
                      <a:srgbClr val="404040"/>
                    </a:gs>
                    <a:gs pos="55000">
                      <a:srgbClr val="404040"/>
                    </a:gs>
                  </a:gsLst>
                  <a:lin ang="5400000" scaled="0"/>
                </a:gradFill>
                <a:effectLst/>
                <a:uLnTx/>
                <a:uFillTx/>
                <a:latin typeface="Segoe UI"/>
                <a:ea typeface="+mn-ea"/>
                <a:cs typeface="+mn-cs"/>
              </a:rPr>
              <a:t>SharePoint User Profile API</a:t>
            </a:r>
          </a:p>
          <a:p>
            <a:pPr marL="0" marR="0" lvl="0" indent="0" algn="l" defTabSz="932742"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FF0000"/>
                </a:solidFill>
                <a:effectLst/>
                <a:uLnTx/>
                <a:uFillTx/>
                <a:latin typeface="Segoe UI"/>
                <a:ea typeface="+mn-ea"/>
                <a:cs typeface="+mn-cs"/>
              </a:rPr>
              <a:t>https://contoso.sharepoint.com/_api/SP.UserProfiles.PeopleManager/GetMyProperties</a:t>
            </a:r>
          </a:p>
          <a:p>
            <a:pPr marL="0" marR="0" lvl="0" indent="0" algn="l" defTabSz="932742"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gradFill>
                  <a:gsLst>
                    <a:gs pos="0">
                      <a:srgbClr val="404040"/>
                    </a:gs>
                    <a:gs pos="55000">
                      <a:srgbClr val="404040"/>
                    </a:gs>
                  </a:gsLst>
                  <a:lin ang="5400000" scaled="0"/>
                </a:gradFill>
                <a:effectLst/>
                <a:uLnTx/>
                <a:uFillTx/>
                <a:latin typeface="Segoe UI"/>
                <a:ea typeface="+mn-ea"/>
                <a:cs typeface="+mn-cs"/>
              </a:rPr>
              <a:t>Exchange HD Picture API</a:t>
            </a:r>
          </a:p>
          <a:p>
            <a:pPr marL="0" marR="0" lvl="0" indent="0" algn="l" defTabSz="932742"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FF0000"/>
                </a:solidFill>
                <a:effectLst/>
                <a:uLnTx/>
                <a:uFillTx/>
                <a:latin typeface="Segoe UI"/>
                <a:ea typeface="+mn-ea"/>
                <a:cs typeface="+mn-cs"/>
              </a:rPr>
              <a:t>https://graph.microsoft.com/v1.0/me/photo</a:t>
            </a:r>
          </a:p>
          <a:p>
            <a:pPr marL="0" marR="0" lvl="0" indent="0" algn="l" defTabSz="932742"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FF0000"/>
                </a:solidFill>
                <a:effectLst/>
                <a:uLnTx/>
                <a:uFillTx/>
                <a:latin typeface="Segoe UI"/>
                <a:ea typeface="+mn-ea"/>
                <a:cs typeface="+mn-cs"/>
              </a:rPr>
              <a:t> </a:t>
            </a:r>
          </a:p>
        </p:txBody>
      </p:sp>
      <p:grpSp>
        <p:nvGrpSpPr>
          <p:cNvPr id="77" name="Group 76"/>
          <p:cNvGrpSpPr/>
          <p:nvPr/>
        </p:nvGrpSpPr>
        <p:grpSpPr>
          <a:xfrm>
            <a:off x="4032773" y="2585219"/>
            <a:ext cx="402643" cy="402274"/>
            <a:chOff x="446049" y="1441577"/>
            <a:chExt cx="786384" cy="788667"/>
          </a:xfrm>
        </p:grpSpPr>
        <p:sp>
          <p:nvSpPr>
            <p:cNvPr id="78" name="Rectangle 77"/>
            <p:cNvSpPr/>
            <p:nvPr/>
          </p:nvSpPr>
          <p:spPr bwMode="auto">
            <a:xfrm>
              <a:off x="446049" y="1441577"/>
              <a:ext cx="786384" cy="788667"/>
            </a:xfrm>
            <a:prstGeom prst="rect">
              <a:avLst/>
            </a:prstGeom>
            <a:solidFill>
              <a:srgbClr val="0078D7"/>
            </a:solidFill>
            <a:ln w="10795" cap="flat" cmpd="sng" algn="ctr">
              <a:noFill/>
              <a:prstDash val="solid"/>
              <a:headEnd type="none" w="med" len="med"/>
              <a:tailEnd type="none" w="med" len="med"/>
            </a:ln>
            <a:effectLst/>
          </p:spPr>
          <p:txBody>
            <a:bodyPr vert="horz" wrap="square" lIns="0" tIns="46637" rIns="0" bIns="46637" numCol="1" rtlCol="0" anchor="ctr" anchorCtr="0" compatLnSpc="1">
              <a:prstTxWarp prst="textNoShape">
                <a:avLst/>
              </a:prstTxWarp>
            </a:bodyPr>
            <a:lstStyle/>
            <a:p>
              <a:pPr marL="0" marR="0" lvl="0" indent="0" algn="ctr"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0" cap="none" spc="0" normalizeH="0" baseline="0" noProof="0" dirty="0">
                <a:ln>
                  <a:noFill/>
                </a:ln>
                <a:gradFill>
                  <a:gsLst>
                    <a:gs pos="0">
                      <a:srgbClr val="FFFFFF"/>
                    </a:gs>
                    <a:gs pos="100000">
                      <a:srgbClr val="FFFFFF"/>
                    </a:gs>
                  </a:gsLst>
                  <a:lin ang="5400000" scaled="0"/>
                </a:gradFill>
                <a:effectLst/>
                <a:uLnTx/>
                <a:uFillTx/>
                <a:latin typeface="Segoe UI"/>
                <a:ea typeface="+mn-ea"/>
                <a:cs typeface="+mn-cs"/>
              </a:endParaRPr>
            </a:p>
          </p:txBody>
        </p:sp>
        <p:sp>
          <p:nvSpPr>
            <p:cNvPr id="79" name="Freeform 41"/>
            <p:cNvSpPr>
              <a:spLocks noEditPoints="1"/>
            </p:cNvSpPr>
            <p:nvPr/>
          </p:nvSpPr>
          <p:spPr bwMode="auto">
            <a:xfrm>
              <a:off x="546771" y="1553556"/>
              <a:ext cx="584941" cy="564709"/>
            </a:xfrm>
            <a:custGeom>
              <a:avLst/>
              <a:gdLst>
                <a:gd name="T0" fmla="*/ 120 w 120"/>
                <a:gd name="T1" fmla="*/ 0 h 120"/>
                <a:gd name="T2" fmla="*/ 0 w 120"/>
                <a:gd name="T3" fmla="*/ 0 h 120"/>
                <a:gd name="T4" fmla="*/ 0 w 120"/>
                <a:gd name="T5" fmla="*/ 120 h 120"/>
                <a:gd name="T6" fmla="*/ 24 w 120"/>
                <a:gd name="T7" fmla="*/ 120 h 120"/>
                <a:gd name="T8" fmla="*/ 24 w 120"/>
                <a:gd name="T9" fmla="*/ 116 h 120"/>
                <a:gd name="T10" fmla="*/ 60 w 120"/>
                <a:gd name="T11" fmla="*/ 80 h 120"/>
                <a:gd name="T12" fmla="*/ 96 w 120"/>
                <a:gd name="T13" fmla="*/ 116 h 120"/>
                <a:gd name="T14" fmla="*/ 96 w 120"/>
                <a:gd name="T15" fmla="*/ 120 h 120"/>
                <a:gd name="T16" fmla="*/ 120 w 120"/>
                <a:gd name="T17" fmla="*/ 120 h 120"/>
                <a:gd name="T18" fmla="*/ 120 w 120"/>
                <a:gd name="T19" fmla="*/ 0 h 120"/>
                <a:gd name="T20" fmla="*/ 36 w 120"/>
                <a:gd name="T21" fmla="*/ 48 h 120"/>
                <a:gd name="T22" fmla="*/ 60 w 120"/>
                <a:gd name="T23" fmla="*/ 24 h 120"/>
                <a:gd name="T24" fmla="*/ 84 w 120"/>
                <a:gd name="T25" fmla="*/ 48 h 120"/>
                <a:gd name="T26" fmla="*/ 60 w 120"/>
                <a:gd name="T27" fmla="*/ 72 h 120"/>
                <a:gd name="T28" fmla="*/ 36 w 120"/>
                <a:gd name="T29" fmla="*/ 48 h 120"/>
                <a:gd name="T30" fmla="*/ 112 w 120"/>
                <a:gd name="T31" fmla="*/ 112 h 120"/>
                <a:gd name="T32" fmla="*/ 104 w 120"/>
                <a:gd name="T33" fmla="*/ 112 h 120"/>
                <a:gd name="T34" fmla="*/ 77 w 120"/>
                <a:gd name="T35" fmla="*/ 75 h 120"/>
                <a:gd name="T36" fmla="*/ 92 w 120"/>
                <a:gd name="T37" fmla="*/ 48 h 120"/>
                <a:gd name="T38" fmla="*/ 60 w 120"/>
                <a:gd name="T39" fmla="*/ 16 h 120"/>
                <a:gd name="T40" fmla="*/ 28 w 120"/>
                <a:gd name="T41" fmla="*/ 48 h 120"/>
                <a:gd name="T42" fmla="*/ 43 w 120"/>
                <a:gd name="T43" fmla="*/ 75 h 120"/>
                <a:gd name="T44" fmla="*/ 16 w 120"/>
                <a:gd name="T45" fmla="*/ 112 h 120"/>
                <a:gd name="T46" fmla="*/ 8 w 120"/>
                <a:gd name="T47" fmla="*/ 112 h 120"/>
                <a:gd name="T48" fmla="*/ 8 w 120"/>
                <a:gd name="T49" fmla="*/ 8 h 120"/>
                <a:gd name="T50" fmla="*/ 112 w 120"/>
                <a:gd name="T51" fmla="*/ 8 h 120"/>
                <a:gd name="T52" fmla="*/ 112 w 120"/>
                <a:gd name="T53" fmla="*/ 112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20" h="120">
                  <a:moveTo>
                    <a:pt x="120" y="0"/>
                  </a:moveTo>
                  <a:cubicBezTo>
                    <a:pt x="0" y="0"/>
                    <a:pt x="0" y="0"/>
                    <a:pt x="0" y="0"/>
                  </a:cubicBezTo>
                  <a:cubicBezTo>
                    <a:pt x="0" y="120"/>
                    <a:pt x="0" y="120"/>
                    <a:pt x="0" y="120"/>
                  </a:cubicBezTo>
                  <a:cubicBezTo>
                    <a:pt x="24" y="120"/>
                    <a:pt x="24" y="120"/>
                    <a:pt x="24" y="120"/>
                  </a:cubicBezTo>
                  <a:cubicBezTo>
                    <a:pt x="24" y="116"/>
                    <a:pt x="24" y="116"/>
                    <a:pt x="24" y="116"/>
                  </a:cubicBezTo>
                  <a:cubicBezTo>
                    <a:pt x="24" y="96"/>
                    <a:pt x="40" y="80"/>
                    <a:pt x="60" y="80"/>
                  </a:cubicBezTo>
                  <a:cubicBezTo>
                    <a:pt x="80" y="80"/>
                    <a:pt x="96" y="96"/>
                    <a:pt x="96" y="116"/>
                  </a:cubicBezTo>
                  <a:cubicBezTo>
                    <a:pt x="96" y="120"/>
                    <a:pt x="96" y="120"/>
                    <a:pt x="96" y="120"/>
                  </a:cubicBezTo>
                  <a:cubicBezTo>
                    <a:pt x="120" y="120"/>
                    <a:pt x="120" y="120"/>
                    <a:pt x="120" y="120"/>
                  </a:cubicBezTo>
                  <a:lnTo>
                    <a:pt x="120" y="0"/>
                  </a:lnTo>
                  <a:close/>
                  <a:moveTo>
                    <a:pt x="36" y="48"/>
                  </a:moveTo>
                  <a:cubicBezTo>
                    <a:pt x="36" y="35"/>
                    <a:pt x="47" y="24"/>
                    <a:pt x="60" y="24"/>
                  </a:cubicBezTo>
                  <a:cubicBezTo>
                    <a:pt x="73" y="24"/>
                    <a:pt x="84" y="35"/>
                    <a:pt x="84" y="48"/>
                  </a:cubicBezTo>
                  <a:cubicBezTo>
                    <a:pt x="84" y="61"/>
                    <a:pt x="73" y="72"/>
                    <a:pt x="60" y="72"/>
                  </a:cubicBezTo>
                  <a:cubicBezTo>
                    <a:pt x="47" y="72"/>
                    <a:pt x="36" y="61"/>
                    <a:pt x="36" y="48"/>
                  </a:cubicBezTo>
                  <a:close/>
                  <a:moveTo>
                    <a:pt x="112" y="112"/>
                  </a:moveTo>
                  <a:cubicBezTo>
                    <a:pt x="104" y="112"/>
                    <a:pt x="104" y="112"/>
                    <a:pt x="104" y="112"/>
                  </a:cubicBezTo>
                  <a:cubicBezTo>
                    <a:pt x="102" y="95"/>
                    <a:pt x="91" y="81"/>
                    <a:pt x="77" y="75"/>
                  </a:cubicBezTo>
                  <a:cubicBezTo>
                    <a:pt x="86" y="70"/>
                    <a:pt x="92" y="60"/>
                    <a:pt x="92" y="48"/>
                  </a:cubicBezTo>
                  <a:cubicBezTo>
                    <a:pt x="92" y="30"/>
                    <a:pt x="78" y="16"/>
                    <a:pt x="60" y="16"/>
                  </a:cubicBezTo>
                  <a:cubicBezTo>
                    <a:pt x="42" y="16"/>
                    <a:pt x="28" y="30"/>
                    <a:pt x="28" y="48"/>
                  </a:cubicBezTo>
                  <a:cubicBezTo>
                    <a:pt x="28" y="60"/>
                    <a:pt x="34" y="70"/>
                    <a:pt x="43" y="75"/>
                  </a:cubicBezTo>
                  <a:cubicBezTo>
                    <a:pt x="28" y="81"/>
                    <a:pt x="18" y="95"/>
                    <a:pt x="16" y="112"/>
                  </a:cubicBezTo>
                  <a:cubicBezTo>
                    <a:pt x="8" y="112"/>
                    <a:pt x="8" y="112"/>
                    <a:pt x="8" y="112"/>
                  </a:cubicBezTo>
                  <a:cubicBezTo>
                    <a:pt x="8" y="8"/>
                    <a:pt x="8" y="8"/>
                    <a:pt x="8" y="8"/>
                  </a:cubicBezTo>
                  <a:cubicBezTo>
                    <a:pt x="112" y="8"/>
                    <a:pt x="112" y="8"/>
                    <a:pt x="112" y="8"/>
                  </a:cubicBezTo>
                  <a:lnTo>
                    <a:pt x="112" y="112"/>
                  </a:lnTo>
                  <a:close/>
                </a:path>
              </a:pathLst>
            </a:custGeom>
            <a:solidFill>
              <a:srgbClr val="FFFFFF"/>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Segoe UI"/>
                <a:ea typeface="+mn-ea"/>
                <a:cs typeface="+mn-cs"/>
              </a:endParaRPr>
            </a:p>
          </p:txBody>
        </p:sp>
      </p:grpSp>
      <p:sp>
        <p:nvSpPr>
          <p:cNvPr id="80" name="TextBox 51"/>
          <p:cNvSpPr txBox="1"/>
          <p:nvPr/>
        </p:nvSpPr>
        <p:spPr>
          <a:xfrm>
            <a:off x="604349" y="3296110"/>
            <a:ext cx="4754336" cy="892552"/>
          </a:xfrm>
          <a:prstGeom prst="rect">
            <a:avLst/>
          </a:prstGeom>
          <a:noFill/>
        </p:spPr>
        <p:txBody>
          <a:bodyPr wrap="none" lIns="186521" rtlCol="0">
            <a:spAutoFit/>
          </a:bodyPr>
          <a:lst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a:lstStyle>
          <a:p>
            <a:pPr marL="0" marR="0" lvl="0" indent="0" algn="l" defTabSz="932742"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gradFill>
                  <a:gsLst>
                    <a:gs pos="0">
                      <a:srgbClr val="404040"/>
                    </a:gs>
                    <a:gs pos="55000">
                      <a:srgbClr val="404040"/>
                    </a:gs>
                  </a:gsLst>
                  <a:lin ang="5400000" scaled="0"/>
                </a:gradFill>
                <a:effectLst/>
                <a:uLnTx/>
                <a:uFillTx/>
                <a:latin typeface="Segoe UI"/>
                <a:ea typeface="+mn-ea"/>
                <a:cs typeface="+mn-cs"/>
              </a:rPr>
              <a:t>Outlook REST API </a:t>
            </a:r>
          </a:p>
          <a:p>
            <a:pPr marL="0" marR="0" lvl="0" indent="0" algn="l" defTabSz="932742"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FF0000"/>
                </a:solidFill>
                <a:effectLst/>
                <a:uLnTx/>
                <a:uFillTx/>
                <a:latin typeface="Segoe UI"/>
                <a:ea typeface="+mn-ea"/>
                <a:cs typeface="+mn-cs"/>
              </a:rPr>
              <a:t>https</a:t>
            </a:r>
            <a:r>
              <a:rPr kumimoji="0" lang="en-US" sz="1600" b="0" i="0" u="none" strike="noStrike" kern="1200" cap="none" spc="0" normalizeH="0" baseline="0" noProof="0">
                <a:ln>
                  <a:noFill/>
                </a:ln>
                <a:solidFill>
                  <a:srgbClr val="FF0000"/>
                </a:solidFill>
                <a:effectLst/>
                <a:uLnTx/>
                <a:uFillTx/>
                <a:latin typeface="Segoe UI"/>
                <a:ea typeface="+mn-ea"/>
                <a:cs typeface="+mn-cs"/>
              </a:rPr>
              <a:t>://outlook.office.com/api/v2.0/me/Messages</a:t>
            </a:r>
            <a:endParaRPr kumimoji="0" lang="en-US" sz="1600" b="0" i="0" u="none" strike="noStrike" kern="1200" cap="none" spc="0" normalizeH="0" baseline="0" noProof="0" dirty="0">
              <a:ln>
                <a:noFill/>
              </a:ln>
              <a:solidFill>
                <a:srgbClr val="FF0000"/>
              </a:solidFill>
              <a:effectLst/>
              <a:uLnTx/>
              <a:uFillTx/>
              <a:latin typeface="Segoe UI"/>
              <a:ea typeface="+mn-ea"/>
              <a:cs typeface="+mn-cs"/>
            </a:endParaRPr>
          </a:p>
          <a:p>
            <a:pPr marL="0" marR="0" lvl="0" indent="0" algn="l" defTabSz="932742"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FF0000"/>
                </a:solidFill>
                <a:effectLst/>
                <a:uLnTx/>
                <a:uFillTx/>
                <a:latin typeface="Segoe UI"/>
                <a:ea typeface="+mn-ea"/>
                <a:cs typeface="+mn-cs"/>
              </a:rPr>
              <a:t>https://outlook.office.com/api/v2.0/me/Events </a:t>
            </a:r>
          </a:p>
        </p:txBody>
      </p:sp>
      <p:grpSp>
        <p:nvGrpSpPr>
          <p:cNvPr id="81" name="Group 80"/>
          <p:cNvGrpSpPr/>
          <p:nvPr/>
        </p:nvGrpSpPr>
        <p:grpSpPr>
          <a:xfrm>
            <a:off x="231916" y="3425908"/>
            <a:ext cx="402643" cy="402274"/>
            <a:chOff x="446049" y="1441577"/>
            <a:chExt cx="786384" cy="788667"/>
          </a:xfrm>
        </p:grpSpPr>
        <p:sp>
          <p:nvSpPr>
            <p:cNvPr id="82" name="Rectangle 81"/>
            <p:cNvSpPr/>
            <p:nvPr/>
          </p:nvSpPr>
          <p:spPr bwMode="auto">
            <a:xfrm>
              <a:off x="446049" y="1441577"/>
              <a:ext cx="786384" cy="788667"/>
            </a:xfrm>
            <a:prstGeom prst="rect">
              <a:avLst/>
            </a:prstGeom>
            <a:solidFill>
              <a:srgbClr val="0078D7"/>
            </a:solidFill>
            <a:ln w="10795" cap="flat" cmpd="sng" algn="ctr">
              <a:noFill/>
              <a:prstDash val="solid"/>
              <a:headEnd type="none" w="med" len="med"/>
              <a:tailEnd type="none" w="med" len="med"/>
            </a:ln>
            <a:effectLst/>
          </p:spPr>
          <p:txBody>
            <a:bodyPr vert="horz" wrap="square" lIns="0" tIns="46637" rIns="0" bIns="46637" numCol="1" rtlCol="0" anchor="ctr" anchorCtr="0" compatLnSpc="1">
              <a:prstTxWarp prst="textNoShape">
                <a:avLst/>
              </a:prstTxWarp>
            </a:bodyPr>
            <a:lstStyle/>
            <a:p>
              <a:pPr marL="0" marR="0" lvl="0" indent="0" algn="ctr"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0" cap="none" spc="0" normalizeH="0" baseline="0" noProof="0" dirty="0">
                <a:ln>
                  <a:noFill/>
                </a:ln>
                <a:gradFill>
                  <a:gsLst>
                    <a:gs pos="0">
                      <a:srgbClr val="FFFFFF"/>
                    </a:gs>
                    <a:gs pos="100000">
                      <a:srgbClr val="FFFFFF"/>
                    </a:gs>
                  </a:gsLst>
                  <a:lin ang="5400000" scaled="0"/>
                </a:gradFill>
                <a:effectLst/>
                <a:uLnTx/>
                <a:uFillTx/>
                <a:latin typeface="Segoe UI"/>
                <a:ea typeface="+mn-ea"/>
                <a:cs typeface="+mn-cs"/>
              </a:endParaRPr>
            </a:p>
          </p:txBody>
        </p:sp>
        <p:sp>
          <p:nvSpPr>
            <p:cNvPr id="83" name="Freeform 41"/>
            <p:cNvSpPr>
              <a:spLocks noEditPoints="1"/>
            </p:cNvSpPr>
            <p:nvPr/>
          </p:nvSpPr>
          <p:spPr bwMode="auto">
            <a:xfrm>
              <a:off x="546771" y="1553556"/>
              <a:ext cx="584941" cy="564709"/>
            </a:xfrm>
            <a:custGeom>
              <a:avLst/>
              <a:gdLst>
                <a:gd name="T0" fmla="*/ 120 w 120"/>
                <a:gd name="T1" fmla="*/ 0 h 120"/>
                <a:gd name="T2" fmla="*/ 0 w 120"/>
                <a:gd name="T3" fmla="*/ 0 h 120"/>
                <a:gd name="T4" fmla="*/ 0 w 120"/>
                <a:gd name="T5" fmla="*/ 120 h 120"/>
                <a:gd name="T6" fmla="*/ 24 w 120"/>
                <a:gd name="T7" fmla="*/ 120 h 120"/>
                <a:gd name="T8" fmla="*/ 24 w 120"/>
                <a:gd name="T9" fmla="*/ 116 h 120"/>
                <a:gd name="T10" fmla="*/ 60 w 120"/>
                <a:gd name="T11" fmla="*/ 80 h 120"/>
                <a:gd name="T12" fmla="*/ 96 w 120"/>
                <a:gd name="T13" fmla="*/ 116 h 120"/>
                <a:gd name="T14" fmla="*/ 96 w 120"/>
                <a:gd name="T15" fmla="*/ 120 h 120"/>
                <a:gd name="T16" fmla="*/ 120 w 120"/>
                <a:gd name="T17" fmla="*/ 120 h 120"/>
                <a:gd name="T18" fmla="*/ 120 w 120"/>
                <a:gd name="T19" fmla="*/ 0 h 120"/>
                <a:gd name="T20" fmla="*/ 36 w 120"/>
                <a:gd name="T21" fmla="*/ 48 h 120"/>
                <a:gd name="T22" fmla="*/ 60 w 120"/>
                <a:gd name="T23" fmla="*/ 24 h 120"/>
                <a:gd name="T24" fmla="*/ 84 w 120"/>
                <a:gd name="T25" fmla="*/ 48 h 120"/>
                <a:gd name="T26" fmla="*/ 60 w 120"/>
                <a:gd name="T27" fmla="*/ 72 h 120"/>
                <a:gd name="T28" fmla="*/ 36 w 120"/>
                <a:gd name="T29" fmla="*/ 48 h 120"/>
                <a:gd name="T30" fmla="*/ 112 w 120"/>
                <a:gd name="T31" fmla="*/ 112 h 120"/>
                <a:gd name="T32" fmla="*/ 104 w 120"/>
                <a:gd name="T33" fmla="*/ 112 h 120"/>
                <a:gd name="T34" fmla="*/ 77 w 120"/>
                <a:gd name="T35" fmla="*/ 75 h 120"/>
                <a:gd name="T36" fmla="*/ 92 w 120"/>
                <a:gd name="T37" fmla="*/ 48 h 120"/>
                <a:gd name="T38" fmla="*/ 60 w 120"/>
                <a:gd name="T39" fmla="*/ 16 h 120"/>
                <a:gd name="T40" fmla="*/ 28 w 120"/>
                <a:gd name="T41" fmla="*/ 48 h 120"/>
                <a:gd name="T42" fmla="*/ 43 w 120"/>
                <a:gd name="T43" fmla="*/ 75 h 120"/>
                <a:gd name="T44" fmla="*/ 16 w 120"/>
                <a:gd name="T45" fmla="*/ 112 h 120"/>
                <a:gd name="T46" fmla="*/ 8 w 120"/>
                <a:gd name="T47" fmla="*/ 112 h 120"/>
                <a:gd name="T48" fmla="*/ 8 w 120"/>
                <a:gd name="T49" fmla="*/ 8 h 120"/>
                <a:gd name="T50" fmla="*/ 112 w 120"/>
                <a:gd name="T51" fmla="*/ 8 h 120"/>
                <a:gd name="T52" fmla="*/ 112 w 120"/>
                <a:gd name="T53" fmla="*/ 112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20" h="120">
                  <a:moveTo>
                    <a:pt x="120" y="0"/>
                  </a:moveTo>
                  <a:cubicBezTo>
                    <a:pt x="0" y="0"/>
                    <a:pt x="0" y="0"/>
                    <a:pt x="0" y="0"/>
                  </a:cubicBezTo>
                  <a:cubicBezTo>
                    <a:pt x="0" y="120"/>
                    <a:pt x="0" y="120"/>
                    <a:pt x="0" y="120"/>
                  </a:cubicBezTo>
                  <a:cubicBezTo>
                    <a:pt x="24" y="120"/>
                    <a:pt x="24" y="120"/>
                    <a:pt x="24" y="120"/>
                  </a:cubicBezTo>
                  <a:cubicBezTo>
                    <a:pt x="24" y="116"/>
                    <a:pt x="24" y="116"/>
                    <a:pt x="24" y="116"/>
                  </a:cubicBezTo>
                  <a:cubicBezTo>
                    <a:pt x="24" y="96"/>
                    <a:pt x="40" y="80"/>
                    <a:pt x="60" y="80"/>
                  </a:cubicBezTo>
                  <a:cubicBezTo>
                    <a:pt x="80" y="80"/>
                    <a:pt x="96" y="96"/>
                    <a:pt x="96" y="116"/>
                  </a:cubicBezTo>
                  <a:cubicBezTo>
                    <a:pt x="96" y="120"/>
                    <a:pt x="96" y="120"/>
                    <a:pt x="96" y="120"/>
                  </a:cubicBezTo>
                  <a:cubicBezTo>
                    <a:pt x="120" y="120"/>
                    <a:pt x="120" y="120"/>
                    <a:pt x="120" y="120"/>
                  </a:cubicBezTo>
                  <a:lnTo>
                    <a:pt x="120" y="0"/>
                  </a:lnTo>
                  <a:close/>
                  <a:moveTo>
                    <a:pt x="36" y="48"/>
                  </a:moveTo>
                  <a:cubicBezTo>
                    <a:pt x="36" y="35"/>
                    <a:pt x="47" y="24"/>
                    <a:pt x="60" y="24"/>
                  </a:cubicBezTo>
                  <a:cubicBezTo>
                    <a:pt x="73" y="24"/>
                    <a:pt x="84" y="35"/>
                    <a:pt x="84" y="48"/>
                  </a:cubicBezTo>
                  <a:cubicBezTo>
                    <a:pt x="84" y="61"/>
                    <a:pt x="73" y="72"/>
                    <a:pt x="60" y="72"/>
                  </a:cubicBezTo>
                  <a:cubicBezTo>
                    <a:pt x="47" y="72"/>
                    <a:pt x="36" y="61"/>
                    <a:pt x="36" y="48"/>
                  </a:cubicBezTo>
                  <a:close/>
                  <a:moveTo>
                    <a:pt x="112" y="112"/>
                  </a:moveTo>
                  <a:cubicBezTo>
                    <a:pt x="104" y="112"/>
                    <a:pt x="104" y="112"/>
                    <a:pt x="104" y="112"/>
                  </a:cubicBezTo>
                  <a:cubicBezTo>
                    <a:pt x="102" y="95"/>
                    <a:pt x="91" y="81"/>
                    <a:pt x="77" y="75"/>
                  </a:cubicBezTo>
                  <a:cubicBezTo>
                    <a:pt x="86" y="70"/>
                    <a:pt x="92" y="60"/>
                    <a:pt x="92" y="48"/>
                  </a:cubicBezTo>
                  <a:cubicBezTo>
                    <a:pt x="92" y="30"/>
                    <a:pt x="78" y="16"/>
                    <a:pt x="60" y="16"/>
                  </a:cubicBezTo>
                  <a:cubicBezTo>
                    <a:pt x="42" y="16"/>
                    <a:pt x="28" y="30"/>
                    <a:pt x="28" y="48"/>
                  </a:cubicBezTo>
                  <a:cubicBezTo>
                    <a:pt x="28" y="60"/>
                    <a:pt x="34" y="70"/>
                    <a:pt x="43" y="75"/>
                  </a:cubicBezTo>
                  <a:cubicBezTo>
                    <a:pt x="28" y="81"/>
                    <a:pt x="18" y="95"/>
                    <a:pt x="16" y="112"/>
                  </a:cubicBezTo>
                  <a:cubicBezTo>
                    <a:pt x="8" y="112"/>
                    <a:pt x="8" y="112"/>
                    <a:pt x="8" y="112"/>
                  </a:cubicBezTo>
                  <a:cubicBezTo>
                    <a:pt x="8" y="8"/>
                    <a:pt x="8" y="8"/>
                    <a:pt x="8" y="8"/>
                  </a:cubicBezTo>
                  <a:cubicBezTo>
                    <a:pt x="112" y="8"/>
                    <a:pt x="112" y="8"/>
                    <a:pt x="112" y="8"/>
                  </a:cubicBezTo>
                  <a:lnTo>
                    <a:pt x="112" y="112"/>
                  </a:lnTo>
                  <a:close/>
                </a:path>
              </a:pathLst>
            </a:custGeom>
            <a:solidFill>
              <a:srgbClr val="FFFFFF"/>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Segoe UI"/>
                <a:ea typeface="+mn-ea"/>
                <a:cs typeface="+mn-cs"/>
              </a:endParaRPr>
            </a:p>
          </p:txBody>
        </p:sp>
      </p:grpSp>
      <p:grpSp>
        <p:nvGrpSpPr>
          <p:cNvPr id="84" name="Group 83"/>
          <p:cNvGrpSpPr/>
          <p:nvPr/>
        </p:nvGrpSpPr>
        <p:grpSpPr>
          <a:xfrm>
            <a:off x="231916" y="3896031"/>
            <a:ext cx="402336" cy="402336"/>
            <a:chOff x="1422289" y="1435556"/>
            <a:chExt cx="786384" cy="788667"/>
          </a:xfrm>
        </p:grpSpPr>
        <p:sp>
          <p:nvSpPr>
            <p:cNvPr id="85" name="Rectangle 84"/>
            <p:cNvSpPr/>
            <p:nvPr/>
          </p:nvSpPr>
          <p:spPr bwMode="auto">
            <a:xfrm>
              <a:off x="1422289" y="1435556"/>
              <a:ext cx="786384" cy="788667"/>
            </a:xfrm>
            <a:prstGeom prst="rect">
              <a:avLst/>
            </a:prstGeom>
            <a:solidFill>
              <a:srgbClr val="0078D7"/>
            </a:solidFill>
            <a:ln w="10795" cap="flat" cmpd="sng" algn="ctr">
              <a:noFill/>
              <a:prstDash val="solid"/>
              <a:headEnd type="none" w="med" len="med"/>
              <a:tailEnd type="none" w="med" len="med"/>
            </a:ln>
            <a:effectLst/>
          </p:spPr>
          <p:txBody>
            <a:bodyPr vert="horz" wrap="square" lIns="0" tIns="46637" rIns="0" bIns="46637" numCol="1" rtlCol="0" anchor="ctr" anchorCtr="0" compatLnSpc="1">
              <a:prstTxWarp prst="textNoShape">
                <a:avLst/>
              </a:prstTxWarp>
            </a:bodyPr>
            <a:lstStyle/>
            <a:p>
              <a:pPr marL="0" marR="0" lvl="0" indent="0" algn="ctr"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0" cap="none" spc="0" normalizeH="0" baseline="0" noProof="0" dirty="0">
                <a:ln>
                  <a:noFill/>
                </a:ln>
                <a:gradFill>
                  <a:gsLst>
                    <a:gs pos="0">
                      <a:srgbClr val="FFFFFF"/>
                    </a:gs>
                    <a:gs pos="100000">
                      <a:srgbClr val="FFFFFF"/>
                    </a:gs>
                  </a:gsLst>
                  <a:lin ang="5400000" scaled="0"/>
                </a:gradFill>
                <a:effectLst/>
                <a:uLnTx/>
                <a:uFillTx/>
                <a:latin typeface="Segoe UI"/>
                <a:ea typeface="+mn-ea"/>
                <a:cs typeface="+mn-cs"/>
              </a:endParaRPr>
            </a:p>
          </p:txBody>
        </p:sp>
        <p:sp>
          <p:nvSpPr>
            <p:cNvPr id="86" name="Freeform 7"/>
            <p:cNvSpPr>
              <a:spLocks noEditPoints="1"/>
            </p:cNvSpPr>
            <p:nvPr/>
          </p:nvSpPr>
          <p:spPr bwMode="auto">
            <a:xfrm>
              <a:off x="1558024" y="1547034"/>
              <a:ext cx="514913" cy="554768"/>
            </a:xfrm>
            <a:custGeom>
              <a:avLst/>
              <a:gdLst>
                <a:gd name="T0" fmla="*/ 73 w 106"/>
                <a:gd name="T1" fmla="*/ 68 h 118"/>
                <a:gd name="T2" fmla="*/ 90 w 106"/>
                <a:gd name="T3" fmla="*/ 37 h 118"/>
                <a:gd name="T4" fmla="*/ 53 w 106"/>
                <a:gd name="T5" fmla="*/ 0 h 118"/>
                <a:gd name="T6" fmla="*/ 16 w 106"/>
                <a:gd name="T7" fmla="*/ 37 h 118"/>
                <a:gd name="T8" fmla="*/ 33 w 106"/>
                <a:gd name="T9" fmla="*/ 68 h 118"/>
                <a:gd name="T10" fmla="*/ 0 w 106"/>
                <a:gd name="T11" fmla="*/ 117 h 118"/>
                <a:gd name="T12" fmla="*/ 0 w 106"/>
                <a:gd name="T13" fmla="*/ 118 h 118"/>
                <a:gd name="T14" fmla="*/ 10 w 106"/>
                <a:gd name="T15" fmla="*/ 118 h 118"/>
                <a:gd name="T16" fmla="*/ 10 w 106"/>
                <a:gd name="T17" fmla="*/ 117 h 118"/>
                <a:gd name="T18" fmla="*/ 53 w 106"/>
                <a:gd name="T19" fmla="*/ 74 h 118"/>
                <a:gd name="T20" fmla="*/ 96 w 106"/>
                <a:gd name="T21" fmla="*/ 117 h 118"/>
                <a:gd name="T22" fmla="*/ 96 w 106"/>
                <a:gd name="T23" fmla="*/ 118 h 118"/>
                <a:gd name="T24" fmla="*/ 106 w 106"/>
                <a:gd name="T25" fmla="*/ 118 h 118"/>
                <a:gd name="T26" fmla="*/ 106 w 106"/>
                <a:gd name="T27" fmla="*/ 117 h 118"/>
                <a:gd name="T28" fmla="*/ 73 w 106"/>
                <a:gd name="T29" fmla="*/ 68 h 118"/>
                <a:gd name="T30" fmla="*/ 53 w 106"/>
                <a:gd name="T31" fmla="*/ 10 h 118"/>
                <a:gd name="T32" fmla="*/ 80 w 106"/>
                <a:gd name="T33" fmla="*/ 37 h 118"/>
                <a:gd name="T34" fmla="*/ 53 w 106"/>
                <a:gd name="T35" fmla="*/ 64 h 118"/>
                <a:gd name="T36" fmla="*/ 26 w 106"/>
                <a:gd name="T37" fmla="*/ 37 h 118"/>
                <a:gd name="T38" fmla="*/ 53 w 106"/>
                <a:gd name="T39" fmla="*/ 10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06" h="118">
                  <a:moveTo>
                    <a:pt x="73" y="68"/>
                  </a:moveTo>
                  <a:cubicBezTo>
                    <a:pt x="84" y="61"/>
                    <a:pt x="90" y="50"/>
                    <a:pt x="90" y="37"/>
                  </a:cubicBezTo>
                  <a:cubicBezTo>
                    <a:pt x="90" y="17"/>
                    <a:pt x="73" y="0"/>
                    <a:pt x="53" y="0"/>
                  </a:cubicBezTo>
                  <a:cubicBezTo>
                    <a:pt x="33" y="0"/>
                    <a:pt x="16" y="17"/>
                    <a:pt x="16" y="37"/>
                  </a:cubicBezTo>
                  <a:cubicBezTo>
                    <a:pt x="16" y="50"/>
                    <a:pt x="22" y="61"/>
                    <a:pt x="33" y="68"/>
                  </a:cubicBezTo>
                  <a:cubicBezTo>
                    <a:pt x="13" y="76"/>
                    <a:pt x="0" y="96"/>
                    <a:pt x="0" y="117"/>
                  </a:cubicBezTo>
                  <a:cubicBezTo>
                    <a:pt x="0" y="118"/>
                    <a:pt x="0" y="118"/>
                    <a:pt x="0" y="118"/>
                  </a:cubicBezTo>
                  <a:cubicBezTo>
                    <a:pt x="10" y="118"/>
                    <a:pt x="10" y="118"/>
                    <a:pt x="10" y="118"/>
                  </a:cubicBezTo>
                  <a:cubicBezTo>
                    <a:pt x="10" y="117"/>
                    <a:pt x="10" y="117"/>
                    <a:pt x="10" y="117"/>
                  </a:cubicBezTo>
                  <a:cubicBezTo>
                    <a:pt x="10" y="93"/>
                    <a:pt x="29" y="74"/>
                    <a:pt x="53" y="74"/>
                  </a:cubicBezTo>
                  <a:cubicBezTo>
                    <a:pt x="77" y="74"/>
                    <a:pt x="96" y="93"/>
                    <a:pt x="96" y="117"/>
                  </a:cubicBezTo>
                  <a:cubicBezTo>
                    <a:pt x="96" y="118"/>
                    <a:pt x="96" y="118"/>
                    <a:pt x="96" y="118"/>
                  </a:cubicBezTo>
                  <a:cubicBezTo>
                    <a:pt x="106" y="118"/>
                    <a:pt x="106" y="118"/>
                    <a:pt x="106" y="118"/>
                  </a:cubicBezTo>
                  <a:cubicBezTo>
                    <a:pt x="106" y="117"/>
                    <a:pt x="106" y="117"/>
                    <a:pt x="106" y="117"/>
                  </a:cubicBezTo>
                  <a:cubicBezTo>
                    <a:pt x="106" y="96"/>
                    <a:pt x="93" y="76"/>
                    <a:pt x="73" y="68"/>
                  </a:cubicBezTo>
                  <a:close/>
                  <a:moveTo>
                    <a:pt x="53" y="10"/>
                  </a:moveTo>
                  <a:cubicBezTo>
                    <a:pt x="68" y="10"/>
                    <a:pt x="80" y="22"/>
                    <a:pt x="80" y="37"/>
                  </a:cubicBezTo>
                  <a:cubicBezTo>
                    <a:pt x="80" y="52"/>
                    <a:pt x="68" y="64"/>
                    <a:pt x="53" y="64"/>
                  </a:cubicBezTo>
                  <a:cubicBezTo>
                    <a:pt x="38" y="64"/>
                    <a:pt x="26" y="52"/>
                    <a:pt x="26" y="37"/>
                  </a:cubicBezTo>
                  <a:cubicBezTo>
                    <a:pt x="26" y="22"/>
                    <a:pt x="38" y="10"/>
                    <a:pt x="53" y="10"/>
                  </a:cubicBezTo>
                  <a:close/>
                </a:path>
              </a:pathLst>
            </a:custGeom>
            <a:solidFill>
              <a:srgbClr val="FFFFFF"/>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Segoe UI"/>
                <a:ea typeface="+mn-ea"/>
                <a:cs typeface="+mn-cs"/>
              </a:endParaRPr>
            </a:p>
          </p:txBody>
        </p:sp>
      </p:grpSp>
      <p:sp>
        <p:nvSpPr>
          <p:cNvPr id="87" name="TextBox 51"/>
          <p:cNvSpPr txBox="1"/>
          <p:nvPr/>
        </p:nvSpPr>
        <p:spPr>
          <a:xfrm>
            <a:off x="609593" y="5071068"/>
            <a:ext cx="4675108" cy="1384995"/>
          </a:xfrm>
          <a:prstGeom prst="rect">
            <a:avLst/>
          </a:prstGeom>
          <a:noFill/>
        </p:spPr>
        <p:txBody>
          <a:bodyPr wrap="square" lIns="186521" rtlCol="0">
            <a:spAutoFit/>
          </a:bodyPr>
          <a:lst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a:lstStyle>
          <a:p>
            <a:pPr marL="0" marR="0" lvl="0" indent="0" algn="l" defTabSz="932742"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gradFill>
                  <a:gsLst>
                    <a:gs pos="0">
                      <a:srgbClr val="404040"/>
                    </a:gs>
                    <a:gs pos="55000">
                      <a:srgbClr val="404040"/>
                    </a:gs>
                  </a:gsLst>
                  <a:lin ang="5400000" scaled="0"/>
                </a:gradFill>
                <a:effectLst/>
                <a:uLnTx/>
                <a:uFillTx/>
                <a:latin typeface="Segoe UI"/>
                <a:ea typeface="+mn-ea"/>
                <a:cs typeface="+mn-cs"/>
              </a:rPr>
              <a:t>OneDrive for Business API </a:t>
            </a:r>
          </a:p>
          <a:p>
            <a:pPr marL="0" marR="0" lvl="0" indent="0" algn="l" defTabSz="932742"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FF0000"/>
                </a:solidFill>
                <a:effectLst/>
                <a:uLnTx/>
                <a:uFillTx/>
                <a:latin typeface="Segoe UI"/>
                <a:ea typeface="+mn-ea"/>
                <a:cs typeface="+mn-cs"/>
              </a:rPr>
              <a:t>https://contoso-my.sharepoint.com/personal</a:t>
            </a:r>
          </a:p>
          <a:p>
            <a:pPr marL="0" marR="0" lvl="0" indent="0" algn="l" defTabSz="932742"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FF0000"/>
                </a:solidFill>
                <a:effectLst/>
                <a:uLnTx/>
                <a:uFillTx/>
                <a:latin typeface="Segoe UI"/>
                <a:ea typeface="+mn-ea"/>
                <a:cs typeface="+mn-cs"/>
              </a:rPr>
              <a:t>	/yina_contoso_com/_api/v2.0/drive</a:t>
            </a:r>
          </a:p>
          <a:p>
            <a:pPr marL="0" marR="0" lvl="0" indent="0" algn="l" defTabSz="932742"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FF0000"/>
                </a:solidFill>
                <a:effectLst/>
                <a:uLnTx/>
                <a:uFillTx/>
                <a:latin typeface="Segoe UI"/>
                <a:ea typeface="+mn-ea"/>
                <a:cs typeface="+mn-cs"/>
              </a:rPr>
              <a:t>https://contoso.sharepoint.com/sites</a:t>
            </a:r>
          </a:p>
          <a:p>
            <a:pPr marL="0" marR="0" lvl="0" indent="0" algn="l" defTabSz="932742"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FF0000"/>
                </a:solidFill>
                <a:effectLst/>
                <a:uLnTx/>
                <a:uFillTx/>
                <a:latin typeface="Segoe UI"/>
                <a:ea typeface="+mn-ea"/>
                <a:cs typeface="+mn-cs"/>
              </a:rPr>
              <a:t>	/designCouncil/_api/v2./drive</a:t>
            </a:r>
          </a:p>
        </p:txBody>
      </p:sp>
      <p:grpSp>
        <p:nvGrpSpPr>
          <p:cNvPr id="88" name="Group 87"/>
          <p:cNvGrpSpPr/>
          <p:nvPr/>
        </p:nvGrpSpPr>
        <p:grpSpPr>
          <a:xfrm>
            <a:off x="237159" y="5200866"/>
            <a:ext cx="402643" cy="402274"/>
            <a:chOff x="446049" y="1441577"/>
            <a:chExt cx="786384" cy="788667"/>
          </a:xfrm>
        </p:grpSpPr>
        <p:sp>
          <p:nvSpPr>
            <p:cNvPr id="89" name="Rectangle 88"/>
            <p:cNvSpPr/>
            <p:nvPr/>
          </p:nvSpPr>
          <p:spPr bwMode="auto">
            <a:xfrm>
              <a:off x="446049" y="1441577"/>
              <a:ext cx="786384" cy="788667"/>
            </a:xfrm>
            <a:prstGeom prst="rect">
              <a:avLst/>
            </a:prstGeom>
            <a:solidFill>
              <a:srgbClr val="0078D7"/>
            </a:solidFill>
            <a:ln w="10795" cap="flat" cmpd="sng" algn="ctr">
              <a:noFill/>
              <a:prstDash val="solid"/>
              <a:headEnd type="none" w="med" len="med"/>
              <a:tailEnd type="none" w="med" len="med"/>
            </a:ln>
            <a:effectLst/>
          </p:spPr>
          <p:txBody>
            <a:bodyPr vert="horz" wrap="square" lIns="0" tIns="46637" rIns="0" bIns="46637" numCol="1" rtlCol="0" anchor="ctr" anchorCtr="0" compatLnSpc="1">
              <a:prstTxWarp prst="textNoShape">
                <a:avLst/>
              </a:prstTxWarp>
            </a:bodyPr>
            <a:lstStyle/>
            <a:p>
              <a:pPr marL="0" marR="0" lvl="0" indent="0" algn="ctr"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0" cap="none" spc="0" normalizeH="0" baseline="0" noProof="0" dirty="0">
                <a:ln>
                  <a:noFill/>
                </a:ln>
                <a:gradFill>
                  <a:gsLst>
                    <a:gs pos="0">
                      <a:srgbClr val="FFFFFF"/>
                    </a:gs>
                    <a:gs pos="100000">
                      <a:srgbClr val="FFFFFF"/>
                    </a:gs>
                  </a:gsLst>
                  <a:lin ang="5400000" scaled="0"/>
                </a:gradFill>
                <a:effectLst/>
                <a:uLnTx/>
                <a:uFillTx/>
                <a:latin typeface="Segoe UI"/>
                <a:ea typeface="+mn-ea"/>
                <a:cs typeface="+mn-cs"/>
              </a:endParaRPr>
            </a:p>
          </p:txBody>
        </p:sp>
        <p:sp>
          <p:nvSpPr>
            <p:cNvPr id="90" name="Freeform 41"/>
            <p:cNvSpPr>
              <a:spLocks noEditPoints="1"/>
            </p:cNvSpPr>
            <p:nvPr/>
          </p:nvSpPr>
          <p:spPr bwMode="auto">
            <a:xfrm>
              <a:off x="546771" y="1553556"/>
              <a:ext cx="584941" cy="564709"/>
            </a:xfrm>
            <a:custGeom>
              <a:avLst/>
              <a:gdLst>
                <a:gd name="T0" fmla="*/ 120 w 120"/>
                <a:gd name="T1" fmla="*/ 0 h 120"/>
                <a:gd name="T2" fmla="*/ 0 w 120"/>
                <a:gd name="T3" fmla="*/ 0 h 120"/>
                <a:gd name="T4" fmla="*/ 0 w 120"/>
                <a:gd name="T5" fmla="*/ 120 h 120"/>
                <a:gd name="T6" fmla="*/ 24 w 120"/>
                <a:gd name="T7" fmla="*/ 120 h 120"/>
                <a:gd name="T8" fmla="*/ 24 w 120"/>
                <a:gd name="T9" fmla="*/ 116 h 120"/>
                <a:gd name="T10" fmla="*/ 60 w 120"/>
                <a:gd name="T11" fmla="*/ 80 h 120"/>
                <a:gd name="T12" fmla="*/ 96 w 120"/>
                <a:gd name="T13" fmla="*/ 116 h 120"/>
                <a:gd name="T14" fmla="*/ 96 w 120"/>
                <a:gd name="T15" fmla="*/ 120 h 120"/>
                <a:gd name="T16" fmla="*/ 120 w 120"/>
                <a:gd name="T17" fmla="*/ 120 h 120"/>
                <a:gd name="T18" fmla="*/ 120 w 120"/>
                <a:gd name="T19" fmla="*/ 0 h 120"/>
                <a:gd name="T20" fmla="*/ 36 w 120"/>
                <a:gd name="T21" fmla="*/ 48 h 120"/>
                <a:gd name="T22" fmla="*/ 60 w 120"/>
                <a:gd name="T23" fmla="*/ 24 h 120"/>
                <a:gd name="T24" fmla="*/ 84 w 120"/>
                <a:gd name="T25" fmla="*/ 48 h 120"/>
                <a:gd name="T26" fmla="*/ 60 w 120"/>
                <a:gd name="T27" fmla="*/ 72 h 120"/>
                <a:gd name="T28" fmla="*/ 36 w 120"/>
                <a:gd name="T29" fmla="*/ 48 h 120"/>
                <a:gd name="T30" fmla="*/ 112 w 120"/>
                <a:gd name="T31" fmla="*/ 112 h 120"/>
                <a:gd name="T32" fmla="*/ 104 w 120"/>
                <a:gd name="T33" fmla="*/ 112 h 120"/>
                <a:gd name="T34" fmla="*/ 77 w 120"/>
                <a:gd name="T35" fmla="*/ 75 h 120"/>
                <a:gd name="T36" fmla="*/ 92 w 120"/>
                <a:gd name="T37" fmla="*/ 48 h 120"/>
                <a:gd name="T38" fmla="*/ 60 w 120"/>
                <a:gd name="T39" fmla="*/ 16 h 120"/>
                <a:gd name="T40" fmla="*/ 28 w 120"/>
                <a:gd name="T41" fmla="*/ 48 h 120"/>
                <a:gd name="T42" fmla="*/ 43 w 120"/>
                <a:gd name="T43" fmla="*/ 75 h 120"/>
                <a:gd name="T44" fmla="*/ 16 w 120"/>
                <a:gd name="T45" fmla="*/ 112 h 120"/>
                <a:gd name="T46" fmla="*/ 8 w 120"/>
                <a:gd name="T47" fmla="*/ 112 h 120"/>
                <a:gd name="T48" fmla="*/ 8 w 120"/>
                <a:gd name="T49" fmla="*/ 8 h 120"/>
                <a:gd name="T50" fmla="*/ 112 w 120"/>
                <a:gd name="T51" fmla="*/ 8 h 120"/>
                <a:gd name="T52" fmla="*/ 112 w 120"/>
                <a:gd name="T53" fmla="*/ 112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20" h="120">
                  <a:moveTo>
                    <a:pt x="120" y="0"/>
                  </a:moveTo>
                  <a:cubicBezTo>
                    <a:pt x="0" y="0"/>
                    <a:pt x="0" y="0"/>
                    <a:pt x="0" y="0"/>
                  </a:cubicBezTo>
                  <a:cubicBezTo>
                    <a:pt x="0" y="120"/>
                    <a:pt x="0" y="120"/>
                    <a:pt x="0" y="120"/>
                  </a:cubicBezTo>
                  <a:cubicBezTo>
                    <a:pt x="24" y="120"/>
                    <a:pt x="24" y="120"/>
                    <a:pt x="24" y="120"/>
                  </a:cubicBezTo>
                  <a:cubicBezTo>
                    <a:pt x="24" y="116"/>
                    <a:pt x="24" y="116"/>
                    <a:pt x="24" y="116"/>
                  </a:cubicBezTo>
                  <a:cubicBezTo>
                    <a:pt x="24" y="96"/>
                    <a:pt x="40" y="80"/>
                    <a:pt x="60" y="80"/>
                  </a:cubicBezTo>
                  <a:cubicBezTo>
                    <a:pt x="80" y="80"/>
                    <a:pt x="96" y="96"/>
                    <a:pt x="96" y="116"/>
                  </a:cubicBezTo>
                  <a:cubicBezTo>
                    <a:pt x="96" y="120"/>
                    <a:pt x="96" y="120"/>
                    <a:pt x="96" y="120"/>
                  </a:cubicBezTo>
                  <a:cubicBezTo>
                    <a:pt x="120" y="120"/>
                    <a:pt x="120" y="120"/>
                    <a:pt x="120" y="120"/>
                  </a:cubicBezTo>
                  <a:lnTo>
                    <a:pt x="120" y="0"/>
                  </a:lnTo>
                  <a:close/>
                  <a:moveTo>
                    <a:pt x="36" y="48"/>
                  </a:moveTo>
                  <a:cubicBezTo>
                    <a:pt x="36" y="35"/>
                    <a:pt x="47" y="24"/>
                    <a:pt x="60" y="24"/>
                  </a:cubicBezTo>
                  <a:cubicBezTo>
                    <a:pt x="73" y="24"/>
                    <a:pt x="84" y="35"/>
                    <a:pt x="84" y="48"/>
                  </a:cubicBezTo>
                  <a:cubicBezTo>
                    <a:pt x="84" y="61"/>
                    <a:pt x="73" y="72"/>
                    <a:pt x="60" y="72"/>
                  </a:cubicBezTo>
                  <a:cubicBezTo>
                    <a:pt x="47" y="72"/>
                    <a:pt x="36" y="61"/>
                    <a:pt x="36" y="48"/>
                  </a:cubicBezTo>
                  <a:close/>
                  <a:moveTo>
                    <a:pt x="112" y="112"/>
                  </a:moveTo>
                  <a:cubicBezTo>
                    <a:pt x="104" y="112"/>
                    <a:pt x="104" y="112"/>
                    <a:pt x="104" y="112"/>
                  </a:cubicBezTo>
                  <a:cubicBezTo>
                    <a:pt x="102" y="95"/>
                    <a:pt x="91" y="81"/>
                    <a:pt x="77" y="75"/>
                  </a:cubicBezTo>
                  <a:cubicBezTo>
                    <a:pt x="86" y="70"/>
                    <a:pt x="92" y="60"/>
                    <a:pt x="92" y="48"/>
                  </a:cubicBezTo>
                  <a:cubicBezTo>
                    <a:pt x="92" y="30"/>
                    <a:pt x="78" y="16"/>
                    <a:pt x="60" y="16"/>
                  </a:cubicBezTo>
                  <a:cubicBezTo>
                    <a:pt x="42" y="16"/>
                    <a:pt x="28" y="30"/>
                    <a:pt x="28" y="48"/>
                  </a:cubicBezTo>
                  <a:cubicBezTo>
                    <a:pt x="28" y="60"/>
                    <a:pt x="34" y="70"/>
                    <a:pt x="43" y="75"/>
                  </a:cubicBezTo>
                  <a:cubicBezTo>
                    <a:pt x="28" y="81"/>
                    <a:pt x="18" y="95"/>
                    <a:pt x="16" y="112"/>
                  </a:cubicBezTo>
                  <a:cubicBezTo>
                    <a:pt x="8" y="112"/>
                    <a:pt x="8" y="112"/>
                    <a:pt x="8" y="112"/>
                  </a:cubicBezTo>
                  <a:cubicBezTo>
                    <a:pt x="8" y="8"/>
                    <a:pt x="8" y="8"/>
                    <a:pt x="8" y="8"/>
                  </a:cubicBezTo>
                  <a:cubicBezTo>
                    <a:pt x="112" y="8"/>
                    <a:pt x="112" y="8"/>
                    <a:pt x="112" y="8"/>
                  </a:cubicBezTo>
                  <a:lnTo>
                    <a:pt x="112" y="112"/>
                  </a:lnTo>
                  <a:close/>
                </a:path>
              </a:pathLst>
            </a:custGeom>
            <a:solidFill>
              <a:srgbClr val="FFFFFF"/>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Segoe UI"/>
                <a:ea typeface="+mn-ea"/>
                <a:cs typeface="+mn-cs"/>
              </a:endParaRPr>
            </a:p>
          </p:txBody>
        </p:sp>
      </p:grpSp>
      <p:sp>
        <p:nvSpPr>
          <p:cNvPr id="91" name="TextBox 90"/>
          <p:cNvSpPr txBox="1"/>
          <p:nvPr/>
        </p:nvSpPr>
        <p:spPr>
          <a:xfrm>
            <a:off x="7128739" y="5603140"/>
            <a:ext cx="4430613" cy="646331"/>
          </a:xfrm>
          <a:prstGeom prst="rect">
            <a:avLst/>
          </a:prstGeom>
          <a:noFill/>
        </p:spPr>
        <p:txBody>
          <a:bodyPr wrap="square" lIns="186521" rtlCol="0">
            <a:spAutoFit/>
          </a:bodyPr>
          <a:lst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a:lstStyle>
          <a:p>
            <a:pPr marL="0" marR="0" lvl="0" indent="0" algn="l" defTabSz="932742"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gradFill>
                  <a:gsLst>
                    <a:gs pos="0">
                      <a:srgbClr val="404040"/>
                    </a:gs>
                    <a:gs pos="55000">
                      <a:srgbClr val="404040"/>
                    </a:gs>
                  </a:gsLst>
                  <a:lin ang="5400000" scaled="0"/>
                </a:gradFill>
                <a:effectLst/>
                <a:uLnTx/>
                <a:uFillTx/>
                <a:latin typeface="Segoe UI"/>
                <a:ea typeface="+mn-ea"/>
                <a:cs typeface="+mn-cs"/>
              </a:rPr>
              <a:t>OneDrive API </a:t>
            </a:r>
          </a:p>
          <a:p>
            <a:pPr marL="0" marR="0" lvl="0" indent="0" algn="l" defTabSz="932742"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FF0000"/>
                </a:solidFill>
                <a:effectLst/>
                <a:uLnTx/>
                <a:uFillTx/>
                <a:latin typeface="Segoe UI"/>
                <a:ea typeface="+mn-ea"/>
                <a:cs typeface="+mn-cs"/>
              </a:rPr>
              <a:t>https://api.onedrive.com/v1.0/drive</a:t>
            </a:r>
          </a:p>
        </p:txBody>
      </p:sp>
      <p:grpSp>
        <p:nvGrpSpPr>
          <p:cNvPr id="92" name="Group 91"/>
          <p:cNvGrpSpPr/>
          <p:nvPr/>
        </p:nvGrpSpPr>
        <p:grpSpPr>
          <a:xfrm>
            <a:off x="6756612" y="5732938"/>
            <a:ext cx="402336" cy="402336"/>
            <a:chOff x="1422289" y="1435556"/>
            <a:chExt cx="786384" cy="788667"/>
          </a:xfrm>
        </p:grpSpPr>
        <p:sp>
          <p:nvSpPr>
            <p:cNvPr id="93" name="Rectangle 92"/>
            <p:cNvSpPr/>
            <p:nvPr/>
          </p:nvSpPr>
          <p:spPr bwMode="auto">
            <a:xfrm>
              <a:off x="1422289" y="1435556"/>
              <a:ext cx="786384" cy="788667"/>
            </a:xfrm>
            <a:prstGeom prst="rect">
              <a:avLst/>
            </a:prstGeom>
            <a:solidFill>
              <a:srgbClr val="0078D7"/>
            </a:solidFill>
            <a:ln w="10795" cap="flat" cmpd="sng" algn="ctr">
              <a:noFill/>
              <a:prstDash val="solid"/>
              <a:headEnd type="none" w="med" len="med"/>
              <a:tailEnd type="none" w="med" len="med"/>
            </a:ln>
            <a:effectLst/>
          </p:spPr>
          <p:txBody>
            <a:bodyPr vert="horz" wrap="square" lIns="0" tIns="46637" rIns="0" bIns="46637" numCol="1" rtlCol="0" anchor="ctr" anchorCtr="0" compatLnSpc="1">
              <a:prstTxWarp prst="textNoShape">
                <a:avLst/>
              </a:prstTxWarp>
            </a:bodyPr>
            <a:lstStyle/>
            <a:p>
              <a:pPr marL="0" marR="0" lvl="0" indent="0" algn="ctr"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0" cap="none" spc="0" normalizeH="0" baseline="0" noProof="0" dirty="0">
                <a:ln>
                  <a:noFill/>
                </a:ln>
                <a:gradFill>
                  <a:gsLst>
                    <a:gs pos="0">
                      <a:srgbClr val="FFFFFF"/>
                    </a:gs>
                    <a:gs pos="100000">
                      <a:srgbClr val="FFFFFF"/>
                    </a:gs>
                  </a:gsLst>
                  <a:lin ang="5400000" scaled="0"/>
                </a:gradFill>
                <a:effectLst/>
                <a:uLnTx/>
                <a:uFillTx/>
                <a:latin typeface="Segoe UI"/>
                <a:ea typeface="+mn-ea"/>
                <a:cs typeface="+mn-cs"/>
              </a:endParaRPr>
            </a:p>
          </p:txBody>
        </p:sp>
        <p:sp>
          <p:nvSpPr>
            <p:cNvPr id="94" name="Freeform 7"/>
            <p:cNvSpPr>
              <a:spLocks noEditPoints="1"/>
            </p:cNvSpPr>
            <p:nvPr/>
          </p:nvSpPr>
          <p:spPr bwMode="auto">
            <a:xfrm>
              <a:off x="1558024" y="1547034"/>
              <a:ext cx="514913" cy="554768"/>
            </a:xfrm>
            <a:custGeom>
              <a:avLst/>
              <a:gdLst>
                <a:gd name="T0" fmla="*/ 73 w 106"/>
                <a:gd name="T1" fmla="*/ 68 h 118"/>
                <a:gd name="T2" fmla="*/ 90 w 106"/>
                <a:gd name="T3" fmla="*/ 37 h 118"/>
                <a:gd name="T4" fmla="*/ 53 w 106"/>
                <a:gd name="T5" fmla="*/ 0 h 118"/>
                <a:gd name="T6" fmla="*/ 16 w 106"/>
                <a:gd name="T7" fmla="*/ 37 h 118"/>
                <a:gd name="T8" fmla="*/ 33 w 106"/>
                <a:gd name="T9" fmla="*/ 68 h 118"/>
                <a:gd name="T10" fmla="*/ 0 w 106"/>
                <a:gd name="T11" fmla="*/ 117 h 118"/>
                <a:gd name="T12" fmla="*/ 0 w 106"/>
                <a:gd name="T13" fmla="*/ 118 h 118"/>
                <a:gd name="T14" fmla="*/ 10 w 106"/>
                <a:gd name="T15" fmla="*/ 118 h 118"/>
                <a:gd name="T16" fmla="*/ 10 w 106"/>
                <a:gd name="T17" fmla="*/ 117 h 118"/>
                <a:gd name="T18" fmla="*/ 53 w 106"/>
                <a:gd name="T19" fmla="*/ 74 h 118"/>
                <a:gd name="T20" fmla="*/ 96 w 106"/>
                <a:gd name="T21" fmla="*/ 117 h 118"/>
                <a:gd name="T22" fmla="*/ 96 w 106"/>
                <a:gd name="T23" fmla="*/ 118 h 118"/>
                <a:gd name="T24" fmla="*/ 106 w 106"/>
                <a:gd name="T25" fmla="*/ 118 h 118"/>
                <a:gd name="T26" fmla="*/ 106 w 106"/>
                <a:gd name="T27" fmla="*/ 117 h 118"/>
                <a:gd name="T28" fmla="*/ 73 w 106"/>
                <a:gd name="T29" fmla="*/ 68 h 118"/>
                <a:gd name="T30" fmla="*/ 53 w 106"/>
                <a:gd name="T31" fmla="*/ 10 h 118"/>
                <a:gd name="T32" fmla="*/ 80 w 106"/>
                <a:gd name="T33" fmla="*/ 37 h 118"/>
                <a:gd name="T34" fmla="*/ 53 w 106"/>
                <a:gd name="T35" fmla="*/ 64 h 118"/>
                <a:gd name="T36" fmla="*/ 26 w 106"/>
                <a:gd name="T37" fmla="*/ 37 h 118"/>
                <a:gd name="T38" fmla="*/ 53 w 106"/>
                <a:gd name="T39" fmla="*/ 10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06" h="118">
                  <a:moveTo>
                    <a:pt x="73" y="68"/>
                  </a:moveTo>
                  <a:cubicBezTo>
                    <a:pt x="84" y="61"/>
                    <a:pt x="90" y="50"/>
                    <a:pt x="90" y="37"/>
                  </a:cubicBezTo>
                  <a:cubicBezTo>
                    <a:pt x="90" y="17"/>
                    <a:pt x="73" y="0"/>
                    <a:pt x="53" y="0"/>
                  </a:cubicBezTo>
                  <a:cubicBezTo>
                    <a:pt x="33" y="0"/>
                    <a:pt x="16" y="17"/>
                    <a:pt x="16" y="37"/>
                  </a:cubicBezTo>
                  <a:cubicBezTo>
                    <a:pt x="16" y="50"/>
                    <a:pt x="22" y="61"/>
                    <a:pt x="33" y="68"/>
                  </a:cubicBezTo>
                  <a:cubicBezTo>
                    <a:pt x="13" y="76"/>
                    <a:pt x="0" y="96"/>
                    <a:pt x="0" y="117"/>
                  </a:cubicBezTo>
                  <a:cubicBezTo>
                    <a:pt x="0" y="118"/>
                    <a:pt x="0" y="118"/>
                    <a:pt x="0" y="118"/>
                  </a:cubicBezTo>
                  <a:cubicBezTo>
                    <a:pt x="10" y="118"/>
                    <a:pt x="10" y="118"/>
                    <a:pt x="10" y="118"/>
                  </a:cubicBezTo>
                  <a:cubicBezTo>
                    <a:pt x="10" y="117"/>
                    <a:pt x="10" y="117"/>
                    <a:pt x="10" y="117"/>
                  </a:cubicBezTo>
                  <a:cubicBezTo>
                    <a:pt x="10" y="93"/>
                    <a:pt x="29" y="74"/>
                    <a:pt x="53" y="74"/>
                  </a:cubicBezTo>
                  <a:cubicBezTo>
                    <a:pt x="77" y="74"/>
                    <a:pt x="96" y="93"/>
                    <a:pt x="96" y="117"/>
                  </a:cubicBezTo>
                  <a:cubicBezTo>
                    <a:pt x="96" y="118"/>
                    <a:pt x="96" y="118"/>
                    <a:pt x="96" y="118"/>
                  </a:cubicBezTo>
                  <a:cubicBezTo>
                    <a:pt x="106" y="118"/>
                    <a:pt x="106" y="118"/>
                    <a:pt x="106" y="118"/>
                  </a:cubicBezTo>
                  <a:cubicBezTo>
                    <a:pt x="106" y="117"/>
                    <a:pt x="106" y="117"/>
                    <a:pt x="106" y="117"/>
                  </a:cubicBezTo>
                  <a:cubicBezTo>
                    <a:pt x="106" y="96"/>
                    <a:pt x="93" y="76"/>
                    <a:pt x="73" y="68"/>
                  </a:cubicBezTo>
                  <a:close/>
                  <a:moveTo>
                    <a:pt x="53" y="10"/>
                  </a:moveTo>
                  <a:cubicBezTo>
                    <a:pt x="68" y="10"/>
                    <a:pt x="80" y="22"/>
                    <a:pt x="80" y="37"/>
                  </a:cubicBezTo>
                  <a:cubicBezTo>
                    <a:pt x="80" y="52"/>
                    <a:pt x="68" y="64"/>
                    <a:pt x="53" y="64"/>
                  </a:cubicBezTo>
                  <a:cubicBezTo>
                    <a:pt x="38" y="64"/>
                    <a:pt x="26" y="52"/>
                    <a:pt x="26" y="37"/>
                  </a:cubicBezTo>
                  <a:cubicBezTo>
                    <a:pt x="26" y="22"/>
                    <a:pt x="38" y="10"/>
                    <a:pt x="53" y="10"/>
                  </a:cubicBezTo>
                  <a:close/>
                </a:path>
              </a:pathLst>
            </a:custGeom>
            <a:solidFill>
              <a:srgbClr val="FFFFFF"/>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Segoe UI"/>
                <a:ea typeface="+mn-ea"/>
                <a:cs typeface="+mn-cs"/>
              </a:endParaRPr>
            </a:p>
          </p:txBody>
        </p:sp>
      </p:grpSp>
      <p:sp>
        <p:nvSpPr>
          <p:cNvPr id="95" name="TextBox 51"/>
          <p:cNvSpPr txBox="1"/>
          <p:nvPr/>
        </p:nvSpPr>
        <p:spPr>
          <a:xfrm>
            <a:off x="5536934" y="4050162"/>
            <a:ext cx="6721292" cy="1384995"/>
          </a:xfrm>
          <a:prstGeom prst="rect">
            <a:avLst/>
          </a:prstGeom>
          <a:noFill/>
        </p:spPr>
        <p:txBody>
          <a:bodyPr wrap="square" lIns="186521" rtlCol="0">
            <a:spAutoFit/>
          </a:bodyPr>
          <a:lst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a:lstStyle>
          <a:p>
            <a:pPr marL="0" marR="0" lvl="0" indent="0" algn="l" defTabSz="932742"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gradFill>
                  <a:gsLst>
                    <a:gs pos="0">
                      <a:srgbClr val="404040"/>
                    </a:gs>
                    <a:gs pos="55000">
                      <a:srgbClr val="404040"/>
                    </a:gs>
                  </a:gsLst>
                  <a:lin ang="5400000" scaled="0"/>
                </a:gradFill>
                <a:effectLst/>
                <a:uLnTx/>
                <a:uFillTx/>
                <a:latin typeface="Segoe UI"/>
                <a:ea typeface="+mn-ea"/>
                <a:cs typeface="+mn-cs"/>
              </a:rPr>
              <a:t>Office Graph in SharePoint Online </a:t>
            </a:r>
          </a:p>
          <a:p>
            <a:pPr marL="0" marR="0" lvl="0" indent="0" algn="l" defTabSz="932742"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FF0000"/>
                </a:solidFill>
                <a:effectLst/>
                <a:uLnTx/>
                <a:uFillTx/>
                <a:latin typeface="Segoe UI"/>
                <a:ea typeface="+mn-ea"/>
                <a:cs typeface="+mn-cs"/>
              </a:rPr>
              <a:t>https://contoso.sharepoint.com/_api/search/query?Querytext='*'&amp;Properties='GraphQuery:actor(ME,action\:1020,or(action\:1020\,action\:1003,action\:1001,action\:1024,action\:1005,action\:1037,action\:1039,action\:1036)'&amp;SelectProperties='Docid,Title</a:t>
            </a:r>
            <a:endParaRPr kumimoji="0" lang="en-US" sz="1400" b="0" i="0" u="none" strike="noStrike" kern="1200" cap="none" spc="0" normalizeH="0" baseline="0" noProof="0" dirty="0">
              <a:ln>
                <a:noFill/>
              </a:ln>
              <a:solidFill>
                <a:srgbClr val="FF0000"/>
              </a:solidFill>
              <a:effectLst/>
              <a:uLnTx/>
              <a:uFillTx/>
              <a:latin typeface="Segoe UI"/>
              <a:ea typeface="+mn-ea"/>
              <a:cs typeface="+mn-cs"/>
            </a:endParaRPr>
          </a:p>
        </p:txBody>
      </p:sp>
      <p:grpSp>
        <p:nvGrpSpPr>
          <p:cNvPr id="96" name="Group 95"/>
          <p:cNvGrpSpPr/>
          <p:nvPr/>
        </p:nvGrpSpPr>
        <p:grpSpPr>
          <a:xfrm>
            <a:off x="5284701" y="4234581"/>
            <a:ext cx="402643" cy="402274"/>
            <a:chOff x="446049" y="1441577"/>
            <a:chExt cx="786384" cy="788667"/>
          </a:xfrm>
        </p:grpSpPr>
        <p:sp>
          <p:nvSpPr>
            <p:cNvPr id="97" name="Rectangle 96"/>
            <p:cNvSpPr/>
            <p:nvPr/>
          </p:nvSpPr>
          <p:spPr bwMode="auto">
            <a:xfrm>
              <a:off x="446049" y="1441577"/>
              <a:ext cx="786384" cy="788667"/>
            </a:xfrm>
            <a:prstGeom prst="rect">
              <a:avLst/>
            </a:prstGeom>
            <a:solidFill>
              <a:srgbClr val="0078D7"/>
            </a:solidFill>
            <a:ln w="10795" cap="flat" cmpd="sng" algn="ctr">
              <a:noFill/>
              <a:prstDash val="solid"/>
              <a:headEnd type="none" w="med" len="med"/>
              <a:tailEnd type="none" w="med" len="med"/>
            </a:ln>
            <a:effectLst/>
          </p:spPr>
          <p:txBody>
            <a:bodyPr vert="horz" wrap="square" lIns="0" tIns="46637" rIns="0" bIns="46637" numCol="1" rtlCol="0" anchor="ctr" anchorCtr="0" compatLnSpc="1">
              <a:prstTxWarp prst="textNoShape">
                <a:avLst/>
              </a:prstTxWarp>
            </a:bodyPr>
            <a:lstStyle/>
            <a:p>
              <a:pPr marL="0" marR="0" lvl="0" indent="0" algn="ctr"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0" cap="none" spc="0" normalizeH="0" baseline="0" noProof="0" dirty="0">
                <a:ln>
                  <a:noFill/>
                </a:ln>
                <a:gradFill>
                  <a:gsLst>
                    <a:gs pos="0">
                      <a:srgbClr val="FFFFFF"/>
                    </a:gs>
                    <a:gs pos="100000">
                      <a:srgbClr val="FFFFFF"/>
                    </a:gs>
                  </a:gsLst>
                  <a:lin ang="5400000" scaled="0"/>
                </a:gradFill>
                <a:effectLst/>
                <a:uLnTx/>
                <a:uFillTx/>
                <a:latin typeface="Segoe UI"/>
                <a:ea typeface="+mn-ea"/>
                <a:cs typeface="+mn-cs"/>
              </a:endParaRPr>
            </a:p>
          </p:txBody>
        </p:sp>
        <p:sp>
          <p:nvSpPr>
            <p:cNvPr id="98" name="Freeform 41"/>
            <p:cNvSpPr>
              <a:spLocks noEditPoints="1"/>
            </p:cNvSpPr>
            <p:nvPr/>
          </p:nvSpPr>
          <p:spPr bwMode="auto">
            <a:xfrm>
              <a:off x="546771" y="1553556"/>
              <a:ext cx="584941" cy="564709"/>
            </a:xfrm>
            <a:custGeom>
              <a:avLst/>
              <a:gdLst>
                <a:gd name="T0" fmla="*/ 120 w 120"/>
                <a:gd name="T1" fmla="*/ 0 h 120"/>
                <a:gd name="T2" fmla="*/ 0 w 120"/>
                <a:gd name="T3" fmla="*/ 0 h 120"/>
                <a:gd name="T4" fmla="*/ 0 w 120"/>
                <a:gd name="T5" fmla="*/ 120 h 120"/>
                <a:gd name="T6" fmla="*/ 24 w 120"/>
                <a:gd name="T7" fmla="*/ 120 h 120"/>
                <a:gd name="T8" fmla="*/ 24 w 120"/>
                <a:gd name="T9" fmla="*/ 116 h 120"/>
                <a:gd name="T10" fmla="*/ 60 w 120"/>
                <a:gd name="T11" fmla="*/ 80 h 120"/>
                <a:gd name="T12" fmla="*/ 96 w 120"/>
                <a:gd name="T13" fmla="*/ 116 h 120"/>
                <a:gd name="T14" fmla="*/ 96 w 120"/>
                <a:gd name="T15" fmla="*/ 120 h 120"/>
                <a:gd name="T16" fmla="*/ 120 w 120"/>
                <a:gd name="T17" fmla="*/ 120 h 120"/>
                <a:gd name="T18" fmla="*/ 120 w 120"/>
                <a:gd name="T19" fmla="*/ 0 h 120"/>
                <a:gd name="T20" fmla="*/ 36 w 120"/>
                <a:gd name="T21" fmla="*/ 48 h 120"/>
                <a:gd name="T22" fmla="*/ 60 w 120"/>
                <a:gd name="T23" fmla="*/ 24 h 120"/>
                <a:gd name="T24" fmla="*/ 84 w 120"/>
                <a:gd name="T25" fmla="*/ 48 h 120"/>
                <a:gd name="T26" fmla="*/ 60 w 120"/>
                <a:gd name="T27" fmla="*/ 72 h 120"/>
                <a:gd name="T28" fmla="*/ 36 w 120"/>
                <a:gd name="T29" fmla="*/ 48 h 120"/>
                <a:gd name="T30" fmla="*/ 112 w 120"/>
                <a:gd name="T31" fmla="*/ 112 h 120"/>
                <a:gd name="T32" fmla="*/ 104 w 120"/>
                <a:gd name="T33" fmla="*/ 112 h 120"/>
                <a:gd name="T34" fmla="*/ 77 w 120"/>
                <a:gd name="T35" fmla="*/ 75 h 120"/>
                <a:gd name="T36" fmla="*/ 92 w 120"/>
                <a:gd name="T37" fmla="*/ 48 h 120"/>
                <a:gd name="T38" fmla="*/ 60 w 120"/>
                <a:gd name="T39" fmla="*/ 16 h 120"/>
                <a:gd name="T40" fmla="*/ 28 w 120"/>
                <a:gd name="T41" fmla="*/ 48 h 120"/>
                <a:gd name="T42" fmla="*/ 43 w 120"/>
                <a:gd name="T43" fmla="*/ 75 h 120"/>
                <a:gd name="T44" fmla="*/ 16 w 120"/>
                <a:gd name="T45" fmla="*/ 112 h 120"/>
                <a:gd name="T46" fmla="*/ 8 w 120"/>
                <a:gd name="T47" fmla="*/ 112 h 120"/>
                <a:gd name="T48" fmla="*/ 8 w 120"/>
                <a:gd name="T49" fmla="*/ 8 h 120"/>
                <a:gd name="T50" fmla="*/ 112 w 120"/>
                <a:gd name="T51" fmla="*/ 8 h 120"/>
                <a:gd name="T52" fmla="*/ 112 w 120"/>
                <a:gd name="T53" fmla="*/ 112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20" h="120">
                  <a:moveTo>
                    <a:pt x="120" y="0"/>
                  </a:moveTo>
                  <a:cubicBezTo>
                    <a:pt x="0" y="0"/>
                    <a:pt x="0" y="0"/>
                    <a:pt x="0" y="0"/>
                  </a:cubicBezTo>
                  <a:cubicBezTo>
                    <a:pt x="0" y="120"/>
                    <a:pt x="0" y="120"/>
                    <a:pt x="0" y="120"/>
                  </a:cubicBezTo>
                  <a:cubicBezTo>
                    <a:pt x="24" y="120"/>
                    <a:pt x="24" y="120"/>
                    <a:pt x="24" y="120"/>
                  </a:cubicBezTo>
                  <a:cubicBezTo>
                    <a:pt x="24" y="116"/>
                    <a:pt x="24" y="116"/>
                    <a:pt x="24" y="116"/>
                  </a:cubicBezTo>
                  <a:cubicBezTo>
                    <a:pt x="24" y="96"/>
                    <a:pt x="40" y="80"/>
                    <a:pt x="60" y="80"/>
                  </a:cubicBezTo>
                  <a:cubicBezTo>
                    <a:pt x="80" y="80"/>
                    <a:pt x="96" y="96"/>
                    <a:pt x="96" y="116"/>
                  </a:cubicBezTo>
                  <a:cubicBezTo>
                    <a:pt x="96" y="120"/>
                    <a:pt x="96" y="120"/>
                    <a:pt x="96" y="120"/>
                  </a:cubicBezTo>
                  <a:cubicBezTo>
                    <a:pt x="120" y="120"/>
                    <a:pt x="120" y="120"/>
                    <a:pt x="120" y="120"/>
                  </a:cubicBezTo>
                  <a:lnTo>
                    <a:pt x="120" y="0"/>
                  </a:lnTo>
                  <a:close/>
                  <a:moveTo>
                    <a:pt x="36" y="48"/>
                  </a:moveTo>
                  <a:cubicBezTo>
                    <a:pt x="36" y="35"/>
                    <a:pt x="47" y="24"/>
                    <a:pt x="60" y="24"/>
                  </a:cubicBezTo>
                  <a:cubicBezTo>
                    <a:pt x="73" y="24"/>
                    <a:pt x="84" y="35"/>
                    <a:pt x="84" y="48"/>
                  </a:cubicBezTo>
                  <a:cubicBezTo>
                    <a:pt x="84" y="61"/>
                    <a:pt x="73" y="72"/>
                    <a:pt x="60" y="72"/>
                  </a:cubicBezTo>
                  <a:cubicBezTo>
                    <a:pt x="47" y="72"/>
                    <a:pt x="36" y="61"/>
                    <a:pt x="36" y="48"/>
                  </a:cubicBezTo>
                  <a:close/>
                  <a:moveTo>
                    <a:pt x="112" y="112"/>
                  </a:moveTo>
                  <a:cubicBezTo>
                    <a:pt x="104" y="112"/>
                    <a:pt x="104" y="112"/>
                    <a:pt x="104" y="112"/>
                  </a:cubicBezTo>
                  <a:cubicBezTo>
                    <a:pt x="102" y="95"/>
                    <a:pt x="91" y="81"/>
                    <a:pt x="77" y="75"/>
                  </a:cubicBezTo>
                  <a:cubicBezTo>
                    <a:pt x="86" y="70"/>
                    <a:pt x="92" y="60"/>
                    <a:pt x="92" y="48"/>
                  </a:cubicBezTo>
                  <a:cubicBezTo>
                    <a:pt x="92" y="30"/>
                    <a:pt x="78" y="16"/>
                    <a:pt x="60" y="16"/>
                  </a:cubicBezTo>
                  <a:cubicBezTo>
                    <a:pt x="42" y="16"/>
                    <a:pt x="28" y="30"/>
                    <a:pt x="28" y="48"/>
                  </a:cubicBezTo>
                  <a:cubicBezTo>
                    <a:pt x="28" y="60"/>
                    <a:pt x="34" y="70"/>
                    <a:pt x="43" y="75"/>
                  </a:cubicBezTo>
                  <a:cubicBezTo>
                    <a:pt x="28" y="81"/>
                    <a:pt x="18" y="95"/>
                    <a:pt x="16" y="112"/>
                  </a:cubicBezTo>
                  <a:cubicBezTo>
                    <a:pt x="8" y="112"/>
                    <a:pt x="8" y="112"/>
                    <a:pt x="8" y="112"/>
                  </a:cubicBezTo>
                  <a:cubicBezTo>
                    <a:pt x="8" y="8"/>
                    <a:pt x="8" y="8"/>
                    <a:pt x="8" y="8"/>
                  </a:cubicBezTo>
                  <a:cubicBezTo>
                    <a:pt x="112" y="8"/>
                    <a:pt x="112" y="8"/>
                    <a:pt x="112" y="8"/>
                  </a:cubicBezTo>
                  <a:lnTo>
                    <a:pt x="112" y="112"/>
                  </a:lnTo>
                  <a:close/>
                </a:path>
              </a:pathLst>
            </a:custGeom>
            <a:solidFill>
              <a:srgbClr val="FFFFFF"/>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Segoe UI"/>
                <a:ea typeface="+mn-ea"/>
                <a:cs typeface="+mn-cs"/>
              </a:endParaRPr>
            </a:p>
          </p:txBody>
        </p:sp>
      </p:grpSp>
    </p:spTree>
    <p:extLst>
      <p:ext uri="{BB962C8B-B14F-4D97-AF65-F5344CB8AC3E}">
        <p14:creationId xmlns:p14="http://schemas.microsoft.com/office/powerpoint/2010/main" val="36229700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Unified API style – single endpoint</a:t>
            </a:r>
          </a:p>
        </p:txBody>
      </p:sp>
      <p:graphicFrame>
        <p:nvGraphicFramePr>
          <p:cNvPr id="19" name="Table 18"/>
          <p:cNvGraphicFramePr>
            <a:graphicFrameLocks noGrp="1"/>
          </p:cNvGraphicFramePr>
          <p:nvPr>
            <p:extLst/>
          </p:nvPr>
        </p:nvGraphicFramePr>
        <p:xfrm>
          <a:off x="274639" y="1932897"/>
          <a:ext cx="12177239" cy="4346552"/>
        </p:xfrm>
        <a:graphic>
          <a:graphicData uri="http://schemas.openxmlformats.org/drawingml/2006/table">
            <a:tbl>
              <a:tblPr/>
              <a:tblGrid>
                <a:gridCol w="3733800">
                  <a:extLst>
                    <a:ext uri="{9D8B030D-6E8A-4147-A177-3AD203B41FA5}">
                      <a16:colId xmlns:a16="http://schemas.microsoft.com/office/drawing/2014/main" val="2932058462"/>
                    </a:ext>
                  </a:extLst>
                </a:gridCol>
                <a:gridCol w="8443439">
                  <a:extLst>
                    <a:ext uri="{9D8B030D-6E8A-4147-A177-3AD203B41FA5}">
                      <a16:colId xmlns:a16="http://schemas.microsoft.com/office/drawing/2014/main" val="2293353781"/>
                    </a:ext>
                  </a:extLst>
                </a:gridCol>
              </a:tblGrid>
              <a:tr h="310468">
                <a:tc>
                  <a:txBody>
                    <a:bodyPr/>
                    <a:lstStyle>
                      <a:lvl1pPr marL="0" algn="l" defTabSz="932742" rtl="0" eaLnBrk="1" latinLnBrk="0" hangingPunct="1">
                        <a:defRPr sz="1800" kern="1200">
                          <a:solidFill>
                            <a:schemeClr val="tx1"/>
                          </a:solidFill>
                          <a:latin typeface="Segoe UI"/>
                        </a:defRPr>
                      </a:lvl1pPr>
                      <a:lvl2pPr marL="466371" algn="l" defTabSz="932742" rtl="0" eaLnBrk="1" latinLnBrk="0" hangingPunct="1">
                        <a:defRPr sz="1800" kern="1200">
                          <a:solidFill>
                            <a:schemeClr val="tx1"/>
                          </a:solidFill>
                          <a:latin typeface="Segoe UI"/>
                        </a:defRPr>
                      </a:lvl2pPr>
                      <a:lvl3pPr marL="932742" algn="l" defTabSz="932742" rtl="0" eaLnBrk="1" latinLnBrk="0" hangingPunct="1">
                        <a:defRPr sz="1800" kern="1200">
                          <a:solidFill>
                            <a:schemeClr val="tx1"/>
                          </a:solidFill>
                          <a:latin typeface="Segoe UI"/>
                        </a:defRPr>
                      </a:lvl3pPr>
                      <a:lvl4pPr marL="1399113" algn="l" defTabSz="932742" rtl="0" eaLnBrk="1" latinLnBrk="0" hangingPunct="1">
                        <a:defRPr sz="1800" kern="1200">
                          <a:solidFill>
                            <a:schemeClr val="tx1"/>
                          </a:solidFill>
                          <a:latin typeface="Segoe UI"/>
                        </a:defRPr>
                      </a:lvl4pPr>
                      <a:lvl5pPr marL="1865484" algn="l" defTabSz="932742" rtl="0" eaLnBrk="1" latinLnBrk="0" hangingPunct="1">
                        <a:defRPr sz="1800" kern="1200">
                          <a:solidFill>
                            <a:schemeClr val="tx1"/>
                          </a:solidFill>
                          <a:latin typeface="Segoe UI"/>
                        </a:defRPr>
                      </a:lvl5pPr>
                      <a:lvl6pPr marL="2331856" algn="l" defTabSz="932742" rtl="0" eaLnBrk="1" latinLnBrk="0" hangingPunct="1">
                        <a:defRPr sz="1800" kern="1200">
                          <a:solidFill>
                            <a:schemeClr val="tx1"/>
                          </a:solidFill>
                          <a:latin typeface="Segoe UI"/>
                        </a:defRPr>
                      </a:lvl6pPr>
                      <a:lvl7pPr marL="2798226" algn="l" defTabSz="932742" rtl="0" eaLnBrk="1" latinLnBrk="0" hangingPunct="1">
                        <a:defRPr sz="1800" kern="1200">
                          <a:solidFill>
                            <a:schemeClr val="tx1"/>
                          </a:solidFill>
                          <a:latin typeface="Segoe UI"/>
                        </a:defRPr>
                      </a:lvl7pPr>
                      <a:lvl8pPr marL="3264597" algn="l" defTabSz="932742" rtl="0" eaLnBrk="1" latinLnBrk="0" hangingPunct="1">
                        <a:defRPr sz="1800" kern="1200">
                          <a:solidFill>
                            <a:schemeClr val="tx1"/>
                          </a:solidFill>
                          <a:latin typeface="Segoe UI"/>
                        </a:defRPr>
                      </a:lvl8pPr>
                      <a:lvl9pPr marL="3730969" algn="l" defTabSz="932742" rtl="0" eaLnBrk="1" latinLnBrk="0" hangingPunct="1">
                        <a:defRPr sz="1800" kern="1200">
                          <a:solidFill>
                            <a:schemeClr val="tx1"/>
                          </a:solidFill>
                          <a:latin typeface="Segoe UI"/>
                        </a:defRPr>
                      </a:lvl9pPr>
                    </a:lstStyle>
                    <a:p>
                      <a:pPr algn="l"/>
                      <a:r>
                        <a:rPr lang="en-US" sz="1800" b="1" dirty="0">
                          <a:solidFill>
                            <a:schemeClr val="accent1"/>
                          </a:solidFill>
                        </a:rPr>
                        <a:t>Operation</a:t>
                      </a:r>
                      <a:endParaRPr lang="en-US" sz="1800" dirty="0">
                        <a:solidFill>
                          <a:schemeClr val="accent1"/>
                        </a:solidFill>
                      </a:endParaRPr>
                    </a:p>
                  </a:txBody>
                  <a:tcPr marL="30687" marR="30687" marT="15343" marB="15343"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32742" rtl="0" eaLnBrk="1" latinLnBrk="0" hangingPunct="1">
                        <a:defRPr sz="1800" kern="1200">
                          <a:solidFill>
                            <a:schemeClr val="tx1"/>
                          </a:solidFill>
                          <a:latin typeface="Segoe UI"/>
                        </a:defRPr>
                      </a:lvl1pPr>
                      <a:lvl2pPr marL="466371" algn="l" defTabSz="932742" rtl="0" eaLnBrk="1" latinLnBrk="0" hangingPunct="1">
                        <a:defRPr sz="1800" kern="1200">
                          <a:solidFill>
                            <a:schemeClr val="tx1"/>
                          </a:solidFill>
                          <a:latin typeface="Segoe UI"/>
                        </a:defRPr>
                      </a:lvl2pPr>
                      <a:lvl3pPr marL="932742" algn="l" defTabSz="932742" rtl="0" eaLnBrk="1" latinLnBrk="0" hangingPunct="1">
                        <a:defRPr sz="1800" kern="1200">
                          <a:solidFill>
                            <a:schemeClr val="tx1"/>
                          </a:solidFill>
                          <a:latin typeface="Segoe UI"/>
                        </a:defRPr>
                      </a:lvl3pPr>
                      <a:lvl4pPr marL="1399113" algn="l" defTabSz="932742" rtl="0" eaLnBrk="1" latinLnBrk="0" hangingPunct="1">
                        <a:defRPr sz="1800" kern="1200">
                          <a:solidFill>
                            <a:schemeClr val="tx1"/>
                          </a:solidFill>
                          <a:latin typeface="Segoe UI"/>
                        </a:defRPr>
                      </a:lvl4pPr>
                      <a:lvl5pPr marL="1865484" algn="l" defTabSz="932742" rtl="0" eaLnBrk="1" latinLnBrk="0" hangingPunct="1">
                        <a:defRPr sz="1800" kern="1200">
                          <a:solidFill>
                            <a:schemeClr val="tx1"/>
                          </a:solidFill>
                          <a:latin typeface="Segoe UI"/>
                        </a:defRPr>
                      </a:lvl5pPr>
                      <a:lvl6pPr marL="2331856" algn="l" defTabSz="932742" rtl="0" eaLnBrk="1" latinLnBrk="0" hangingPunct="1">
                        <a:defRPr sz="1800" kern="1200">
                          <a:solidFill>
                            <a:schemeClr val="tx1"/>
                          </a:solidFill>
                          <a:latin typeface="Segoe UI"/>
                        </a:defRPr>
                      </a:lvl6pPr>
                      <a:lvl7pPr marL="2798226" algn="l" defTabSz="932742" rtl="0" eaLnBrk="1" latinLnBrk="0" hangingPunct="1">
                        <a:defRPr sz="1800" kern="1200">
                          <a:solidFill>
                            <a:schemeClr val="tx1"/>
                          </a:solidFill>
                          <a:latin typeface="Segoe UI"/>
                        </a:defRPr>
                      </a:lvl7pPr>
                      <a:lvl8pPr marL="3264597" algn="l" defTabSz="932742" rtl="0" eaLnBrk="1" latinLnBrk="0" hangingPunct="1">
                        <a:defRPr sz="1800" kern="1200">
                          <a:solidFill>
                            <a:schemeClr val="tx1"/>
                          </a:solidFill>
                          <a:latin typeface="Segoe UI"/>
                        </a:defRPr>
                      </a:lvl8pPr>
                      <a:lvl9pPr marL="3730969" algn="l" defTabSz="932742" rtl="0" eaLnBrk="1" latinLnBrk="0" hangingPunct="1">
                        <a:defRPr sz="1800" kern="1200">
                          <a:solidFill>
                            <a:schemeClr val="tx1"/>
                          </a:solidFill>
                          <a:latin typeface="Segoe UI"/>
                        </a:defRPr>
                      </a:lvl9pPr>
                    </a:lstStyle>
                    <a:p>
                      <a:pPr algn="l"/>
                      <a:r>
                        <a:rPr lang="en-US" sz="1800" b="1" dirty="0">
                          <a:solidFill>
                            <a:schemeClr val="accent1"/>
                          </a:solidFill>
                        </a:rPr>
                        <a:t>Service endpoint</a:t>
                      </a:r>
                      <a:endParaRPr lang="en-US" sz="1800" dirty="0">
                        <a:solidFill>
                          <a:schemeClr val="accent1"/>
                        </a:solidFill>
                      </a:endParaRPr>
                    </a:p>
                  </a:txBody>
                  <a:tcPr marL="30687" marR="30687" marT="15343" marB="15343" anchor="ctr">
                    <a:lnL>
                      <a:noFill/>
                    </a:lnL>
                    <a:lnR>
                      <a:noFill/>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968242923"/>
                  </a:ext>
                </a:extLst>
              </a:tr>
              <a:tr h="310468">
                <a:tc>
                  <a:txBody>
                    <a:bodyPr/>
                    <a:lstStyle>
                      <a:lvl1pPr marL="0" algn="l" defTabSz="932742" rtl="0" eaLnBrk="1" latinLnBrk="0" hangingPunct="1">
                        <a:defRPr sz="1800" kern="1200">
                          <a:solidFill>
                            <a:schemeClr val="tx1"/>
                          </a:solidFill>
                          <a:latin typeface="Segoe UI"/>
                        </a:defRPr>
                      </a:lvl1pPr>
                      <a:lvl2pPr marL="466371" algn="l" defTabSz="932742" rtl="0" eaLnBrk="1" latinLnBrk="0" hangingPunct="1">
                        <a:defRPr sz="1800" kern="1200">
                          <a:solidFill>
                            <a:schemeClr val="tx1"/>
                          </a:solidFill>
                          <a:latin typeface="Segoe UI"/>
                        </a:defRPr>
                      </a:lvl2pPr>
                      <a:lvl3pPr marL="932742" algn="l" defTabSz="932742" rtl="0" eaLnBrk="1" latinLnBrk="0" hangingPunct="1">
                        <a:defRPr sz="1800" kern="1200">
                          <a:solidFill>
                            <a:schemeClr val="tx1"/>
                          </a:solidFill>
                          <a:latin typeface="Segoe UI"/>
                        </a:defRPr>
                      </a:lvl3pPr>
                      <a:lvl4pPr marL="1399113" algn="l" defTabSz="932742" rtl="0" eaLnBrk="1" latinLnBrk="0" hangingPunct="1">
                        <a:defRPr sz="1800" kern="1200">
                          <a:solidFill>
                            <a:schemeClr val="tx1"/>
                          </a:solidFill>
                          <a:latin typeface="Segoe UI"/>
                        </a:defRPr>
                      </a:lvl4pPr>
                      <a:lvl5pPr marL="1865484" algn="l" defTabSz="932742" rtl="0" eaLnBrk="1" latinLnBrk="0" hangingPunct="1">
                        <a:defRPr sz="1800" kern="1200">
                          <a:solidFill>
                            <a:schemeClr val="tx1"/>
                          </a:solidFill>
                          <a:latin typeface="Segoe UI"/>
                        </a:defRPr>
                      </a:lvl5pPr>
                      <a:lvl6pPr marL="2331856" algn="l" defTabSz="932742" rtl="0" eaLnBrk="1" latinLnBrk="0" hangingPunct="1">
                        <a:defRPr sz="1800" kern="1200">
                          <a:solidFill>
                            <a:schemeClr val="tx1"/>
                          </a:solidFill>
                          <a:latin typeface="Segoe UI"/>
                        </a:defRPr>
                      </a:lvl6pPr>
                      <a:lvl7pPr marL="2798226" algn="l" defTabSz="932742" rtl="0" eaLnBrk="1" latinLnBrk="0" hangingPunct="1">
                        <a:defRPr sz="1800" kern="1200">
                          <a:solidFill>
                            <a:schemeClr val="tx1"/>
                          </a:solidFill>
                          <a:latin typeface="Segoe UI"/>
                        </a:defRPr>
                      </a:lvl7pPr>
                      <a:lvl8pPr marL="3264597" algn="l" defTabSz="932742" rtl="0" eaLnBrk="1" latinLnBrk="0" hangingPunct="1">
                        <a:defRPr sz="1800" kern="1200">
                          <a:solidFill>
                            <a:schemeClr val="tx1"/>
                          </a:solidFill>
                          <a:latin typeface="Segoe UI"/>
                        </a:defRPr>
                      </a:lvl8pPr>
                      <a:lvl9pPr marL="3730969" algn="l" defTabSz="932742" rtl="0" eaLnBrk="1" latinLnBrk="0" hangingPunct="1">
                        <a:defRPr sz="1800" kern="1200">
                          <a:solidFill>
                            <a:schemeClr val="tx1"/>
                          </a:solidFill>
                          <a:latin typeface="Segoe UI"/>
                        </a:defRPr>
                      </a:lvl9pPr>
                    </a:lstStyle>
                    <a:p>
                      <a:pPr algn="l"/>
                      <a:r>
                        <a:rPr lang="en-US" sz="1800" dirty="0">
                          <a:solidFill>
                            <a:schemeClr val="accent1"/>
                          </a:solidFill>
                        </a:rPr>
                        <a:t>GET my profile</a:t>
                      </a:r>
                    </a:p>
                  </a:txBody>
                  <a:tcPr marL="30687" marR="30687" marT="15343" marB="15343"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32742" rtl="0" eaLnBrk="1" latinLnBrk="0" hangingPunct="1">
                        <a:defRPr sz="1800" kern="1200">
                          <a:solidFill>
                            <a:schemeClr val="tx1"/>
                          </a:solidFill>
                          <a:latin typeface="Segoe UI"/>
                        </a:defRPr>
                      </a:lvl1pPr>
                      <a:lvl2pPr marL="466371" algn="l" defTabSz="932742" rtl="0" eaLnBrk="1" latinLnBrk="0" hangingPunct="1">
                        <a:defRPr sz="1800" kern="1200">
                          <a:solidFill>
                            <a:schemeClr val="tx1"/>
                          </a:solidFill>
                          <a:latin typeface="Segoe UI"/>
                        </a:defRPr>
                      </a:lvl2pPr>
                      <a:lvl3pPr marL="932742" algn="l" defTabSz="932742" rtl="0" eaLnBrk="1" latinLnBrk="0" hangingPunct="1">
                        <a:defRPr sz="1800" kern="1200">
                          <a:solidFill>
                            <a:schemeClr val="tx1"/>
                          </a:solidFill>
                          <a:latin typeface="Segoe UI"/>
                        </a:defRPr>
                      </a:lvl3pPr>
                      <a:lvl4pPr marL="1399113" algn="l" defTabSz="932742" rtl="0" eaLnBrk="1" latinLnBrk="0" hangingPunct="1">
                        <a:defRPr sz="1800" kern="1200">
                          <a:solidFill>
                            <a:schemeClr val="tx1"/>
                          </a:solidFill>
                          <a:latin typeface="Segoe UI"/>
                        </a:defRPr>
                      </a:lvl4pPr>
                      <a:lvl5pPr marL="1865484" algn="l" defTabSz="932742" rtl="0" eaLnBrk="1" latinLnBrk="0" hangingPunct="1">
                        <a:defRPr sz="1800" kern="1200">
                          <a:solidFill>
                            <a:schemeClr val="tx1"/>
                          </a:solidFill>
                          <a:latin typeface="Segoe UI"/>
                        </a:defRPr>
                      </a:lvl5pPr>
                      <a:lvl6pPr marL="2331856" algn="l" defTabSz="932742" rtl="0" eaLnBrk="1" latinLnBrk="0" hangingPunct="1">
                        <a:defRPr sz="1800" kern="1200">
                          <a:solidFill>
                            <a:schemeClr val="tx1"/>
                          </a:solidFill>
                          <a:latin typeface="Segoe UI"/>
                        </a:defRPr>
                      </a:lvl6pPr>
                      <a:lvl7pPr marL="2798226" algn="l" defTabSz="932742" rtl="0" eaLnBrk="1" latinLnBrk="0" hangingPunct="1">
                        <a:defRPr sz="1800" kern="1200">
                          <a:solidFill>
                            <a:schemeClr val="tx1"/>
                          </a:solidFill>
                          <a:latin typeface="Segoe UI"/>
                        </a:defRPr>
                      </a:lvl7pPr>
                      <a:lvl8pPr marL="3264597" algn="l" defTabSz="932742" rtl="0" eaLnBrk="1" latinLnBrk="0" hangingPunct="1">
                        <a:defRPr sz="1800" kern="1200">
                          <a:solidFill>
                            <a:schemeClr val="tx1"/>
                          </a:solidFill>
                          <a:latin typeface="Segoe UI"/>
                        </a:defRPr>
                      </a:lvl8pPr>
                      <a:lvl9pPr marL="3730969" algn="l" defTabSz="932742" rtl="0" eaLnBrk="1" latinLnBrk="0" hangingPunct="1">
                        <a:defRPr sz="1800" kern="1200">
                          <a:solidFill>
                            <a:schemeClr val="tx1"/>
                          </a:solidFill>
                          <a:latin typeface="Segoe UI"/>
                        </a:defRPr>
                      </a:lvl9pPr>
                    </a:lstStyle>
                    <a:p>
                      <a:pPr algn="l"/>
                      <a:r>
                        <a:rPr lang="en-US" sz="1600" dirty="0">
                          <a:solidFill>
                            <a:schemeClr val="tx1"/>
                          </a:solidFill>
                          <a:hlinkClick r:id="rId3"/>
                        </a:rPr>
                        <a:t>https://graph.microsoft.com/</a:t>
                      </a:r>
                      <a:r>
                        <a:rPr lang="en-US" sz="1800" dirty="0">
                          <a:solidFill>
                            <a:schemeClr val="tx1"/>
                          </a:solidFill>
                          <a:hlinkClick r:id="rId3"/>
                        </a:rPr>
                        <a:t>v1.0/me</a:t>
                      </a:r>
                      <a:endParaRPr lang="en-US" sz="1800" dirty="0">
                        <a:solidFill>
                          <a:schemeClr val="tx1"/>
                        </a:solidFill>
                      </a:endParaRPr>
                    </a:p>
                  </a:txBody>
                  <a:tcPr marL="30687" marR="30687" marT="15343" marB="15343" anchor="ctr">
                    <a:lnL>
                      <a:noFill/>
                    </a:lnL>
                    <a:lnR>
                      <a:noFill/>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730903233"/>
                  </a:ext>
                </a:extLst>
              </a:tr>
              <a:tr h="310468">
                <a:tc>
                  <a:txBody>
                    <a:bodyPr/>
                    <a:lstStyle>
                      <a:lvl1pPr marL="0" algn="l" defTabSz="932742" rtl="0" eaLnBrk="1" latinLnBrk="0" hangingPunct="1">
                        <a:defRPr sz="1800" kern="1200">
                          <a:solidFill>
                            <a:schemeClr val="tx1"/>
                          </a:solidFill>
                          <a:latin typeface="Segoe UI"/>
                        </a:defRPr>
                      </a:lvl1pPr>
                      <a:lvl2pPr marL="466371" algn="l" defTabSz="932742" rtl="0" eaLnBrk="1" latinLnBrk="0" hangingPunct="1">
                        <a:defRPr sz="1800" kern="1200">
                          <a:solidFill>
                            <a:schemeClr val="tx1"/>
                          </a:solidFill>
                          <a:latin typeface="Segoe UI"/>
                        </a:defRPr>
                      </a:lvl2pPr>
                      <a:lvl3pPr marL="932742" algn="l" defTabSz="932742" rtl="0" eaLnBrk="1" latinLnBrk="0" hangingPunct="1">
                        <a:defRPr sz="1800" kern="1200">
                          <a:solidFill>
                            <a:schemeClr val="tx1"/>
                          </a:solidFill>
                          <a:latin typeface="Segoe UI"/>
                        </a:defRPr>
                      </a:lvl3pPr>
                      <a:lvl4pPr marL="1399113" algn="l" defTabSz="932742" rtl="0" eaLnBrk="1" latinLnBrk="0" hangingPunct="1">
                        <a:defRPr sz="1800" kern="1200">
                          <a:solidFill>
                            <a:schemeClr val="tx1"/>
                          </a:solidFill>
                          <a:latin typeface="Segoe UI"/>
                        </a:defRPr>
                      </a:lvl4pPr>
                      <a:lvl5pPr marL="1865484" algn="l" defTabSz="932742" rtl="0" eaLnBrk="1" latinLnBrk="0" hangingPunct="1">
                        <a:defRPr sz="1800" kern="1200">
                          <a:solidFill>
                            <a:schemeClr val="tx1"/>
                          </a:solidFill>
                          <a:latin typeface="Segoe UI"/>
                        </a:defRPr>
                      </a:lvl5pPr>
                      <a:lvl6pPr marL="2331856" algn="l" defTabSz="932742" rtl="0" eaLnBrk="1" latinLnBrk="0" hangingPunct="1">
                        <a:defRPr sz="1800" kern="1200">
                          <a:solidFill>
                            <a:schemeClr val="tx1"/>
                          </a:solidFill>
                          <a:latin typeface="Segoe UI"/>
                        </a:defRPr>
                      </a:lvl6pPr>
                      <a:lvl7pPr marL="2798226" algn="l" defTabSz="932742" rtl="0" eaLnBrk="1" latinLnBrk="0" hangingPunct="1">
                        <a:defRPr sz="1800" kern="1200">
                          <a:solidFill>
                            <a:schemeClr val="tx1"/>
                          </a:solidFill>
                          <a:latin typeface="Segoe UI"/>
                        </a:defRPr>
                      </a:lvl7pPr>
                      <a:lvl8pPr marL="3264597" algn="l" defTabSz="932742" rtl="0" eaLnBrk="1" latinLnBrk="0" hangingPunct="1">
                        <a:defRPr sz="1800" kern="1200">
                          <a:solidFill>
                            <a:schemeClr val="tx1"/>
                          </a:solidFill>
                          <a:latin typeface="Segoe UI"/>
                        </a:defRPr>
                      </a:lvl8pPr>
                      <a:lvl9pPr marL="3730969" algn="l" defTabSz="932742" rtl="0" eaLnBrk="1" latinLnBrk="0" hangingPunct="1">
                        <a:defRPr sz="1800" kern="1200">
                          <a:solidFill>
                            <a:schemeClr val="tx1"/>
                          </a:solidFill>
                          <a:latin typeface="Segoe UI"/>
                        </a:defRPr>
                      </a:lvl9pPr>
                    </a:lstStyle>
                    <a:p>
                      <a:pPr algn="l"/>
                      <a:r>
                        <a:rPr lang="en-US" sz="1800">
                          <a:solidFill>
                            <a:schemeClr val="accent1"/>
                          </a:solidFill>
                        </a:rPr>
                        <a:t>GET my files</a:t>
                      </a:r>
                    </a:p>
                  </a:txBody>
                  <a:tcPr marL="30687" marR="30687" marT="15343" marB="15343"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32742" rtl="0" eaLnBrk="1" latinLnBrk="0" hangingPunct="1">
                        <a:defRPr sz="1800" kern="1200">
                          <a:solidFill>
                            <a:schemeClr val="tx1"/>
                          </a:solidFill>
                          <a:latin typeface="Segoe UI"/>
                        </a:defRPr>
                      </a:lvl1pPr>
                      <a:lvl2pPr marL="466371" algn="l" defTabSz="932742" rtl="0" eaLnBrk="1" latinLnBrk="0" hangingPunct="1">
                        <a:defRPr sz="1800" kern="1200">
                          <a:solidFill>
                            <a:schemeClr val="tx1"/>
                          </a:solidFill>
                          <a:latin typeface="Segoe UI"/>
                        </a:defRPr>
                      </a:lvl2pPr>
                      <a:lvl3pPr marL="932742" algn="l" defTabSz="932742" rtl="0" eaLnBrk="1" latinLnBrk="0" hangingPunct="1">
                        <a:defRPr sz="1800" kern="1200">
                          <a:solidFill>
                            <a:schemeClr val="tx1"/>
                          </a:solidFill>
                          <a:latin typeface="Segoe UI"/>
                        </a:defRPr>
                      </a:lvl3pPr>
                      <a:lvl4pPr marL="1399113" algn="l" defTabSz="932742" rtl="0" eaLnBrk="1" latinLnBrk="0" hangingPunct="1">
                        <a:defRPr sz="1800" kern="1200">
                          <a:solidFill>
                            <a:schemeClr val="tx1"/>
                          </a:solidFill>
                          <a:latin typeface="Segoe UI"/>
                        </a:defRPr>
                      </a:lvl4pPr>
                      <a:lvl5pPr marL="1865484" algn="l" defTabSz="932742" rtl="0" eaLnBrk="1" latinLnBrk="0" hangingPunct="1">
                        <a:defRPr sz="1800" kern="1200">
                          <a:solidFill>
                            <a:schemeClr val="tx1"/>
                          </a:solidFill>
                          <a:latin typeface="Segoe UI"/>
                        </a:defRPr>
                      </a:lvl5pPr>
                      <a:lvl6pPr marL="2331856" algn="l" defTabSz="932742" rtl="0" eaLnBrk="1" latinLnBrk="0" hangingPunct="1">
                        <a:defRPr sz="1800" kern="1200">
                          <a:solidFill>
                            <a:schemeClr val="tx1"/>
                          </a:solidFill>
                          <a:latin typeface="Segoe UI"/>
                        </a:defRPr>
                      </a:lvl6pPr>
                      <a:lvl7pPr marL="2798226" algn="l" defTabSz="932742" rtl="0" eaLnBrk="1" latinLnBrk="0" hangingPunct="1">
                        <a:defRPr sz="1800" kern="1200">
                          <a:solidFill>
                            <a:schemeClr val="tx1"/>
                          </a:solidFill>
                          <a:latin typeface="Segoe UI"/>
                        </a:defRPr>
                      </a:lvl7pPr>
                      <a:lvl8pPr marL="3264597" algn="l" defTabSz="932742" rtl="0" eaLnBrk="1" latinLnBrk="0" hangingPunct="1">
                        <a:defRPr sz="1800" kern="1200">
                          <a:solidFill>
                            <a:schemeClr val="tx1"/>
                          </a:solidFill>
                          <a:latin typeface="Segoe UI"/>
                        </a:defRPr>
                      </a:lvl8pPr>
                      <a:lvl9pPr marL="3730969" algn="l" defTabSz="932742" rtl="0" eaLnBrk="1" latinLnBrk="0" hangingPunct="1">
                        <a:defRPr sz="1800" kern="1200">
                          <a:solidFill>
                            <a:schemeClr val="tx1"/>
                          </a:solidFill>
                          <a:latin typeface="Segoe UI"/>
                        </a:defRPr>
                      </a:lvl9pPr>
                    </a:lstStyle>
                    <a:p>
                      <a:pPr algn="l"/>
                      <a:r>
                        <a:rPr lang="en-US" sz="1600" dirty="0">
                          <a:solidFill>
                            <a:schemeClr val="tx1"/>
                          </a:solidFill>
                          <a:hlinkClick r:id="rId4"/>
                        </a:rPr>
                        <a:t>https://graph.microsoft.com/</a:t>
                      </a:r>
                      <a:r>
                        <a:rPr lang="en-US" sz="1800" dirty="0">
                          <a:solidFill>
                            <a:schemeClr val="tx1"/>
                          </a:solidFill>
                          <a:hlinkClick r:id="rId4"/>
                        </a:rPr>
                        <a:t>v1.0/me/drive/root/children</a:t>
                      </a:r>
                      <a:endParaRPr lang="en-US" sz="1800" dirty="0">
                        <a:solidFill>
                          <a:schemeClr val="tx1"/>
                        </a:solidFill>
                      </a:endParaRPr>
                    </a:p>
                  </a:txBody>
                  <a:tcPr marL="30687" marR="30687" marT="15343" marB="15343" anchor="ctr">
                    <a:lnL>
                      <a:noFill/>
                    </a:lnL>
                    <a:lnR>
                      <a:noFill/>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1067042936"/>
                  </a:ext>
                </a:extLst>
              </a:tr>
              <a:tr h="310468">
                <a:tc>
                  <a:txBody>
                    <a:bodyPr/>
                    <a:lstStyle>
                      <a:lvl1pPr marL="0" algn="l" defTabSz="932742" rtl="0" eaLnBrk="1" latinLnBrk="0" hangingPunct="1">
                        <a:defRPr sz="1800" kern="1200">
                          <a:solidFill>
                            <a:schemeClr val="tx1"/>
                          </a:solidFill>
                          <a:latin typeface="Segoe UI"/>
                        </a:defRPr>
                      </a:lvl1pPr>
                      <a:lvl2pPr marL="466371" algn="l" defTabSz="932742" rtl="0" eaLnBrk="1" latinLnBrk="0" hangingPunct="1">
                        <a:defRPr sz="1800" kern="1200">
                          <a:solidFill>
                            <a:schemeClr val="tx1"/>
                          </a:solidFill>
                          <a:latin typeface="Segoe UI"/>
                        </a:defRPr>
                      </a:lvl2pPr>
                      <a:lvl3pPr marL="932742" algn="l" defTabSz="932742" rtl="0" eaLnBrk="1" latinLnBrk="0" hangingPunct="1">
                        <a:defRPr sz="1800" kern="1200">
                          <a:solidFill>
                            <a:schemeClr val="tx1"/>
                          </a:solidFill>
                          <a:latin typeface="Segoe UI"/>
                        </a:defRPr>
                      </a:lvl3pPr>
                      <a:lvl4pPr marL="1399113" algn="l" defTabSz="932742" rtl="0" eaLnBrk="1" latinLnBrk="0" hangingPunct="1">
                        <a:defRPr sz="1800" kern="1200">
                          <a:solidFill>
                            <a:schemeClr val="tx1"/>
                          </a:solidFill>
                          <a:latin typeface="Segoe UI"/>
                        </a:defRPr>
                      </a:lvl4pPr>
                      <a:lvl5pPr marL="1865484" algn="l" defTabSz="932742" rtl="0" eaLnBrk="1" latinLnBrk="0" hangingPunct="1">
                        <a:defRPr sz="1800" kern="1200">
                          <a:solidFill>
                            <a:schemeClr val="tx1"/>
                          </a:solidFill>
                          <a:latin typeface="Segoe UI"/>
                        </a:defRPr>
                      </a:lvl5pPr>
                      <a:lvl6pPr marL="2331856" algn="l" defTabSz="932742" rtl="0" eaLnBrk="1" latinLnBrk="0" hangingPunct="1">
                        <a:defRPr sz="1800" kern="1200">
                          <a:solidFill>
                            <a:schemeClr val="tx1"/>
                          </a:solidFill>
                          <a:latin typeface="Segoe UI"/>
                        </a:defRPr>
                      </a:lvl6pPr>
                      <a:lvl7pPr marL="2798226" algn="l" defTabSz="932742" rtl="0" eaLnBrk="1" latinLnBrk="0" hangingPunct="1">
                        <a:defRPr sz="1800" kern="1200">
                          <a:solidFill>
                            <a:schemeClr val="tx1"/>
                          </a:solidFill>
                          <a:latin typeface="Segoe UI"/>
                        </a:defRPr>
                      </a:lvl7pPr>
                      <a:lvl8pPr marL="3264597" algn="l" defTabSz="932742" rtl="0" eaLnBrk="1" latinLnBrk="0" hangingPunct="1">
                        <a:defRPr sz="1800" kern="1200">
                          <a:solidFill>
                            <a:schemeClr val="tx1"/>
                          </a:solidFill>
                          <a:latin typeface="Segoe UI"/>
                        </a:defRPr>
                      </a:lvl8pPr>
                      <a:lvl9pPr marL="3730969" algn="l" defTabSz="932742" rtl="0" eaLnBrk="1" latinLnBrk="0" hangingPunct="1">
                        <a:defRPr sz="1800" kern="1200">
                          <a:solidFill>
                            <a:schemeClr val="tx1"/>
                          </a:solidFill>
                          <a:latin typeface="Segoe UI"/>
                        </a:defRPr>
                      </a:lvl9pPr>
                    </a:lstStyle>
                    <a:p>
                      <a:pPr algn="l"/>
                      <a:r>
                        <a:rPr lang="en-US" sz="1800" dirty="0">
                          <a:solidFill>
                            <a:schemeClr val="accent1"/>
                          </a:solidFill>
                        </a:rPr>
                        <a:t>GET my photo</a:t>
                      </a:r>
                    </a:p>
                  </a:txBody>
                  <a:tcPr marL="30687" marR="30687" marT="15343" marB="15343"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32742" rtl="0" eaLnBrk="1" latinLnBrk="0" hangingPunct="1">
                        <a:defRPr sz="1800" kern="1200">
                          <a:solidFill>
                            <a:schemeClr val="tx1"/>
                          </a:solidFill>
                          <a:latin typeface="Segoe UI"/>
                        </a:defRPr>
                      </a:lvl1pPr>
                      <a:lvl2pPr marL="466371" algn="l" defTabSz="932742" rtl="0" eaLnBrk="1" latinLnBrk="0" hangingPunct="1">
                        <a:defRPr sz="1800" kern="1200">
                          <a:solidFill>
                            <a:schemeClr val="tx1"/>
                          </a:solidFill>
                          <a:latin typeface="Segoe UI"/>
                        </a:defRPr>
                      </a:lvl2pPr>
                      <a:lvl3pPr marL="932742" algn="l" defTabSz="932742" rtl="0" eaLnBrk="1" latinLnBrk="0" hangingPunct="1">
                        <a:defRPr sz="1800" kern="1200">
                          <a:solidFill>
                            <a:schemeClr val="tx1"/>
                          </a:solidFill>
                          <a:latin typeface="Segoe UI"/>
                        </a:defRPr>
                      </a:lvl3pPr>
                      <a:lvl4pPr marL="1399113" algn="l" defTabSz="932742" rtl="0" eaLnBrk="1" latinLnBrk="0" hangingPunct="1">
                        <a:defRPr sz="1800" kern="1200">
                          <a:solidFill>
                            <a:schemeClr val="tx1"/>
                          </a:solidFill>
                          <a:latin typeface="Segoe UI"/>
                        </a:defRPr>
                      </a:lvl4pPr>
                      <a:lvl5pPr marL="1865484" algn="l" defTabSz="932742" rtl="0" eaLnBrk="1" latinLnBrk="0" hangingPunct="1">
                        <a:defRPr sz="1800" kern="1200">
                          <a:solidFill>
                            <a:schemeClr val="tx1"/>
                          </a:solidFill>
                          <a:latin typeface="Segoe UI"/>
                        </a:defRPr>
                      </a:lvl5pPr>
                      <a:lvl6pPr marL="2331856" algn="l" defTabSz="932742" rtl="0" eaLnBrk="1" latinLnBrk="0" hangingPunct="1">
                        <a:defRPr sz="1800" kern="1200">
                          <a:solidFill>
                            <a:schemeClr val="tx1"/>
                          </a:solidFill>
                          <a:latin typeface="Segoe UI"/>
                        </a:defRPr>
                      </a:lvl6pPr>
                      <a:lvl7pPr marL="2798226" algn="l" defTabSz="932742" rtl="0" eaLnBrk="1" latinLnBrk="0" hangingPunct="1">
                        <a:defRPr sz="1800" kern="1200">
                          <a:solidFill>
                            <a:schemeClr val="tx1"/>
                          </a:solidFill>
                          <a:latin typeface="Segoe UI"/>
                        </a:defRPr>
                      </a:lvl7pPr>
                      <a:lvl8pPr marL="3264597" algn="l" defTabSz="932742" rtl="0" eaLnBrk="1" latinLnBrk="0" hangingPunct="1">
                        <a:defRPr sz="1800" kern="1200">
                          <a:solidFill>
                            <a:schemeClr val="tx1"/>
                          </a:solidFill>
                          <a:latin typeface="Segoe UI"/>
                        </a:defRPr>
                      </a:lvl8pPr>
                      <a:lvl9pPr marL="3730969" algn="l" defTabSz="932742" rtl="0" eaLnBrk="1" latinLnBrk="0" hangingPunct="1">
                        <a:defRPr sz="1800" kern="1200">
                          <a:solidFill>
                            <a:schemeClr val="tx1"/>
                          </a:solidFill>
                          <a:latin typeface="Segoe UI"/>
                        </a:defRPr>
                      </a:lvl9pPr>
                    </a:lstStyle>
                    <a:p>
                      <a:pPr algn="l"/>
                      <a:r>
                        <a:rPr lang="en-US" sz="1600" dirty="0">
                          <a:solidFill>
                            <a:schemeClr val="tx1"/>
                          </a:solidFill>
                          <a:hlinkClick r:id="rId5"/>
                        </a:rPr>
                        <a:t>https://graph.microsoft.com/</a:t>
                      </a:r>
                      <a:r>
                        <a:rPr lang="en-US" sz="1800" dirty="0">
                          <a:solidFill>
                            <a:schemeClr val="tx1"/>
                          </a:solidFill>
                          <a:hlinkClick r:id="rId5"/>
                        </a:rPr>
                        <a:t>v1.0/me/photo/$value</a:t>
                      </a:r>
                      <a:endParaRPr lang="en-US" sz="1800" dirty="0">
                        <a:solidFill>
                          <a:schemeClr val="tx1"/>
                        </a:solidFill>
                      </a:endParaRPr>
                    </a:p>
                  </a:txBody>
                  <a:tcPr marL="30687" marR="30687" marT="15343" marB="15343" anchor="ctr">
                    <a:lnL>
                      <a:noFill/>
                    </a:lnL>
                    <a:lnR>
                      <a:noFill/>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2094800456"/>
                  </a:ext>
                </a:extLst>
              </a:tr>
              <a:tr h="310468">
                <a:tc>
                  <a:txBody>
                    <a:bodyPr/>
                    <a:lstStyle>
                      <a:lvl1pPr marL="0" algn="l" defTabSz="932742" rtl="0" eaLnBrk="1" latinLnBrk="0" hangingPunct="1">
                        <a:defRPr sz="1800" kern="1200">
                          <a:solidFill>
                            <a:schemeClr val="tx1"/>
                          </a:solidFill>
                          <a:latin typeface="Segoe UI"/>
                        </a:defRPr>
                      </a:lvl1pPr>
                      <a:lvl2pPr marL="466371" algn="l" defTabSz="932742" rtl="0" eaLnBrk="1" latinLnBrk="0" hangingPunct="1">
                        <a:defRPr sz="1800" kern="1200">
                          <a:solidFill>
                            <a:schemeClr val="tx1"/>
                          </a:solidFill>
                          <a:latin typeface="Segoe UI"/>
                        </a:defRPr>
                      </a:lvl2pPr>
                      <a:lvl3pPr marL="932742" algn="l" defTabSz="932742" rtl="0" eaLnBrk="1" latinLnBrk="0" hangingPunct="1">
                        <a:defRPr sz="1800" kern="1200">
                          <a:solidFill>
                            <a:schemeClr val="tx1"/>
                          </a:solidFill>
                          <a:latin typeface="Segoe UI"/>
                        </a:defRPr>
                      </a:lvl3pPr>
                      <a:lvl4pPr marL="1399113" algn="l" defTabSz="932742" rtl="0" eaLnBrk="1" latinLnBrk="0" hangingPunct="1">
                        <a:defRPr sz="1800" kern="1200">
                          <a:solidFill>
                            <a:schemeClr val="tx1"/>
                          </a:solidFill>
                          <a:latin typeface="Segoe UI"/>
                        </a:defRPr>
                      </a:lvl4pPr>
                      <a:lvl5pPr marL="1865484" algn="l" defTabSz="932742" rtl="0" eaLnBrk="1" latinLnBrk="0" hangingPunct="1">
                        <a:defRPr sz="1800" kern="1200">
                          <a:solidFill>
                            <a:schemeClr val="tx1"/>
                          </a:solidFill>
                          <a:latin typeface="Segoe UI"/>
                        </a:defRPr>
                      </a:lvl5pPr>
                      <a:lvl6pPr marL="2331856" algn="l" defTabSz="932742" rtl="0" eaLnBrk="1" latinLnBrk="0" hangingPunct="1">
                        <a:defRPr sz="1800" kern="1200">
                          <a:solidFill>
                            <a:schemeClr val="tx1"/>
                          </a:solidFill>
                          <a:latin typeface="Segoe UI"/>
                        </a:defRPr>
                      </a:lvl6pPr>
                      <a:lvl7pPr marL="2798226" algn="l" defTabSz="932742" rtl="0" eaLnBrk="1" latinLnBrk="0" hangingPunct="1">
                        <a:defRPr sz="1800" kern="1200">
                          <a:solidFill>
                            <a:schemeClr val="tx1"/>
                          </a:solidFill>
                          <a:latin typeface="Segoe UI"/>
                        </a:defRPr>
                      </a:lvl7pPr>
                      <a:lvl8pPr marL="3264597" algn="l" defTabSz="932742" rtl="0" eaLnBrk="1" latinLnBrk="0" hangingPunct="1">
                        <a:defRPr sz="1800" kern="1200">
                          <a:solidFill>
                            <a:schemeClr val="tx1"/>
                          </a:solidFill>
                          <a:latin typeface="Segoe UI"/>
                        </a:defRPr>
                      </a:lvl8pPr>
                      <a:lvl9pPr marL="3730969" algn="l" defTabSz="932742" rtl="0" eaLnBrk="1" latinLnBrk="0" hangingPunct="1">
                        <a:defRPr sz="1800" kern="1200">
                          <a:solidFill>
                            <a:schemeClr val="tx1"/>
                          </a:solidFill>
                          <a:latin typeface="Segoe UI"/>
                        </a:defRPr>
                      </a:lvl9pPr>
                    </a:lstStyle>
                    <a:p>
                      <a:pPr algn="l"/>
                      <a:r>
                        <a:rPr lang="en-US" sz="1800">
                          <a:solidFill>
                            <a:schemeClr val="accent1"/>
                          </a:solidFill>
                        </a:rPr>
                        <a:t>GET my mail</a:t>
                      </a:r>
                    </a:p>
                  </a:txBody>
                  <a:tcPr marL="30687" marR="30687" marT="15343" marB="15343"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32742" rtl="0" eaLnBrk="1" latinLnBrk="0" hangingPunct="1">
                        <a:defRPr sz="1800" kern="1200">
                          <a:solidFill>
                            <a:schemeClr val="tx1"/>
                          </a:solidFill>
                          <a:latin typeface="Segoe UI"/>
                        </a:defRPr>
                      </a:lvl1pPr>
                      <a:lvl2pPr marL="466371" algn="l" defTabSz="932742" rtl="0" eaLnBrk="1" latinLnBrk="0" hangingPunct="1">
                        <a:defRPr sz="1800" kern="1200">
                          <a:solidFill>
                            <a:schemeClr val="tx1"/>
                          </a:solidFill>
                          <a:latin typeface="Segoe UI"/>
                        </a:defRPr>
                      </a:lvl2pPr>
                      <a:lvl3pPr marL="932742" algn="l" defTabSz="932742" rtl="0" eaLnBrk="1" latinLnBrk="0" hangingPunct="1">
                        <a:defRPr sz="1800" kern="1200">
                          <a:solidFill>
                            <a:schemeClr val="tx1"/>
                          </a:solidFill>
                          <a:latin typeface="Segoe UI"/>
                        </a:defRPr>
                      </a:lvl3pPr>
                      <a:lvl4pPr marL="1399113" algn="l" defTabSz="932742" rtl="0" eaLnBrk="1" latinLnBrk="0" hangingPunct="1">
                        <a:defRPr sz="1800" kern="1200">
                          <a:solidFill>
                            <a:schemeClr val="tx1"/>
                          </a:solidFill>
                          <a:latin typeface="Segoe UI"/>
                        </a:defRPr>
                      </a:lvl4pPr>
                      <a:lvl5pPr marL="1865484" algn="l" defTabSz="932742" rtl="0" eaLnBrk="1" latinLnBrk="0" hangingPunct="1">
                        <a:defRPr sz="1800" kern="1200">
                          <a:solidFill>
                            <a:schemeClr val="tx1"/>
                          </a:solidFill>
                          <a:latin typeface="Segoe UI"/>
                        </a:defRPr>
                      </a:lvl5pPr>
                      <a:lvl6pPr marL="2331856" algn="l" defTabSz="932742" rtl="0" eaLnBrk="1" latinLnBrk="0" hangingPunct="1">
                        <a:defRPr sz="1800" kern="1200">
                          <a:solidFill>
                            <a:schemeClr val="tx1"/>
                          </a:solidFill>
                          <a:latin typeface="Segoe UI"/>
                        </a:defRPr>
                      </a:lvl6pPr>
                      <a:lvl7pPr marL="2798226" algn="l" defTabSz="932742" rtl="0" eaLnBrk="1" latinLnBrk="0" hangingPunct="1">
                        <a:defRPr sz="1800" kern="1200">
                          <a:solidFill>
                            <a:schemeClr val="tx1"/>
                          </a:solidFill>
                          <a:latin typeface="Segoe UI"/>
                        </a:defRPr>
                      </a:lvl7pPr>
                      <a:lvl8pPr marL="3264597" algn="l" defTabSz="932742" rtl="0" eaLnBrk="1" latinLnBrk="0" hangingPunct="1">
                        <a:defRPr sz="1800" kern="1200">
                          <a:solidFill>
                            <a:schemeClr val="tx1"/>
                          </a:solidFill>
                          <a:latin typeface="Segoe UI"/>
                        </a:defRPr>
                      </a:lvl8pPr>
                      <a:lvl9pPr marL="3730969" algn="l" defTabSz="932742" rtl="0" eaLnBrk="1" latinLnBrk="0" hangingPunct="1">
                        <a:defRPr sz="1800" kern="1200">
                          <a:solidFill>
                            <a:schemeClr val="tx1"/>
                          </a:solidFill>
                          <a:latin typeface="Segoe UI"/>
                        </a:defRPr>
                      </a:lvl9pPr>
                    </a:lstStyle>
                    <a:p>
                      <a:pPr algn="l"/>
                      <a:r>
                        <a:rPr lang="en-US" sz="1600" dirty="0">
                          <a:solidFill>
                            <a:schemeClr val="tx1"/>
                          </a:solidFill>
                          <a:hlinkClick r:id="rId6"/>
                        </a:rPr>
                        <a:t>https://graph.microsoft.com/</a:t>
                      </a:r>
                      <a:r>
                        <a:rPr lang="en-US" sz="1800" dirty="0">
                          <a:solidFill>
                            <a:schemeClr val="tx1"/>
                          </a:solidFill>
                          <a:hlinkClick r:id="rId6"/>
                        </a:rPr>
                        <a:t>v1.0/me/messages</a:t>
                      </a:r>
                      <a:endParaRPr lang="en-US" sz="1800" dirty="0">
                        <a:solidFill>
                          <a:schemeClr val="tx1"/>
                        </a:solidFill>
                      </a:endParaRPr>
                    </a:p>
                  </a:txBody>
                  <a:tcPr marL="30687" marR="30687" marT="15343" marB="15343" anchor="ctr">
                    <a:lnL>
                      <a:noFill/>
                    </a:lnL>
                    <a:lnR>
                      <a:noFill/>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1332640327"/>
                  </a:ext>
                </a:extLst>
              </a:tr>
              <a:tr h="310468">
                <a:tc>
                  <a:txBody>
                    <a:bodyPr/>
                    <a:lstStyle>
                      <a:lvl1pPr marL="0" algn="l" defTabSz="932742" rtl="0" eaLnBrk="1" latinLnBrk="0" hangingPunct="1">
                        <a:defRPr sz="1800" kern="1200">
                          <a:solidFill>
                            <a:schemeClr val="tx1"/>
                          </a:solidFill>
                          <a:latin typeface="Segoe UI"/>
                        </a:defRPr>
                      </a:lvl1pPr>
                      <a:lvl2pPr marL="466371" algn="l" defTabSz="932742" rtl="0" eaLnBrk="1" latinLnBrk="0" hangingPunct="1">
                        <a:defRPr sz="1800" kern="1200">
                          <a:solidFill>
                            <a:schemeClr val="tx1"/>
                          </a:solidFill>
                          <a:latin typeface="Segoe UI"/>
                        </a:defRPr>
                      </a:lvl2pPr>
                      <a:lvl3pPr marL="932742" algn="l" defTabSz="932742" rtl="0" eaLnBrk="1" latinLnBrk="0" hangingPunct="1">
                        <a:defRPr sz="1800" kern="1200">
                          <a:solidFill>
                            <a:schemeClr val="tx1"/>
                          </a:solidFill>
                          <a:latin typeface="Segoe UI"/>
                        </a:defRPr>
                      </a:lvl3pPr>
                      <a:lvl4pPr marL="1399113" algn="l" defTabSz="932742" rtl="0" eaLnBrk="1" latinLnBrk="0" hangingPunct="1">
                        <a:defRPr sz="1800" kern="1200">
                          <a:solidFill>
                            <a:schemeClr val="tx1"/>
                          </a:solidFill>
                          <a:latin typeface="Segoe UI"/>
                        </a:defRPr>
                      </a:lvl4pPr>
                      <a:lvl5pPr marL="1865484" algn="l" defTabSz="932742" rtl="0" eaLnBrk="1" latinLnBrk="0" hangingPunct="1">
                        <a:defRPr sz="1800" kern="1200">
                          <a:solidFill>
                            <a:schemeClr val="tx1"/>
                          </a:solidFill>
                          <a:latin typeface="Segoe UI"/>
                        </a:defRPr>
                      </a:lvl5pPr>
                      <a:lvl6pPr marL="2331856" algn="l" defTabSz="932742" rtl="0" eaLnBrk="1" latinLnBrk="0" hangingPunct="1">
                        <a:defRPr sz="1800" kern="1200">
                          <a:solidFill>
                            <a:schemeClr val="tx1"/>
                          </a:solidFill>
                          <a:latin typeface="Segoe UI"/>
                        </a:defRPr>
                      </a:lvl6pPr>
                      <a:lvl7pPr marL="2798226" algn="l" defTabSz="932742" rtl="0" eaLnBrk="1" latinLnBrk="0" hangingPunct="1">
                        <a:defRPr sz="1800" kern="1200">
                          <a:solidFill>
                            <a:schemeClr val="tx1"/>
                          </a:solidFill>
                          <a:latin typeface="Segoe UI"/>
                        </a:defRPr>
                      </a:lvl7pPr>
                      <a:lvl8pPr marL="3264597" algn="l" defTabSz="932742" rtl="0" eaLnBrk="1" latinLnBrk="0" hangingPunct="1">
                        <a:defRPr sz="1800" kern="1200">
                          <a:solidFill>
                            <a:schemeClr val="tx1"/>
                          </a:solidFill>
                          <a:latin typeface="Segoe UI"/>
                        </a:defRPr>
                      </a:lvl8pPr>
                      <a:lvl9pPr marL="3730969" algn="l" defTabSz="932742" rtl="0" eaLnBrk="1" latinLnBrk="0" hangingPunct="1">
                        <a:defRPr sz="1800" kern="1200">
                          <a:solidFill>
                            <a:schemeClr val="tx1"/>
                          </a:solidFill>
                          <a:latin typeface="Segoe UI"/>
                        </a:defRPr>
                      </a:lvl9pPr>
                    </a:lstStyle>
                    <a:p>
                      <a:pPr algn="l"/>
                      <a:r>
                        <a:rPr lang="en-US" sz="1800" dirty="0">
                          <a:solidFill>
                            <a:schemeClr val="accent1"/>
                          </a:solidFill>
                        </a:rPr>
                        <a:t>GET my calendar</a:t>
                      </a:r>
                    </a:p>
                  </a:txBody>
                  <a:tcPr marL="30687" marR="30687" marT="15343" marB="15343"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32742" rtl="0" eaLnBrk="1" latinLnBrk="0" hangingPunct="1">
                        <a:defRPr sz="1800" kern="1200">
                          <a:solidFill>
                            <a:schemeClr val="tx1"/>
                          </a:solidFill>
                          <a:latin typeface="Segoe UI"/>
                        </a:defRPr>
                      </a:lvl1pPr>
                      <a:lvl2pPr marL="466371" algn="l" defTabSz="932742" rtl="0" eaLnBrk="1" latinLnBrk="0" hangingPunct="1">
                        <a:defRPr sz="1800" kern="1200">
                          <a:solidFill>
                            <a:schemeClr val="tx1"/>
                          </a:solidFill>
                          <a:latin typeface="Segoe UI"/>
                        </a:defRPr>
                      </a:lvl2pPr>
                      <a:lvl3pPr marL="932742" algn="l" defTabSz="932742" rtl="0" eaLnBrk="1" latinLnBrk="0" hangingPunct="1">
                        <a:defRPr sz="1800" kern="1200">
                          <a:solidFill>
                            <a:schemeClr val="tx1"/>
                          </a:solidFill>
                          <a:latin typeface="Segoe UI"/>
                        </a:defRPr>
                      </a:lvl3pPr>
                      <a:lvl4pPr marL="1399113" algn="l" defTabSz="932742" rtl="0" eaLnBrk="1" latinLnBrk="0" hangingPunct="1">
                        <a:defRPr sz="1800" kern="1200">
                          <a:solidFill>
                            <a:schemeClr val="tx1"/>
                          </a:solidFill>
                          <a:latin typeface="Segoe UI"/>
                        </a:defRPr>
                      </a:lvl4pPr>
                      <a:lvl5pPr marL="1865484" algn="l" defTabSz="932742" rtl="0" eaLnBrk="1" latinLnBrk="0" hangingPunct="1">
                        <a:defRPr sz="1800" kern="1200">
                          <a:solidFill>
                            <a:schemeClr val="tx1"/>
                          </a:solidFill>
                          <a:latin typeface="Segoe UI"/>
                        </a:defRPr>
                      </a:lvl5pPr>
                      <a:lvl6pPr marL="2331856" algn="l" defTabSz="932742" rtl="0" eaLnBrk="1" latinLnBrk="0" hangingPunct="1">
                        <a:defRPr sz="1800" kern="1200">
                          <a:solidFill>
                            <a:schemeClr val="tx1"/>
                          </a:solidFill>
                          <a:latin typeface="Segoe UI"/>
                        </a:defRPr>
                      </a:lvl6pPr>
                      <a:lvl7pPr marL="2798226" algn="l" defTabSz="932742" rtl="0" eaLnBrk="1" latinLnBrk="0" hangingPunct="1">
                        <a:defRPr sz="1800" kern="1200">
                          <a:solidFill>
                            <a:schemeClr val="tx1"/>
                          </a:solidFill>
                          <a:latin typeface="Segoe UI"/>
                        </a:defRPr>
                      </a:lvl7pPr>
                      <a:lvl8pPr marL="3264597" algn="l" defTabSz="932742" rtl="0" eaLnBrk="1" latinLnBrk="0" hangingPunct="1">
                        <a:defRPr sz="1800" kern="1200">
                          <a:solidFill>
                            <a:schemeClr val="tx1"/>
                          </a:solidFill>
                          <a:latin typeface="Segoe UI"/>
                        </a:defRPr>
                      </a:lvl8pPr>
                      <a:lvl9pPr marL="3730969" algn="l" defTabSz="932742" rtl="0" eaLnBrk="1" latinLnBrk="0" hangingPunct="1">
                        <a:defRPr sz="1800" kern="1200">
                          <a:solidFill>
                            <a:schemeClr val="tx1"/>
                          </a:solidFill>
                          <a:latin typeface="Segoe UI"/>
                        </a:defRPr>
                      </a:lvl9pPr>
                    </a:lstStyle>
                    <a:p>
                      <a:pPr algn="l"/>
                      <a:r>
                        <a:rPr lang="en-US" sz="1600" dirty="0">
                          <a:solidFill>
                            <a:schemeClr val="tx1"/>
                          </a:solidFill>
                          <a:hlinkClick r:id="rId7"/>
                        </a:rPr>
                        <a:t>https://graph.microsoft.com/</a:t>
                      </a:r>
                      <a:r>
                        <a:rPr lang="en-US" sz="1800" dirty="0">
                          <a:solidFill>
                            <a:schemeClr val="tx1"/>
                          </a:solidFill>
                          <a:hlinkClick r:id="rId7"/>
                        </a:rPr>
                        <a:t>v1.0/me/calendar</a:t>
                      </a:r>
                      <a:endParaRPr lang="en-US" sz="1800" dirty="0">
                        <a:solidFill>
                          <a:schemeClr val="tx1"/>
                        </a:solidFill>
                      </a:endParaRPr>
                    </a:p>
                  </a:txBody>
                  <a:tcPr marL="30687" marR="30687" marT="15343" marB="15343" anchor="ctr">
                    <a:lnL>
                      <a:noFill/>
                    </a:lnL>
                    <a:lnR>
                      <a:noFill/>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1133703676"/>
                  </a:ext>
                </a:extLst>
              </a:tr>
              <a:tr h="310468">
                <a:tc>
                  <a:txBody>
                    <a:bodyPr/>
                    <a:lstStyle>
                      <a:lvl1pPr marL="0" algn="l" defTabSz="932742" rtl="0" eaLnBrk="1" latinLnBrk="0" hangingPunct="1">
                        <a:defRPr sz="1800" kern="1200">
                          <a:solidFill>
                            <a:schemeClr val="tx1"/>
                          </a:solidFill>
                          <a:latin typeface="Segoe UI"/>
                        </a:defRPr>
                      </a:lvl1pPr>
                      <a:lvl2pPr marL="466371" algn="l" defTabSz="932742" rtl="0" eaLnBrk="1" latinLnBrk="0" hangingPunct="1">
                        <a:defRPr sz="1800" kern="1200">
                          <a:solidFill>
                            <a:schemeClr val="tx1"/>
                          </a:solidFill>
                          <a:latin typeface="Segoe UI"/>
                        </a:defRPr>
                      </a:lvl2pPr>
                      <a:lvl3pPr marL="932742" algn="l" defTabSz="932742" rtl="0" eaLnBrk="1" latinLnBrk="0" hangingPunct="1">
                        <a:defRPr sz="1800" kern="1200">
                          <a:solidFill>
                            <a:schemeClr val="tx1"/>
                          </a:solidFill>
                          <a:latin typeface="Segoe UI"/>
                        </a:defRPr>
                      </a:lvl3pPr>
                      <a:lvl4pPr marL="1399113" algn="l" defTabSz="932742" rtl="0" eaLnBrk="1" latinLnBrk="0" hangingPunct="1">
                        <a:defRPr sz="1800" kern="1200">
                          <a:solidFill>
                            <a:schemeClr val="tx1"/>
                          </a:solidFill>
                          <a:latin typeface="Segoe UI"/>
                        </a:defRPr>
                      </a:lvl4pPr>
                      <a:lvl5pPr marL="1865484" algn="l" defTabSz="932742" rtl="0" eaLnBrk="1" latinLnBrk="0" hangingPunct="1">
                        <a:defRPr sz="1800" kern="1200">
                          <a:solidFill>
                            <a:schemeClr val="tx1"/>
                          </a:solidFill>
                          <a:latin typeface="Segoe UI"/>
                        </a:defRPr>
                      </a:lvl5pPr>
                      <a:lvl6pPr marL="2331856" algn="l" defTabSz="932742" rtl="0" eaLnBrk="1" latinLnBrk="0" hangingPunct="1">
                        <a:defRPr sz="1800" kern="1200">
                          <a:solidFill>
                            <a:schemeClr val="tx1"/>
                          </a:solidFill>
                          <a:latin typeface="Segoe UI"/>
                        </a:defRPr>
                      </a:lvl6pPr>
                      <a:lvl7pPr marL="2798226" algn="l" defTabSz="932742" rtl="0" eaLnBrk="1" latinLnBrk="0" hangingPunct="1">
                        <a:defRPr sz="1800" kern="1200">
                          <a:solidFill>
                            <a:schemeClr val="tx1"/>
                          </a:solidFill>
                          <a:latin typeface="Segoe UI"/>
                        </a:defRPr>
                      </a:lvl7pPr>
                      <a:lvl8pPr marL="3264597" algn="l" defTabSz="932742" rtl="0" eaLnBrk="1" latinLnBrk="0" hangingPunct="1">
                        <a:defRPr sz="1800" kern="1200">
                          <a:solidFill>
                            <a:schemeClr val="tx1"/>
                          </a:solidFill>
                          <a:latin typeface="Segoe UI"/>
                        </a:defRPr>
                      </a:lvl8pPr>
                      <a:lvl9pPr marL="3730969" algn="l" defTabSz="932742" rtl="0" eaLnBrk="1" latinLnBrk="0" hangingPunct="1">
                        <a:defRPr sz="1800" kern="1200">
                          <a:solidFill>
                            <a:schemeClr val="tx1"/>
                          </a:solidFill>
                          <a:latin typeface="Segoe UI"/>
                        </a:defRPr>
                      </a:lvl9pPr>
                    </a:lstStyle>
                    <a:p>
                      <a:pPr algn="l"/>
                      <a:r>
                        <a:rPr lang="en-US" sz="1800">
                          <a:solidFill>
                            <a:schemeClr val="accent1"/>
                          </a:solidFill>
                        </a:rPr>
                        <a:t>GET my manager</a:t>
                      </a:r>
                    </a:p>
                  </a:txBody>
                  <a:tcPr marL="30687" marR="30687" marT="15343" marB="15343"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32742" rtl="0" eaLnBrk="1" latinLnBrk="0" hangingPunct="1">
                        <a:defRPr sz="1800" kern="1200">
                          <a:solidFill>
                            <a:schemeClr val="tx1"/>
                          </a:solidFill>
                          <a:latin typeface="Segoe UI"/>
                        </a:defRPr>
                      </a:lvl1pPr>
                      <a:lvl2pPr marL="466371" algn="l" defTabSz="932742" rtl="0" eaLnBrk="1" latinLnBrk="0" hangingPunct="1">
                        <a:defRPr sz="1800" kern="1200">
                          <a:solidFill>
                            <a:schemeClr val="tx1"/>
                          </a:solidFill>
                          <a:latin typeface="Segoe UI"/>
                        </a:defRPr>
                      </a:lvl2pPr>
                      <a:lvl3pPr marL="932742" algn="l" defTabSz="932742" rtl="0" eaLnBrk="1" latinLnBrk="0" hangingPunct="1">
                        <a:defRPr sz="1800" kern="1200">
                          <a:solidFill>
                            <a:schemeClr val="tx1"/>
                          </a:solidFill>
                          <a:latin typeface="Segoe UI"/>
                        </a:defRPr>
                      </a:lvl3pPr>
                      <a:lvl4pPr marL="1399113" algn="l" defTabSz="932742" rtl="0" eaLnBrk="1" latinLnBrk="0" hangingPunct="1">
                        <a:defRPr sz="1800" kern="1200">
                          <a:solidFill>
                            <a:schemeClr val="tx1"/>
                          </a:solidFill>
                          <a:latin typeface="Segoe UI"/>
                        </a:defRPr>
                      </a:lvl4pPr>
                      <a:lvl5pPr marL="1865484" algn="l" defTabSz="932742" rtl="0" eaLnBrk="1" latinLnBrk="0" hangingPunct="1">
                        <a:defRPr sz="1800" kern="1200">
                          <a:solidFill>
                            <a:schemeClr val="tx1"/>
                          </a:solidFill>
                          <a:latin typeface="Segoe UI"/>
                        </a:defRPr>
                      </a:lvl5pPr>
                      <a:lvl6pPr marL="2331856" algn="l" defTabSz="932742" rtl="0" eaLnBrk="1" latinLnBrk="0" hangingPunct="1">
                        <a:defRPr sz="1800" kern="1200">
                          <a:solidFill>
                            <a:schemeClr val="tx1"/>
                          </a:solidFill>
                          <a:latin typeface="Segoe UI"/>
                        </a:defRPr>
                      </a:lvl6pPr>
                      <a:lvl7pPr marL="2798226" algn="l" defTabSz="932742" rtl="0" eaLnBrk="1" latinLnBrk="0" hangingPunct="1">
                        <a:defRPr sz="1800" kern="1200">
                          <a:solidFill>
                            <a:schemeClr val="tx1"/>
                          </a:solidFill>
                          <a:latin typeface="Segoe UI"/>
                        </a:defRPr>
                      </a:lvl7pPr>
                      <a:lvl8pPr marL="3264597" algn="l" defTabSz="932742" rtl="0" eaLnBrk="1" latinLnBrk="0" hangingPunct="1">
                        <a:defRPr sz="1800" kern="1200">
                          <a:solidFill>
                            <a:schemeClr val="tx1"/>
                          </a:solidFill>
                          <a:latin typeface="Segoe UI"/>
                        </a:defRPr>
                      </a:lvl8pPr>
                      <a:lvl9pPr marL="3730969" algn="l" defTabSz="932742" rtl="0" eaLnBrk="1" latinLnBrk="0" hangingPunct="1">
                        <a:defRPr sz="1800" kern="1200">
                          <a:solidFill>
                            <a:schemeClr val="tx1"/>
                          </a:solidFill>
                          <a:latin typeface="Segoe UI"/>
                        </a:defRPr>
                      </a:lvl9pPr>
                    </a:lstStyle>
                    <a:p>
                      <a:pPr algn="l"/>
                      <a:r>
                        <a:rPr lang="en-US" sz="1600" dirty="0">
                          <a:solidFill>
                            <a:schemeClr val="tx1"/>
                          </a:solidFill>
                          <a:hlinkClick r:id="rId8"/>
                        </a:rPr>
                        <a:t>https://graph.microsoft.com/</a:t>
                      </a:r>
                      <a:r>
                        <a:rPr lang="en-US" sz="1800" dirty="0">
                          <a:solidFill>
                            <a:schemeClr val="tx1"/>
                          </a:solidFill>
                          <a:hlinkClick r:id="rId8"/>
                        </a:rPr>
                        <a:t>v1.0/me/manager</a:t>
                      </a:r>
                      <a:endParaRPr lang="en-US" sz="1800" dirty="0">
                        <a:solidFill>
                          <a:schemeClr val="tx1"/>
                        </a:solidFill>
                      </a:endParaRPr>
                    </a:p>
                  </a:txBody>
                  <a:tcPr marL="30687" marR="30687" marT="15343" marB="15343" anchor="ctr">
                    <a:lnL>
                      <a:noFill/>
                    </a:lnL>
                    <a:lnR>
                      <a:noFill/>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3956724883"/>
                  </a:ext>
                </a:extLst>
              </a:tr>
              <a:tr h="310468">
                <a:tc>
                  <a:txBody>
                    <a:bodyPr/>
                    <a:lstStyle>
                      <a:lvl1pPr marL="0" algn="l" defTabSz="932742" rtl="0" eaLnBrk="1" latinLnBrk="0" hangingPunct="1">
                        <a:defRPr sz="1800" kern="1200">
                          <a:solidFill>
                            <a:schemeClr val="tx1"/>
                          </a:solidFill>
                          <a:latin typeface="Segoe UI"/>
                        </a:defRPr>
                      </a:lvl1pPr>
                      <a:lvl2pPr marL="466371" algn="l" defTabSz="932742" rtl="0" eaLnBrk="1" latinLnBrk="0" hangingPunct="1">
                        <a:defRPr sz="1800" kern="1200">
                          <a:solidFill>
                            <a:schemeClr val="tx1"/>
                          </a:solidFill>
                          <a:latin typeface="Segoe UI"/>
                        </a:defRPr>
                      </a:lvl2pPr>
                      <a:lvl3pPr marL="932742" algn="l" defTabSz="932742" rtl="0" eaLnBrk="1" latinLnBrk="0" hangingPunct="1">
                        <a:defRPr sz="1800" kern="1200">
                          <a:solidFill>
                            <a:schemeClr val="tx1"/>
                          </a:solidFill>
                          <a:latin typeface="Segoe UI"/>
                        </a:defRPr>
                      </a:lvl3pPr>
                      <a:lvl4pPr marL="1399113" algn="l" defTabSz="932742" rtl="0" eaLnBrk="1" latinLnBrk="0" hangingPunct="1">
                        <a:defRPr sz="1800" kern="1200">
                          <a:solidFill>
                            <a:schemeClr val="tx1"/>
                          </a:solidFill>
                          <a:latin typeface="Segoe UI"/>
                        </a:defRPr>
                      </a:lvl4pPr>
                      <a:lvl5pPr marL="1865484" algn="l" defTabSz="932742" rtl="0" eaLnBrk="1" latinLnBrk="0" hangingPunct="1">
                        <a:defRPr sz="1800" kern="1200">
                          <a:solidFill>
                            <a:schemeClr val="tx1"/>
                          </a:solidFill>
                          <a:latin typeface="Segoe UI"/>
                        </a:defRPr>
                      </a:lvl5pPr>
                      <a:lvl6pPr marL="2331856" algn="l" defTabSz="932742" rtl="0" eaLnBrk="1" latinLnBrk="0" hangingPunct="1">
                        <a:defRPr sz="1800" kern="1200">
                          <a:solidFill>
                            <a:schemeClr val="tx1"/>
                          </a:solidFill>
                          <a:latin typeface="Segoe UI"/>
                        </a:defRPr>
                      </a:lvl6pPr>
                      <a:lvl7pPr marL="2798226" algn="l" defTabSz="932742" rtl="0" eaLnBrk="1" latinLnBrk="0" hangingPunct="1">
                        <a:defRPr sz="1800" kern="1200">
                          <a:solidFill>
                            <a:schemeClr val="tx1"/>
                          </a:solidFill>
                          <a:latin typeface="Segoe UI"/>
                        </a:defRPr>
                      </a:lvl7pPr>
                      <a:lvl8pPr marL="3264597" algn="l" defTabSz="932742" rtl="0" eaLnBrk="1" latinLnBrk="0" hangingPunct="1">
                        <a:defRPr sz="1800" kern="1200">
                          <a:solidFill>
                            <a:schemeClr val="tx1"/>
                          </a:solidFill>
                          <a:latin typeface="Segoe UI"/>
                        </a:defRPr>
                      </a:lvl8pPr>
                      <a:lvl9pPr marL="3730969" algn="l" defTabSz="932742" rtl="0" eaLnBrk="1" latinLnBrk="0" hangingPunct="1">
                        <a:defRPr sz="1800" kern="1200">
                          <a:solidFill>
                            <a:schemeClr val="tx1"/>
                          </a:solidFill>
                          <a:latin typeface="Segoe UI"/>
                        </a:defRPr>
                      </a:lvl9pPr>
                    </a:lstStyle>
                    <a:p>
                      <a:pPr algn="l"/>
                      <a:r>
                        <a:rPr lang="en-US" sz="1800" dirty="0">
                          <a:solidFill>
                            <a:schemeClr val="accent1"/>
                          </a:solidFill>
                        </a:rPr>
                        <a:t>GET last user to modify file foo.txt</a:t>
                      </a:r>
                    </a:p>
                  </a:txBody>
                  <a:tcPr marL="30687" marR="30687" marT="15343" marB="15343"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32742" rtl="0" eaLnBrk="1" latinLnBrk="0" hangingPunct="1">
                        <a:defRPr sz="1800" kern="1200">
                          <a:solidFill>
                            <a:schemeClr val="tx1"/>
                          </a:solidFill>
                          <a:latin typeface="Segoe UI"/>
                        </a:defRPr>
                      </a:lvl1pPr>
                      <a:lvl2pPr marL="466371" algn="l" defTabSz="932742" rtl="0" eaLnBrk="1" latinLnBrk="0" hangingPunct="1">
                        <a:defRPr sz="1800" kern="1200">
                          <a:solidFill>
                            <a:schemeClr val="tx1"/>
                          </a:solidFill>
                          <a:latin typeface="Segoe UI"/>
                        </a:defRPr>
                      </a:lvl2pPr>
                      <a:lvl3pPr marL="932742" algn="l" defTabSz="932742" rtl="0" eaLnBrk="1" latinLnBrk="0" hangingPunct="1">
                        <a:defRPr sz="1800" kern="1200">
                          <a:solidFill>
                            <a:schemeClr val="tx1"/>
                          </a:solidFill>
                          <a:latin typeface="Segoe UI"/>
                        </a:defRPr>
                      </a:lvl3pPr>
                      <a:lvl4pPr marL="1399113" algn="l" defTabSz="932742" rtl="0" eaLnBrk="1" latinLnBrk="0" hangingPunct="1">
                        <a:defRPr sz="1800" kern="1200">
                          <a:solidFill>
                            <a:schemeClr val="tx1"/>
                          </a:solidFill>
                          <a:latin typeface="Segoe UI"/>
                        </a:defRPr>
                      </a:lvl4pPr>
                      <a:lvl5pPr marL="1865484" algn="l" defTabSz="932742" rtl="0" eaLnBrk="1" latinLnBrk="0" hangingPunct="1">
                        <a:defRPr sz="1800" kern="1200">
                          <a:solidFill>
                            <a:schemeClr val="tx1"/>
                          </a:solidFill>
                          <a:latin typeface="Segoe UI"/>
                        </a:defRPr>
                      </a:lvl5pPr>
                      <a:lvl6pPr marL="2331856" algn="l" defTabSz="932742" rtl="0" eaLnBrk="1" latinLnBrk="0" hangingPunct="1">
                        <a:defRPr sz="1800" kern="1200">
                          <a:solidFill>
                            <a:schemeClr val="tx1"/>
                          </a:solidFill>
                          <a:latin typeface="Segoe UI"/>
                        </a:defRPr>
                      </a:lvl6pPr>
                      <a:lvl7pPr marL="2798226" algn="l" defTabSz="932742" rtl="0" eaLnBrk="1" latinLnBrk="0" hangingPunct="1">
                        <a:defRPr sz="1800" kern="1200">
                          <a:solidFill>
                            <a:schemeClr val="tx1"/>
                          </a:solidFill>
                          <a:latin typeface="Segoe UI"/>
                        </a:defRPr>
                      </a:lvl7pPr>
                      <a:lvl8pPr marL="3264597" algn="l" defTabSz="932742" rtl="0" eaLnBrk="1" latinLnBrk="0" hangingPunct="1">
                        <a:defRPr sz="1800" kern="1200">
                          <a:solidFill>
                            <a:schemeClr val="tx1"/>
                          </a:solidFill>
                          <a:latin typeface="Segoe UI"/>
                        </a:defRPr>
                      </a:lvl8pPr>
                      <a:lvl9pPr marL="3730969" algn="l" defTabSz="932742" rtl="0" eaLnBrk="1" latinLnBrk="0" hangingPunct="1">
                        <a:defRPr sz="1800" kern="1200">
                          <a:solidFill>
                            <a:schemeClr val="tx1"/>
                          </a:solidFill>
                          <a:latin typeface="Segoe UI"/>
                        </a:defRPr>
                      </a:lvl9pPr>
                    </a:lstStyle>
                    <a:p>
                      <a:pPr algn="l"/>
                      <a:r>
                        <a:rPr lang="en-US" sz="1600" dirty="0">
                          <a:solidFill>
                            <a:schemeClr val="tx1"/>
                          </a:solidFill>
                          <a:hlinkClick r:id="rId9"/>
                        </a:rPr>
                        <a:t>https://graph.microsoft.com/</a:t>
                      </a:r>
                      <a:r>
                        <a:rPr lang="en-US" sz="1800" dirty="0">
                          <a:solidFill>
                            <a:schemeClr val="tx1"/>
                          </a:solidFill>
                          <a:hlinkClick r:id="rId9"/>
                        </a:rPr>
                        <a:t>v1.0/me/drive/root/children/foo.txt/lastModifiedByUser</a:t>
                      </a:r>
                      <a:endParaRPr lang="en-US" sz="1800" dirty="0">
                        <a:solidFill>
                          <a:schemeClr val="tx1"/>
                        </a:solidFill>
                      </a:endParaRPr>
                    </a:p>
                  </a:txBody>
                  <a:tcPr marL="30687" marR="30687" marT="15343" marB="15343" anchor="ctr">
                    <a:lnL>
                      <a:noFill/>
                    </a:lnL>
                    <a:lnR>
                      <a:noFill/>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1749428201"/>
                  </a:ext>
                </a:extLst>
              </a:tr>
              <a:tr h="310468">
                <a:tc>
                  <a:txBody>
                    <a:bodyPr/>
                    <a:lstStyle>
                      <a:lvl1pPr marL="0" algn="l" defTabSz="932742" rtl="0" eaLnBrk="1" latinLnBrk="0" hangingPunct="1">
                        <a:defRPr sz="1800" kern="1200">
                          <a:solidFill>
                            <a:schemeClr val="tx1"/>
                          </a:solidFill>
                          <a:latin typeface="Segoe UI"/>
                        </a:defRPr>
                      </a:lvl1pPr>
                      <a:lvl2pPr marL="466371" algn="l" defTabSz="932742" rtl="0" eaLnBrk="1" latinLnBrk="0" hangingPunct="1">
                        <a:defRPr sz="1800" kern="1200">
                          <a:solidFill>
                            <a:schemeClr val="tx1"/>
                          </a:solidFill>
                          <a:latin typeface="Segoe UI"/>
                        </a:defRPr>
                      </a:lvl2pPr>
                      <a:lvl3pPr marL="932742" algn="l" defTabSz="932742" rtl="0" eaLnBrk="1" latinLnBrk="0" hangingPunct="1">
                        <a:defRPr sz="1800" kern="1200">
                          <a:solidFill>
                            <a:schemeClr val="tx1"/>
                          </a:solidFill>
                          <a:latin typeface="Segoe UI"/>
                        </a:defRPr>
                      </a:lvl3pPr>
                      <a:lvl4pPr marL="1399113" algn="l" defTabSz="932742" rtl="0" eaLnBrk="1" latinLnBrk="0" hangingPunct="1">
                        <a:defRPr sz="1800" kern="1200">
                          <a:solidFill>
                            <a:schemeClr val="tx1"/>
                          </a:solidFill>
                          <a:latin typeface="Segoe UI"/>
                        </a:defRPr>
                      </a:lvl4pPr>
                      <a:lvl5pPr marL="1865484" algn="l" defTabSz="932742" rtl="0" eaLnBrk="1" latinLnBrk="0" hangingPunct="1">
                        <a:defRPr sz="1800" kern="1200">
                          <a:solidFill>
                            <a:schemeClr val="tx1"/>
                          </a:solidFill>
                          <a:latin typeface="Segoe UI"/>
                        </a:defRPr>
                      </a:lvl5pPr>
                      <a:lvl6pPr marL="2331856" algn="l" defTabSz="932742" rtl="0" eaLnBrk="1" latinLnBrk="0" hangingPunct="1">
                        <a:defRPr sz="1800" kern="1200">
                          <a:solidFill>
                            <a:schemeClr val="tx1"/>
                          </a:solidFill>
                          <a:latin typeface="Segoe UI"/>
                        </a:defRPr>
                      </a:lvl6pPr>
                      <a:lvl7pPr marL="2798226" algn="l" defTabSz="932742" rtl="0" eaLnBrk="1" latinLnBrk="0" hangingPunct="1">
                        <a:defRPr sz="1800" kern="1200">
                          <a:solidFill>
                            <a:schemeClr val="tx1"/>
                          </a:solidFill>
                          <a:latin typeface="Segoe UI"/>
                        </a:defRPr>
                      </a:lvl7pPr>
                      <a:lvl8pPr marL="3264597" algn="l" defTabSz="932742" rtl="0" eaLnBrk="1" latinLnBrk="0" hangingPunct="1">
                        <a:defRPr sz="1800" kern="1200">
                          <a:solidFill>
                            <a:schemeClr val="tx1"/>
                          </a:solidFill>
                          <a:latin typeface="Segoe UI"/>
                        </a:defRPr>
                      </a:lvl8pPr>
                      <a:lvl9pPr marL="3730969" algn="l" defTabSz="932742" rtl="0" eaLnBrk="1" latinLnBrk="0" hangingPunct="1">
                        <a:defRPr sz="1800" kern="1200">
                          <a:solidFill>
                            <a:schemeClr val="tx1"/>
                          </a:solidFill>
                          <a:latin typeface="Segoe UI"/>
                        </a:defRPr>
                      </a:lvl9pPr>
                    </a:lstStyle>
                    <a:p>
                      <a:pPr algn="l"/>
                      <a:r>
                        <a:rPr lang="en-US" sz="1800">
                          <a:solidFill>
                            <a:schemeClr val="accent1"/>
                          </a:solidFill>
                        </a:rPr>
                        <a:t>GET users in my organization</a:t>
                      </a:r>
                    </a:p>
                  </a:txBody>
                  <a:tcPr marL="30687" marR="30687" marT="15343" marB="15343"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32742" rtl="0" eaLnBrk="1" latinLnBrk="0" hangingPunct="1">
                        <a:defRPr sz="1800" kern="1200">
                          <a:solidFill>
                            <a:schemeClr val="tx1"/>
                          </a:solidFill>
                          <a:latin typeface="Segoe UI"/>
                        </a:defRPr>
                      </a:lvl1pPr>
                      <a:lvl2pPr marL="466371" algn="l" defTabSz="932742" rtl="0" eaLnBrk="1" latinLnBrk="0" hangingPunct="1">
                        <a:defRPr sz="1800" kern="1200">
                          <a:solidFill>
                            <a:schemeClr val="tx1"/>
                          </a:solidFill>
                          <a:latin typeface="Segoe UI"/>
                        </a:defRPr>
                      </a:lvl2pPr>
                      <a:lvl3pPr marL="932742" algn="l" defTabSz="932742" rtl="0" eaLnBrk="1" latinLnBrk="0" hangingPunct="1">
                        <a:defRPr sz="1800" kern="1200">
                          <a:solidFill>
                            <a:schemeClr val="tx1"/>
                          </a:solidFill>
                          <a:latin typeface="Segoe UI"/>
                        </a:defRPr>
                      </a:lvl3pPr>
                      <a:lvl4pPr marL="1399113" algn="l" defTabSz="932742" rtl="0" eaLnBrk="1" latinLnBrk="0" hangingPunct="1">
                        <a:defRPr sz="1800" kern="1200">
                          <a:solidFill>
                            <a:schemeClr val="tx1"/>
                          </a:solidFill>
                          <a:latin typeface="Segoe UI"/>
                        </a:defRPr>
                      </a:lvl4pPr>
                      <a:lvl5pPr marL="1865484" algn="l" defTabSz="932742" rtl="0" eaLnBrk="1" latinLnBrk="0" hangingPunct="1">
                        <a:defRPr sz="1800" kern="1200">
                          <a:solidFill>
                            <a:schemeClr val="tx1"/>
                          </a:solidFill>
                          <a:latin typeface="Segoe UI"/>
                        </a:defRPr>
                      </a:lvl5pPr>
                      <a:lvl6pPr marL="2331856" algn="l" defTabSz="932742" rtl="0" eaLnBrk="1" latinLnBrk="0" hangingPunct="1">
                        <a:defRPr sz="1800" kern="1200">
                          <a:solidFill>
                            <a:schemeClr val="tx1"/>
                          </a:solidFill>
                          <a:latin typeface="Segoe UI"/>
                        </a:defRPr>
                      </a:lvl6pPr>
                      <a:lvl7pPr marL="2798226" algn="l" defTabSz="932742" rtl="0" eaLnBrk="1" latinLnBrk="0" hangingPunct="1">
                        <a:defRPr sz="1800" kern="1200">
                          <a:solidFill>
                            <a:schemeClr val="tx1"/>
                          </a:solidFill>
                          <a:latin typeface="Segoe UI"/>
                        </a:defRPr>
                      </a:lvl7pPr>
                      <a:lvl8pPr marL="3264597" algn="l" defTabSz="932742" rtl="0" eaLnBrk="1" latinLnBrk="0" hangingPunct="1">
                        <a:defRPr sz="1800" kern="1200">
                          <a:solidFill>
                            <a:schemeClr val="tx1"/>
                          </a:solidFill>
                          <a:latin typeface="Segoe UI"/>
                        </a:defRPr>
                      </a:lvl8pPr>
                      <a:lvl9pPr marL="3730969" algn="l" defTabSz="932742" rtl="0" eaLnBrk="1" latinLnBrk="0" hangingPunct="1">
                        <a:defRPr sz="1800" kern="1200">
                          <a:solidFill>
                            <a:schemeClr val="tx1"/>
                          </a:solidFill>
                          <a:latin typeface="Segoe UI"/>
                        </a:defRPr>
                      </a:lvl9pPr>
                    </a:lstStyle>
                    <a:p>
                      <a:pPr algn="l"/>
                      <a:r>
                        <a:rPr lang="en-US" sz="1600" dirty="0">
                          <a:solidFill>
                            <a:schemeClr val="tx1"/>
                          </a:solidFill>
                          <a:hlinkClick r:id="rId10"/>
                        </a:rPr>
                        <a:t>https://graph.microsoft.com/</a:t>
                      </a:r>
                      <a:r>
                        <a:rPr lang="en-US" sz="1800" dirty="0">
                          <a:solidFill>
                            <a:schemeClr val="tx1"/>
                          </a:solidFill>
                          <a:hlinkClick r:id="rId10"/>
                        </a:rPr>
                        <a:t>v1.0/users</a:t>
                      </a:r>
                      <a:endParaRPr lang="en-US" sz="1800" dirty="0">
                        <a:solidFill>
                          <a:schemeClr val="tx1"/>
                        </a:solidFill>
                      </a:endParaRPr>
                    </a:p>
                  </a:txBody>
                  <a:tcPr marL="30687" marR="30687" marT="15343" marB="15343" anchor="ctr">
                    <a:lnL>
                      <a:noFill/>
                    </a:lnL>
                    <a:lnR>
                      <a:noFill/>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3037870733"/>
                  </a:ext>
                </a:extLst>
              </a:tr>
              <a:tr h="310468">
                <a:tc>
                  <a:txBody>
                    <a:bodyPr/>
                    <a:lstStyle>
                      <a:lvl1pPr marL="0" algn="l" defTabSz="932742" rtl="0" eaLnBrk="1" latinLnBrk="0" hangingPunct="1">
                        <a:defRPr sz="1800" kern="1200">
                          <a:solidFill>
                            <a:schemeClr val="tx1"/>
                          </a:solidFill>
                          <a:latin typeface="Segoe UI"/>
                        </a:defRPr>
                      </a:lvl1pPr>
                      <a:lvl2pPr marL="466371" algn="l" defTabSz="932742" rtl="0" eaLnBrk="1" latinLnBrk="0" hangingPunct="1">
                        <a:defRPr sz="1800" kern="1200">
                          <a:solidFill>
                            <a:schemeClr val="tx1"/>
                          </a:solidFill>
                          <a:latin typeface="Segoe UI"/>
                        </a:defRPr>
                      </a:lvl2pPr>
                      <a:lvl3pPr marL="932742" algn="l" defTabSz="932742" rtl="0" eaLnBrk="1" latinLnBrk="0" hangingPunct="1">
                        <a:defRPr sz="1800" kern="1200">
                          <a:solidFill>
                            <a:schemeClr val="tx1"/>
                          </a:solidFill>
                          <a:latin typeface="Segoe UI"/>
                        </a:defRPr>
                      </a:lvl3pPr>
                      <a:lvl4pPr marL="1399113" algn="l" defTabSz="932742" rtl="0" eaLnBrk="1" latinLnBrk="0" hangingPunct="1">
                        <a:defRPr sz="1800" kern="1200">
                          <a:solidFill>
                            <a:schemeClr val="tx1"/>
                          </a:solidFill>
                          <a:latin typeface="Segoe UI"/>
                        </a:defRPr>
                      </a:lvl4pPr>
                      <a:lvl5pPr marL="1865484" algn="l" defTabSz="932742" rtl="0" eaLnBrk="1" latinLnBrk="0" hangingPunct="1">
                        <a:defRPr sz="1800" kern="1200">
                          <a:solidFill>
                            <a:schemeClr val="tx1"/>
                          </a:solidFill>
                          <a:latin typeface="Segoe UI"/>
                        </a:defRPr>
                      </a:lvl5pPr>
                      <a:lvl6pPr marL="2331856" algn="l" defTabSz="932742" rtl="0" eaLnBrk="1" latinLnBrk="0" hangingPunct="1">
                        <a:defRPr sz="1800" kern="1200">
                          <a:solidFill>
                            <a:schemeClr val="tx1"/>
                          </a:solidFill>
                          <a:latin typeface="Segoe UI"/>
                        </a:defRPr>
                      </a:lvl6pPr>
                      <a:lvl7pPr marL="2798226" algn="l" defTabSz="932742" rtl="0" eaLnBrk="1" latinLnBrk="0" hangingPunct="1">
                        <a:defRPr sz="1800" kern="1200">
                          <a:solidFill>
                            <a:schemeClr val="tx1"/>
                          </a:solidFill>
                          <a:latin typeface="Segoe UI"/>
                        </a:defRPr>
                      </a:lvl7pPr>
                      <a:lvl8pPr marL="3264597" algn="l" defTabSz="932742" rtl="0" eaLnBrk="1" latinLnBrk="0" hangingPunct="1">
                        <a:defRPr sz="1800" kern="1200">
                          <a:solidFill>
                            <a:schemeClr val="tx1"/>
                          </a:solidFill>
                          <a:latin typeface="Segoe UI"/>
                        </a:defRPr>
                      </a:lvl8pPr>
                      <a:lvl9pPr marL="3730969" algn="l" defTabSz="932742" rtl="0" eaLnBrk="1" latinLnBrk="0" hangingPunct="1">
                        <a:defRPr sz="1800" kern="1200">
                          <a:solidFill>
                            <a:schemeClr val="tx1"/>
                          </a:solidFill>
                          <a:latin typeface="Segoe UI"/>
                        </a:defRPr>
                      </a:lvl9pPr>
                    </a:lstStyle>
                    <a:p>
                      <a:pPr algn="l"/>
                      <a:r>
                        <a:rPr lang="en-US" sz="1800">
                          <a:solidFill>
                            <a:schemeClr val="accent1"/>
                          </a:solidFill>
                        </a:rPr>
                        <a:t>GET group conversations</a:t>
                      </a:r>
                    </a:p>
                  </a:txBody>
                  <a:tcPr marL="30687" marR="30687" marT="15343" marB="15343"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32742" rtl="0" eaLnBrk="1" latinLnBrk="0" hangingPunct="1">
                        <a:defRPr sz="1800" kern="1200">
                          <a:solidFill>
                            <a:schemeClr val="tx1"/>
                          </a:solidFill>
                          <a:latin typeface="Segoe UI"/>
                        </a:defRPr>
                      </a:lvl1pPr>
                      <a:lvl2pPr marL="466371" algn="l" defTabSz="932742" rtl="0" eaLnBrk="1" latinLnBrk="0" hangingPunct="1">
                        <a:defRPr sz="1800" kern="1200">
                          <a:solidFill>
                            <a:schemeClr val="tx1"/>
                          </a:solidFill>
                          <a:latin typeface="Segoe UI"/>
                        </a:defRPr>
                      </a:lvl2pPr>
                      <a:lvl3pPr marL="932742" algn="l" defTabSz="932742" rtl="0" eaLnBrk="1" latinLnBrk="0" hangingPunct="1">
                        <a:defRPr sz="1800" kern="1200">
                          <a:solidFill>
                            <a:schemeClr val="tx1"/>
                          </a:solidFill>
                          <a:latin typeface="Segoe UI"/>
                        </a:defRPr>
                      </a:lvl3pPr>
                      <a:lvl4pPr marL="1399113" algn="l" defTabSz="932742" rtl="0" eaLnBrk="1" latinLnBrk="0" hangingPunct="1">
                        <a:defRPr sz="1800" kern="1200">
                          <a:solidFill>
                            <a:schemeClr val="tx1"/>
                          </a:solidFill>
                          <a:latin typeface="Segoe UI"/>
                        </a:defRPr>
                      </a:lvl4pPr>
                      <a:lvl5pPr marL="1865484" algn="l" defTabSz="932742" rtl="0" eaLnBrk="1" latinLnBrk="0" hangingPunct="1">
                        <a:defRPr sz="1800" kern="1200">
                          <a:solidFill>
                            <a:schemeClr val="tx1"/>
                          </a:solidFill>
                          <a:latin typeface="Segoe UI"/>
                        </a:defRPr>
                      </a:lvl5pPr>
                      <a:lvl6pPr marL="2331856" algn="l" defTabSz="932742" rtl="0" eaLnBrk="1" latinLnBrk="0" hangingPunct="1">
                        <a:defRPr sz="1800" kern="1200">
                          <a:solidFill>
                            <a:schemeClr val="tx1"/>
                          </a:solidFill>
                          <a:latin typeface="Segoe UI"/>
                        </a:defRPr>
                      </a:lvl6pPr>
                      <a:lvl7pPr marL="2798226" algn="l" defTabSz="932742" rtl="0" eaLnBrk="1" latinLnBrk="0" hangingPunct="1">
                        <a:defRPr sz="1800" kern="1200">
                          <a:solidFill>
                            <a:schemeClr val="tx1"/>
                          </a:solidFill>
                          <a:latin typeface="Segoe UI"/>
                        </a:defRPr>
                      </a:lvl7pPr>
                      <a:lvl8pPr marL="3264597" algn="l" defTabSz="932742" rtl="0" eaLnBrk="1" latinLnBrk="0" hangingPunct="1">
                        <a:defRPr sz="1800" kern="1200">
                          <a:solidFill>
                            <a:schemeClr val="tx1"/>
                          </a:solidFill>
                          <a:latin typeface="Segoe UI"/>
                        </a:defRPr>
                      </a:lvl8pPr>
                      <a:lvl9pPr marL="3730969" algn="l" defTabSz="932742" rtl="0" eaLnBrk="1" latinLnBrk="0" hangingPunct="1">
                        <a:defRPr sz="1800" kern="1200">
                          <a:solidFill>
                            <a:schemeClr val="tx1"/>
                          </a:solidFill>
                          <a:latin typeface="Segoe UI"/>
                        </a:defRPr>
                      </a:lvl9pPr>
                    </a:lstStyle>
                    <a:p>
                      <a:pPr algn="l"/>
                      <a:r>
                        <a:rPr lang="en-US" sz="1600" dirty="0">
                          <a:solidFill>
                            <a:schemeClr val="tx1"/>
                          </a:solidFill>
                          <a:hlinkClick r:id="rId11"/>
                        </a:rPr>
                        <a:t>https://graph.microsoft.com/</a:t>
                      </a:r>
                      <a:r>
                        <a:rPr lang="en-US" sz="1800" dirty="0">
                          <a:solidFill>
                            <a:schemeClr val="tx1"/>
                          </a:solidFill>
                          <a:hlinkClick r:id="rId11"/>
                        </a:rPr>
                        <a:t>v1.0/groups/&lt;id&gt;/conversations</a:t>
                      </a:r>
                      <a:endParaRPr lang="en-US" sz="1800" dirty="0">
                        <a:solidFill>
                          <a:schemeClr val="tx1"/>
                        </a:solidFill>
                      </a:endParaRPr>
                    </a:p>
                  </a:txBody>
                  <a:tcPr marL="30687" marR="30687" marT="15343" marB="15343" anchor="ctr">
                    <a:lnL>
                      <a:noFill/>
                    </a:lnL>
                    <a:lnR>
                      <a:noFill/>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624968841"/>
                  </a:ext>
                </a:extLst>
              </a:tr>
              <a:tr h="310468">
                <a:tc>
                  <a:txBody>
                    <a:bodyPr/>
                    <a:lstStyle>
                      <a:lvl1pPr marL="0" algn="l" defTabSz="932742" rtl="0" eaLnBrk="1" latinLnBrk="0" hangingPunct="1">
                        <a:defRPr sz="1800" kern="1200">
                          <a:solidFill>
                            <a:schemeClr val="tx1"/>
                          </a:solidFill>
                          <a:latin typeface="Segoe UI"/>
                        </a:defRPr>
                      </a:lvl1pPr>
                      <a:lvl2pPr marL="466371" algn="l" defTabSz="932742" rtl="0" eaLnBrk="1" latinLnBrk="0" hangingPunct="1">
                        <a:defRPr sz="1800" kern="1200">
                          <a:solidFill>
                            <a:schemeClr val="tx1"/>
                          </a:solidFill>
                          <a:latin typeface="Segoe UI"/>
                        </a:defRPr>
                      </a:lvl2pPr>
                      <a:lvl3pPr marL="932742" algn="l" defTabSz="932742" rtl="0" eaLnBrk="1" latinLnBrk="0" hangingPunct="1">
                        <a:defRPr sz="1800" kern="1200">
                          <a:solidFill>
                            <a:schemeClr val="tx1"/>
                          </a:solidFill>
                          <a:latin typeface="Segoe UI"/>
                        </a:defRPr>
                      </a:lvl3pPr>
                      <a:lvl4pPr marL="1399113" algn="l" defTabSz="932742" rtl="0" eaLnBrk="1" latinLnBrk="0" hangingPunct="1">
                        <a:defRPr sz="1800" kern="1200">
                          <a:solidFill>
                            <a:schemeClr val="tx1"/>
                          </a:solidFill>
                          <a:latin typeface="Segoe UI"/>
                        </a:defRPr>
                      </a:lvl4pPr>
                      <a:lvl5pPr marL="1865484" algn="l" defTabSz="932742" rtl="0" eaLnBrk="1" latinLnBrk="0" hangingPunct="1">
                        <a:defRPr sz="1800" kern="1200">
                          <a:solidFill>
                            <a:schemeClr val="tx1"/>
                          </a:solidFill>
                          <a:latin typeface="Segoe UI"/>
                        </a:defRPr>
                      </a:lvl5pPr>
                      <a:lvl6pPr marL="2331856" algn="l" defTabSz="932742" rtl="0" eaLnBrk="1" latinLnBrk="0" hangingPunct="1">
                        <a:defRPr sz="1800" kern="1200">
                          <a:solidFill>
                            <a:schemeClr val="tx1"/>
                          </a:solidFill>
                          <a:latin typeface="Segoe UI"/>
                        </a:defRPr>
                      </a:lvl6pPr>
                      <a:lvl7pPr marL="2798226" algn="l" defTabSz="932742" rtl="0" eaLnBrk="1" latinLnBrk="0" hangingPunct="1">
                        <a:defRPr sz="1800" kern="1200">
                          <a:solidFill>
                            <a:schemeClr val="tx1"/>
                          </a:solidFill>
                          <a:latin typeface="Segoe UI"/>
                        </a:defRPr>
                      </a:lvl7pPr>
                      <a:lvl8pPr marL="3264597" algn="l" defTabSz="932742" rtl="0" eaLnBrk="1" latinLnBrk="0" hangingPunct="1">
                        <a:defRPr sz="1800" kern="1200">
                          <a:solidFill>
                            <a:schemeClr val="tx1"/>
                          </a:solidFill>
                          <a:latin typeface="Segoe UI"/>
                        </a:defRPr>
                      </a:lvl8pPr>
                      <a:lvl9pPr marL="3730969" algn="l" defTabSz="932742" rtl="0" eaLnBrk="1" latinLnBrk="0" hangingPunct="1">
                        <a:defRPr sz="1800" kern="1200">
                          <a:solidFill>
                            <a:schemeClr val="tx1"/>
                          </a:solidFill>
                          <a:latin typeface="Segoe UI"/>
                        </a:defRPr>
                      </a:lvl9pPr>
                    </a:lstStyle>
                    <a:p>
                      <a:pPr algn="l"/>
                      <a:r>
                        <a:rPr lang="en-US" sz="1800">
                          <a:solidFill>
                            <a:schemeClr val="accent1"/>
                          </a:solidFill>
                        </a:rPr>
                        <a:t>GET people related to me</a:t>
                      </a:r>
                    </a:p>
                  </a:txBody>
                  <a:tcPr marL="30687" marR="30687" marT="15343" marB="15343"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32742" rtl="0" eaLnBrk="1" latinLnBrk="0" hangingPunct="1">
                        <a:defRPr sz="1800" kern="1200">
                          <a:solidFill>
                            <a:schemeClr val="tx1"/>
                          </a:solidFill>
                          <a:latin typeface="Segoe UI"/>
                        </a:defRPr>
                      </a:lvl1pPr>
                      <a:lvl2pPr marL="466371" algn="l" defTabSz="932742" rtl="0" eaLnBrk="1" latinLnBrk="0" hangingPunct="1">
                        <a:defRPr sz="1800" kern="1200">
                          <a:solidFill>
                            <a:schemeClr val="tx1"/>
                          </a:solidFill>
                          <a:latin typeface="Segoe UI"/>
                        </a:defRPr>
                      </a:lvl2pPr>
                      <a:lvl3pPr marL="932742" algn="l" defTabSz="932742" rtl="0" eaLnBrk="1" latinLnBrk="0" hangingPunct="1">
                        <a:defRPr sz="1800" kern="1200">
                          <a:solidFill>
                            <a:schemeClr val="tx1"/>
                          </a:solidFill>
                          <a:latin typeface="Segoe UI"/>
                        </a:defRPr>
                      </a:lvl3pPr>
                      <a:lvl4pPr marL="1399113" algn="l" defTabSz="932742" rtl="0" eaLnBrk="1" latinLnBrk="0" hangingPunct="1">
                        <a:defRPr sz="1800" kern="1200">
                          <a:solidFill>
                            <a:schemeClr val="tx1"/>
                          </a:solidFill>
                          <a:latin typeface="Segoe UI"/>
                        </a:defRPr>
                      </a:lvl4pPr>
                      <a:lvl5pPr marL="1865484" algn="l" defTabSz="932742" rtl="0" eaLnBrk="1" latinLnBrk="0" hangingPunct="1">
                        <a:defRPr sz="1800" kern="1200">
                          <a:solidFill>
                            <a:schemeClr val="tx1"/>
                          </a:solidFill>
                          <a:latin typeface="Segoe UI"/>
                        </a:defRPr>
                      </a:lvl5pPr>
                      <a:lvl6pPr marL="2331856" algn="l" defTabSz="932742" rtl="0" eaLnBrk="1" latinLnBrk="0" hangingPunct="1">
                        <a:defRPr sz="1800" kern="1200">
                          <a:solidFill>
                            <a:schemeClr val="tx1"/>
                          </a:solidFill>
                          <a:latin typeface="Segoe UI"/>
                        </a:defRPr>
                      </a:lvl6pPr>
                      <a:lvl7pPr marL="2798226" algn="l" defTabSz="932742" rtl="0" eaLnBrk="1" latinLnBrk="0" hangingPunct="1">
                        <a:defRPr sz="1800" kern="1200">
                          <a:solidFill>
                            <a:schemeClr val="tx1"/>
                          </a:solidFill>
                          <a:latin typeface="Segoe UI"/>
                        </a:defRPr>
                      </a:lvl7pPr>
                      <a:lvl8pPr marL="3264597" algn="l" defTabSz="932742" rtl="0" eaLnBrk="1" latinLnBrk="0" hangingPunct="1">
                        <a:defRPr sz="1800" kern="1200">
                          <a:solidFill>
                            <a:schemeClr val="tx1"/>
                          </a:solidFill>
                          <a:latin typeface="Segoe UI"/>
                        </a:defRPr>
                      </a:lvl8pPr>
                      <a:lvl9pPr marL="3730969" algn="l" defTabSz="932742" rtl="0" eaLnBrk="1" latinLnBrk="0" hangingPunct="1">
                        <a:defRPr sz="1800" kern="1200">
                          <a:solidFill>
                            <a:schemeClr val="tx1"/>
                          </a:solidFill>
                          <a:latin typeface="Segoe UI"/>
                        </a:defRPr>
                      </a:lvl9pPr>
                    </a:lstStyle>
                    <a:p>
                      <a:pPr algn="l"/>
                      <a:r>
                        <a:rPr lang="en-US" sz="1600" dirty="0">
                          <a:solidFill>
                            <a:schemeClr val="tx1"/>
                          </a:solidFill>
                          <a:hlinkClick r:id="rId12"/>
                        </a:rPr>
                        <a:t>https://graph.microsoft.com/</a:t>
                      </a:r>
                      <a:r>
                        <a:rPr lang="en-US" sz="1800" dirty="0">
                          <a:solidFill>
                            <a:schemeClr val="tx1"/>
                          </a:solidFill>
                          <a:hlinkClick r:id="rId12"/>
                        </a:rPr>
                        <a:t>beta/me/people</a:t>
                      </a:r>
                      <a:endParaRPr lang="en-US" sz="1800" dirty="0">
                        <a:solidFill>
                          <a:schemeClr val="tx1"/>
                        </a:solidFill>
                      </a:endParaRPr>
                    </a:p>
                  </a:txBody>
                  <a:tcPr marL="30687" marR="30687" marT="15343" marB="15343" anchor="ctr">
                    <a:lnL>
                      <a:noFill/>
                    </a:lnL>
                    <a:lnR>
                      <a:noFill/>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3849480834"/>
                  </a:ext>
                </a:extLst>
              </a:tr>
              <a:tr h="310468">
                <a:tc>
                  <a:txBody>
                    <a:bodyPr/>
                    <a:lstStyle>
                      <a:lvl1pPr marL="0" algn="l" defTabSz="932742" rtl="0" eaLnBrk="1" latinLnBrk="0" hangingPunct="1">
                        <a:defRPr sz="1800" kern="1200">
                          <a:solidFill>
                            <a:schemeClr val="tx1"/>
                          </a:solidFill>
                          <a:latin typeface="Segoe UI"/>
                        </a:defRPr>
                      </a:lvl1pPr>
                      <a:lvl2pPr marL="466371" algn="l" defTabSz="932742" rtl="0" eaLnBrk="1" latinLnBrk="0" hangingPunct="1">
                        <a:defRPr sz="1800" kern="1200">
                          <a:solidFill>
                            <a:schemeClr val="tx1"/>
                          </a:solidFill>
                          <a:latin typeface="Segoe UI"/>
                        </a:defRPr>
                      </a:lvl2pPr>
                      <a:lvl3pPr marL="932742" algn="l" defTabSz="932742" rtl="0" eaLnBrk="1" latinLnBrk="0" hangingPunct="1">
                        <a:defRPr sz="1800" kern="1200">
                          <a:solidFill>
                            <a:schemeClr val="tx1"/>
                          </a:solidFill>
                          <a:latin typeface="Segoe UI"/>
                        </a:defRPr>
                      </a:lvl3pPr>
                      <a:lvl4pPr marL="1399113" algn="l" defTabSz="932742" rtl="0" eaLnBrk="1" latinLnBrk="0" hangingPunct="1">
                        <a:defRPr sz="1800" kern="1200">
                          <a:solidFill>
                            <a:schemeClr val="tx1"/>
                          </a:solidFill>
                          <a:latin typeface="Segoe UI"/>
                        </a:defRPr>
                      </a:lvl4pPr>
                      <a:lvl5pPr marL="1865484" algn="l" defTabSz="932742" rtl="0" eaLnBrk="1" latinLnBrk="0" hangingPunct="1">
                        <a:defRPr sz="1800" kern="1200">
                          <a:solidFill>
                            <a:schemeClr val="tx1"/>
                          </a:solidFill>
                          <a:latin typeface="Segoe UI"/>
                        </a:defRPr>
                      </a:lvl5pPr>
                      <a:lvl6pPr marL="2331856" algn="l" defTabSz="932742" rtl="0" eaLnBrk="1" latinLnBrk="0" hangingPunct="1">
                        <a:defRPr sz="1800" kern="1200">
                          <a:solidFill>
                            <a:schemeClr val="tx1"/>
                          </a:solidFill>
                          <a:latin typeface="Segoe UI"/>
                        </a:defRPr>
                      </a:lvl6pPr>
                      <a:lvl7pPr marL="2798226" algn="l" defTabSz="932742" rtl="0" eaLnBrk="1" latinLnBrk="0" hangingPunct="1">
                        <a:defRPr sz="1800" kern="1200">
                          <a:solidFill>
                            <a:schemeClr val="tx1"/>
                          </a:solidFill>
                          <a:latin typeface="Segoe UI"/>
                        </a:defRPr>
                      </a:lvl7pPr>
                      <a:lvl8pPr marL="3264597" algn="l" defTabSz="932742" rtl="0" eaLnBrk="1" latinLnBrk="0" hangingPunct="1">
                        <a:defRPr sz="1800" kern="1200">
                          <a:solidFill>
                            <a:schemeClr val="tx1"/>
                          </a:solidFill>
                          <a:latin typeface="Segoe UI"/>
                        </a:defRPr>
                      </a:lvl8pPr>
                      <a:lvl9pPr marL="3730969" algn="l" defTabSz="932742" rtl="0" eaLnBrk="1" latinLnBrk="0" hangingPunct="1">
                        <a:defRPr sz="1800" kern="1200">
                          <a:solidFill>
                            <a:schemeClr val="tx1"/>
                          </a:solidFill>
                          <a:latin typeface="Segoe UI"/>
                        </a:defRPr>
                      </a:lvl9pPr>
                    </a:lstStyle>
                    <a:p>
                      <a:pPr algn="l"/>
                      <a:r>
                        <a:rPr lang="en-US" sz="1800">
                          <a:solidFill>
                            <a:schemeClr val="accent1"/>
                          </a:solidFill>
                        </a:rPr>
                        <a:t>GET my tasks</a:t>
                      </a:r>
                    </a:p>
                  </a:txBody>
                  <a:tcPr marL="30687" marR="30687" marT="15343" marB="15343"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32742" rtl="0" eaLnBrk="1" latinLnBrk="0" hangingPunct="1">
                        <a:defRPr sz="1800" kern="1200">
                          <a:solidFill>
                            <a:schemeClr val="tx1"/>
                          </a:solidFill>
                          <a:latin typeface="Segoe UI"/>
                        </a:defRPr>
                      </a:lvl1pPr>
                      <a:lvl2pPr marL="466371" algn="l" defTabSz="932742" rtl="0" eaLnBrk="1" latinLnBrk="0" hangingPunct="1">
                        <a:defRPr sz="1800" kern="1200">
                          <a:solidFill>
                            <a:schemeClr val="tx1"/>
                          </a:solidFill>
                          <a:latin typeface="Segoe UI"/>
                        </a:defRPr>
                      </a:lvl2pPr>
                      <a:lvl3pPr marL="932742" algn="l" defTabSz="932742" rtl="0" eaLnBrk="1" latinLnBrk="0" hangingPunct="1">
                        <a:defRPr sz="1800" kern="1200">
                          <a:solidFill>
                            <a:schemeClr val="tx1"/>
                          </a:solidFill>
                          <a:latin typeface="Segoe UI"/>
                        </a:defRPr>
                      </a:lvl3pPr>
                      <a:lvl4pPr marL="1399113" algn="l" defTabSz="932742" rtl="0" eaLnBrk="1" latinLnBrk="0" hangingPunct="1">
                        <a:defRPr sz="1800" kern="1200">
                          <a:solidFill>
                            <a:schemeClr val="tx1"/>
                          </a:solidFill>
                          <a:latin typeface="Segoe UI"/>
                        </a:defRPr>
                      </a:lvl4pPr>
                      <a:lvl5pPr marL="1865484" algn="l" defTabSz="932742" rtl="0" eaLnBrk="1" latinLnBrk="0" hangingPunct="1">
                        <a:defRPr sz="1800" kern="1200">
                          <a:solidFill>
                            <a:schemeClr val="tx1"/>
                          </a:solidFill>
                          <a:latin typeface="Segoe UI"/>
                        </a:defRPr>
                      </a:lvl5pPr>
                      <a:lvl6pPr marL="2331856" algn="l" defTabSz="932742" rtl="0" eaLnBrk="1" latinLnBrk="0" hangingPunct="1">
                        <a:defRPr sz="1800" kern="1200">
                          <a:solidFill>
                            <a:schemeClr val="tx1"/>
                          </a:solidFill>
                          <a:latin typeface="Segoe UI"/>
                        </a:defRPr>
                      </a:lvl6pPr>
                      <a:lvl7pPr marL="2798226" algn="l" defTabSz="932742" rtl="0" eaLnBrk="1" latinLnBrk="0" hangingPunct="1">
                        <a:defRPr sz="1800" kern="1200">
                          <a:solidFill>
                            <a:schemeClr val="tx1"/>
                          </a:solidFill>
                          <a:latin typeface="Segoe UI"/>
                        </a:defRPr>
                      </a:lvl7pPr>
                      <a:lvl8pPr marL="3264597" algn="l" defTabSz="932742" rtl="0" eaLnBrk="1" latinLnBrk="0" hangingPunct="1">
                        <a:defRPr sz="1800" kern="1200">
                          <a:solidFill>
                            <a:schemeClr val="tx1"/>
                          </a:solidFill>
                          <a:latin typeface="Segoe UI"/>
                        </a:defRPr>
                      </a:lvl8pPr>
                      <a:lvl9pPr marL="3730969" algn="l" defTabSz="932742" rtl="0" eaLnBrk="1" latinLnBrk="0" hangingPunct="1">
                        <a:defRPr sz="1800" kern="1200">
                          <a:solidFill>
                            <a:schemeClr val="tx1"/>
                          </a:solidFill>
                          <a:latin typeface="Segoe UI"/>
                        </a:defRPr>
                      </a:lvl9pPr>
                    </a:lstStyle>
                    <a:p>
                      <a:pPr algn="l"/>
                      <a:r>
                        <a:rPr lang="en-US" sz="1600" dirty="0">
                          <a:solidFill>
                            <a:schemeClr val="tx1"/>
                          </a:solidFill>
                          <a:hlinkClick r:id="rId13"/>
                        </a:rPr>
                        <a:t>https://graph.microsoft.com/</a:t>
                      </a:r>
                      <a:r>
                        <a:rPr lang="en-US" sz="1800" dirty="0">
                          <a:solidFill>
                            <a:schemeClr val="tx1"/>
                          </a:solidFill>
                          <a:hlinkClick r:id="rId13"/>
                        </a:rPr>
                        <a:t>beta/me/tasks</a:t>
                      </a:r>
                      <a:endParaRPr lang="en-US" sz="1800" dirty="0">
                        <a:solidFill>
                          <a:schemeClr val="tx1"/>
                        </a:solidFill>
                      </a:endParaRPr>
                    </a:p>
                  </a:txBody>
                  <a:tcPr marL="30687" marR="30687" marT="15343" marB="15343" anchor="ctr">
                    <a:lnL>
                      <a:noFill/>
                    </a:lnL>
                    <a:lnR>
                      <a:noFill/>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3939024672"/>
                  </a:ext>
                </a:extLst>
              </a:tr>
              <a:tr h="310468">
                <a:tc>
                  <a:txBody>
                    <a:bodyPr/>
                    <a:lstStyle>
                      <a:lvl1pPr marL="0" algn="l" defTabSz="932742" rtl="0" eaLnBrk="1" latinLnBrk="0" hangingPunct="1">
                        <a:defRPr sz="1800" kern="1200">
                          <a:solidFill>
                            <a:schemeClr val="tx1"/>
                          </a:solidFill>
                          <a:latin typeface="Segoe UI"/>
                        </a:defRPr>
                      </a:lvl1pPr>
                      <a:lvl2pPr marL="466371" algn="l" defTabSz="932742" rtl="0" eaLnBrk="1" latinLnBrk="0" hangingPunct="1">
                        <a:defRPr sz="1800" kern="1200">
                          <a:solidFill>
                            <a:schemeClr val="tx1"/>
                          </a:solidFill>
                          <a:latin typeface="Segoe UI"/>
                        </a:defRPr>
                      </a:lvl2pPr>
                      <a:lvl3pPr marL="932742" algn="l" defTabSz="932742" rtl="0" eaLnBrk="1" latinLnBrk="0" hangingPunct="1">
                        <a:defRPr sz="1800" kern="1200">
                          <a:solidFill>
                            <a:schemeClr val="tx1"/>
                          </a:solidFill>
                          <a:latin typeface="Segoe UI"/>
                        </a:defRPr>
                      </a:lvl3pPr>
                      <a:lvl4pPr marL="1399113" algn="l" defTabSz="932742" rtl="0" eaLnBrk="1" latinLnBrk="0" hangingPunct="1">
                        <a:defRPr sz="1800" kern="1200">
                          <a:solidFill>
                            <a:schemeClr val="tx1"/>
                          </a:solidFill>
                          <a:latin typeface="Segoe UI"/>
                        </a:defRPr>
                      </a:lvl4pPr>
                      <a:lvl5pPr marL="1865484" algn="l" defTabSz="932742" rtl="0" eaLnBrk="1" latinLnBrk="0" hangingPunct="1">
                        <a:defRPr sz="1800" kern="1200">
                          <a:solidFill>
                            <a:schemeClr val="tx1"/>
                          </a:solidFill>
                          <a:latin typeface="Segoe UI"/>
                        </a:defRPr>
                      </a:lvl5pPr>
                      <a:lvl6pPr marL="2331856" algn="l" defTabSz="932742" rtl="0" eaLnBrk="1" latinLnBrk="0" hangingPunct="1">
                        <a:defRPr sz="1800" kern="1200">
                          <a:solidFill>
                            <a:schemeClr val="tx1"/>
                          </a:solidFill>
                          <a:latin typeface="Segoe UI"/>
                        </a:defRPr>
                      </a:lvl6pPr>
                      <a:lvl7pPr marL="2798226" algn="l" defTabSz="932742" rtl="0" eaLnBrk="1" latinLnBrk="0" hangingPunct="1">
                        <a:defRPr sz="1800" kern="1200">
                          <a:solidFill>
                            <a:schemeClr val="tx1"/>
                          </a:solidFill>
                          <a:latin typeface="Segoe UI"/>
                        </a:defRPr>
                      </a:lvl7pPr>
                      <a:lvl8pPr marL="3264597" algn="l" defTabSz="932742" rtl="0" eaLnBrk="1" latinLnBrk="0" hangingPunct="1">
                        <a:defRPr sz="1800" kern="1200">
                          <a:solidFill>
                            <a:schemeClr val="tx1"/>
                          </a:solidFill>
                          <a:latin typeface="Segoe UI"/>
                        </a:defRPr>
                      </a:lvl8pPr>
                      <a:lvl9pPr marL="3730969" algn="l" defTabSz="932742" rtl="0" eaLnBrk="1" latinLnBrk="0" hangingPunct="1">
                        <a:defRPr sz="1800" kern="1200">
                          <a:solidFill>
                            <a:schemeClr val="tx1"/>
                          </a:solidFill>
                          <a:latin typeface="Segoe UI"/>
                        </a:defRPr>
                      </a:lvl9pPr>
                    </a:lstStyle>
                    <a:p>
                      <a:pPr algn="l"/>
                      <a:r>
                        <a:rPr lang="en-US" sz="1800">
                          <a:solidFill>
                            <a:schemeClr val="accent1"/>
                          </a:solidFill>
                        </a:rPr>
                        <a:t>GET my notes</a:t>
                      </a:r>
                    </a:p>
                  </a:txBody>
                  <a:tcPr marL="30687" marR="30687" marT="15343" marB="15343"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32742" rtl="0" eaLnBrk="1" latinLnBrk="0" hangingPunct="1">
                        <a:defRPr sz="1800" kern="1200">
                          <a:solidFill>
                            <a:schemeClr val="tx1"/>
                          </a:solidFill>
                          <a:latin typeface="Segoe UI"/>
                        </a:defRPr>
                      </a:lvl1pPr>
                      <a:lvl2pPr marL="466371" algn="l" defTabSz="932742" rtl="0" eaLnBrk="1" latinLnBrk="0" hangingPunct="1">
                        <a:defRPr sz="1800" kern="1200">
                          <a:solidFill>
                            <a:schemeClr val="tx1"/>
                          </a:solidFill>
                          <a:latin typeface="Segoe UI"/>
                        </a:defRPr>
                      </a:lvl2pPr>
                      <a:lvl3pPr marL="932742" algn="l" defTabSz="932742" rtl="0" eaLnBrk="1" latinLnBrk="0" hangingPunct="1">
                        <a:defRPr sz="1800" kern="1200">
                          <a:solidFill>
                            <a:schemeClr val="tx1"/>
                          </a:solidFill>
                          <a:latin typeface="Segoe UI"/>
                        </a:defRPr>
                      </a:lvl3pPr>
                      <a:lvl4pPr marL="1399113" algn="l" defTabSz="932742" rtl="0" eaLnBrk="1" latinLnBrk="0" hangingPunct="1">
                        <a:defRPr sz="1800" kern="1200">
                          <a:solidFill>
                            <a:schemeClr val="tx1"/>
                          </a:solidFill>
                          <a:latin typeface="Segoe UI"/>
                        </a:defRPr>
                      </a:lvl4pPr>
                      <a:lvl5pPr marL="1865484" algn="l" defTabSz="932742" rtl="0" eaLnBrk="1" latinLnBrk="0" hangingPunct="1">
                        <a:defRPr sz="1800" kern="1200">
                          <a:solidFill>
                            <a:schemeClr val="tx1"/>
                          </a:solidFill>
                          <a:latin typeface="Segoe UI"/>
                        </a:defRPr>
                      </a:lvl5pPr>
                      <a:lvl6pPr marL="2331856" algn="l" defTabSz="932742" rtl="0" eaLnBrk="1" latinLnBrk="0" hangingPunct="1">
                        <a:defRPr sz="1800" kern="1200">
                          <a:solidFill>
                            <a:schemeClr val="tx1"/>
                          </a:solidFill>
                          <a:latin typeface="Segoe UI"/>
                        </a:defRPr>
                      </a:lvl6pPr>
                      <a:lvl7pPr marL="2798226" algn="l" defTabSz="932742" rtl="0" eaLnBrk="1" latinLnBrk="0" hangingPunct="1">
                        <a:defRPr sz="1800" kern="1200">
                          <a:solidFill>
                            <a:schemeClr val="tx1"/>
                          </a:solidFill>
                          <a:latin typeface="Segoe UI"/>
                        </a:defRPr>
                      </a:lvl7pPr>
                      <a:lvl8pPr marL="3264597" algn="l" defTabSz="932742" rtl="0" eaLnBrk="1" latinLnBrk="0" hangingPunct="1">
                        <a:defRPr sz="1800" kern="1200">
                          <a:solidFill>
                            <a:schemeClr val="tx1"/>
                          </a:solidFill>
                          <a:latin typeface="Segoe UI"/>
                        </a:defRPr>
                      </a:lvl8pPr>
                      <a:lvl9pPr marL="3730969" algn="l" defTabSz="932742" rtl="0" eaLnBrk="1" latinLnBrk="0" hangingPunct="1">
                        <a:defRPr sz="1800" kern="1200">
                          <a:solidFill>
                            <a:schemeClr val="tx1"/>
                          </a:solidFill>
                          <a:latin typeface="Segoe UI"/>
                        </a:defRPr>
                      </a:lvl9pPr>
                    </a:lstStyle>
                    <a:p>
                      <a:pPr algn="l"/>
                      <a:r>
                        <a:rPr lang="en-US" sz="1600" dirty="0">
                          <a:solidFill>
                            <a:schemeClr val="tx1"/>
                          </a:solidFill>
                          <a:hlinkClick r:id="rId14"/>
                        </a:rPr>
                        <a:t>https://graph.microsoft.com/</a:t>
                      </a:r>
                      <a:r>
                        <a:rPr lang="en-US" sz="1800" dirty="0">
                          <a:solidFill>
                            <a:schemeClr val="tx1"/>
                          </a:solidFill>
                          <a:hlinkClick r:id="rId14"/>
                        </a:rPr>
                        <a:t>beta/me/notes/notebooks</a:t>
                      </a:r>
                      <a:endParaRPr lang="en-US" sz="1800" dirty="0">
                        <a:solidFill>
                          <a:schemeClr val="tx1"/>
                        </a:solidFill>
                      </a:endParaRPr>
                    </a:p>
                  </a:txBody>
                  <a:tcPr marL="30687" marR="30687" marT="15343" marB="15343" anchor="ctr">
                    <a:lnL>
                      <a:noFill/>
                    </a:lnL>
                    <a:lnR>
                      <a:noFill/>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3125193453"/>
                  </a:ext>
                </a:extLst>
              </a:tr>
              <a:tr h="310468">
                <a:tc>
                  <a:txBody>
                    <a:bodyPr/>
                    <a:lstStyle>
                      <a:lvl1pPr marL="0" algn="l" defTabSz="932742" rtl="0" eaLnBrk="1" latinLnBrk="0" hangingPunct="1">
                        <a:defRPr sz="1800" kern="1200">
                          <a:solidFill>
                            <a:schemeClr val="tx1"/>
                          </a:solidFill>
                          <a:latin typeface="Segoe UI"/>
                        </a:defRPr>
                      </a:lvl1pPr>
                      <a:lvl2pPr marL="466371" algn="l" defTabSz="932742" rtl="0" eaLnBrk="1" latinLnBrk="0" hangingPunct="1">
                        <a:defRPr sz="1800" kern="1200">
                          <a:solidFill>
                            <a:schemeClr val="tx1"/>
                          </a:solidFill>
                          <a:latin typeface="Segoe UI"/>
                        </a:defRPr>
                      </a:lvl2pPr>
                      <a:lvl3pPr marL="932742" algn="l" defTabSz="932742" rtl="0" eaLnBrk="1" latinLnBrk="0" hangingPunct="1">
                        <a:defRPr sz="1800" kern="1200">
                          <a:solidFill>
                            <a:schemeClr val="tx1"/>
                          </a:solidFill>
                          <a:latin typeface="Segoe UI"/>
                        </a:defRPr>
                      </a:lvl3pPr>
                      <a:lvl4pPr marL="1399113" algn="l" defTabSz="932742" rtl="0" eaLnBrk="1" latinLnBrk="0" hangingPunct="1">
                        <a:defRPr sz="1800" kern="1200">
                          <a:solidFill>
                            <a:schemeClr val="tx1"/>
                          </a:solidFill>
                          <a:latin typeface="Segoe UI"/>
                        </a:defRPr>
                      </a:lvl4pPr>
                      <a:lvl5pPr marL="1865484" algn="l" defTabSz="932742" rtl="0" eaLnBrk="1" latinLnBrk="0" hangingPunct="1">
                        <a:defRPr sz="1800" kern="1200">
                          <a:solidFill>
                            <a:schemeClr val="tx1"/>
                          </a:solidFill>
                          <a:latin typeface="Segoe UI"/>
                        </a:defRPr>
                      </a:lvl5pPr>
                      <a:lvl6pPr marL="2331856" algn="l" defTabSz="932742" rtl="0" eaLnBrk="1" latinLnBrk="0" hangingPunct="1">
                        <a:defRPr sz="1800" kern="1200">
                          <a:solidFill>
                            <a:schemeClr val="tx1"/>
                          </a:solidFill>
                          <a:latin typeface="Segoe UI"/>
                        </a:defRPr>
                      </a:lvl6pPr>
                      <a:lvl7pPr marL="2798226" algn="l" defTabSz="932742" rtl="0" eaLnBrk="1" latinLnBrk="0" hangingPunct="1">
                        <a:defRPr sz="1800" kern="1200">
                          <a:solidFill>
                            <a:schemeClr val="tx1"/>
                          </a:solidFill>
                          <a:latin typeface="Segoe UI"/>
                        </a:defRPr>
                      </a:lvl7pPr>
                      <a:lvl8pPr marL="3264597" algn="l" defTabSz="932742" rtl="0" eaLnBrk="1" latinLnBrk="0" hangingPunct="1">
                        <a:defRPr sz="1800" kern="1200">
                          <a:solidFill>
                            <a:schemeClr val="tx1"/>
                          </a:solidFill>
                          <a:latin typeface="Segoe UI"/>
                        </a:defRPr>
                      </a:lvl8pPr>
                      <a:lvl9pPr marL="3730969" algn="l" defTabSz="932742" rtl="0" eaLnBrk="1" latinLnBrk="0" hangingPunct="1">
                        <a:defRPr sz="1800" kern="1200">
                          <a:solidFill>
                            <a:schemeClr val="tx1"/>
                          </a:solidFill>
                          <a:latin typeface="Segoe UI"/>
                        </a:defRPr>
                      </a:lvl9pPr>
                    </a:lstStyle>
                    <a:p>
                      <a:pPr algn="l"/>
                      <a:r>
                        <a:rPr lang="en-US" sz="1800">
                          <a:solidFill>
                            <a:schemeClr val="accent1"/>
                          </a:solidFill>
                        </a:rPr>
                        <a:t>GET files trending around me</a:t>
                      </a:r>
                    </a:p>
                  </a:txBody>
                  <a:tcPr marL="30687" marR="30687" marT="15343" marB="15343"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32742" rtl="0" eaLnBrk="1" latinLnBrk="0" hangingPunct="1">
                        <a:defRPr sz="1800" kern="1200">
                          <a:solidFill>
                            <a:schemeClr val="tx1"/>
                          </a:solidFill>
                          <a:latin typeface="Segoe UI"/>
                        </a:defRPr>
                      </a:lvl1pPr>
                      <a:lvl2pPr marL="466371" algn="l" defTabSz="932742" rtl="0" eaLnBrk="1" latinLnBrk="0" hangingPunct="1">
                        <a:defRPr sz="1800" kern="1200">
                          <a:solidFill>
                            <a:schemeClr val="tx1"/>
                          </a:solidFill>
                          <a:latin typeface="Segoe UI"/>
                        </a:defRPr>
                      </a:lvl2pPr>
                      <a:lvl3pPr marL="932742" algn="l" defTabSz="932742" rtl="0" eaLnBrk="1" latinLnBrk="0" hangingPunct="1">
                        <a:defRPr sz="1800" kern="1200">
                          <a:solidFill>
                            <a:schemeClr val="tx1"/>
                          </a:solidFill>
                          <a:latin typeface="Segoe UI"/>
                        </a:defRPr>
                      </a:lvl3pPr>
                      <a:lvl4pPr marL="1399113" algn="l" defTabSz="932742" rtl="0" eaLnBrk="1" latinLnBrk="0" hangingPunct="1">
                        <a:defRPr sz="1800" kern="1200">
                          <a:solidFill>
                            <a:schemeClr val="tx1"/>
                          </a:solidFill>
                          <a:latin typeface="Segoe UI"/>
                        </a:defRPr>
                      </a:lvl4pPr>
                      <a:lvl5pPr marL="1865484" algn="l" defTabSz="932742" rtl="0" eaLnBrk="1" latinLnBrk="0" hangingPunct="1">
                        <a:defRPr sz="1800" kern="1200">
                          <a:solidFill>
                            <a:schemeClr val="tx1"/>
                          </a:solidFill>
                          <a:latin typeface="Segoe UI"/>
                        </a:defRPr>
                      </a:lvl5pPr>
                      <a:lvl6pPr marL="2331856" algn="l" defTabSz="932742" rtl="0" eaLnBrk="1" latinLnBrk="0" hangingPunct="1">
                        <a:defRPr sz="1800" kern="1200">
                          <a:solidFill>
                            <a:schemeClr val="tx1"/>
                          </a:solidFill>
                          <a:latin typeface="Segoe UI"/>
                        </a:defRPr>
                      </a:lvl6pPr>
                      <a:lvl7pPr marL="2798226" algn="l" defTabSz="932742" rtl="0" eaLnBrk="1" latinLnBrk="0" hangingPunct="1">
                        <a:defRPr sz="1800" kern="1200">
                          <a:solidFill>
                            <a:schemeClr val="tx1"/>
                          </a:solidFill>
                          <a:latin typeface="Segoe UI"/>
                        </a:defRPr>
                      </a:lvl7pPr>
                      <a:lvl8pPr marL="3264597" algn="l" defTabSz="932742" rtl="0" eaLnBrk="1" latinLnBrk="0" hangingPunct="1">
                        <a:defRPr sz="1800" kern="1200">
                          <a:solidFill>
                            <a:schemeClr val="tx1"/>
                          </a:solidFill>
                          <a:latin typeface="Segoe UI"/>
                        </a:defRPr>
                      </a:lvl8pPr>
                      <a:lvl9pPr marL="3730969" algn="l" defTabSz="932742" rtl="0" eaLnBrk="1" latinLnBrk="0" hangingPunct="1">
                        <a:defRPr sz="1800" kern="1200">
                          <a:solidFill>
                            <a:schemeClr val="tx1"/>
                          </a:solidFill>
                          <a:latin typeface="Segoe UI"/>
                        </a:defRPr>
                      </a:lvl9pPr>
                    </a:lstStyle>
                    <a:p>
                      <a:pPr algn="l"/>
                      <a:r>
                        <a:rPr lang="en-US" sz="1600" dirty="0">
                          <a:solidFill>
                            <a:schemeClr val="tx1"/>
                          </a:solidFill>
                          <a:hlinkClick r:id="rId15"/>
                        </a:rPr>
                        <a:t>https://graph.microsoft.com/</a:t>
                      </a:r>
                      <a:r>
                        <a:rPr lang="en-US" sz="1800" dirty="0">
                          <a:solidFill>
                            <a:schemeClr val="tx1"/>
                          </a:solidFill>
                          <a:hlinkClick r:id="rId15"/>
                        </a:rPr>
                        <a:t>beta/me/insights/trending</a:t>
                      </a:r>
                      <a:endParaRPr lang="en-US" sz="1800" dirty="0">
                        <a:solidFill>
                          <a:schemeClr val="tx1"/>
                        </a:solidFill>
                      </a:endParaRPr>
                    </a:p>
                  </a:txBody>
                  <a:tcPr marL="30687" marR="30687" marT="15343" marB="15343" anchor="ctr">
                    <a:lnL>
                      <a:noFill/>
                    </a:lnL>
                    <a:lnR>
                      <a:noFill/>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1870232509"/>
                  </a:ext>
                </a:extLst>
              </a:tr>
            </a:tbl>
          </a:graphicData>
        </a:graphic>
      </p:graphicFrame>
      <p:sp>
        <p:nvSpPr>
          <p:cNvPr id="20" name="Rectangle 19"/>
          <p:cNvSpPr/>
          <p:nvPr/>
        </p:nvSpPr>
        <p:spPr>
          <a:xfrm>
            <a:off x="434686" y="1212852"/>
            <a:ext cx="5274201" cy="531812"/>
          </a:xfrm>
          <a:prstGeom prst="rect">
            <a:avLst/>
          </a:prstGeom>
        </p:spPr>
        <p:txBody>
          <a:bodyPr wrap="none">
            <a:spAutoFit/>
          </a:bodyPr>
          <a:lstStyle/>
          <a:p>
            <a:pPr marL="0" marR="0" lvl="0" indent="0" algn="l" defTabSz="932597" rtl="0" eaLnBrk="1" fontAlgn="auto" latinLnBrk="0" hangingPunct="1">
              <a:lnSpc>
                <a:spcPct val="100000"/>
              </a:lnSpc>
              <a:spcBef>
                <a:spcPts val="0"/>
              </a:spcBef>
              <a:spcAft>
                <a:spcPts val="0"/>
              </a:spcAft>
              <a:buClrTx/>
              <a:buSzTx/>
              <a:buFontTx/>
              <a:buNone/>
              <a:tabLst/>
              <a:defRPr/>
            </a:pPr>
            <a:r>
              <a:rPr kumimoji="0" lang="en-US" sz="2856" b="1" i="0" u="none" strike="noStrike" kern="0" cap="none" spc="0" normalizeH="0" baseline="0" noProof="0" dirty="0">
                <a:ln>
                  <a:noFill/>
                </a:ln>
                <a:solidFill>
                  <a:srgbClr val="7030A0"/>
                </a:solidFill>
                <a:effectLst/>
                <a:uLnTx/>
                <a:uFillTx/>
                <a:latin typeface="Segoe UI"/>
                <a:ea typeface="+mn-ea"/>
                <a:cs typeface="+mn-cs"/>
              </a:rPr>
              <a:t>https://graph.microsoft.com</a:t>
            </a:r>
            <a:endParaRPr kumimoji="0" lang="en-US" sz="2856" b="1" i="0" u="none" strike="noStrike" kern="0" cap="none" spc="0" normalizeH="0" baseline="0" noProof="0" dirty="0">
              <a:ln>
                <a:noFill/>
              </a:ln>
              <a:solidFill>
                <a:sysClr val="windowText" lastClr="000000"/>
              </a:solidFill>
              <a:effectLst/>
              <a:uLnTx/>
              <a:uFillTx/>
              <a:latin typeface="Segoe UI"/>
              <a:ea typeface="+mn-ea"/>
              <a:cs typeface="+mn-cs"/>
            </a:endParaRPr>
          </a:p>
        </p:txBody>
      </p:sp>
      <p:grpSp>
        <p:nvGrpSpPr>
          <p:cNvPr id="11" name="Group 10"/>
          <p:cNvGrpSpPr/>
          <p:nvPr/>
        </p:nvGrpSpPr>
        <p:grpSpPr>
          <a:xfrm>
            <a:off x="5507719" y="1277590"/>
            <a:ext cx="402336" cy="402336"/>
            <a:chOff x="1422289" y="1435556"/>
            <a:chExt cx="786384" cy="788667"/>
          </a:xfrm>
        </p:grpSpPr>
        <p:sp>
          <p:nvSpPr>
            <p:cNvPr id="12" name="Rectangle 11"/>
            <p:cNvSpPr/>
            <p:nvPr/>
          </p:nvSpPr>
          <p:spPr bwMode="auto">
            <a:xfrm>
              <a:off x="1422289" y="1435556"/>
              <a:ext cx="786384" cy="788667"/>
            </a:xfrm>
            <a:prstGeom prst="rect">
              <a:avLst/>
            </a:prstGeom>
            <a:solidFill>
              <a:srgbClr val="0078D7"/>
            </a:solidFill>
            <a:ln w="10795" cap="flat" cmpd="sng" algn="ctr">
              <a:noFill/>
              <a:prstDash val="solid"/>
              <a:headEnd type="none" w="med" len="med"/>
              <a:tailEnd type="none" w="med" len="med"/>
            </a:ln>
            <a:effectLst/>
          </p:spPr>
          <p:txBody>
            <a:bodyPr vert="horz" wrap="square" lIns="0" tIns="46637" rIns="0" bIns="46637" numCol="1" rtlCol="0" anchor="ctr" anchorCtr="0" compatLnSpc="1">
              <a:prstTxWarp prst="textNoShape">
                <a:avLst/>
              </a:prstTxWarp>
            </a:bodyPr>
            <a:lstStyle/>
            <a:p>
              <a:pPr marL="0" marR="0" lvl="0" indent="0" algn="ctr"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0" cap="none" spc="0" normalizeH="0" baseline="0" noProof="0" dirty="0">
                <a:ln>
                  <a:noFill/>
                </a:ln>
                <a:gradFill>
                  <a:gsLst>
                    <a:gs pos="0">
                      <a:srgbClr val="FFFFFF"/>
                    </a:gs>
                    <a:gs pos="100000">
                      <a:srgbClr val="FFFFFF"/>
                    </a:gs>
                  </a:gsLst>
                  <a:lin ang="5400000" scaled="0"/>
                </a:gradFill>
                <a:effectLst/>
                <a:uLnTx/>
                <a:uFillTx/>
                <a:latin typeface="Segoe UI"/>
                <a:ea typeface="+mn-ea"/>
                <a:cs typeface="+mn-cs"/>
              </a:endParaRPr>
            </a:p>
          </p:txBody>
        </p:sp>
        <p:sp>
          <p:nvSpPr>
            <p:cNvPr id="13" name="Freeform 7"/>
            <p:cNvSpPr>
              <a:spLocks noEditPoints="1"/>
            </p:cNvSpPr>
            <p:nvPr/>
          </p:nvSpPr>
          <p:spPr bwMode="auto">
            <a:xfrm>
              <a:off x="1558024" y="1547034"/>
              <a:ext cx="514913" cy="554768"/>
            </a:xfrm>
            <a:custGeom>
              <a:avLst/>
              <a:gdLst>
                <a:gd name="T0" fmla="*/ 73 w 106"/>
                <a:gd name="T1" fmla="*/ 68 h 118"/>
                <a:gd name="T2" fmla="*/ 90 w 106"/>
                <a:gd name="T3" fmla="*/ 37 h 118"/>
                <a:gd name="T4" fmla="*/ 53 w 106"/>
                <a:gd name="T5" fmla="*/ 0 h 118"/>
                <a:gd name="T6" fmla="*/ 16 w 106"/>
                <a:gd name="T7" fmla="*/ 37 h 118"/>
                <a:gd name="T8" fmla="*/ 33 w 106"/>
                <a:gd name="T9" fmla="*/ 68 h 118"/>
                <a:gd name="T10" fmla="*/ 0 w 106"/>
                <a:gd name="T11" fmla="*/ 117 h 118"/>
                <a:gd name="T12" fmla="*/ 0 w 106"/>
                <a:gd name="T13" fmla="*/ 118 h 118"/>
                <a:gd name="T14" fmla="*/ 10 w 106"/>
                <a:gd name="T15" fmla="*/ 118 h 118"/>
                <a:gd name="T16" fmla="*/ 10 w 106"/>
                <a:gd name="T17" fmla="*/ 117 h 118"/>
                <a:gd name="T18" fmla="*/ 53 w 106"/>
                <a:gd name="T19" fmla="*/ 74 h 118"/>
                <a:gd name="T20" fmla="*/ 96 w 106"/>
                <a:gd name="T21" fmla="*/ 117 h 118"/>
                <a:gd name="T22" fmla="*/ 96 w 106"/>
                <a:gd name="T23" fmla="*/ 118 h 118"/>
                <a:gd name="T24" fmla="*/ 106 w 106"/>
                <a:gd name="T25" fmla="*/ 118 h 118"/>
                <a:gd name="T26" fmla="*/ 106 w 106"/>
                <a:gd name="T27" fmla="*/ 117 h 118"/>
                <a:gd name="T28" fmla="*/ 73 w 106"/>
                <a:gd name="T29" fmla="*/ 68 h 118"/>
                <a:gd name="T30" fmla="*/ 53 w 106"/>
                <a:gd name="T31" fmla="*/ 10 h 118"/>
                <a:gd name="T32" fmla="*/ 80 w 106"/>
                <a:gd name="T33" fmla="*/ 37 h 118"/>
                <a:gd name="T34" fmla="*/ 53 w 106"/>
                <a:gd name="T35" fmla="*/ 64 h 118"/>
                <a:gd name="T36" fmla="*/ 26 w 106"/>
                <a:gd name="T37" fmla="*/ 37 h 118"/>
                <a:gd name="T38" fmla="*/ 53 w 106"/>
                <a:gd name="T39" fmla="*/ 10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06" h="118">
                  <a:moveTo>
                    <a:pt x="73" y="68"/>
                  </a:moveTo>
                  <a:cubicBezTo>
                    <a:pt x="84" y="61"/>
                    <a:pt x="90" y="50"/>
                    <a:pt x="90" y="37"/>
                  </a:cubicBezTo>
                  <a:cubicBezTo>
                    <a:pt x="90" y="17"/>
                    <a:pt x="73" y="0"/>
                    <a:pt x="53" y="0"/>
                  </a:cubicBezTo>
                  <a:cubicBezTo>
                    <a:pt x="33" y="0"/>
                    <a:pt x="16" y="17"/>
                    <a:pt x="16" y="37"/>
                  </a:cubicBezTo>
                  <a:cubicBezTo>
                    <a:pt x="16" y="50"/>
                    <a:pt x="22" y="61"/>
                    <a:pt x="33" y="68"/>
                  </a:cubicBezTo>
                  <a:cubicBezTo>
                    <a:pt x="13" y="76"/>
                    <a:pt x="0" y="96"/>
                    <a:pt x="0" y="117"/>
                  </a:cubicBezTo>
                  <a:cubicBezTo>
                    <a:pt x="0" y="118"/>
                    <a:pt x="0" y="118"/>
                    <a:pt x="0" y="118"/>
                  </a:cubicBezTo>
                  <a:cubicBezTo>
                    <a:pt x="10" y="118"/>
                    <a:pt x="10" y="118"/>
                    <a:pt x="10" y="118"/>
                  </a:cubicBezTo>
                  <a:cubicBezTo>
                    <a:pt x="10" y="117"/>
                    <a:pt x="10" y="117"/>
                    <a:pt x="10" y="117"/>
                  </a:cubicBezTo>
                  <a:cubicBezTo>
                    <a:pt x="10" y="93"/>
                    <a:pt x="29" y="74"/>
                    <a:pt x="53" y="74"/>
                  </a:cubicBezTo>
                  <a:cubicBezTo>
                    <a:pt x="77" y="74"/>
                    <a:pt x="96" y="93"/>
                    <a:pt x="96" y="117"/>
                  </a:cubicBezTo>
                  <a:cubicBezTo>
                    <a:pt x="96" y="118"/>
                    <a:pt x="96" y="118"/>
                    <a:pt x="96" y="118"/>
                  </a:cubicBezTo>
                  <a:cubicBezTo>
                    <a:pt x="106" y="118"/>
                    <a:pt x="106" y="118"/>
                    <a:pt x="106" y="118"/>
                  </a:cubicBezTo>
                  <a:cubicBezTo>
                    <a:pt x="106" y="117"/>
                    <a:pt x="106" y="117"/>
                    <a:pt x="106" y="117"/>
                  </a:cubicBezTo>
                  <a:cubicBezTo>
                    <a:pt x="106" y="96"/>
                    <a:pt x="93" y="76"/>
                    <a:pt x="73" y="68"/>
                  </a:cubicBezTo>
                  <a:close/>
                  <a:moveTo>
                    <a:pt x="53" y="10"/>
                  </a:moveTo>
                  <a:cubicBezTo>
                    <a:pt x="68" y="10"/>
                    <a:pt x="80" y="22"/>
                    <a:pt x="80" y="37"/>
                  </a:cubicBezTo>
                  <a:cubicBezTo>
                    <a:pt x="80" y="52"/>
                    <a:pt x="68" y="64"/>
                    <a:pt x="53" y="64"/>
                  </a:cubicBezTo>
                  <a:cubicBezTo>
                    <a:pt x="38" y="64"/>
                    <a:pt x="26" y="52"/>
                    <a:pt x="26" y="37"/>
                  </a:cubicBezTo>
                  <a:cubicBezTo>
                    <a:pt x="26" y="22"/>
                    <a:pt x="38" y="10"/>
                    <a:pt x="53" y="10"/>
                  </a:cubicBezTo>
                  <a:close/>
                </a:path>
              </a:pathLst>
            </a:custGeom>
            <a:solidFill>
              <a:srgbClr val="FFFFFF"/>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Segoe UI"/>
                <a:ea typeface="+mn-ea"/>
                <a:cs typeface="+mn-cs"/>
              </a:endParaRPr>
            </a:p>
          </p:txBody>
        </p:sp>
      </p:grpSp>
      <p:grpSp>
        <p:nvGrpSpPr>
          <p:cNvPr id="14" name="Group 13"/>
          <p:cNvGrpSpPr/>
          <p:nvPr/>
        </p:nvGrpSpPr>
        <p:grpSpPr>
          <a:xfrm>
            <a:off x="5960615" y="1274829"/>
            <a:ext cx="402643" cy="402274"/>
            <a:chOff x="446049" y="1441577"/>
            <a:chExt cx="786384" cy="788667"/>
          </a:xfrm>
        </p:grpSpPr>
        <p:sp>
          <p:nvSpPr>
            <p:cNvPr id="15" name="Rectangle 14"/>
            <p:cNvSpPr/>
            <p:nvPr/>
          </p:nvSpPr>
          <p:spPr bwMode="auto">
            <a:xfrm>
              <a:off x="446049" y="1441577"/>
              <a:ext cx="786384" cy="788667"/>
            </a:xfrm>
            <a:prstGeom prst="rect">
              <a:avLst/>
            </a:prstGeom>
            <a:solidFill>
              <a:srgbClr val="0078D7"/>
            </a:solidFill>
            <a:ln w="10795" cap="flat" cmpd="sng" algn="ctr">
              <a:noFill/>
              <a:prstDash val="solid"/>
              <a:headEnd type="none" w="med" len="med"/>
              <a:tailEnd type="none" w="med" len="med"/>
            </a:ln>
            <a:effectLst/>
          </p:spPr>
          <p:txBody>
            <a:bodyPr vert="horz" wrap="square" lIns="0" tIns="46637" rIns="0" bIns="46637" numCol="1" rtlCol="0" anchor="ctr" anchorCtr="0" compatLnSpc="1">
              <a:prstTxWarp prst="textNoShape">
                <a:avLst/>
              </a:prstTxWarp>
            </a:bodyPr>
            <a:lstStyle/>
            <a:p>
              <a:pPr marL="0" marR="0" lvl="0" indent="0" algn="ctr"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0" cap="none" spc="0" normalizeH="0" baseline="0" noProof="0" dirty="0">
                <a:ln>
                  <a:noFill/>
                </a:ln>
                <a:gradFill>
                  <a:gsLst>
                    <a:gs pos="0">
                      <a:srgbClr val="FFFFFF"/>
                    </a:gs>
                    <a:gs pos="100000">
                      <a:srgbClr val="FFFFFF"/>
                    </a:gs>
                  </a:gsLst>
                  <a:lin ang="5400000" scaled="0"/>
                </a:gradFill>
                <a:effectLst/>
                <a:uLnTx/>
                <a:uFillTx/>
                <a:latin typeface="Segoe UI"/>
                <a:ea typeface="+mn-ea"/>
                <a:cs typeface="+mn-cs"/>
              </a:endParaRPr>
            </a:p>
          </p:txBody>
        </p:sp>
        <p:sp>
          <p:nvSpPr>
            <p:cNvPr id="16" name="Freeform 41"/>
            <p:cNvSpPr>
              <a:spLocks noEditPoints="1"/>
            </p:cNvSpPr>
            <p:nvPr/>
          </p:nvSpPr>
          <p:spPr bwMode="auto">
            <a:xfrm>
              <a:off x="546771" y="1553556"/>
              <a:ext cx="584941" cy="564709"/>
            </a:xfrm>
            <a:custGeom>
              <a:avLst/>
              <a:gdLst>
                <a:gd name="T0" fmla="*/ 120 w 120"/>
                <a:gd name="T1" fmla="*/ 0 h 120"/>
                <a:gd name="T2" fmla="*/ 0 w 120"/>
                <a:gd name="T3" fmla="*/ 0 h 120"/>
                <a:gd name="T4" fmla="*/ 0 w 120"/>
                <a:gd name="T5" fmla="*/ 120 h 120"/>
                <a:gd name="T6" fmla="*/ 24 w 120"/>
                <a:gd name="T7" fmla="*/ 120 h 120"/>
                <a:gd name="T8" fmla="*/ 24 w 120"/>
                <a:gd name="T9" fmla="*/ 116 h 120"/>
                <a:gd name="T10" fmla="*/ 60 w 120"/>
                <a:gd name="T11" fmla="*/ 80 h 120"/>
                <a:gd name="T12" fmla="*/ 96 w 120"/>
                <a:gd name="T13" fmla="*/ 116 h 120"/>
                <a:gd name="T14" fmla="*/ 96 w 120"/>
                <a:gd name="T15" fmla="*/ 120 h 120"/>
                <a:gd name="T16" fmla="*/ 120 w 120"/>
                <a:gd name="T17" fmla="*/ 120 h 120"/>
                <a:gd name="T18" fmla="*/ 120 w 120"/>
                <a:gd name="T19" fmla="*/ 0 h 120"/>
                <a:gd name="T20" fmla="*/ 36 w 120"/>
                <a:gd name="T21" fmla="*/ 48 h 120"/>
                <a:gd name="T22" fmla="*/ 60 w 120"/>
                <a:gd name="T23" fmla="*/ 24 h 120"/>
                <a:gd name="T24" fmla="*/ 84 w 120"/>
                <a:gd name="T25" fmla="*/ 48 h 120"/>
                <a:gd name="T26" fmla="*/ 60 w 120"/>
                <a:gd name="T27" fmla="*/ 72 h 120"/>
                <a:gd name="T28" fmla="*/ 36 w 120"/>
                <a:gd name="T29" fmla="*/ 48 h 120"/>
                <a:gd name="T30" fmla="*/ 112 w 120"/>
                <a:gd name="T31" fmla="*/ 112 h 120"/>
                <a:gd name="T32" fmla="*/ 104 w 120"/>
                <a:gd name="T33" fmla="*/ 112 h 120"/>
                <a:gd name="T34" fmla="*/ 77 w 120"/>
                <a:gd name="T35" fmla="*/ 75 h 120"/>
                <a:gd name="T36" fmla="*/ 92 w 120"/>
                <a:gd name="T37" fmla="*/ 48 h 120"/>
                <a:gd name="T38" fmla="*/ 60 w 120"/>
                <a:gd name="T39" fmla="*/ 16 h 120"/>
                <a:gd name="T40" fmla="*/ 28 w 120"/>
                <a:gd name="T41" fmla="*/ 48 h 120"/>
                <a:gd name="T42" fmla="*/ 43 w 120"/>
                <a:gd name="T43" fmla="*/ 75 h 120"/>
                <a:gd name="T44" fmla="*/ 16 w 120"/>
                <a:gd name="T45" fmla="*/ 112 h 120"/>
                <a:gd name="T46" fmla="*/ 8 w 120"/>
                <a:gd name="T47" fmla="*/ 112 h 120"/>
                <a:gd name="T48" fmla="*/ 8 w 120"/>
                <a:gd name="T49" fmla="*/ 8 h 120"/>
                <a:gd name="T50" fmla="*/ 112 w 120"/>
                <a:gd name="T51" fmla="*/ 8 h 120"/>
                <a:gd name="T52" fmla="*/ 112 w 120"/>
                <a:gd name="T53" fmla="*/ 112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20" h="120">
                  <a:moveTo>
                    <a:pt x="120" y="0"/>
                  </a:moveTo>
                  <a:cubicBezTo>
                    <a:pt x="0" y="0"/>
                    <a:pt x="0" y="0"/>
                    <a:pt x="0" y="0"/>
                  </a:cubicBezTo>
                  <a:cubicBezTo>
                    <a:pt x="0" y="120"/>
                    <a:pt x="0" y="120"/>
                    <a:pt x="0" y="120"/>
                  </a:cubicBezTo>
                  <a:cubicBezTo>
                    <a:pt x="24" y="120"/>
                    <a:pt x="24" y="120"/>
                    <a:pt x="24" y="120"/>
                  </a:cubicBezTo>
                  <a:cubicBezTo>
                    <a:pt x="24" y="116"/>
                    <a:pt x="24" y="116"/>
                    <a:pt x="24" y="116"/>
                  </a:cubicBezTo>
                  <a:cubicBezTo>
                    <a:pt x="24" y="96"/>
                    <a:pt x="40" y="80"/>
                    <a:pt x="60" y="80"/>
                  </a:cubicBezTo>
                  <a:cubicBezTo>
                    <a:pt x="80" y="80"/>
                    <a:pt x="96" y="96"/>
                    <a:pt x="96" y="116"/>
                  </a:cubicBezTo>
                  <a:cubicBezTo>
                    <a:pt x="96" y="120"/>
                    <a:pt x="96" y="120"/>
                    <a:pt x="96" y="120"/>
                  </a:cubicBezTo>
                  <a:cubicBezTo>
                    <a:pt x="120" y="120"/>
                    <a:pt x="120" y="120"/>
                    <a:pt x="120" y="120"/>
                  </a:cubicBezTo>
                  <a:lnTo>
                    <a:pt x="120" y="0"/>
                  </a:lnTo>
                  <a:close/>
                  <a:moveTo>
                    <a:pt x="36" y="48"/>
                  </a:moveTo>
                  <a:cubicBezTo>
                    <a:pt x="36" y="35"/>
                    <a:pt x="47" y="24"/>
                    <a:pt x="60" y="24"/>
                  </a:cubicBezTo>
                  <a:cubicBezTo>
                    <a:pt x="73" y="24"/>
                    <a:pt x="84" y="35"/>
                    <a:pt x="84" y="48"/>
                  </a:cubicBezTo>
                  <a:cubicBezTo>
                    <a:pt x="84" y="61"/>
                    <a:pt x="73" y="72"/>
                    <a:pt x="60" y="72"/>
                  </a:cubicBezTo>
                  <a:cubicBezTo>
                    <a:pt x="47" y="72"/>
                    <a:pt x="36" y="61"/>
                    <a:pt x="36" y="48"/>
                  </a:cubicBezTo>
                  <a:close/>
                  <a:moveTo>
                    <a:pt x="112" y="112"/>
                  </a:moveTo>
                  <a:cubicBezTo>
                    <a:pt x="104" y="112"/>
                    <a:pt x="104" y="112"/>
                    <a:pt x="104" y="112"/>
                  </a:cubicBezTo>
                  <a:cubicBezTo>
                    <a:pt x="102" y="95"/>
                    <a:pt x="91" y="81"/>
                    <a:pt x="77" y="75"/>
                  </a:cubicBezTo>
                  <a:cubicBezTo>
                    <a:pt x="86" y="70"/>
                    <a:pt x="92" y="60"/>
                    <a:pt x="92" y="48"/>
                  </a:cubicBezTo>
                  <a:cubicBezTo>
                    <a:pt x="92" y="30"/>
                    <a:pt x="78" y="16"/>
                    <a:pt x="60" y="16"/>
                  </a:cubicBezTo>
                  <a:cubicBezTo>
                    <a:pt x="42" y="16"/>
                    <a:pt x="28" y="30"/>
                    <a:pt x="28" y="48"/>
                  </a:cubicBezTo>
                  <a:cubicBezTo>
                    <a:pt x="28" y="60"/>
                    <a:pt x="34" y="70"/>
                    <a:pt x="43" y="75"/>
                  </a:cubicBezTo>
                  <a:cubicBezTo>
                    <a:pt x="28" y="81"/>
                    <a:pt x="18" y="95"/>
                    <a:pt x="16" y="112"/>
                  </a:cubicBezTo>
                  <a:cubicBezTo>
                    <a:pt x="8" y="112"/>
                    <a:pt x="8" y="112"/>
                    <a:pt x="8" y="112"/>
                  </a:cubicBezTo>
                  <a:cubicBezTo>
                    <a:pt x="8" y="8"/>
                    <a:pt x="8" y="8"/>
                    <a:pt x="8" y="8"/>
                  </a:cubicBezTo>
                  <a:cubicBezTo>
                    <a:pt x="112" y="8"/>
                    <a:pt x="112" y="8"/>
                    <a:pt x="112" y="8"/>
                  </a:cubicBezTo>
                  <a:lnTo>
                    <a:pt x="112" y="112"/>
                  </a:lnTo>
                  <a:close/>
                </a:path>
              </a:pathLst>
            </a:custGeom>
            <a:solidFill>
              <a:srgbClr val="FFFFFF"/>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Segoe UI"/>
                <a:ea typeface="+mn-ea"/>
                <a:cs typeface="+mn-cs"/>
              </a:endParaRPr>
            </a:p>
          </p:txBody>
        </p:sp>
      </p:grpSp>
    </p:spTree>
    <p:extLst>
      <p:ext uri="{BB962C8B-B14F-4D97-AF65-F5344CB8AC3E}">
        <p14:creationId xmlns:p14="http://schemas.microsoft.com/office/powerpoint/2010/main" val="38629654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ATHENA.CUSTOMXMLID" val="{94ACA0B4-5F57-43EA-BA49-971E555AC2AE}"/>
  <p:tag name="ATHENA.CUSTOMXMLCONTENT" val="&lt;?xml version=&quot;1.0&quot;?&gt;&lt;athena xmlns=&quot;http://schemas.microsoft.com/edu/athena&quot; version=&quot;0.1.3396.0&quot;&gt;&lt;timings duration=&quot;81307&quot;&gt;&lt;event time=&quot;9839&quot; type=&quot;OnNext&quot; clickIndex=&quot;1&quot; wacClickIndex=&quot;1&quot;/&gt;&lt;event time=&quot;12339&quot; type=&quot;OnNext&quot; clickIndex=&quot;2&quot; wacClickIndex=&quot;2&quot;/&gt;&lt;event time=&quot;15349&quot; type=&quot;OnNext&quot; clickIndex=&quot;3&quot; wacClickIndex=&quot;3&quot;/&gt;&lt;event time=&quot;17870&quot; type=&quot;OnNext&quot; clickIndex=&quot;4&quot; wacClickIndex=&quot;4&quot;/&gt;&lt;event time=&quot;20156&quot; type=&quot;OnNext&quot; clickIndex=&quot;5&quot; wacClickIndex=&quot;5&quot;/&gt;&lt;/timings&gt;&lt;/athena&gt;"/>
</p:tagLst>
</file>

<file path=ppt/tags/tag2.xml><?xml version="1.0" encoding="utf-8"?>
<p:tagLst xmlns:a="http://schemas.openxmlformats.org/drawingml/2006/main" xmlns:r="http://schemas.openxmlformats.org/officeDocument/2006/relationships" xmlns:p="http://schemas.openxmlformats.org/presentationml/2006/main">
  <p:tag name="ATHENA.CUSTOMXMLID" val="{94ACA0B4-5F57-43EA-BA49-971E555AC2AE}"/>
  <p:tag name="ATHENA.CUSTOMXMLCONTENT" val="&lt;?xml version=&quot;1.0&quot;?&gt;&lt;athena xmlns=&quot;http://schemas.microsoft.com/edu/athena&quot; version=&quot;0.1.3396.0&quot;&gt;&lt;timings duration=&quot;81307&quot;&gt;&lt;event time=&quot;9839&quot; type=&quot;OnNext&quot; clickIndex=&quot;1&quot; wacClickIndex=&quot;1&quot;/&gt;&lt;event time=&quot;12339&quot; type=&quot;OnNext&quot; clickIndex=&quot;2&quot; wacClickIndex=&quot;2&quot;/&gt;&lt;event time=&quot;15349&quot; type=&quot;OnNext&quot; clickIndex=&quot;3&quot; wacClickIndex=&quot;3&quot;/&gt;&lt;event time=&quot;17870&quot; type=&quot;OnNext&quot; clickIndex=&quot;4&quot; wacClickIndex=&quot;4&quot;/&gt;&lt;event time=&quot;20156&quot; type=&quot;OnNext&quot; clickIndex=&quot;5&quot; wacClickIndex=&quot;5&quot;/&gt;&lt;/timings&gt;&lt;/athena&gt;"/>
</p:tagLst>
</file>

<file path=ppt/theme/theme1.xml><?xml version="1.0" encoding="utf-8"?>
<a:theme xmlns:a="http://schemas.openxmlformats.org/drawingml/2006/main" name="5-50002_Ignite_Breakout_Template">
  <a:themeElements>
    <a:clrScheme name="Ignite 2016">
      <a:dk1>
        <a:srgbClr val="505050"/>
      </a:dk1>
      <a:lt1>
        <a:srgbClr val="FFFFFF"/>
      </a:lt1>
      <a:dk2>
        <a:srgbClr val="D83B01"/>
      </a:dk2>
      <a:lt2>
        <a:srgbClr val="F8F8F8"/>
      </a:lt2>
      <a:accent1>
        <a:srgbClr val="D83B01"/>
      </a:accent1>
      <a:accent2>
        <a:srgbClr val="0078D7"/>
      </a:accent2>
      <a:accent3>
        <a:srgbClr val="505050"/>
      </a:accent3>
      <a:accent4>
        <a:srgbClr val="D2D2D2"/>
      </a:accent4>
      <a:accent5>
        <a:srgbClr val="FFB900"/>
      </a:accent5>
      <a:accent6>
        <a:srgbClr val="FF8C00"/>
      </a:accent6>
      <a:hlink>
        <a:srgbClr val="0078D7"/>
      </a:hlink>
      <a:folHlink>
        <a:srgbClr val="0078D7"/>
      </a:folHlink>
    </a:clrScheme>
    <a:fontScheme name="Custom 1">
      <a:majorFont>
        <a:latin typeface="Segoe UI Light"/>
        <a:ea typeface=""/>
        <a:cs typeface=""/>
      </a:majorFont>
      <a:minorFont>
        <a:latin typeface="Segoe UI"/>
        <a:ea typeface=""/>
        <a:cs typeface=""/>
      </a:minorFont>
    </a:fontScheme>
    <a:fmtScheme name="Couture">
      <a:fillStyleLst>
        <a:solidFill>
          <a:schemeClr val="phClr"/>
        </a:solidFill>
        <a:solidFill>
          <a:schemeClr val="phClr">
            <a:tint val="65000"/>
          </a:schemeClr>
        </a:solidFill>
        <a:solidFill>
          <a:schemeClr val="phClr">
            <a:shade val="80000"/>
            <a:satMod val="18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9050" h="3175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ln>
          <a:noFill/>
          <a:headEnd type="none" w="med" len="med"/>
          <a:tailEnd type="none" w="med" len="med"/>
        </a:ln>
      </a:spPr>
      <a:bodyPr vert="horz" wrap="square" lIns="0" tIns="46637" rIns="0" bIns="46637" numCol="1" rtlCol="0" anchor="ctr" anchorCtr="0" compatLnSpc="1">
        <a:prstTxWarp prst="textNoShape">
          <a:avLst/>
        </a:prstTxWarp>
      </a:bodyPr>
      <a:lstStyle>
        <a:defPPr algn="ctr" defTabSz="932472" fontAlgn="base">
          <a:spcBef>
            <a:spcPct val="0"/>
          </a:spcBef>
          <a:spcAft>
            <a:spcPct val="0"/>
          </a:spcAft>
          <a:defRPr sz="2000" dirty="0">
            <a:gradFill>
              <a:gsLst>
                <a:gs pos="5439">
                  <a:srgbClr val="F8F8F8"/>
                </a:gs>
                <a:gs pos="10000">
                  <a:srgbClr val="F8F8F8"/>
                </a:gs>
              </a:gsLst>
              <a:lin ang="5400000" scaled="0"/>
            </a:gradFill>
          </a:defRPr>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tx1"/>
          </a:solidFill>
          <a:headEnd type="none"/>
          <a:tailEnd type="none"/>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182880" tIns="146304" rIns="182880" bIns="146304" rtlCol="0">
        <a:spAutoFit/>
      </a:bodyPr>
      <a:lstStyle>
        <a:defPPr>
          <a:lnSpc>
            <a:spcPct val="90000"/>
          </a:lnSpc>
          <a:spcAft>
            <a:spcPts val="600"/>
          </a:spcAft>
          <a:defRPr sz="2400" dirty="0" err="1" smtClean="0">
            <a:gradFill>
              <a:gsLst>
                <a:gs pos="2917">
                  <a:schemeClr val="tx1"/>
                </a:gs>
                <a:gs pos="30000">
                  <a:schemeClr val="tx1"/>
                </a:gs>
              </a:gsLst>
              <a:lin ang="5400000" scaled="0"/>
            </a:gradFill>
          </a:defRPr>
        </a:defPPr>
      </a:lstStyle>
    </a:txDef>
  </a:objectDefaults>
  <a:extraClrSchemeLst/>
  <a:extLst>
    <a:ext uri="{05A4C25C-085E-4340-85A3-A5531E510DB2}">
      <thm15:themeFamily xmlns:thm15="http://schemas.microsoft.com/office/thememl/2012/main" name="Microsoft_2016_16x9_Template.potx" id="{CBE293B4-E8CE-4773-8118-C9AFF2860326}" vid="{2919AEDD-0101-441B-B6AF-1CDAE3B8CD78}"/>
    </a:ext>
  </a:extLst>
</a:theme>
</file>

<file path=ppt/theme/theme2.xml><?xml version="1.0" encoding="utf-8"?>
<a:theme xmlns:a="http://schemas.openxmlformats.org/drawingml/2006/main" name="6-30537_Envision 2016 Concurrent Template_Dark">
  <a:themeElements>
    <a:clrScheme name="Ignite Dark">
      <a:dk1>
        <a:srgbClr val="505050"/>
      </a:dk1>
      <a:lt1>
        <a:srgbClr val="FFFFFF"/>
      </a:lt1>
      <a:dk2>
        <a:srgbClr val="D83B01"/>
      </a:dk2>
      <a:lt2>
        <a:srgbClr val="F8F8F8"/>
      </a:lt2>
      <a:accent1>
        <a:srgbClr val="D83B01"/>
      </a:accent1>
      <a:accent2>
        <a:srgbClr val="0078D7"/>
      </a:accent2>
      <a:accent3>
        <a:srgbClr val="D2D2D2"/>
      </a:accent3>
      <a:accent4>
        <a:srgbClr val="FFB900"/>
      </a:accent4>
      <a:accent5>
        <a:srgbClr val="FF8C00"/>
      </a:accent5>
      <a:accent6>
        <a:srgbClr val="00BCF2"/>
      </a:accent6>
      <a:hlink>
        <a:srgbClr val="0078D7"/>
      </a:hlink>
      <a:folHlink>
        <a:srgbClr val="0078D7"/>
      </a:folHlink>
    </a:clrScheme>
    <a:fontScheme name="Custom 2">
      <a:majorFont>
        <a:latin typeface="Segoe UI Light"/>
        <a:ea typeface=""/>
        <a:cs typeface=""/>
      </a:majorFont>
      <a:minorFont>
        <a:latin typeface="Segoe UI"/>
        <a:ea typeface=""/>
        <a:cs typeface=""/>
      </a:minorFont>
    </a:fontScheme>
    <a:fmtScheme name="Couture">
      <a:fillStyleLst>
        <a:solidFill>
          <a:schemeClr val="phClr"/>
        </a:solidFill>
        <a:solidFill>
          <a:schemeClr val="phClr">
            <a:tint val="65000"/>
          </a:schemeClr>
        </a:solidFill>
        <a:solidFill>
          <a:schemeClr val="phClr">
            <a:shade val="80000"/>
            <a:satMod val="18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9050" h="3175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a:noFill/>
          <a:headEnd type="none" w="med" len="med"/>
          <a:tailEnd type="none" w="med" len="med"/>
        </a:ln>
      </a:spPr>
      <a:bodyPr vert="horz" wrap="square" lIns="0" tIns="46637" rIns="0" bIns="46637" numCol="1" rtlCol="0" anchor="ctr" anchorCtr="0" compatLnSpc="1">
        <a:prstTxWarp prst="textNoShape">
          <a:avLst/>
        </a:prstTxWarp>
      </a:bodyPr>
      <a:lstStyle>
        <a:defPPr algn="ctr" defTabSz="932472" fontAlgn="base">
          <a:spcBef>
            <a:spcPct val="0"/>
          </a:spcBef>
          <a:spcAft>
            <a:spcPct val="0"/>
          </a:spcAft>
          <a:defRPr sz="2000" dirty="0">
            <a:gradFill>
              <a:gsLst>
                <a:gs pos="0">
                  <a:srgbClr val="FFFFFF"/>
                </a:gs>
                <a:gs pos="100000">
                  <a:srgbClr val="FFFFFF"/>
                </a:gs>
              </a:gsLst>
              <a:lin ang="5400000" scaled="0"/>
            </a:gradFill>
          </a:defRPr>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tx1"/>
          </a:solidFill>
          <a:headEnd type="none"/>
          <a:tailEnd type="none"/>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182880" tIns="146304" rIns="182880" bIns="146304" rtlCol="0">
        <a:spAutoFit/>
      </a:bodyPr>
      <a:lstStyle>
        <a:defPPr>
          <a:lnSpc>
            <a:spcPct val="90000"/>
          </a:lnSpc>
          <a:spcAft>
            <a:spcPts val="600"/>
          </a:spcAft>
          <a:defRPr sz="2400" dirty="0" err="1" smtClean="0">
            <a:gradFill>
              <a:gsLst>
                <a:gs pos="2917">
                  <a:schemeClr val="tx1"/>
                </a:gs>
                <a:gs pos="30000">
                  <a:schemeClr val="tx1"/>
                </a:gs>
              </a:gsLst>
              <a:lin ang="5400000" scaled="0"/>
            </a:gradFill>
          </a:defRPr>
        </a:defPPr>
      </a:lstStyle>
    </a:txDef>
  </a:objectDefaults>
  <a:extraClrSchemeLst/>
  <a:extLst>
    <a:ext uri="{05A4C25C-085E-4340-85A3-A5531E510DB2}">
      <thm15:themeFamily xmlns:thm15="http://schemas.microsoft.com/office/thememl/2012/main" name="Microsoft_2016_16x9_Template.potx" id="{CBE293B4-E8CE-4773-8118-C9AFF2860326}" vid="{3D8EA723-330F-4CE4-9E9B-7A3528C3E25F}"/>
    </a:ext>
  </a:extLst>
</a:theme>
</file>

<file path=ppt/theme/theme3.xml><?xml version="1.0" encoding="utf-8"?>
<a:theme xmlns:a="http://schemas.openxmlformats.org/drawingml/2006/main" name="1_5-50002_Ignite_Breakout_Template">
  <a:themeElements>
    <a:clrScheme name="Ignite 2016">
      <a:dk1>
        <a:srgbClr val="505050"/>
      </a:dk1>
      <a:lt1>
        <a:srgbClr val="FFFFFF"/>
      </a:lt1>
      <a:dk2>
        <a:srgbClr val="D83B01"/>
      </a:dk2>
      <a:lt2>
        <a:srgbClr val="F8F8F8"/>
      </a:lt2>
      <a:accent1>
        <a:srgbClr val="D83B01"/>
      </a:accent1>
      <a:accent2>
        <a:srgbClr val="0078D7"/>
      </a:accent2>
      <a:accent3>
        <a:srgbClr val="505050"/>
      </a:accent3>
      <a:accent4>
        <a:srgbClr val="D2D2D2"/>
      </a:accent4>
      <a:accent5>
        <a:srgbClr val="FFB900"/>
      </a:accent5>
      <a:accent6>
        <a:srgbClr val="FF8C00"/>
      </a:accent6>
      <a:hlink>
        <a:srgbClr val="0078D7"/>
      </a:hlink>
      <a:folHlink>
        <a:srgbClr val="0078D7"/>
      </a:folHlink>
    </a:clrScheme>
    <a:fontScheme name="Custom 1">
      <a:majorFont>
        <a:latin typeface="Segoe UI Light"/>
        <a:ea typeface=""/>
        <a:cs typeface=""/>
      </a:majorFont>
      <a:minorFont>
        <a:latin typeface="Segoe UI"/>
        <a:ea typeface=""/>
        <a:cs typeface=""/>
      </a:minorFont>
    </a:fontScheme>
    <a:fmtScheme name="Couture">
      <a:fillStyleLst>
        <a:solidFill>
          <a:schemeClr val="phClr"/>
        </a:solidFill>
        <a:solidFill>
          <a:schemeClr val="phClr">
            <a:tint val="65000"/>
          </a:schemeClr>
        </a:solidFill>
        <a:solidFill>
          <a:schemeClr val="phClr">
            <a:shade val="80000"/>
            <a:satMod val="18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9050" h="3175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ln>
          <a:noFill/>
          <a:headEnd type="none" w="med" len="med"/>
          <a:tailEnd type="none" w="med" len="med"/>
        </a:ln>
      </a:spPr>
      <a:bodyPr vert="horz" wrap="square" lIns="0" tIns="46637" rIns="0" bIns="46637" numCol="1" rtlCol="0" anchor="ctr" anchorCtr="0" compatLnSpc="1">
        <a:prstTxWarp prst="textNoShape">
          <a:avLst/>
        </a:prstTxWarp>
      </a:bodyPr>
      <a:lstStyle>
        <a:defPPr algn="ctr" defTabSz="932472" fontAlgn="base">
          <a:spcBef>
            <a:spcPct val="0"/>
          </a:spcBef>
          <a:spcAft>
            <a:spcPct val="0"/>
          </a:spcAft>
          <a:defRPr sz="2000" dirty="0">
            <a:gradFill>
              <a:gsLst>
                <a:gs pos="5439">
                  <a:srgbClr val="F8F8F8"/>
                </a:gs>
                <a:gs pos="10000">
                  <a:srgbClr val="F8F8F8"/>
                </a:gs>
              </a:gsLst>
              <a:lin ang="5400000" scaled="0"/>
            </a:gradFill>
          </a:defRPr>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tx1"/>
          </a:solidFill>
          <a:headEnd type="none"/>
          <a:tailEnd type="none"/>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182880" tIns="146304" rIns="182880" bIns="146304" rtlCol="0">
        <a:spAutoFit/>
      </a:bodyPr>
      <a:lstStyle>
        <a:defPPr>
          <a:lnSpc>
            <a:spcPct val="90000"/>
          </a:lnSpc>
          <a:spcAft>
            <a:spcPts val="600"/>
          </a:spcAft>
          <a:defRPr sz="2400" dirty="0" err="1" smtClean="0">
            <a:gradFill>
              <a:gsLst>
                <a:gs pos="2917">
                  <a:schemeClr val="tx1"/>
                </a:gs>
                <a:gs pos="30000">
                  <a:schemeClr val="tx1"/>
                </a:gs>
              </a:gsLst>
              <a:lin ang="5400000" scaled="0"/>
            </a:gradFill>
          </a:defRPr>
        </a:defPPr>
      </a:lstStyle>
    </a:txDef>
  </a:objectDefaults>
  <a:extraClrSchemeLst/>
  <a:extLst>
    <a:ext uri="{05A4C25C-085E-4340-85A3-A5531E510DB2}">
      <thm15:themeFamily xmlns:thm15="http://schemas.microsoft.com/office/thememl/2012/main" name="Microsoft_2016_16x9_Template.potx" id="{CBE293B4-E8CE-4773-8118-C9AFF2860326}" vid="{4A547913-FDF7-4DFF-9D24-2FF6685A0CA8}"/>
    </a:ext>
  </a:extLst>
</a:theme>
</file>

<file path=ppt/theme/theme4.xml><?xml version="1.0" encoding="utf-8"?>
<a:theme xmlns:a="http://schemas.openxmlformats.org/drawingml/2006/main" name="2_5-50002_Ignite_Breakout_Template">
  <a:themeElements>
    <a:clrScheme name="Ignite 2016">
      <a:dk1>
        <a:srgbClr val="505050"/>
      </a:dk1>
      <a:lt1>
        <a:srgbClr val="FFFFFF"/>
      </a:lt1>
      <a:dk2>
        <a:srgbClr val="D83B01"/>
      </a:dk2>
      <a:lt2>
        <a:srgbClr val="F8F8F8"/>
      </a:lt2>
      <a:accent1>
        <a:srgbClr val="D83B01"/>
      </a:accent1>
      <a:accent2>
        <a:srgbClr val="0078D7"/>
      </a:accent2>
      <a:accent3>
        <a:srgbClr val="505050"/>
      </a:accent3>
      <a:accent4>
        <a:srgbClr val="D2D2D2"/>
      </a:accent4>
      <a:accent5>
        <a:srgbClr val="FFB900"/>
      </a:accent5>
      <a:accent6>
        <a:srgbClr val="FF8C00"/>
      </a:accent6>
      <a:hlink>
        <a:srgbClr val="0078D7"/>
      </a:hlink>
      <a:folHlink>
        <a:srgbClr val="0078D7"/>
      </a:folHlink>
    </a:clrScheme>
    <a:fontScheme name="Custom 1">
      <a:majorFont>
        <a:latin typeface="Segoe UI Light"/>
        <a:ea typeface=""/>
        <a:cs typeface=""/>
      </a:majorFont>
      <a:minorFont>
        <a:latin typeface="Segoe UI"/>
        <a:ea typeface=""/>
        <a:cs typeface=""/>
      </a:minorFont>
    </a:fontScheme>
    <a:fmtScheme name="Couture">
      <a:fillStyleLst>
        <a:solidFill>
          <a:schemeClr val="phClr"/>
        </a:solidFill>
        <a:solidFill>
          <a:schemeClr val="phClr">
            <a:tint val="65000"/>
          </a:schemeClr>
        </a:solidFill>
        <a:solidFill>
          <a:schemeClr val="phClr">
            <a:shade val="80000"/>
            <a:satMod val="18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9050" h="3175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ln>
          <a:noFill/>
          <a:headEnd type="none" w="med" len="med"/>
          <a:tailEnd type="none" w="med" len="med"/>
        </a:ln>
      </a:spPr>
      <a:bodyPr vert="horz" wrap="square" lIns="0" tIns="46637" rIns="0" bIns="46637" numCol="1" rtlCol="0" anchor="ctr" anchorCtr="0" compatLnSpc="1">
        <a:prstTxWarp prst="textNoShape">
          <a:avLst/>
        </a:prstTxWarp>
      </a:bodyPr>
      <a:lstStyle>
        <a:defPPr algn="ctr" defTabSz="932472" fontAlgn="base">
          <a:spcBef>
            <a:spcPct val="0"/>
          </a:spcBef>
          <a:spcAft>
            <a:spcPct val="0"/>
          </a:spcAft>
          <a:defRPr sz="2000" dirty="0">
            <a:gradFill>
              <a:gsLst>
                <a:gs pos="5439">
                  <a:srgbClr val="F8F8F8"/>
                </a:gs>
                <a:gs pos="10000">
                  <a:srgbClr val="F8F8F8"/>
                </a:gs>
              </a:gsLst>
              <a:lin ang="5400000" scaled="0"/>
            </a:gradFill>
          </a:defRPr>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tx1"/>
          </a:solidFill>
          <a:headEnd type="none"/>
          <a:tailEnd type="none"/>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182880" tIns="146304" rIns="182880" bIns="146304" rtlCol="0">
        <a:spAutoFit/>
      </a:bodyPr>
      <a:lstStyle>
        <a:defPPr>
          <a:lnSpc>
            <a:spcPct val="90000"/>
          </a:lnSpc>
          <a:spcAft>
            <a:spcPts val="600"/>
          </a:spcAft>
          <a:defRPr sz="2400" dirty="0" err="1" smtClean="0">
            <a:gradFill>
              <a:gsLst>
                <a:gs pos="2917">
                  <a:schemeClr val="tx1"/>
                </a:gs>
                <a:gs pos="30000">
                  <a:schemeClr val="tx1"/>
                </a:gs>
              </a:gsLst>
              <a:lin ang="5400000" scaled="0"/>
            </a:gradFill>
          </a:defRPr>
        </a:defPPr>
      </a:lstStyle>
    </a:txDef>
  </a:objectDefaults>
  <a:extraClrSchemeLst/>
  <a:extLst>
    <a:ext uri="{05A4C25C-085E-4340-85A3-A5531E510DB2}">
      <thm15:themeFamily xmlns:thm15="http://schemas.microsoft.com/office/thememl/2012/main" name="Microsoft_Ignite_2016_16x9_Template.potx" id="{61D5EBA6-A23E-492C-8A07-E4BCB14E768B}" vid="{2C5385DD-25CC-4B4A-8E83-9D91F0EF820F}"/>
    </a:ext>
  </a:extLst>
</a:theme>
</file>

<file path=ppt/theme/theme5.xml><?xml version="1.0" encoding="utf-8"?>
<a:theme xmlns:a="http://schemas.openxmlformats.org/drawingml/2006/main" name="3_5-50002_Ignite_Breakout_Template">
  <a:themeElements>
    <a:clrScheme name="Ignite 2016">
      <a:dk1>
        <a:srgbClr val="505050"/>
      </a:dk1>
      <a:lt1>
        <a:srgbClr val="FFFFFF"/>
      </a:lt1>
      <a:dk2>
        <a:srgbClr val="D83B01"/>
      </a:dk2>
      <a:lt2>
        <a:srgbClr val="F8F8F8"/>
      </a:lt2>
      <a:accent1>
        <a:srgbClr val="D83B01"/>
      </a:accent1>
      <a:accent2>
        <a:srgbClr val="0078D7"/>
      </a:accent2>
      <a:accent3>
        <a:srgbClr val="505050"/>
      </a:accent3>
      <a:accent4>
        <a:srgbClr val="D2D2D2"/>
      </a:accent4>
      <a:accent5>
        <a:srgbClr val="FFB900"/>
      </a:accent5>
      <a:accent6>
        <a:srgbClr val="FF8C00"/>
      </a:accent6>
      <a:hlink>
        <a:srgbClr val="0078D7"/>
      </a:hlink>
      <a:folHlink>
        <a:srgbClr val="0078D7"/>
      </a:folHlink>
    </a:clrScheme>
    <a:fontScheme name="Custom 1">
      <a:majorFont>
        <a:latin typeface="Segoe UI Light"/>
        <a:ea typeface=""/>
        <a:cs typeface=""/>
      </a:majorFont>
      <a:minorFont>
        <a:latin typeface="Segoe UI"/>
        <a:ea typeface=""/>
        <a:cs typeface=""/>
      </a:minorFont>
    </a:fontScheme>
    <a:fmtScheme name="Couture">
      <a:fillStyleLst>
        <a:solidFill>
          <a:schemeClr val="phClr"/>
        </a:solidFill>
        <a:solidFill>
          <a:schemeClr val="phClr">
            <a:tint val="65000"/>
          </a:schemeClr>
        </a:solidFill>
        <a:solidFill>
          <a:schemeClr val="phClr">
            <a:shade val="80000"/>
            <a:satMod val="18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9050" h="3175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ln>
          <a:noFill/>
          <a:headEnd type="none" w="med" len="med"/>
          <a:tailEnd type="none" w="med" len="med"/>
        </a:ln>
      </a:spPr>
      <a:bodyPr vert="horz" wrap="square" lIns="0" tIns="46637" rIns="0" bIns="46637" numCol="1" rtlCol="0" anchor="ctr" anchorCtr="0" compatLnSpc="1">
        <a:prstTxWarp prst="textNoShape">
          <a:avLst/>
        </a:prstTxWarp>
      </a:bodyPr>
      <a:lstStyle>
        <a:defPPr algn="ctr" defTabSz="932472" fontAlgn="base">
          <a:spcBef>
            <a:spcPct val="0"/>
          </a:spcBef>
          <a:spcAft>
            <a:spcPct val="0"/>
          </a:spcAft>
          <a:defRPr sz="2000" dirty="0">
            <a:gradFill>
              <a:gsLst>
                <a:gs pos="5439">
                  <a:srgbClr val="F8F8F8"/>
                </a:gs>
                <a:gs pos="10000">
                  <a:srgbClr val="F8F8F8"/>
                </a:gs>
              </a:gsLst>
              <a:lin ang="5400000" scaled="0"/>
            </a:gradFill>
          </a:defRPr>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tx1"/>
          </a:solidFill>
          <a:headEnd type="none"/>
          <a:tailEnd type="none"/>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182880" tIns="146304" rIns="182880" bIns="146304" rtlCol="0">
        <a:spAutoFit/>
      </a:bodyPr>
      <a:lstStyle>
        <a:defPPr>
          <a:lnSpc>
            <a:spcPct val="90000"/>
          </a:lnSpc>
          <a:spcAft>
            <a:spcPts val="600"/>
          </a:spcAft>
          <a:defRPr sz="2400" dirty="0" err="1" smtClean="0">
            <a:gradFill>
              <a:gsLst>
                <a:gs pos="2917">
                  <a:schemeClr val="tx1"/>
                </a:gs>
                <a:gs pos="30000">
                  <a:schemeClr val="tx1"/>
                </a:gs>
              </a:gsLst>
              <a:lin ang="5400000" scaled="0"/>
            </a:gradFill>
          </a:defRPr>
        </a:defPPr>
      </a:lstStyle>
    </a:txDef>
  </a:objectDefaults>
  <a:extraClrSchemeLst/>
  <a:extLst>
    <a:ext uri="{05A4C25C-085E-4340-85A3-A5531E510DB2}">
      <thm15:themeFamily xmlns:thm15="http://schemas.microsoft.com/office/thememl/2012/main" name="Microsoft_2016_16x9_Template_v02.potx" id="{870308F8-E0CB-4103-848C-306E67E28446}" vid="{7645BF26-5E45-428D-8A8C-D391F4476141}"/>
    </a:ext>
  </a:ext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PresentationsDoc" ma:contentTypeID="0x01010031DCF4CA090F824DB1E4CCBB6B9D64EA00101E8AAD132F8F4D96340D6376C8BB3E" ma:contentTypeVersion="22" ma:contentTypeDescription="" ma:contentTypeScope="" ma:versionID="8add498658ef06bbcf3bc1f2c97d938c">
  <xsd:schema xmlns:xsd="http://www.w3.org/2001/XMLSchema" xmlns:xs="http://www.w3.org/2001/XMLSchema" xmlns:p="http://schemas.microsoft.com/office/2006/metadata/properties" xmlns:ns1="http://schemas.microsoft.com/sharepoint/v3" xmlns:ns2="01c77077-aee4-4b5f-bd4e-9cd40a6fff29" xmlns:ns3="230e9df3-be65-4c73-a93b-d1236ebd677e" xmlns:ns5="8ff673fc-3231-4e3a-893b-6d7f7cd32766" targetNamespace="http://schemas.microsoft.com/office/2006/metadata/properties" ma:root="true" ma:fieldsID="a14070d067e341e7ddc7e27ecc4a2d88" ns1:_="" ns2:_="" ns3:_="" ns5:_="">
    <xsd:import namespace="http://schemas.microsoft.com/sharepoint/v3"/>
    <xsd:import namespace="01c77077-aee4-4b5f-bd4e-9cd40a6fff29"/>
    <xsd:import namespace="230e9df3-be65-4c73-a93b-d1236ebd677e"/>
    <xsd:import namespace="8ff673fc-3231-4e3a-893b-6d7f7cd32766"/>
    <xsd:element name="properties">
      <xsd:complexType>
        <xsd:sequence>
          <xsd:element name="documentManagement">
            <xsd:complexType>
              <xsd:all>
                <xsd:element ref="ns2:mb2e01f7e2d8413988e28e59aa226eec" minOccurs="0"/>
                <xsd:element ref="ns3:TaxCatchAll" minOccurs="0"/>
                <xsd:element ref="ns3:TaxCatchAllLabel" minOccurs="0"/>
                <xsd:element ref="ns2:iaa5f83406f94009a0f6a3e890699ff7" minOccurs="0"/>
                <xsd:element ref="ns2:d12e2661e9634d9aa98bbb375f31aced" minOccurs="0"/>
                <xsd:element ref="ns2:Event_x0020_Start_x0020_Date" minOccurs="0"/>
                <xsd:element ref="ns2:Event_x0020_End_x0020_Date" minOccurs="0"/>
                <xsd:element ref="ns2:Presentation_x0020_Date" minOccurs="0"/>
                <xsd:element ref="ns2:MS_x0020_Speaker" minOccurs="0"/>
                <xsd:element ref="ns2:External_x0020_Speaker" minOccurs="0"/>
                <xsd:element ref="ns2:o1010385baed4da9b5076a6aa651d1e5" minOccurs="0"/>
                <xsd:element ref="ns2:kc6d1bd9a46e4e5fbbbf99ca3de7a092" minOccurs="0"/>
                <xsd:element ref="ns2:Session_x0020_Code" minOccurs="0"/>
                <xsd:element ref="ns2:MS_x0020_Content_x0020_Owner" minOccurs="0"/>
                <xsd:element ref="ns2:m6878b9dd7994da4ba144f95347d99c6" minOccurs="0"/>
                <xsd:element ref="ns2:fc15c16204564de583b4c942b10d19ec" minOccurs="0"/>
                <xsd:element ref="ns1:AverageRating" minOccurs="0"/>
                <xsd:element ref="ns1:RatingCount" minOccurs="0"/>
                <xsd:element ref="ns1:LikesCount" minOccurs="0"/>
                <xsd:element ref="ns3:TaxKeywordTaxHTField" minOccurs="0"/>
                <xsd:element ref="ns5:Target_x0020_Audiences" minOccurs="0"/>
                <xsd:element ref="ns2:SharedWithUsers" minOccurs="0"/>
                <xsd:element ref="ns2:SharedWithDetails" minOccurs="0"/>
                <xsd:element ref="ns3:NumberofDownloa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AverageRating" ma:index="31" nillable="true" ma:displayName="Rating (0-5)" ma:decimals="2" ma:description="Average value of all the ratings that have been submitted" ma:internalName="AverageRating" ma:readOnly="true">
      <xsd:simpleType>
        <xsd:restriction base="dms:Number"/>
      </xsd:simpleType>
    </xsd:element>
    <xsd:element name="RatingCount" ma:index="32" nillable="true" ma:displayName="Number of Ratings" ma:decimals="0" ma:description="Number of ratings submitted" ma:internalName="RatingCount" ma:readOnly="true">
      <xsd:simpleType>
        <xsd:restriction base="dms:Number"/>
      </xsd:simpleType>
    </xsd:element>
    <xsd:element name="LikesCount" ma:index="33" nillable="true" ma:displayName="Number of Likes" ma:internalName="LikesCount">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01c77077-aee4-4b5f-bd4e-9cd40a6fff29" elementFormDefault="qualified">
    <xsd:import namespace="http://schemas.microsoft.com/office/2006/documentManagement/types"/>
    <xsd:import namespace="http://schemas.microsoft.com/office/infopath/2007/PartnerControls"/>
    <xsd:element name="mb2e01f7e2d8413988e28e59aa226eec" ma:index="8" nillable="true" ma:taxonomy="true" ma:internalName="mb2e01f7e2d8413988e28e59aa226eec" ma:taxonomyFieldName="Event_x0020_Name" ma:displayName="Event Name" ma:default="" ma:fieldId="{6b2e01f7-e2d8-4139-88e2-8e59aa226eec}" ma:sspId="e385fb40-52d4-4fae-9c5b-3e8ff8a5878e" ma:termSetId="32cfb7b5-aebe-4989-95ed-0d5619f5d6c0" ma:anchorId="eaa4d92a-3824-4a49-92be-7ef169e4e325" ma:open="false" ma:isKeyword="false">
      <xsd:complexType>
        <xsd:sequence>
          <xsd:element ref="pc:Terms" minOccurs="0" maxOccurs="1"/>
        </xsd:sequence>
      </xsd:complexType>
    </xsd:element>
    <xsd:element name="iaa5f83406f94009a0f6a3e890699ff7" ma:index="12" nillable="true" ma:taxonomy="true" ma:internalName="iaa5f83406f94009a0f6a3e890699ff7" ma:taxonomyFieldName="Event_x0020_Location" ma:displayName="Event Location" ma:default="" ma:fieldId="{2aa5f834-06f9-4009-a0f6-a3e890699ff7}" ma:sspId="e385fb40-52d4-4fae-9c5b-3e8ff8a5878e" ma:termSetId="ff02addd-433e-4baa-a831-22be402789db" ma:anchorId="00000000-0000-0000-0000-000000000000" ma:open="false" ma:isKeyword="false">
      <xsd:complexType>
        <xsd:sequence>
          <xsd:element ref="pc:Terms" minOccurs="0" maxOccurs="1"/>
        </xsd:sequence>
      </xsd:complexType>
    </xsd:element>
    <xsd:element name="d12e2661e9634d9aa98bbb375f31aced" ma:index="14" nillable="true" ma:taxonomy="true" ma:internalName="d12e2661e9634d9aa98bbb375f31aced" ma:taxonomyFieldName="Event_x0020_Venue" ma:displayName="Event Venue" ma:default="" ma:fieldId="{d12e2661-e963-4d9a-a98b-bb375f31aced}" ma:sspId="e385fb40-52d4-4fae-9c5b-3e8ff8a5878e" ma:termSetId="ff02addd-433e-4baa-a831-22be402789db" ma:anchorId="d989be80-0593-11e1-be50-0800200c9a66" ma:open="false" ma:isKeyword="false">
      <xsd:complexType>
        <xsd:sequence>
          <xsd:element ref="pc:Terms" minOccurs="0" maxOccurs="1"/>
        </xsd:sequence>
      </xsd:complexType>
    </xsd:element>
    <xsd:element name="Event_x0020_Start_x0020_Date" ma:index="16" nillable="true" ma:displayName="Event Start Date" ma:format="DateOnly" ma:internalName="Event_x0020_Start_x0020_Date">
      <xsd:simpleType>
        <xsd:restriction base="dms:DateTime"/>
      </xsd:simpleType>
    </xsd:element>
    <xsd:element name="Event_x0020_End_x0020_Date" ma:index="17" nillable="true" ma:displayName="Event End Date" ma:format="DateOnly" ma:internalName="Event_x0020_End_x0020_Date">
      <xsd:simpleType>
        <xsd:restriction base="dms:DateTime"/>
      </xsd:simpleType>
    </xsd:element>
    <xsd:element name="Presentation_x0020_Date" ma:index="18" nillable="true" ma:displayName="Presentation Date" ma:format="DateOnly" ma:internalName="Presentation_x0020_Date">
      <xsd:simpleType>
        <xsd:restriction base="dms:DateTime"/>
      </xsd:simpleType>
    </xsd:element>
    <xsd:element name="MS_x0020_Speaker" ma:index="19" nillable="true" ma:displayName="MS Speaker" ma:list="UserInfo" ma:SharePointGroup="0" ma:internalName="MS_x0020_Speaker" ma:showField="ImnNam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External_x0020_Speaker" ma:index="20" nillable="true" ma:displayName="External Speaker" ma:internalName="External_x0020_Speaker">
      <xsd:simpleType>
        <xsd:restriction base="dms:Text">
          <xsd:maxLength value="255"/>
        </xsd:restriction>
      </xsd:simpleType>
    </xsd:element>
    <xsd:element name="o1010385baed4da9b5076a6aa651d1e5" ma:index="21" nillable="true" ma:taxonomy="true" ma:internalName="o1010385baed4da9b5076a6aa651d1e5" ma:taxonomyFieldName="Product" ma:displayName="Product" ma:default="" ma:fieldId="{81010385-baed-4da9-b507-6a6aa651d1e5}" ma:taxonomyMulti="true" ma:sspId="e385fb40-52d4-4fae-9c5b-3e8ff8a5878e" ma:termSetId="e8298524-23d5-441d-8e61-21bed1c2c470" ma:anchorId="00000000-0000-0000-0000-000000000000" ma:open="false" ma:isKeyword="false">
      <xsd:complexType>
        <xsd:sequence>
          <xsd:element ref="pc:Terms" minOccurs="0" maxOccurs="1"/>
        </xsd:sequence>
      </xsd:complexType>
    </xsd:element>
    <xsd:element name="kc6d1bd9a46e4e5fbbbf99ca3de7a092" ma:index="23" nillable="true" ma:taxonomy="true" ma:internalName="kc6d1bd9a46e4e5fbbbf99ca3de7a092" ma:taxonomyFieldName="Campaign" ma:displayName="Campaign" ma:default="" ma:fieldId="{4c6d1bd9-a46e-4e5f-bbbf-99ca3de7a092}" ma:taxonomyMulti="true" ma:sspId="e385fb40-52d4-4fae-9c5b-3e8ff8a5878e" ma:termSetId="eb6054b1-3a98-4c79-97b4-d20150dd266e" ma:anchorId="a7bf803d-fc4f-4bb4-903c-88e76437cc17" ma:open="false" ma:isKeyword="false">
      <xsd:complexType>
        <xsd:sequence>
          <xsd:element ref="pc:Terms" minOccurs="0" maxOccurs="1"/>
        </xsd:sequence>
      </xsd:complexType>
    </xsd:element>
    <xsd:element name="Session_x0020_Code" ma:index="25" nillable="true" ma:displayName="Session Code" ma:internalName="Session_x0020_Code">
      <xsd:simpleType>
        <xsd:restriction base="dms:Text">
          <xsd:maxLength value="255"/>
        </xsd:restriction>
      </xsd:simpleType>
    </xsd:element>
    <xsd:element name="MS_x0020_Content_x0020_Owner" ma:index="26" nillable="true" ma:displayName="MS Content Owner" ma:list="UserInfo" ma:SharePointGroup="0" ma:internalName="MS_x0020_Content_x0020_Owner" ma:showField="ImnNam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m6878b9dd7994da4ba144f95347d99c6" ma:index="27" nillable="true" ma:taxonomy="true" ma:internalName="m6878b9dd7994da4ba144f95347d99c6" ma:taxonomyFieldName="Track" ma:displayName="Track" ma:readOnly="false" ma:default="" ma:fieldId="{66878b9d-d799-4da4-ba14-4f95347d99c6}" ma:sspId="e385fb40-52d4-4fae-9c5b-3e8ff8a5878e" ma:termSetId="8113a965-58e2-4a85-99b9-55376be5482e" ma:anchorId="00000000-0000-0000-0000-000000000000" ma:open="true" ma:isKeyword="false">
      <xsd:complexType>
        <xsd:sequence>
          <xsd:element ref="pc:Terms" minOccurs="0" maxOccurs="1"/>
        </xsd:sequence>
      </xsd:complexType>
    </xsd:element>
    <xsd:element name="fc15c16204564de583b4c942b10d19ec" ma:index="29" nillable="true" ma:taxonomy="true" ma:internalName="fc15c16204564de583b4c942b10d19ec" ma:taxonomyFieldName="Audience1" ma:displayName="Audience" ma:default="" ma:fieldId="{fc15c162-0456-4de5-83b4-c942b10d19ec}" ma:taxonomyMulti="true" ma:sspId="e385fb40-52d4-4fae-9c5b-3e8ff8a5878e" ma:termSetId="02c0b350-7782-44ed-b079-a5ef0c1b9fe9" ma:anchorId="00000000-0000-0000-0000-000000000000" ma:open="false" ma:isKeyword="false">
      <xsd:complexType>
        <xsd:sequence>
          <xsd:element ref="pc:Terms" minOccurs="0" maxOccurs="1"/>
        </xsd:sequence>
      </xsd:complexType>
    </xsd:element>
    <xsd:element name="SharedWithUsers" ma:index="38"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39" nillable="true" ma:displayName="Shared With Details" ma:description=""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230e9df3-be65-4c73-a93b-d1236ebd677e" elementFormDefault="qualified">
    <xsd:import namespace="http://schemas.microsoft.com/office/2006/documentManagement/types"/>
    <xsd:import namespace="http://schemas.microsoft.com/office/infopath/2007/PartnerControls"/>
    <xsd:element name="TaxCatchAll" ma:index="9" nillable="true" ma:displayName="Taxonomy Catch All Column" ma:description="" ma:hidden="true" ma:list="{0d8ba32e-6f24-4e39-985b-e3fd5ec6bdb7}" ma:internalName="TaxCatchAll" ma:showField="CatchAllData" ma:web="01c77077-aee4-4b5f-bd4e-9cd40a6fff29">
      <xsd:complexType>
        <xsd:complexContent>
          <xsd:extension base="dms:MultiChoiceLookup">
            <xsd:sequence>
              <xsd:element name="Value" type="dms:Lookup" maxOccurs="unbounded" minOccurs="0" nillable="true"/>
            </xsd:sequence>
          </xsd:extension>
        </xsd:complexContent>
      </xsd:complexType>
    </xsd:element>
    <xsd:element name="TaxCatchAllLabel" ma:index="10" nillable="true" ma:displayName="Taxonomy Catch All Column1" ma:description="" ma:hidden="true" ma:list="{0d8ba32e-6f24-4e39-985b-e3fd5ec6bdb7}" ma:internalName="TaxCatchAllLabel" ma:readOnly="true" ma:showField="CatchAllDataLabel" ma:web="01c77077-aee4-4b5f-bd4e-9cd40a6fff29">
      <xsd:complexType>
        <xsd:complexContent>
          <xsd:extension base="dms:MultiChoiceLookup">
            <xsd:sequence>
              <xsd:element name="Value" type="dms:Lookup" maxOccurs="unbounded" minOccurs="0" nillable="true"/>
            </xsd:sequence>
          </xsd:extension>
        </xsd:complexContent>
      </xsd:complexType>
    </xsd:element>
    <xsd:element name="TaxKeywordTaxHTField" ma:index="35" nillable="true" ma:taxonomy="true" ma:internalName="TaxKeywordTaxHTField" ma:taxonomyFieldName="TaxKeyword" ma:displayName="Enterprise Keywords" ma:fieldId="{23f27201-bee3-471e-b2e7-b64fd8b7ca38}" ma:taxonomyMulti="true" ma:sspId="e385fb40-52d4-4fae-9c5b-3e8ff8a5878e" ma:termSetId="00000000-0000-0000-0000-000000000000" ma:anchorId="00000000-0000-0000-0000-000000000000" ma:open="true" ma:isKeyword="true">
      <xsd:complexType>
        <xsd:sequence>
          <xsd:element ref="pc:Terms" minOccurs="0" maxOccurs="1"/>
        </xsd:sequence>
      </xsd:complexType>
    </xsd:element>
    <xsd:element name="NumberofDownloads" ma:index="40" nillable="true" ma:displayName="NumberofDownloads" ma:internalName="NumberofDownloads">
      <xsd:simpleType>
        <xsd:restriction base="dms:Text">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8ff673fc-3231-4e3a-893b-6d7f7cd32766" elementFormDefault="qualified">
    <xsd:import namespace="http://schemas.microsoft.com/office/2006/documentManagement/types"/>
    <xsd:import namespace="http://schemas.microsoft.com/office/infopath/2007/PartnerControls"/>
    <xsd:element name="Target_x0020_Audiences" ma:index="37" nillable="true" ma:displayName="Target Audiences" ma:internalName="Target_x0020_Audiences">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ma:index="34" ma:displayName="Keywords"/>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LikesCount xmlns="http://schemas.microsoft.com/sharepoint/v3" xsi:nil="true"/>
    <d12e2661e9634d9aa98bbb375f31aced xmlns="01c77077-aee4-4b5f-bd4e-9cd40a6fff29">
      <Terms xmlns="http://schemas.microsoft.com/office/infopath/2007/PartnerControls">
        <TermInfo xmlns="http://schemas.microsoft.com/office/infopath/2007/PartnerControls">
          <TermName xmlns="http://schemas.microsoft.com/office/infopath/2007/PartnerControls">Georgia World Congress Center</TermName>
          <TermId xmlns="http://schemas.microsoft.com/office/infopath/2007/PartnerControls">ea0ece34-59a6-4d43-8d9e-d0f9e2a2f1ce</TermId>
        </TermInfo>
      </Terms>
    </d12e2661e9634d9aa98bbb375f31aced>
    <Event_x0020_Start_x0020_Date xmlns="01c77077-aee4-4b5f-bd4e-9cd40a6fff29">2016-09-25T07:00:00+00:00</Event_x0020_Start_x0020_Date>
    <Target_x0020_Audiences xmlns="8ff673fc-3231-4e3a-893b-6d7f7cd32766" xsi:nil="true"/>
    <iaa5f83406f94009a0f6a3e890699ff7 xmlns="01c77077-aee4-4b5f-bd4e-9cd40a6fff29">
      <Terms xmlns="http://schemas.microsoft.com/office/infopath/2007/PartnerControls">
        <TermInfo xmlns="http://schemas.microsoft.com/office/infopath/2007/PartnerControls">
          <TermName xmlns="http://schemas.microsoft.com/office/infopath/2007/PartnerControls">Atlanta</TermName>
          <TermId xmlns="http://schemas.microsoft.com/office/infopath/2007/PartnerControls">01fb9831-5840-48a0-a576-3e48f42baa53</TermId>
        </TermInfo>
      </Terms>
    </iaa5f83406f94009a0f6a3e890699ff7>
    <External_x0020_Speaker xmlns="01c77077-aee4-4b5f-bd4e-9cd40a6fff29">Gareth  Jones</External_x0020_Speaker>
    <m6878b9dd7994da4ba144f95347d99c6 xmlns="01c77077-aee4-4b5f-bd4e-9cd40a6fff29">
      <Terms xmlns="http://schemas.microsoft.com/office/infopath/2007/PartnerControls"/>
    </m6878b9dd7994da4ba144f95347d99c6>
    <Presentation_x0020_Date xmlns="01c77077-aee4-4b5f-bd4e-9cd40a6fff29">2016-09-28T04:00:00+00:00</Presentation_x0020_Date>
    <fc15c16204564de583b4c942b10d19ec xmlns="01c77077-aee4-4b5f-bd4e-9cd40a6fff29">
      <Terms xmlns="http://schemas.microsoft.com/office/infopath/2007/PartnerControls"/>
    </fc15c16204564de583b4c942b10d19ec>
    <mb2e01f7e2d8413988e28e59aa226eec xmlns="01c77077-aee4-4b5f-bd4e-9cd40a6fff29">
      <Terms xmlns="http://schemas.microsoft.com/office/infopath/2007/PartnerControls">
        <TermInfo xmlns="http://schemas.microsoft.com/office/infopath/2007/PartnerControls">
          <TermName xmlns="http://schemas.microsoft.com/office/infopath/2007/PartnerControls">Microsoft Ignite</TermName>
          <TermId xmlns="http://schemas.microsoft.com/office/infopath/2007/PartnerControls">9323c522-fe4b-4922-816b-10a1920d7afb</TermId>
        </TermInfo>
      </Terms>
    </mb2e01f7e2d8413988e28e59aa226eec>
    <MS_x0020_Content_x0020_Owner xmlns="01c77077-aee4-4b5f-bd4e-9cd40a6fff29">
      <UserInfo>
        <DisplayName/>
        <AccountId xsi:nil="true"/>
        <AccountType/>
      </UserInfo>
    </MS_x0020_Content_x0020_Owner>
    <Session_x0020_Code xmlns="01c77077-aee4-4b5f-bd4e-9cd40a6fff29">BRK3113</Session_x0020_Code>
    <Event_x0020_End_x0020_Date xmlns="01c77077-aee4-4b5f-bd4e-9cd40a6fff29">2016-09-30T07:00:00+00:00</Event_x0020_End_x0020_Date>
    <o1010385baed4da9b5076a6aa651d1e5 xmlns="01c77077-aee4-4b5f-bd4e-9cd40a6fff29">
      <Terms xmlns="http://schemas.microsoft.com/office/infopath/2007/PartnerControls"/>
    </o1010385baed4da9b5076a6aa651d1e5>
    <kc6d1bd9a46e4e5fbbbf99ca3de7a092 xmlns="01c77077-aee4-4b5f-bd4e-9cd40a6fff29">
      <Terms xmlns="http://schemas.microsoft.com/office/infopath/2007/PartnerControls"/>
    </kc6d1bd9a46e4e5fbbbf99ca3de7a092>
    <MS_x0020_Speaker xmlns="01c77077-aee4-4b5f-bd4e-9cd40a6fff29">
      <UserInfo>
        <DisplayName/>
        <AccountId xsi:nil="true"/>
        <AccountType/>
      </UserInfo>
    </MS_x0020_Speaker>
    <TaxKeywordTaxHTField xmlns="230e9df3-be65-4c73-a93b-d1236ebd677e">
      <Terms xmlns="http://schemas.microsoft.com/office/infopath/2007/PartnerControls">
        <TermInfo xmlns="http://schemas.microsoft.com/office/infopath/2007/PartnerControls">
          <TermName xmlns="http://schemas.microsoft.com/office/infopath/2007/PartnerControls">Microsoft Ignite 2016</TermName>
          <TermId xmlns="http://schemas.microsoft.com/office/infopath/2007/PartnerControls">e2f6a88c-86f9-4b25-a2af-b5c3afa8c82a</TermId>
        </TermInfo>
      </Terms>
    </TaxKeywordTaxHTField>
    <TaxCatchAll xmlns="230e9df3-be65-4c73-a93b-d1236ebd677e">
      <Value>174</Value>
      <Value>177</Value>
      <Value>176</Value>
      <Value>175</Value>
    </TaxCatchAll>
    <NumberofDownloads xmlns="230e9df3-be65-4c73-a93b-d1236ebd677e" xsi:nil="true"/>
  </documentManagement>
</p:properties>
</file>

<file path=customXml/itemProps1.xml><?xml version="1.0" encoding="utf-8"?>
<ds:datastoreItem xmlns:ds="http://schemas.openxmlformats.org/officeDocument/2006/customXml" ds:itemID="{758FDAC0-319D-4A54-8D8E-1D42CB1F8004}">
  <ds:schemaRefs>
    <ds:schemaRef ds:uri="http://schemas.microsoft.com/sharepoint/v3/contenttype/forms"/>
  </ds:schemaRefs>
</ds:datastoreItem>
</file>

<file path=customXml/itemProps2.xml><?xml version="1.0" encoding="utf-8"?>
<ds:datastoreItem xmlns:ds="http://schemas.openxmlformats.org/officeDocument/2006/customXml" ds:itemID="{6D8F288A-5131-4E80-AB86-F10FC037383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01c77077-aee4-4b5f-bd4e-9cd40a6fff29"/>
    <ds:schemaRef ds:uri="230e9df3-be65-4c73-a93b-d1236ebd677e"/>
    <ds:schemaRef ds:uri="8ff673fc-3231-4e3a-893b-6d7f7cd32766"/>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F990F116-B58F-4255-B05B-DA3808E0E5C6}">
  <ds:schemaRefs>
    <ds:schemaRef ds:uri="http://purl.org/dc/terms/"/>
    <ds:schemaRef ds:uri="http://schemas.microsoft.com/sharepoint/v3"/>
    <ds:schemaRef ds:uri="http://schemas.microsoft.com/office/infopath/2007/PartnerControls"/>
    <ds:schemaRef ds:uri="http://purl.org/dc/dcmitype/"/>
    <ds:schemaRef ds:uri="http://schemas.microsoft.com/office/2006/metadata/properties"/>
    <ds:schemaRef ds:uri="http://purl.org/dc/elements/1.1/"/>
    <ds:schemaRef ds:uri="http://www.w3.org/XML/1998/namespace"/>
    <ds:schemaRef ds:uri="http://schemas.openxmlformats.org/package/2006/metadata/core-properties"/>
    <ds:schemaRef ds:uri="http://schemas.microsoft.com/office/2006/documentManagement/types"/>
    <ds:schemaRef ds:uri="8ff673fc-3231-4e3a-893b-6d7f7cd32766"/>
    <ds:schemaRef ds:uri="230e9df3-be65-4c73-a93b-d1236ebd677e"/>
    <ds:schemaRef ds:uri="01c77077-aee4-4b5f-bd4e-9cd40a6fff29"/>
  </ds:schemaRefs>
</ds:datastoreItem>
</file>

<file path=docProps/app.xml><?xml version="1.0" encoding="utf-8"?>
<Properties xmlns="http://schemas.openxmlformats.org/officeDocument/2006/extended-properties" xmlns:vt="http://schemas.openxmlformats.org/officeDocument/2006/docPropsVTypes">
  <Template>Microsoft_2016_16x9_Template</Template>
  <TotalTime>4</TotalTime>
  <Words>2987</Words>
  <Application>Microsoft Office PowerPoint</Application>
  <PresentationFormat>Custom</PresentationFormat>
  <Paragraphs>531</Paragraphs>
  <Slides>44</Slides>
  <Notes>41</Notes>
  <HiddenSlides>0</HiddenSlides>
  <MMClips>0</MMClips>
  <ScaleCrop>false</ScaleCrop>
  <HeadingPairs>
    <vt:vector size="6" baseType="variant">
      <vt:variant>
        <vt:lpstr>Fonts Used</vt:lpstr>
      </vt:variant>
      <vt:variant>
        <vt:i4>8</vt:i4>
      </vt:variant>
      <vt:variant>
        <vt:lpstr>Theme</vt:lpstr>
      </vt:variant>
      <vt:variant>
        <vt:i4>5</vt:i4>
      </vt:variant>
      <vt:variant>
        <vt:lpstr>Slide Titles</vt:lpstr>
      </vt:variant>
      <vt:variant>
        <vt:i4>44</vt:i4>
      </vt:variant>
    </vt:vector>
  </HeadingPairs>
  <TitlesOfParts>
    <vt:vector size="57" baseType="lpstr">
      <vt:lpstr>Arial</vt:lpstr>
      <vt:lpstr>Calibri</vt:lpstr>
      <vt:lpstr>Consolas</vt:lpstr>
      <vt:lpstr>Segoe UI</vt:lpstr>
      <vt:lpstr>Segoe UI Light</vt:lpstr>
      <vt:lpstr>Segoe UI Semibold</vt:lpstr>
      <vt:lpstr>Segoe UI Semilight</vt:lpstr>
      <vt:lpstr>Wingdings</vt:lpstr>
      <vt:lpstr>5-50002_Ignite_Breakout_Template</vt:lpstr>
      <vt:lpstr>6-30537_Envision 2016 Concurrent Template_Dark</vt:lpstr>
      <vt:lpstr>1_5-50002_Ignite_Breakout_Template</vt:lpstr>
      <vt:lpstr>2_5-50002_Ignite_Breakout_Template</vt:lpstr>
      <vt:lpstr>3_5-50002_Ignite_Breakout_Template</vt:lpstr>
      <vt:lpstr>Exploit the Microsoft Graph API to supercharge your line-of-business applications</vt:lpstr>
      <vt:lpstr>Agenda</vt:lpstr>
      <vt:lpstr>Microsoft Graph Overview</vt:lpstr>
      <vt:lpstr>PowerPoint Presentation</vt:lpstr>
      <vt:lpstr>What is Microsoft Graph?</vt:lpstr>
      <vt:lpstr>State of the world before Microsoft Graph </vt:lpstr>
      <vt:lpstr>Today’s world with Microsoft Graph </vt:lpstr>
      <vt:lpstr>Diverse API styles and endpoints</vt:lpstr>
      <vt:lpstr>Unified API style – single endpoint</vt:lpstr>
      <vt:lpstr>Demo</vt:lpstr>
      <vt:lpstr>What’s New?</vt:lpstr>
      <vt:lpstr>What’s been GA over the last year?</vt:lpstr>
      <vt:lpstr>What’s new in GA?</vt:lpstr>
      <vt:lpstr>What’s new in preview?</vt:lpstr>
      <vt:lpstr>Microsoft Graph Sessions at Ignite</vt:lpstr>
      <vt:lpstr>Viewpoint:     Line Of Business App</vt:lpstr>
      <vt:lpstr>App setup and configuration</vt:lpstr>
      <vt:lpstr>Provisioning Sites with CSOM</vt:lpstr>
      <vt:lpstr>Provisioning Groups with Graph</vt:lpstr>
      <vt:lpstr>Demo</vt:lpstr>
      <vt:lpstr>Automate your organization’s workflows</vt:lpstr>
      <vt:lpstr>Read data from existing SharePoint site</vt:lpstr>
      <vt:lpstr>Create a plan for new employee tasks</vt:lpstr>
      <vt:lpstr>Update latest timesheet data</vt:lpstr>
      <vt:lpstr>Demo</vt:lpstr>
      <vt:lpstr>Data quality makes LOB apps shine</vt:lpstr>
      <vt:lpstr>hyperfish and Microsoft Graph</vt:lpstr>
      <vt:lpstr>PowerPoint Presentation</vt:lpstr>
      <vt:lpstr>PowerPoint Presentation</vt:lpstr>
      <vt:lpstr>Exploit organizational technology choices</vt:lpstr>
      <vt:lpstr>Intune app provisioning code</vt:lpstr>
      <vt:lpstr>Intune app-assignment code</vt:lpstr>
      <vt:lpstr>Demo</vt:lpstr>
      <vt:lpstr>Extend Graph with LOB data</vt:lpstr>
      <vt:lpstr>Extend Graph with LOB data</vt:lpstr>
      <vt:lpstr>Using Graph extensibility</vt:lpstr>
      <vt:lpstr>Summary</vt:lpstr>
      <vt:lpstr>Microsoft Graph Sessions at Ignite</vt:lpstr>
      <vt:lpstr>PowerPoint Presentation</vt:lpstr>
      <vt:lpstr>Deploy, ramp-up on new services and onboard new  users with Microsoft FastTrack:  http://fasttrack.microsoft.com/ </vt:lpstr>
      <vt:lpstr>Join the Microsoft Tech Community  to collaborate, share, and learn  from the experts:  http://techcommunity.microsoft.com </vt:lpstr>
      <vt:lpstr>PowerPoint Presentation</vt:lpstr>
      <vt:lpstr>Microsoft Graph Sessions at Ignite</vt:lpstr>
      <vt:lpstr>PowerPoint Presentation</vt:lpstr>
    </vt:vector>
  </TitlesOfParts>
  <Manager/>
  <Company>Microsoft Corporation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Exploit the Microsoft Graph API to supercharge your line-of-business applications</dc:title>
  <dc:subject>&lt;Speech title here&gt;</dc:subject>
  <dc:creator>MS Events 0090</dc:creator>
  <cp:keywords>Microsoft 2016</cp:keywords>
  <dc:description>Template: Mitchell Derrey, Silverfox Productions_x000d_
Formatting: _x000d_
Audience Type:</dc:description>
  <cp:lastModifiedBy>MS Events 0093</cp:lastModifiedBy>
  <cp:revision>3</cp:revision>
  <dcterms:created xsi:type="dcterms:W3CDTF">2016-09-27T15:50:41Z</dcterms:created>
  <dcterms:modified xsi:type="dcterms:W3CDTF">2016-09-28T16:02:48Z</dcterms:modified>
  <cp:category>Microsoft 2016</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0x01010031DCF4CA090F824DB1E4CCBB6B9D64EA00101E8AAD132F8F4D96340D6376C8BB3E</vt:lpwstr>
  </property>
  <property fmtid="{D5CDD505-2E9C-101B-9397-08002B2CF9AE}" pid="3" name="Product">
    <vt:lpwstr/>
  </property>
  <property fmtid="{D5CDD505-2E9C-101B-9397-08002B2CF9AE}" pid="4" name="Event1">
    <vt:lpwstr>622;#Unassigned|2c8af875-f38a-40b8-a0a9-056aed3fc8c0</vt:lpwstr>
  </property>
  <property fmtid="{D5CDD505-2E9C-101B-9397-08002B2CF9AE}" pid="5" name="Audience">
    <vt:lpwstr/>
  </property>
  <property fmtid="{D5CDD505-2E9C-101B-9397-08002B2CF9AE}" pid="6" name="Event Venue">
    <vt:lpwstr>177;#Georgia World Congress Center|ea0ece34-59a6-4d43-8d9e-d0f9e2a2f1ce</vt:lpwstr>
  </property>
  <property fmtid="{D5CDD505-2E9C-101B-9397-08002B2CF9AE}" pid="7" name="Track">
    <vt:lpwstr/>
  </property>
  <property fmtid="{D5CDD505-2E9C-101B-9397-08002B2CF9AE}" pid="8" name="Event Location">
    <vt:lpwstr>176;#Atlanta|01fb9831-5840-48a0-a576-3e48f42baa53</vt:lpwstr>
  </property>
  <property fmtid="{D5CDD505-2E9C-101B-9397-08002B2CF9AE}" pid="9" name="Campaign">
    <vt:lpwstr/>
  </property>
  <property fmtid="{D5CDD505-2E9C-101B-9397-08002B2CF9AE}" pid="10" name="IsMyDocuments">
    <vt:bool>true</vt:bool>
  </property>
  <property fmtid="{D5CDD505-2E9C-101B-9397-08002B2CF9AE}" pid="11" name="TaxKeyword">
    <vt:lpwstr>174;#Microsoft Ignite 2016|e2f6a88c-86f9-4b25-a2af-b5c3afa8c82a</vt:lpwstr>
  </property>
  <property fmtid="{D5CDD505-2E9C-101B-9397-08002B2CF9AE}" pid="12" name="Audience1">
    <vt:lpwstr/>
  </property>
  <property fmtid="{D5CDD505-2E9C-101B-9397-08002B2CF9AE}" pid="13" name="Event Name">
    <vt:lpwstr>175;#Microsoft Ignite|9323c522-fe4b-4922-816b-10a1920d7afb</vt:lpwstr>
  </property>
</Properties>
</file>